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8" r:id="rId24"/>
    <p:sldId id="285" r:id="rId25"/>
    <p:sldId id="286" r:id="rId26"/>
    <p:sldId id="287" r:id="rId27"/>
    <p:sldId id="288" r:id="rId28"/>
    <p:sldId id="289" r:id="rId29"/>
    <p:sldId id="290" r:id="rId30"/>
    <p:sldId id="279" r:id="rId31"/>
    <p:sldId id="291" r:id="rId32"/>
    <p:sldId id="292" r:id="rId33"/>
    <p:sldId id="293" r:id="rId34"/>
    <p:sldId id="294" r:id="rId3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4:46.5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C001A7B-195E-49F3-A706-7AD525382E4B}" emma:medium="tactile" emma:mode="ink">
          <msink:context xmlns:msink="http://schemas.microsoft.com/ink/2010/main" type="inkDrawing" rotatedBoundingBox="968,1486 6441,1492 6440,1575 967,1569" semanticType="underline" shapeName="Other">
            <msink:sourceLink direction="with" ref="{BE286035-A276-4CED-8808-4D6CA08B37C5}"/>
          </msink:context>
        </emma:interpretation>
      </emma:emma>
    </inkml:annotationXML>
    <inkml:trace contextRef="#ctx0" brushRef="#br0">0 26 0,'105'26'0,"104"-26"0,106 26 15,130-26 1,52 0 0,106-26-1,77 26 1,-25 0 0,0 26-1,-105-26 1,-131 0-1,-158 0 1,-182 0 0,-158-26-1,-182-26 1,261 52 0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00.11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B489767-6ED7-41C7-9A44-CA19553630FD}" emma:medium="tactile" emma:mode="ink">
          <msink:context xmlns:msink="http://schemas.microsoft.com/ink/2010/main" type="writingRegion" rotatedBoundingBox="19324,6441 20948,6441 20948,8012 19324,8012"/>
        </emma:interpretation>
      </emma:emma>
    </inkml:annotationXML>
    <inkml:traceGroup>
      <inkml:annotationXML>
        <emma:emma xmlns:emma="http://www.w3.org/2003/04/emma" version="1.0">
          <emma:interpretation id="{AEDAD5DC-F52E-4775-A0F4-DC552D3C19D1}" emma:medium="tactile" emma:mode="ink">
            <msink:context xmlns:msink="http://schemas.microsoft.com/ink/2010/main" type="paragraph" rotatedBoundingBox="19324,6441 20948,6441 20948,8012 19324,80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7BD9DFA-F5FC-4D7F-A4CC-F2DE92B3F6BB}" emma:medium="tactile" emma:mode="ink">
              <msink:context xmlns:msink="http://schemas.microsoft.com/ink/2010/main" type="line" rotatedBoundingBox="19324,6441 20948,6441 20948,8012 19324,8012"/>
            </emma:interpretation>
          </emma:emma>
        </inkml:annotationXML>
        <inkml:traceGroup>
          <inkml:annotationXML>
            <emma:emma xmlns:emma="http://www.w3.org/2003/04/emma" version="1.0">
              <emma:interpretation id="{D07AE65D-114D-4E61-9DAF-BE49335EE468}" emma:medium="tactile" emma:mode="ink">
                <msink:context xmlns:msink="http://schemas.microsoft.com/ink/2010/main" type="inkWord" rotatedBoundingBox="19324,6441 20948,6441 20948,8012 19324,8012"/>
              </emma:interpretation>
              <emma:one-of disjunction-type="recognition" id="oneOf0">
                <emma:interpretation id="interp0" emma:lang="it-IT" emma:confidence="0">
                  <emma:literal>*</emma:literal>
                </emma:interpretation>
                <emma:interpretation id="interp1" emma:lang="it-IT" emma:confidence="0">
                  <emma:literal>f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&amp;</emma:literal>
                </emma:interpretation>
                <emma:interpretation id="interp4" emma:lang="it-IT" emma:confidence="0">
                  <emma:literal>z</emma:literal>
                </emma:interpretation>
              </emma:one-of>
            </emma:emma>
          </inkml:annotationXML>
          <inkml:trace contextRef="#ctx0" brushRef="#br0">1075 26 0,'104'-26'15,"-156"78"-15,-79 53 0,-52 52 0,-27 79 16,1 25 0,52-25-1,26-53 1,52-78-1,53-53 1,26-52 0,0-104-1,26-132 1,0-26 0,-26 262-1</inkml:trace>
          <inkml:trace contextRef="#ctx0" brushRef="#br0" timeOffset="487.3234">-261 628 0,'184'26'0,"104"-52"0,78 105 16,1-1 0,-79-52-1,-157-104 1,-131 78 0</inkml:trace>
          <inkml:trace contextRef="#ctx0" brushRef="#br0" timeOffset="276.3778">211 131 0,'104'78'0,"1"105"15,26 1-15,0 104 16,26-26-1,-26-53 1,-26-52 0,-53-78-1,-52-79 1,-105-131 15,-78-52-15,183 183-1</inkml:trace>
        </inkml:traceGroup>
      </inkml:traceGroup>
    </inkml:traceGroup>
  </inkml:traceGroup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14:07.5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60FCAC5-C5D3-4327-912B-B0B4EBC4E349}" emma:medium="tactile" emma:mode="ink">
          <msink:context xmlns:msink="http://schemas.microsoft.com/ink/2010/main" type="writingRegion" rotatedBoundingBox="4577,665 7479,394 7645,2172 4743,2442"/>
        </emma:interpretation>
      </emma:emma>
    </inkml:annotationXML>
    <inkml:traceGroup>
      <inkml:annotationXML>
        <emma:emma xmlns:emma="http://www.w3.org/2003/04/emma" version="1.0">
          <emma:interpretation id="{6761BA72-76CB-40FA-970F-4BC7CE265EA0}" emma:medium="tactile" emma:mode="ink">
            <msink:context xmlns:msink="http://schemas.microsoft.com/ink/2010/main" type="paragraph" rotatedBoundingBox="4577,665 7479,394 7645,2172 4743,24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DC47B3C-C1EC-42CF-9CB7-3E6E5FDD3E9B}" emma:medium="tactile" emma:mode="ink">
              <msink:context xmlns:msink="http://schemas.microsoft.com/ink/2010/main" type="line" rotatedBoundingBox="4577,665 7479,394 7645,2172 4743,2442"/>
            </emma:interpretation>
          </emma:emma>
        </inkml:annotationXML>
        <inkml:traceGroup>
          <inkml:annotationXML>
            <emma:emma xmlns:emma="http://www.w3.org/2003/04/emma" version="1.0">
              <emma:interpretation id="{B397F825-F038-456A-8574-2980C661FFEE}" emma:medium="tactile" emma:mode="ink">
                <msink:context xmlns:msink="http://schemas.microsoft.com/ink/2010/main" type="inkWord" rotatedBoundingBox="4577,665 7479,394 7645,2172 4743,2442">
                  <msink:destinationLink direction="with" ref="{BA3A858E-5576-44A8-BEE7-6E22FF69F0BA}"/>
                  <msink:destinationLink direction="with" ref="{133D29E9-2933-429B-BA04-52FFCCFD4DA5}"/>
                </msink:context>
              </emma:interpretation>
              <emma:one-of disjunction-type="recognition" id="oneOf0">
                <emma:interpretation id="interp0" emma:lang="it-IT" emma:confidence="0">
                  <emma:literal>PE</emma:literal>
                </emma:interpretation>
                <emma:interpretation id="interp1" emma:lang="it-IT" emma:confidence="0">
                  <emma:literal>p E</emma:literal>
                </emma:interpretation>
                <emma:interpretation id="interp2" emma:lang="it-IT" emma:confidence="0">
                  <emma:literal>p É</emma:literal>
                </emma:interpretation>
                <emma:interpretation id="interp3" emma:lang="it-IT" emma:confidence="0">
                  <emma:literal>DE</emma:literal>
                </emma:interpretation>
                <emma:interpretation id="interp4" emma:lang="it-IT" emma:confidence="0">
                  <emma:literal>p È</emma:literal>
                </emma:interpretation>
              </emma:one-of>
            </emma:emma>
          </inkml:annotationXML>
          <inkml:trace contextRef="#ctx0" brushRef="#br0">315 261 0,'-53'184'16,"1"-1"-16,-53-26 16,79-52-1,0-79 1,26-26-1,26-105 17,53-78-17,-27 0 1,27-27 0,-1 79-1,-26 53 1,-25 52-1,25 52 1,53 52 0,-1 79-1,1-26 1,-26-26 0,-27-26-1,-26-53 1,-52-26-1,-79 0 17,-78-26-32,-26-1 15,-1 54 1,27 25 0,130-52 15,53 0-16</inkml:trace>
          <inkml:trace contextRef="#ctx0" brushRef="#br0" timeOffset="605.492">1991-655 0,'26'52'0,"-26"79"16,-53 131-16,1 52 15,0-26 1,52-52 15,0-53-15,26-52-1,0-78 1,0-27 0,27 0-1,51-52 1,53 26 0,27-26-1,-1-1 1,0 27-1,-78 0 1,-53 0 0,-52 0-1,-130-26 1,-54-79 0,184 105-1</inkml:trace>
          <inkml:trace contextRef="#ctx0" brushRef="#br0" timeOffset="856.4782">1833 235 0,'236'-52'0,"-79"26"16,0 26-16,-52 0 16,-79 0-1,-78-53 1,-79-25 15,131 78-31</inkml:trace>
          <inkml:trace contextRef="#ctx0" brushRef="#br0" timeOffset="1076.2132">1912-681 0,'183'0'16,"1"-26"-16,-1-1 0,-105-25 15,-78 52 1</inkml:trace>
        </inkml:traceGroup>
      </inkml:traceGroup>
    </inkml:traceGroup>
  </inkml:traceGroup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14:06.3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C2822AE-C239-4168-AED4-24F3EDF48314}" emma:medium="tactile" emma:mode="ink">
          <msink:context xmlns:msink="http://schemas.microsoft.com/ink/2010/main" type="writingRegion" rotatedBoundingBox="29429,9761 32689,12221 31185,14214 27925,11754"/>
        </emma:interpretation>
      </emma:emma>
    </inkml:annotationXML>
    <inkml:traceGroup>
      <inkml:annotationXML>
        <emma:emma xmlns:emma="http://www.w3.org/2003/04/emma" version="1.0">
          <emma:interpretation id="{9E02C1A6-E2E7-4822-AC79-06E1EC09CD96}" emma:medium="tactile" emma:mode="ink">
            <msink:context xmlns:msink="http://schemas.microsoft.com/ink/2010/main" type="paragraph" rotatedBoundingBox="29429,9761 32689,12221 31185,14214 27925,1175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069FB56-BF05-4032-BA92-0B794B43338E}" emma:medium="tactile" emma:mode="ink">
              <msink:context xmlns:msink="http://schemas.microsoft.com/ink/2010/main" type="line" rotatedBoundingBox="29429,9761 32689,12221 31185,14214 27925,11754"/>
            </emma:interpretation>
          </emma:emma>
        </inkml:annotationXML>
        <inkml:traceGroup>
          <inkml:annotationXML>
            <emma:emma xmlns:emma="http://www.w3.org/2003/04/emma" version="1.0">
              <emma:interpretation id="{1E670C96-7E68-4014-A0F8-C41CDC313AEB}" emma:medium="tactile" emma:mode="ink">
                <msink:context xmlns:msink="http://schemas.microsoft.com/ink/2010/main" type="inkWord" rotatedBoundingBox="29429,9761 32689,12221 31185,14214 27925,11754"/>
              </emma:interpretation>
              <emma:one-of disjunction-type="recognition" id="oneOf0">
                <emma:interpretation id="interp0" emma:lang="it-IT" emma:confidence="0">
                  <emma:literal>sì</emma:literal>
                </emma:interpretation>
                <emma:interpretation id="interp1" emma:lang="it-IT" emma:confidence="0">
                  <emma:literal>à</emma:literal>
                </emma:interpretation>
                <emma:interpretation id="interp2" emma:lang="it-IT" emma:confidence="0">
                  <emma:literal>Sì</emma:literal>
                </emma:interpretation>
                <emma:interpretation id="interp3" emma:lang="it-IT" emma:confidence="0">
                  <emma:literal>'ù</emma:literal>
                </emma:interpretation>
                <emma:interpretation id="interp4" emma:lang="it-IT" emma:confidence="0">
                  <emma:literal>'ì</emma:literal>
                </emma:interpretation>
              </emma:one-of>
            </emma:emma>
          </inkml:annotationXML>
          <inkml:trace contextRef="#ctx0" brushRef="#br0">0 0 0,'157'52'0,"-26"1"0,78 51 15,-52 1 1,-26-26 0,-52-27-1,-79-52 16,-53 0-15,-156 26 0,-105 79-1,314-105 1</inkml:trace>
          <inkml:trace contextRef="#ctx0" brushRef="#br0" timeOffset="27948.3388">1859 1021 0,'0'105'0,"0"0"16,-26 26-16,26 52 16,26 26-1,26 1 1,-26-53-1,27-52 1,-1-53 0,27-78-1,-27-53 1,79-130 15,-26-27-15,-53 53-1,27 26 1,-53 78 0,-26 53-1,0 26 1,0 26 0,0 131-1,26 79 1,26 0-1,53-27 1,26-25 0,26-80-1,-26-78 1,0-78 0,-52-79-1,-53-78 16,-79-27-31,-25 0 16,26 53 15,-1 52-15,53 79 0,26 26-1,1-1 1,-1 27-1,-26 0 1,0 0 0,0 0-1,-26 0 1,26 0 0,0 0-1,0 0 1,0 0-1,0-26 1,-27 26 0,1-26-1,0 26 1,26-26 0,-52 26-1,52 26 16,0-26-31</inkml:trace>
          <inkml:trace contextRef="#ctx0" brushRef="#br0" timeOffset="29443.5134">1754 105 0,'26'0'0,"27"0"0,25 0 0,53 0 16,26 0-16,27-26 15,-1 52 1,-52-26-1,-53 26 1,-51-26 0,-27 0-1,-27-26 1,-51 0 0,-1-27-1,53 1 1,26 52-1</inkml:trace>
          <inkml:trace contextRef="#ctx0" brushRef="#br0" timeOffset="29685.7102">2723-157 0,'183'78'16,"1"1"-16,-53-27 0,-79-25 16,-52-1-1,-52 52 17,-158 79-17,27-52 1,183-105-1</inkml:trace>
        </inkml:traceGroup>
      </inkml:traceGroup>
    </inkml:traceGroup>
  </inkml:traceGroup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15:10.7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33D29E9-2933-429B-BA04-52FFCCFD4DA5}" emma:medium="tactile" emma:mode="ink">
          <msink:context xmlns:msink="http://schemas.microsoft.com/ink/2010/main" type="inkDrawing" rotatedBoundingBox="7129,-1599 29225,1574 27708,12132 5613,8958" semanticType="callout" shapeName="Other">
            <msink:sourceLink direction="with" ref="{B397F825-F038-456A-8574-2980C661FFEE}"/>
            <msink:sourceLink direction="with" ref="{81FE9EA0-679B-42FC-9DAF-BAB5E23C27B8}"/>
          </msink:context>
        </emma:interpretation>
      </emma:emma>
    </inkml:annotationXML>
    <inkml:trace contextRef="#ctx0" brushRef="#br0">0 1676 0,'0'-26'0,"52"-27"15,1 27-15,-27 0 0,0-26 0,0 25 16,0 1-16,27 0 16,-1 26-1,-26-26 16,53 0-15,-27 26 0,1 0-1,-1 0 1,27 0 0,-1 26-1,27-26 1,-27 26-1,1 0 1,0 0 0,-1 1-1,1-1 1,-27 26 0,27-26-1,-1 27 1,1-27-1,-27 26 1,0 1 0,27-1 15,-27 27-15,27-27-1,-27 26 1,1 1-1,25 0 1,1-1 0,-27 1-1,1-1 1,25 27 0,-26-26-1,27 25 1,0-25-1,-1 26 1,1-27 0,-1 27 15,1 0-31,-27-1 16,27 27-1,-1-26 1,27 26 15,-26 0-15,-1-26-1,1-1 1,25 1 0,-25 0-1,26-27 1,-1-25-1,1-1 1,0-26 0,0-26-1,26 0 1,0-26 0,-1-26-1,-25-1 1,0 1-1,0-27 1,-1 1 0,-25-1-1,0 27 1,-27 26 15,0 0-15,1 26-1,-27 0 1,26 26 0,1 26-1,-1 27 1,27-1 0,-1 27-1,1-26 1,25 25-1,-25 1 1,26 0 0,-53-27-1,27 1 1,-1-27 0,-52-26-1,27 1 1,-27-27-1,0 0 1,26-27 0,-25 27 15,-1-26-15,26 0-1,-26 26 1,27 0-1,25 52 17,-25 1-32,25 25 15,-25 53 1,25 0 0,1 26-1,25-26 1,-25 53-1,26-1 17,26 79-17,0-79 1,26 79 15,0-105-31,-26-26 16,0 0 15,-27 0-15,27 0-16,0-27 15,-26-25 1,0 26 0,0-27 15,-1-25-16,-25-1 1,-1 0 0,1-25-1,-1-1 1,-25-26 0,25-26-1,-25-1 1,-1 1-1,1-26 1,-1-27 0,0 1-1,-26-53 1,1 0 0,-1 0-1,0 0 1,-26-26-1,52 0 1,-25 0 15,25-27-15,0 1 0,-25 0-1,51-27 1,-52 27-1,53-53 1,-27 27 0,1-27-1,-1 1 1,0-27 0,1 78-1,25-51 1,-25 51-1,51 1 1,-25 0 0,-1 26-1,1 26 1,26-26 0,-53 78 15,0 1-16,-25 51 1,25 1 0,-26 52-1,27 27 1,25 51 0,-25 54-1,51-1 1,-51 52-1,25 1 1,27 25 0,0 27-1,-1 0 1,1-26 0,0 26-1,26-27 1,-26 1-1,-1 26 17,27-27-17,-52-51 1,26 51 0,-27-25-1,27 26 1,0-27-1,-27-26 1,27 1 0,-27-1-1,-25 0 1,25-26 0,1-26-1,-27 26 1,27-52-1,-27 0 17,1 0-32,-1-27 15,0 1 1,-25-1 0,25-25 15,0-1-16,-26 27 1,27-27 0,-1 0-1,-26 1 1,27-1 0,-1 0-1,-26 1 1,27-1-1,-1 1 1,-26-27 0,27 0-1,-27 26 1,26-25 0,-26-1-1,27 0 1,-27 0-1,26-26 1,1 26 0,-1-26-1,-26 0 17,0 0-17,27-26 1,-27 26-1,26-26 1,1 0 0,-1 0-1,27-27 1,-27 1 0,27-1-1,-53 1 1,26-27-1,27-25 1,-27 25 15,0-52-15,1 26 15,-1 1-31,1-1 16,-1 0-1,0 1 1,1-1 0,-1 0-1,27-26 1,-1 0 0,-26 0-1,27 0 16,0 0-15,-27-52 0,27 26-1,-1 0 1,-26-26 0,27 25-1,0-25 1,-1 26-1,1 0 1,-1 26 0,-25 26-1,25 27 1,-52-1 0,27 53-1,-27 26 1,0-26-1,26 52 1,1-26 0,-27 0 15,26 0-15,1-52-1,25-27 1,1-52-1,-27 0 1,1-26 0,25-26-1,-25-1 1,25 1 0,-26-26-1,27-1 1,0 27-1,-1 0 1,27-1 0,0 27-1,26 26 1,-1 0 0,1 27-1,0-1 16,0 26-15,0 1 0,-26 25-1,0 1 1,-27 26 0,1 26-1,26 0 1,-27 52-1,1-26 1,-1 1 0,-25-1-1,25-26 1,1-53 0,-1-51-1,27-53 1,0-53-1,-1-26 1,27 27 0,27-53 15,-1 26-15,26 1-1,26-1 1,1 0-1,-1 27 1,1 26 0,-1 25-1,-25 54 1,-1 25 0,-52 53-1,-26 52 1,-1 0-1,-104-26 1</inkml:trace>
  </inkml:traceGroup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15:15.0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B33B962-ED78-44DB-976A-6491167056F1}" emma:medium="tactile" emma:mode="ink">
          <msink:context xmlns:msink="http://schemas.microsoft.com/ink/2010/main" type="inkDrawing" rotatedBoundingBox="19618,9332 23501,10820 22548,13307 18665,11819" semanticType="enclosure" shapeName="Other"/>
        </emma:interpretation>
      </emma:emma>
    </inkml:annotationXML>
    <inkml:trace contextRef="#ctx0" brushRef="#br0">3274 719 0,'-79'-131'15,"-52"52"-15,-104-25 0,-1-1 32,-52 0-17,0 27 1,0 25 0,-52 1-1,-1 52 1,27 78-1,52 27 1,79 52 0,26 26-1,52 27 1,79 26 0,52 26-1,79-1 1,52 1-1,78 0 1,53 0 0,79 0-1,26-53 1,-27-104 0,53-26 15,-78-79-16,-1-53 1,-26-52 0,-25-52-1,-132-52 1,-26-27 0,-79-52-1,-131-52 1,-78 26-1,-105 25 1,-209 54 0,-157 78-1,628 157 1</inkml:trace>
  </inkml:traceGroup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15:18.7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7CB1804-AAEF-42BF-8ED4-9FD6E69B44DB}" emma:medium="tactile" emma:mode="ink">
          <msink:context xmlns:msink="http://schemas.microsoft.com/ink/2010/main" type="inkDrawing" rotatedBoundingBox="21016,14293 21120,7326 21419,7331 21315,14298" semanticType="callout" shapeName="Other">
            <msink:sourceLink direction="with" ref="{4E25BA07-D420-4729-84CD-7277D4461383}"/>
            <msink:sourceLink direction="with" ref="{BE656E36-9867-455A-8D5A-5A9B9649D238}"/>
          </msink:context>
        </emma:interpretation>
      </emma:emma>
    </inkml:annotationXML>
    <inkml:trace contextRef="#ctx0" brushRef="#br0">342 0 0,'-26'79'15,"0"51"-15,0 54 0,-27 51 31,27 27-15,0 53 0,-27 51-1,1 1 1,26 52 0,0 26-1,26 52 1,26 1-1,26 26 1,1-1 0,-27-104-1,0 0 1,0-52 0,-52-53-1,0-78 1,0-27-1,-27-52 1,53-183 0,0 26-1</inkml:trace>
  </inkml:traceGroup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16:03.529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5A4A392-0679-48BC-A0AD-84BACCE42620}" emma:medium="tactile" emma:mode="ink">
          <msink:context xmlns:msink="http://schemas.microsoft.com/ink/2010/main" type="writingRegion" rotatedBoundingBox="1768,11539 27652,14297 27207,18474 1323,15717"/>
        </emma:interpretation>
      </emma:emma>
    </inkml:annotationXML>
    <inkml:traceGroup>
      <inkml:annotationXML>
        <emma:emma xmlns:emma="http://www.w3.org/2003/04/emma" version="1.0">
          <emma:interpretation id="{A34DA350-EE24-4F99-B5DA-1F7DDB02A6FB}" emma:medium="tactile" emma:mode="ink">
            <msink:context xmlns:msink="http://schemas.microsoft.com/ink/2010/main" type="paragraph" rotatedBoundingBox="1768,11539 27652,14297 27207,18474 1323,1571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9AADAB7-A6F0-4CC7-9513-B6461D4F32EC}" emma:medium="tactile" emma:mode="ink">
              <msink:context xmlns:msink="http://schemas.microsoft.com/ink/2010/main" type="line" rotatedBoundingBox="1768,11539 27652,14297 27207,18474 1323,15717"/>
            </emma:interpretation>
          </emma:emma>
        </inkml:annotationXML>
        <inkml:traceGroup>
          <inkml:annotationXML>
            <emma:emma xmlns:emma="http://www.w3.org/2003/04/emma" version="1.0">
              <emma:interpretation id="{48206C62-88AC-41CA-B616-E1577FD44A56}" emma:medium="tactile" emma:mode="ink">
                <msink:context xmlns:msink="http://schemas.microsoft.com/ink/2010/main" type="inkWord" rotatedBoundingBox="2697,11651 6230,14010 4483,16626 950,14266"/>
              </emma:interpretation>
              <emma:one-of disjunction-type="recognition" id="oneOf0">
                <emma:interpretation id="interp0" emma:lang="it-IT" emma:confidence="0">
                  <emma:literal>ci:</emma:literal>
                </emma:interpretation>
                <emma:interpretation id="interp1" emma:lang="it-IT" emma:confidence="0">
                  <emma:literal>ci.</emma:literal>
                </emma:interpretation>
                <emma:interpretation id="interp2" emma:lang="it-IT" emma:confidence="0">
                  <emma:literal>ti:</emma:literal>
                </emma:interpretation>
                <emma:interpretation id="interp3" emma:lang="it-IT" emma:confidence="0">
                  <emma:literal>ci,</emma:literal>
                </emma:interpretation>
                <emma:interpretation id="interp4" emma:lang="it-IT" emma:confidence="0">
                  <emma:literal>ciò:</emma:literal>
                </emma:interpretation>
              </emma:one-of>
            </emma:emma>
          </inkml:annotationXML>
          <inkml:trace contextRef="#ctx0" brushRef="#br0">3380 1153 0,'314'26'16,"-131"0"-16,-26-26 15,-78 0 16,-53 0-31,-26-26 16,-79-53 0,-52 79 15,-26 26-31,157-26 31</inkml:trace>
          <inkml:trace contextRef="#ctx0" brushRef="#br0" timeOffset="174.8114">3406 1676 0,'209'105'0,"-25"-53"0,-27-25 15,26-54 1,-26 1-1,-157 26 1</inkml:trace>
          <inkml:trace contextRef="#ctx0" brushRef="#br0" timeOffset="-1460.9936">499 0 0,'26'79'0,"-78"52"0,-53 52 16,1 53-1,-54 78 1,80-26 0,52-26-1,104-52 1,79-53 0,79-79-1,26-130 1,0-53-1,-79-52 1,-104 26 0,-53 26-1,-52 27 1,-1 78 0,1 52-1,52 131 1,79 105-1,52-52 17,53 0-17,25-105 1,27-79 0,-52-104-1,-53-158 1,-79-104-1,-104-79 1,-52 79 0,-79 26-1,-1 79 1,28 51 0,77 106-1,132 104 1,-79-52-1</inkml:trace>
          <inkml:trace contextRef="#ctx0" brushRef="#br0" timeOffset="1144.5752">709-471 0,'209'-26'15,"1"26"-15,-1 0 0,-26-79 16,-52 1 15,-52-27-15,-105 0 0,-27 1-1,-51 25 1,25 53-1,0 78 1,79-52 0,79 26-1,78 27 1,0 52 0,27-27-1,-53 1 1,-79-27-1,-78-26 1,-79 27 0,26-1-1,1 0 1,156-78 0,-78 26 15</inkml:trace>
        </inkml:traceGroup>
        <inkml:traceGroup>
          <inkml:annotationXML>
            <emma:emma xmlns:emma="http://www.w3.org/2003/04/emma" version="1.0">
              <emma:interpretation id="{4E25BA07-D420-4729-84CD-7277D4461383}" emma:medium="tactile" emma:mode="ink">
                <msink:context xmlns:msink="http://schemas.microsoft.com/ink/2010/main" type="inkWord" rotatedBoundingBox="21377,13628 27652,14297 27299,17605 21024,16936">
                  <msink:destinationLink direction="with" ref="{67CB1804-AAEF-42BF-8ED4-9FD6E69B44DB}"/>
                </msink:context>
              </emma:interpretation>
              <emma:one-of disjunction-type="recognition" id="oneOf1">
                <emma:interpretation id="interp5" emma:lang="it-IT" emma:confidence="0">
                  <emma:literal>strade</emma:literal>
                </emma:interpretation>
                <emma:interpretation id="interp6" emma:lang="it-IT" emma:confidence="0">
                  <emma:literal>Ina</emma:literal>
                </emma:interpretation>
                <emma:interpretation id="interp7" emma:lang="it-IT" emma:confidence="0">
                  <emma:literal>Inani</emma:literal>
                </emma:interpretation>
                <emma:interpretation id="interp8" emma:lang="it-IT" emma:confidence="0">
                  <emma:literal>istrado</emma:literal>
                </emma:interpretation>
                <emma:interpretation id="interp9" emma:lang="it-IT" emma:confidence="0">
                  <emma:literal>strido</emma:literal>
                </emma:interpretation>
              </emma:one-of>
            </emma:emma>
          </inkml:annotationXML>
          <inkml:trace contextRef="#ctx0" brushRef="#br0" timeOffset="-31364.4856">19641 3274 0,'26'78'0,"-26"27"0,0 52 16,26-26-1,-26-26 1,26-79 0,27 0-1,25-78 1,27-53-1,0-52 1,0 78 0,-53 1-1,0 78 1,1 0 0,-1 52-1,0 79 1,1 26-1,-1 27 1,-26-54 0,1-77 15,103-184-15,-130 131-1</inkml:trace>
          <inkml:trace contextRef="#ctx0" brushRef="#br1" timeOffset="-29137.8376">20767 2907 0,'26'26'0,"53"-78"0,-27-53 0,0 0 16,27-26-16,-27 27 16,27-27-1,-27 52 1,27 27-1,25 26 1,1 26 0,0 52-1,0 53 1,-27 52 0,27 26-1,0-26 1,-27-26-1,27-52 1,-26-53 0,52-52-1,-27-27 1,27-51 0,-52-1-1,-27 26 1,-26 27 15,-26 26-15,-78 78-1,-1 27 1,79-79 0</inkml:trace>
          <inkml:trace contextRef="#ctx0" brushRef="#br1" timeOffset="-28566.5266">21186 3457 0,'52'0'16,"27"0"-1,209-209-15,-262 182 16,0 1-1,26 26 1,1 53 0,25 25-1,1 53 1,0-26 0,25 26-1,1-53 1,-26-25-1,-1-27 1,1-52 0,25-1-1,-25-51 1,26-1 0,-27 27-1,-25-53 1,-53 105-1</inkml:trace>
          <inkml:trace contextRef="#ctx0" brushRef="#br1" timeOffset="-27822.3574">24407 1205 0,'52'0'0,"-26"52"0,-52 106 15,0 77-15,0 27 16,-1 52 0,54 53-1,-1-53 1,26-52-1,1-26 1,-27-132 0,-26-77-1,-26-27 1,-53-105 0,-52-26-1,-78 0 1,-1 26-1,27 79 1,-1 78 15,80 53-15,78 26 0,52 26-1,105 0 1,26-26-1,26-78 1,0-27 0,-26-52-1,-52-105 1,-52 52 0,-53 1-1,0 78 1</inkml:trace>
          <inkml:trace contextRef="#ctx0" brushRef="#br1" timeOffset="-27021.5454">25114 3274 0,'78'0'16,"-52"52"-16,-26 27 0,-26-1 0,26 27 16,-52 26-1,52-53 1,0-25 0,0-53-1,52 0 1,27-79-1,25-52 1,1 27 0,0-27-1,-26 78 1,-27 27 0,0 26-1,1 105 1,-1 78-1,-26 131 1,-52-26 0,26-157-1,0-131 1</inkml:trace>
          <inkml:trace contextRef="#ctx0" brushRef="#br0" timeOffset="-31925.054">17441 1100 0,'26'79'0,"1"52"0,-54 52 16,54 27-1,-27 51 1,0-25-1,78 0 1,1-27 0,52-52-1,0-104 1,0-106 0,52-104-1,-52-78 1,-27-53-1,1 52 1,-79 0 15,-26 79-31,-26 79 32,26 78-17,0 78 1,0 105-1,26 132 1,27 25 0,25 27-1,1-27 1,-1 0 0,-78-52-1,-52-104 1,-79-79-1,-26-79 1,-52-52 0,-27-27-1,26-52 1,27 1 0,26-1-1,78 0 1,184 53 15,105 26-15,-210 26-16</inkml:trace>
          <inkml:trace contextRef="#ctx0" brushRef="#br0" timeOffset="1919.019">5029-549 0,'0'78'0,"26"105"0,1 79 15,-27 105 1,52 26 0,0-27-1,27 27 1,-27-26 15,27 52-15,-53-131-1,-26-184 1,0-25 0,26-79-1,27 26 1,25-26-1,53 0 1,0 26 0,-26 1-1,-53-1 17,-26-26-17,-26-53 1,0-104-1,0 157-15</inkml:trace>
          <inkml:trace contextRef="#ctx0" brushRef="#br0" timeOffset="2231.531">4951-497 0,'131'-26'15,"52"52"-15,53 0 0,-27 53 31,53 52-15,-157-105 0,-27-52-1,-78 26 1</inkml:trace>
          <inkml:trace contextRef="#ctx0" brushRef="#br0" timeOffset="12522.9418">15975 708 0,'131'-27'16,"-26"132"-16,25 52 0,1 0 16,-26-26-1,-26-26 1,-53-26 0,0-79-1,0 0 1,-26 0-1,0-27 1,0 1 0,0 26-1,0 0 1,0 26 0,26 79-1,-26 52 1,27 53-1,-1 52 1,0 52 0,26 79-1,-25-1 1,77 106 15,-25-27-15,-53-209-1,-52-131 1,-79-79 0,-78-104-1,-53-79 1,-52-78 0,26 78-1,262 131 1</inkml:trace>
        </inkml:traceGroup>
        <inkml:traceGroup>
          <inkml:annotationXML>
            <emma:emma xmlns:emma="http://www.w3.org/2003/04/emma" version="1.0">
              <emma:interpretation id="{BE656E36-9867-455A-8D5A-5A9B9649D238}" emma:medium="tactile" emma:mode="ink">
                <msink:context xmlns:msink="http://schemas.microsoft.com/ink/2010/main" type="inkWord" rotatedBoundingBox="7768,12841 18511,13329 18351,16855 7608,16366">
                  <msink:destinationLink direction="with" ref="{67CB1804-AAEF-42BF-8ED4-9FD6E69B44DB}"/>
                </msink:context>
              </emma:interpretation>
              <emma:one-of disjunction-type="recognition" id="oneOf2">
                <emma:interpretation id="interp10" emma:lang="it-IT" emma:confidence="0">
                  <emma:literal>atrocità</emma:literal>
                </emma:interpretation>
                <emma:interpretation id="interp11" emma:lang="it-IT" emma:confidence="0">
                  <emma:literal>arrossì</emma:literal>
                </emma:interpretation>
                <emma:interpretation id="interp12" emma:lang="it-IT" emma:confidence="0">
                  <emma:literal>arrostì</emma:literal>
                </emma:interpretation>
                <emma:interpretation id="interp13" emma:lang="it-IT" emma:confidence="0">
                  <emma:literal>"arrostì</emma:literal>
                </emma:interpretation>
                <emma:interpretation id="interp14" emma:lang="it-IT" emma:confidence="0">
                  <emma:literal>catarrosi</emma:literal>
                </emma:interpretation>
              </emma:one-of>
            </emma:emma>
          </inkml:annotationXML>
          <inkml:trace contextRef="#ctx0" brushRef="#br0" timeOffset="5951.4004">11628 2436 0,'26'-26'16,"53"-27"-16,78-25 0,-157 78 0</inkml:trace>
          <inkml:trace contextRef="#ctx0" brushRef="#br0" timeOffset="6211.176">11968 2331 0,'53'52'0,"52"-52"0,130-26 0,-25-52 15,-53 51 1,-131 54 0,-78-1-1,52-26 1,26 0-1,79-53 1,156-51 0,-261 104-1</inkml:trace>
          <inkml:trace contextRef="#ctx0" brushRef="#br0" timeOffset="7240.5124">13461 1545 0,'0'79'16,"-26"26"-16,0 78 0,-1 0 31,54-26-31,51 1 32,1-54-17,26-51 1,-1-53-1,27-53 1,-26-104 0,-53 0-1,-26 26 1,-26 53 0,-26 25-1,-26 79 1,0 105-1,25 53 1,80 25 0,25-26-1,27-52 1,26-104 0,-26-54-1,-27-77 1,1-106-1,-79-26 17,-26 1-17,-79 25 1,0 53 0,27 52-1,51 53 1,27 52-1,53 0 1,25 26 0,53 0-1,-26-26 1,-105 0 0</inkml:trace>
          <inkml:trace contextRef="#ctx0" brushRef="#br0" timeOffset="8251.2934">14744 2959 0,'105'27'0,"-53"-27"16,1 26-16,-1 52 0,0 53 0,-25 53 16,-27-1-16,-53-52 15,-25-53 1,-27-25 15,0-53 0,0-53-31,53-25 16,104-1 0,-52 79-1</inkml:trace>
          <inkml:trace contextRef="#ctx0" brushRef="#br0" timeOffset="8515.952">14692 2933 0,'52'0'0,"53"0"0,26-26 0,104 26 0,-25 79 31,-210-79-15</inkml:trace>
          <inkml:trace contextRef="#ctx0" brushRef="#br0" timeOffset="9351.9216">15242 2122 0,'209'26'16,"-104"-52"-16,26-27 0,-53 1 46,-25 52-46,-106 26 16,80 0 0,77-26-1,1 0 1,52-26 0,0 26-1,-78 0 1,-132 0-1,53 0 1,27 0 0,77-79-1,-104 79 1</inkml:trace>
          <inkml:trace contextRef="#ctx0" brushRef="#br0" timeOffset="10358.7962">15844 367 0,'78'52'31,"132"106"-31,-105-80 0,-1-25 16,1-1 0,-26-26-1,-27 0 1,-26 0 15,-26-52-15,0 26-1,0 0 1,0 0 0,0 0-1,0 0 1,0 0-1,0 0 1,0 0 0,0 0 15,0 0-31,0 0 31,0 0-15,0 0-1,0 0 1,0 0 0,0 0-1,0 0 1,0 0 0,0 0-1,0 0 1,0 0-1,0 0 1,0 0 0,26 0-1,-26 0 1,0 0 0,0 0-1,0 0 1,0 0-1,0 0 1,-26 0 0,52 0 15,-26 0-15</inkml:trace>
          <inkml:trace contextRef="#ctx0" brushRef="#br0" timeOffset="11375.4368">15896 2436 0,'0'0'16,"-52"78"-16,0 27 0,25 0 16,27-27-16,53-25 15,-27-27 17,79-26-17,-53-52 1,0-1-1,-25 27 1,-27 26 0,0 0-1,26 26 1,0 53 15,26 25-31,1-51 16,-1-53-1,0 0 1,-25-53 0,-27-25-1,0-1 1,0-52 0,-27 53-1,27-1 1,-26 27-1,0 26 1,78 26 0,1 26 15,25 26-15,-78-52-1</inkml:trace>
          <inkml:trace contextRef="#ctx0" brushRef="#br0" timeOffset="11795.3748">16420 2907 0,'79'52'0,"-27"-25"16,-26-27-1,26 183-15,-25-104 0,-1-53 16,26-26-1,-26 0 17,27-26-32,-27-1 15,-26 27 1,-26-26 15,52 79-15,53-27-1,-79-26-15</inkml:trace>
          <inkml:trace contextRef="#ctx0" brushRef="#br0" timeOffset="2894.6424">6286 865 0,'26'183'0,"-26"-52"31,-52 26-31,26 0 16,26 26 0,26-52 15,53-52-15,25-79-1,-25-79 1,26-52-1,-27-26 1,-52 79 0,1 78-1,-27 0 1,0 104 0,26 80-1,26-1 1,79 27-1,0-53 1,26-105 15,-26-52-15,-26-79 0,-53-130-1,-78-27 1,-53 1-1,-25 25 1,-1 79 0,26 26-1,1 53 1,78 52 0,105 52-1,-105-52 1</inkml:trace>
          <inkml:trace contextRef="#ctx0" brushRef="#br0" timeOffset="3863.4296">7779 2331 0,'26'26'0,"26"-26"0,1 0 15,-27-26-15,52-26 0,-25-1 0,-27 27 16,-26 0-16,0 26 15,-26 26 1,0 53 0,26 25-1,26 1 1,0 0 0,0-53-1,-52 1 1,0-27 15,-53-52-15,27 26-1,0 0 1,52 0 0,52 26-1,53 26 1,-1 1-1,-25-27 1,-27-26 0,-52-53-1,0-25 1,0 78 0</inkml:trace>
          <inkml:trace contextRef="#ctx0" brushRef="#br0" timeOffset="4880.0702">9219 1415 0,'-79'157'0,"79"-26"15,0 52 1,27-26 0,51 26 15,27-78-15,-27-53-1,27-52 1,0-104-1,-53-80 1,1-25 0,-27 52-1,-52 78 1,26 53 0,0 78-1,26 79 1,26 53-1,27-1 1,26 0 0,-1-52-1,1-105 1,-26-78 0,-53-79-1,-26-105 1,-79 1 15,1-27-15,-1 79-1,27 25 1,52 106 0,26 26-1,105 26 1,26 26-1,0 26 1,0 27 0,-26-27-1,-26-52 1,-53 27 0,-52-27-1</inkml:trace>
          <inkml:trace contextRef="#ctx0" brushRef="#br0" timeOffset="5275.5932">10554 2488 0,'131'52'0,"0"-25"16,26-1-16,-78 26 16,-53 1-1,-52-1 1,-53 0 0,-25 27 15,25-27-16,79 27 1,52 26 0,79-1-1,27-51 1,-54-27 0,-130-157-1,26 131 1</inkml:trace>
          <inkml:trace contextRef="#ctx0" brushRef="#br0" timeOffset="5547.088">8617 2855 0,'104'288'0,"-104"-157"16,-130 0 0,-132-53 15,-26-104-16,288 26 1</inkml:trace>
        </inkml:traceGroup>
      </inkml:traceGroup>
    </inkml:traceGroup>
  </inkml:traceGroup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16:42.6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9CA5B6F-32B6-4B83-9F2B-4B3BAC7EE092}" emma:medium="tactile" emma:mode="ink">
          <msink:context xmlns:msink="http://schemas.microsoft.com/ink/2010/main" type="writingRegion" rotatedBoundingBox="3089,1317 33146,5044 31989,14375 1932,10648"/>
        </emma:interpretation>
      </emma:emma>
    </inkml:annotationXML>
    <inkml:traceGroup>
      <inkml:annotationXML>
        <emma:emma xmlns:emma="http://www.w3.org/2003/04/emma" version="1.0">
          <emma:interpretation id="{B2A8584B-0BFA-46B2-965A-C95BEA7B06DC}" emma:medium="tactile" emma:mode="ink">
            <msink:context xmlns:msink="http://schemas.microsoft.com/ink/2010/main" type="paragraph" rotatedBoundingBox="4014,1432 33146,5044 32540,9930 3408,631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BDB1A1D-087D-4FCB-A9FA-964BB8E43E66}" emma:medium="tactile" emma:mode="ink">
              <msink:context xmlns:msink="http://schemas.microsoft.com/ink/2010/main" type="line" rotatedBoundingBox="4014,1432 33146,5044 32540,9930 3408,6317"/>
            </emma:interpretation>
          </emma:emma>
        </inkml:annotationXML>
        <inkml:traceGroup>
          <inkml:annotationXML>
            <emma:emma xmlns:emma="http://www.w3.org/2003/04/emma" version="1.0">
              <emma:interpretation id="{73E0E2B1-DA08-46F1-A37C-F481BE018748}" emma:medium="tactile" emma:mode="ink">
                <msink:context xmlns:msink="http://schemas.microsoft.com/ink/2010/main" type="inkWord" rotatedBoundingBox="4541,1379 11855,4616 10131,8510 2817,5274"/>
              </emma:interpretation>
              <emma:one-of disjunction-type="recognition" id="oneOf0">
                <emma:interpretation id="interp0" emma:lang="it-IT" emma:confidence="0">
                  <emma:literal>SE:</emma:literal>
                </emma:interpretation>
                <emma:interpretation id="interp1" emma:lang="it-IT" emma:confidence="0">
                  <emma:literal>SE.</emma:literal>
                </emma:interpretation>
                <emma:interpretation id="interp2" emma:lang="it-IT" emma:confidence="0">
                  <emma:literal>SE</emma:literal>
                </emma:interpretation>
                <emma:interpretation id="interp3" emma:lang="it-IT" emma:confidence="0">
                  <emma:literal>SE..</emma:literal>
                </emma:interpretation>
                <emma:interpretation id="interp4" emma:lang="it-IT" emma:confidence="0">
                  <emma:literal>SE,</emma:literal>
                </emma:interpretation>
              </emma:one-of>
            </emma:emma>
          </inkml:annotationXML>
          <inkml:trace contextRef="#ctx0" brushRef="#br0">942 0 0,'-26'-26'0,"-26"52"16,-79 105-16,0 0 0,0 0 0,0 52 15,52 0 1,53 1-1,105 51 1,52-25 0,104 52-1,27 0 1,-26 52 0,-53-26 15,-130-26-16,-132-27 1,-78-51 0,-79-53-1,-78-53 1,52-52 0,26-52-1,106-26 1,130-27-1,104-26 1,132 1 0,78 51-1,-78 1 1,-131 0 0,-79 25-1,-52-25 1,26 52-1</inkml:trace>
          <inkml:trace contextRef="#ctx0" brushRef="#br0" timeOffset="540.0598">2513 838 0,'184'-131'0,"-132"157"16,-52 79-16,-52 157 0,-79 52 0,26 26 16,79-78-1,26-26 1,52-27 0,27-51-1,104-28 1,53-51 15,78 0-15,26-53-1,-52 0 1,-26 0 0,-131 0-1,-79-26 1,-52 0-1,-130-78 1,-106-106 0,236 184-1</inkml:trace>
          <inkml:trace contextRef="#ctx0" brushRef="#br0" timeOffset="868.1974">2435 1754 0,'131'-26'0,"52"0"0,53 26 15,-1 26 1,1 27-1,-79-1 1,-26-26 15,-105-26-15,-78-52 0,-79-79-1,-26-52 1,157 183-1</inkml:trace>
          <inkml:trace contextRef="#ctx0" brushRef="#br0" timeOffset="1156.2944">2566 759 0,'288'-104'0,"0"51"16,52 27 0,-52 0-1,-52 26 1,-105 0 0,-105 0-1,-26 0 16,-209-105-15,209 105 0</inkml:trace>
          <inkml:trace contextRef="#ctx0" brushRef="#br0" timeOffset="5900.6172">6179 4190 0,'79'0'0,"52"26"0,52 0 0,27 26 16,-1 1 0,-104-1-1,-79-26 1,-131-26-1,-78-26 1,183 26 0</inkml:trace>
          <inkml:trace contextRef="#ctx0" brushRef="#br0" timeOffset="6060.7796">6546 4897 0,'366'26'0,"-104"-52"15,-262 26 1</inkml:trace>
        </inkml:traceGroup>
        <inkml:traceGroup>
          <inkml:annotationXML>
            <emma:emma xmlns:emma="http://www.w3.org/2003/04/emma" version="1.0">
              <emma:interpretation id="{9B4AA5B3-1162-4964-931B-BEC78337253C}" emma:medium="tactile" emma:mode="ink">
                <msink:context xmlns:msink="http://schemas.microsoft.com/ink/2010/main" type="inkWord" rotatedBoundingBox="25859,4141 33146,5044 32567,9712 25280,8808">
                  <msink:destinationLink direction="with" ref="{D359ACD5-EF6F-42C1-A54D-DDCAB39FF153}"/>
                  <msink:destinationLink direction="with" ref="{3BDFB1C7-65F0-4AFA-9A64-24949B12637A}"/>
                </msink:context>
              </emma:interpretation>
              <emma:one-of disjunction-type="recognition" id="oneOf1">
                <emma:interpretation id="interp5" emma:lang="it-IT" emma:confidence="0">
                  <emma:literal>ascesa)</emma:literal>
                </emma:interpretation>
                <emma:interpretation id="interp6" emma:lang="it-IT" emma:confidence="0">
                  <emma:literal>ascia)</emma:literal>
                </emma:interpretation>
                <emma:interpretation id="interp7" emma:lang="it-IT" emma:confidence="0">
                  <emma:literal>ascia</emma:literal>
                </emma:interpretation>
                <emma:interpretation id="interp8" emma:lang="it-IT" emma:confidence="0">
                  <emma:literal>ascia,</emma:literal>
                </emma:interpretation>
                <emma:interpretation id="interp9" emma:lang="it-IT" emma:confidence="0">
                  <emma:literal>ascia))</emma:literal>
                </emma:interpretation>
              </emma:one-of>
            </emma:emma>
          </inkml:annotationXML>
          <inkml:trace contextRef="#ctx0" brushRef="#br0" timeOffset="94924.7159">21864 5394 0,'0'262'0,"0"-157"16,0 26 15,0-79-31,27-52 16,25 0 15,0-78-15,1-1-1,-1 0 1,27 1-1,-27 52 1,27 26 0,-27 26-1,0 52 1,-25 53 0,-1-26-1,-26-26 1,0-53-1,0-26 1,78-157 0,-78 157-1</inkml:trace>
          <inkml:trace contextRef="#ctx0" brushRef="#br0" timeOffset="97339.6004">23750 3745 0,'26'-27'15,"-52"54"-15,0 51 0,-1 79 0,-25 79 16,26 0 0,26 25-1,52-25 1,-26-26-1,1-53 1,-27-79 0,0-25-1,-53-27 1,-104-79 0,-26-25-1,-27 25 1,27 53-1,52 27 1,53 51 0,104 1-1,79 25 1,78-25 0,0-27-1,0-52 16,-25 0-15,-28-26 0,-25-26-1,0-1 1,-27 1 0,-78 52-1</inkml:trace>
          <inkml:trace contextRef="#ctx0" brushRef="#br0" timeOffset="97814.1794">24169 5368 0,'52'79'0,"-52"25"15,0 27-15,0-131 16,26 53 0,-26-53-1,27 0 17,-1-27-32,52-77 15,1 77 1,-27 1-1,1 0 17,-27 26-17,0-26 1,0 104 0,0 53-1,0-26 1,1-52-1,-1-27 1,52-52 0,1-105-1,-79 131 1</inkml:trace>
          <inkml:trace contextRef="#ctx0" brushRef="#br0" timeOffset="98163.7664">25269 5237 0,'104'-26'16,"1"0"-16,26 0 0,26 26 0,-26 0 16,-26 0 15,-79 0-31,0 0 31,-52 0-31,-26 26 16,-27-52-1,79-27 1,0 53 15</inkml:trace>
          <inkml:trace contextRef="#ctx0" brushRef="#br0" timeOffset="99240.8459">26552 4661 0,'26'-26'0,"-52"104"16,-27 53-16,1 26 15,52 53 1,52-53-1,-26-105 1,27-25 0,-1-27-1,53-53 1,0-78 0,-1-52-1,-51 26 1,-1-26-1,-26 78 1,-26 26 0,0 79-1,0 0 17,-52 79-17,52 104 1,26 53-1,27-1 1,-1 27 0,0-52-1,-26-27 1,-52-52 0,-52-26-1,-106-53 1,-25-52-1,-1 0 1,53-26 0,26 0-1,53 0 1,130 26 15,105-27-31,-157 27 16</inkml:trace>
          <inkml:trace contextRef="#ctx0" brushRef="#br0" timeOffset="99787.6859">27573 5892 0,'0'52'0,"-52"79"0,52-26 16,26-53 0,0-26-1,0-26 1,26-26 0,1-52-1,25-1 1,-25 0-1,-1 79 17,-26 0-32,27 53 15,-1 52 1,0 26 0,-25-53-1,-27-26 1,26-78-1,52-105 17,-78 131-32</inkml:trace>
          <inkml:trace contextRef="#ctx0" brushRef="#br0" timeOffset="100724.1494">28280 2828 0,'314'-157'0,"27"209"16,-184 53 0,-79 26-1,-78-26 1,-131-1 0,0 1-1,27-26 1,77-1-1,80 1 1,104 26 15,52 26-15,-51-131 0,-54 78-1,-104-78-15</inkml:trace>
          <inkml:trace contextRef="#ctx0" brushRef="#br0" timeOffset="100239.8054">28201 3797 0,'210'157'0,"26"288"0,-79-26 16,-53 0 0,-77 52-1,-54-52 1,-51-26-1,-53-52 1,-52-106 0,-1-51-1,27-106 1,26-104 0,131-105-1,0 131 1</inkml:trace>
          <inkml:trace contextRef="#ctx0" brushRef="#br0" timeOffset="7088.1628">9714 3221 0,'-131'-26'16,"-26"78"-16,-26 79 16,52 52-1,0 79 1,79 26-1,26-26 1,104 26 0,53-52-1,105-53 1,26-52 0,52-79-1,0-78 1,-26-79-1,-78-104 1,-53-53 0,-79-78-1,-78-27 1,-78 27 0,-79 25 15,-53 106-31,-52 78 31,-78 131-15,-27 157-1,27 210 1,209-53 0,131-314-1</inkml:trace>
          <inkml:trace contextRef="#ctx0" brushRef="#br0" timeOffset="78265.7006">11888 4478 0,'393'0'0,"-1"0"16,-77 26 0,-54 0-1,-130 0 1,-78 0 0,-79 27-1,-158 25 1,-104 1-1,0 26 1,52 26 0,79-53-1,105-25 1,78-1 0,131 0 15,105-26-16,105 1 1,-1-1 0,-78 26-1,-157-26 1,-131-26 0,-104 27-1,-80-27 1,27-53-1,157 53 1</inkml:trace>
          <inkml:trace contextRef="#ctx0" brushRef="#br0" timeOffset="85440.7808">16811 2592 0,'-79'-131'0,"-26"131"16,-52 79-16,-26 52 0,0 78 16,52 79-1,52 0 1,79 53-1,105-27 1,104 0 15,53-52-15,105 26 0,-79 0-1,-131-104 1,-131-80-1,-78-78 1,-158-26 0,-104-52-1,0-26 1,52-1 0,157 0-1,158 1 1,130-1-1,105 53 1,52 79 0,-130-27-1,-210-26 1</inkml:trace>
          <inkml:trace contextRef="#ctx0" brushRef="#br0" timeOffset="93736.3154">20084 2488 0,'-53'-27'15,"-25"54"-15,-105 51 0,-1 27 16,1 78-1,-26 53 1,25 52 0,27 26-1,52 53 1,53-1 0,78 1-1,79-53 1,52-52-1,0-53 1,-26-78 0,-52-52-1,-53-53 1,-26-78 0,-26-132-1,26 184 1</inkml:trace>
          <inkml:trace contextRef="#ctx0" brushRef="#br0" timeOffset="94412.0534">21550 3535 0,'-131'-52'0,"-183"78"16,-53 26-16,53 27 15,52 26 1,158-27 0,77 27-1,158 0 1,105-1 0,78 1-1,-78 0 1,-131-27 15,-105-25-15,-131-1-1,-131 53 1,-26-27 0,0 79-1,131-26 1,78 53-1,132-27 1,130-26 0,79-27-1,26-25 1,0-27 0,-105-25-1,-78-27 1,-53-27-1,-78-51 1,26 78 0</inkml:trace>
        </inkml:traceGroup>
      </inkml:traceGroup>
    </inkml:traceGroup>
    <inkml:traceGroup>
      <inkml:annotationXML>
        <emma:emma xmlns:emma="http://www.w3.org/2003/04/emma" version="1.0">
          <emma:interpretation id="{5773BFBF-09E7-4746-9458-326EEAFB3123}" emma:medium="tactile" emma:mode="ink">
            <msink:context xmlns:msink="http://schemas.microsoft.com/ink/2010/main" type="paragraph" rotatedBoundingBox="2597,5752 25294,10120 24549,13995 1852,96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6CAA069-1C19-4B4B-A3E5-27F23F375EDF}" emma:medium="tactile" emma:mode="ink">
              <msink:context xmlns:msink="http://schemas.microsoft.com/ink/2010/main" type="line" rotatedBoundingBox="2597,5752 25294,10120 24549,13995 1852,9626"/>
            </emma:interpretation>
          </emma:emma>
        </inkml:annotationXML>
        <inkml:traceGroup>
          <inkml:annotationXML>
            <emma:emma xmlns:emma="http://www.w3.org/2003/04/emma" version="1.0">
              <emma:interpretation id="{5940642F-CE93-421A-8DF9-8E9C63F7F8AF}" emma:medium="tactile" emma:mode="ink">
                <msink:context xmlns:msink="http://schemas.microsoft.com/ink/2010/main" type="inkWord" rotatedBoundingBox="2597,5752 9643,7108 8897,10982 1852,9626"/>
              </emma:interpretation>
              <emma:one-of disjunction-type="recognition" id="oneOf2">
                <emma:interpretation id="interp10" emma:lang="it-IT" emma:confidence="0">
                  <emma:literal>sta</emma:literal>
                </emma:interpretation>
                <emma:interpretation id="interp11" emma:lang="it-IT" emma:confidence="0">
                  <emma:literal>suo J</emma:literal>
                </emma:interpretation>
                <emma:interpretation id="interp12" emma:lang="it-IT" emma:confidence="0">
                  <emma:literal>-suo J</emma:literal>
                </emma:interpretation>
                <emma:interpretation id="interp13" emma:lang="it-IT" emma:confidence="0">
                  <emma:literal>sta,</emma:literal>
                </emma:interpretation>
                <emma:interpretation id="interp14" emma:lang="it-IT" emma:confidence="0">
                  <emma:literal>sa J</emma:literal>
                </emma:interpretation>
              </emma:one-of>
            </emma:emma>
          </inkml:annotationXML>
          <inkml:trace contextRef="#ctx0" brushRef="#br0" timeOffset="2192.467">-1126 4347 0,'26'0'0,"78"0"0,80 0 16,130 26-16,53 0 15,52 27 1,52-27 0,53 26-1,78-26 1,79 27-1,0-27 1,-79 26 0,-52-26-1,-105 27 1,-105-53 0,-130 26-1,-106-52 1,-77 26 15,-80-26-15,-104-1-1,-78 1 1,235 26-16</inkml:trace>
          <inkml:trace contextRef="#ctx0" brushRef="#br0" timeOffset="3056.758">1099 4975 0,'-104'26'16,"-1"1"-16,0 25 0,-26 0 15,0 27 1,53-1-1,25 1 1,27 0 0,78 25-1,79 27 1,79 26 0,52 53-1,-27-27 1,1 53-1,-79-27 1,-78 1 0,-53-27-1,-78-52 1,-79-26 0,-79-79-1,-26-52 1,-25-53-1,51-26 1,79 1 15,105 51-15,105-25 0,104 25-1,79 80 1,0-1-1,-27 0 1,-104-26 0,-26-52-1,-105 52 1</inkml:trace>
          <inkml:trace contextRef="#ctx0" brushRef="#br0" timeOffset="3832.1784">2880 6206 0,'-26'79'0,"-79"78"0,-26 26 15,79 0 1,52 1-1,52-27 1,53-53 0,52-51-1,26-79 1,1-53 15,-54-52-31,-51 26 16,-53 27-1,0-1 1,-26 79 0,0 0-1,0 53 1,53 78 0,78 52 15,26-26-16,26-52 1,27-79 0,-27-52-1,-26-79 1,-78-105 0,-106-25-1,-77 25 1,-106-52-1,53 158 1,52 25 15,27 79-15,130 79 0,-52-79-16</inkml:trace>
          <inkml:trace contextRef="#ctx0" brushRef="#br0" timeOffset="5015.8176">4818 7280 0,'104'0'0,"1"0"16,52 0-16,0 26 0,-52-26 15,-53 0 1,-52-105-1,0 105 1</inkml:trace>
          <inkml:trace contextRef="#ctx0" brushRef="#br0" timeOffset="4748.2292">5080 7410 0,'78'27'16,"-26"51"-16,1 27 0,-1 78 0,-26 27 31,27-1-15,-53 1-1,-53-79 1,-25-53-1,-27-52 1,-52-26 0,0-52-1,26-27 17,52-25-32,106 25 31,103-26-31,-130 105 15</inkml:trace>
        </inkml:traceGroup>
        <inkml:traceGroup>
          <inkml:annotationXML>
            <emma:emma xmlns:emma="http://www.w3.org/2003/04/emma" version="1.0">
              <emma:interpretation id="{DE8D163F-1B09-404C-B247-0E2FA9665BD6}" emma:medium="tactile" emma:mode="ink">
                <msink:context xmlns:msink="http://schemas.microsoft.com/ink/2010/main" type="inkWord" rotatedBoundingBox="19571,9099 25279,10198 24643,13501 18935,12403"/>
              </emma:interpretation>
              <emma:one-of disjunction-type="recognition" id="oneOf3">
                <emma:interpretation id="interp15" emma:lang="it-IT" emma:confidence="0">
                  <emma:literal>sui</emma:literal>
                </emma:interpretation>
                <emma:interpretation id="interp16" emma:lang="it-IT" emma:confidence="0">
                  <emma:literal>s g</emma:literal>
                </emma:interpretation>
                <emma:interpretation id="interp17" emma:lang="it-IT" emma:confidence="0">
                  <emma:literal>s ,</emma:literal>
                </emma:interpretation>
                <emma:interpretation id="interp18" emma:lang="it-IT" emma:confidence="0">
                  <emma:literal>sua</emma:literal>
                </emma:interpretation>
                <emma:interpretation id="interp19" emma:lang="it-IT" emma:confidence="0">
                  <emma:literal>s I</emma:literal>
                </emma:interpretation>
              </emma:one-of>
            </emma:emma>
          </inkml:annotationXML>
          <inkml:trace contextRef="#ctx0" brushRef="#br0" timeOffset="86639.069">16889 7018 0,'-52'0'0,"-131"78"16,-341 184-16,341-79 16,78 1-1,157-1 1,105 26 0,131 53-1,79 26 1,-1 0-1,-77-26 1,-185 0 0,-130-105-1,-105-26 1,-131-105 0,-52-52-1,-53-52 16,106-53-31,104 26 16,157 0 15,157-52-15,183 26 0,53 0-1,-79 105 1,-26-52-1,-288 78 1</inkml:trace>
          <inkml:trace contextRef="#ctx0" brushRef="#br0" timeOffset="87308.9924">18303 8667 0,'0'131'0,"-78"26"16,-27 53-1,26-27 1,79-26-1,79-52 1,78-53 15,105-78-15,-79-105 0,-52 27-1,-52-1 1,-53 52-1,-26 27 1,0 52 0,0 79-1,52 79 1,79-1 0,52-26-1,27-52 1,-1-79-1,-51-105 17,-54-130-17,-104-79 1,-104-26 0,-54 52-1,-25 52 1,26 132-1,52 25 1,53 79 0,157 53-1,-105-79 1</inkml:trace>
          <inkml:trace contextRef="#ctx0" brushRef="#br0" timeOffset="87912.4694">20477 9401 0,'104'-27'16,"80"54"-16,51 25 0,1 0 15,-53-52 1,-183 0 0</inkml:trace>
          <inkml:trace contextRef="#ctx0" brushRef="#br0" timeOffset="87705.4514">20634 9820 0,'131'209'15,"-105"-78"-15,0 105 16,0-1 0,-52-25-1,-26-1 17,-105-104-17,-1-131 1,-25-27-1,26-51 1,105-53 0,78-27-1,131 27 1,-157 157 0</inkml:trace>
        </inkml:traceGroup>
      </inkml:traceGroup>
    </inkml:traceGroup>
  </inkml:traceGroup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18:08.6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359ACD5-EF6F-42C1-A54D-DDCAB39FF153}" emma:medium="tactile" emma:mode="ink">
          <msink:context xmlns:msink="http://schemas.microsoft.com/ink/2010/main" type="inkDrawing" rotatedBoundingBox="18295,8079 25831,8635 25813,8881 18277,8326" semanticType="underline" shapeName="Other">
            <msink:sourceLink direction="with" ref="{DC04FDDB-6C58-4B23-B88E-F3359BEF2D0E}"/>
            <msink:sourceLink direction="with" ref="{9B4AA5B3-1162-4964-931B-BEC78337253C}"/>
          </msink:context>
        </emma:interpretation>
      </emma:emma>
    </inkml:annotationXML>
    <inkml:trace contextRef="#ctx0" brushRef="#br0">14716 6075 0,'471'-26'0,"-78"26"16,131 0-1,52 26 1,52 0-1,27 27 17,52-1-32,26 27 15,-52 25 1,-27-25 0,-130-27 15,-79 1-16,-130-27 1,-132-52 0,-131 26-1,-104-79 1,-184 0 0,-104 1 15,340 78-31</inkml:trace>
  </inkml:traceGroup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18:24.7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BDFB1C7-65F0-4AFA-9A64-24949B12637A}" emma:medium="tactile" emma:mode="ink">
          <msink:context xmlns:msink="http://schemas.microsoft.com/ink/2010/main" type="inkDrawing" rotatedBoundingBox="25216,8611 33371,9534 33341,9796 25187,8873" semanticType="underline" shapeName="Other">
            <msink:sourceLink direction="with" ref="{9B4AA5B3-1162-4964-931B-BEC78337253C}"/>
          </msink:context>
        </emma:interpretation>
      </emma:emma>
    </inkml:annotationXML>
    <inkml:trace contextRef="#ctx0" brushRef="#br0">0 134 0,'52'0'0,"1"0"0,25-26 16,27-27-16,0 27 0,-27 0 15,27 26 1,0 0 0,26 26-1,26 0 1,78-52-1,53 78 1,27-25 0,104 25-1,0 0 17,52 53-17,26 0 1,1 0-1,-1-1 1,1 1 0,-1-53-1,-51-25 1,-27-27 0,-53 0-1,-52-27 1,-52 27-1,-26 0 1,-27 27 15,-51-1-31,-54 0 16,-51 26 0,-53-52-1</inkml:trace>
  </inkml:traceGroup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18:39.9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ECF9205-052C-4AF0-9400-8ACB030751C8}" emma:medium="tactile" emma:mode="ink">
          <msink:context xmlns:msink="http://schemas.microsoft.com/ink/2010/main" type="inkDrawing" rotatedBoundingBox="1181,6098 20509,7241 20500,7399 1171,6256" semanticType="underline" shapeName="Other">
            <msink:sourceLink direction="with" ref="{FDEC0CD9-E413-4EBF-BF38-F11650D5D8E1}"/>
          </msink:context>
        </emma:interpretation>
      </emma:emma>
    </inkml:annotationXML>
    <inkml:trace contextRef="#ctx0" brushRef="#br0">0 0 0,'340'26'0,"-157"-26"16,53 26-1,26 0 1,52-26 0,26 53-1,53-27 1,52 26-1,79-26 1,52 27 0,26-1-1,53-26 1,26 27 0,52-27-1,-26 0 1,26 0-1,-26 0 1,27 27 0,-27-27-1,26 0 17,-52 0-17,26 0 1,-53 1-1,27 25 1,-26-26 0,-1 0-1,1 27 1,-27-1 0,1 0-1,-53 1 1,-26 25-1,-53 1 1,-78-105 0,-78 78-1,-106-26 1,-104-26 0,-104-26-1,-158-26 1,131 52-1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08.89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DFF32BD-030F-4134-B950-6B366AB7023D}" emma:medium="tactile" emma:mode="ink">
          <msink:context xmlns:msink="http://schemas.microsoft.com/ink/2010/main" type="writingRegion" rotatedBoundingBox="25006,10552 26787,10552 26787,13537 25006,13537"/>
        </emma:interpretation>
      </emma:emma>
    </inkml:annotationXML>
    <inkml:traceGroup>
      <inkml:annotationXML>
        <emma:emma xmlns:emma="http://www.w3.org/2003/04/emma" version="1.0">
          <emma:interpretation id="{E61D5813-1C92-40CD-AEDD-266009D5B5CC}" emma:medium="tactile" emma:mode="ink">
            <msink:context xmlns:msink="http://schemas.microsoft.com/ink/2010/main" type="paragraph" rotatedBoundingBox="25006,10552 26787,10552 26787,13537 25006,135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5AC1AFB-227A-475E-87BC-0395DFE09DD0}" emma:medium="tactile" emma:mode="ink">
              <msink:context xmlns:msink="http://schemas.microsoft.com/ink/2010/main" type="line" rotatedBoundingBox="25006,10552 26787,10552 26787,13537 25006,13537"/>
            </emma:interpretation>
          </emma:emma>
        </inkml:annotationXML>
        <inkml:traceGroup>
          <inkml:annotationXML>
            <emma:emma xmlns:emma="http://www.w3.org/2003/04/emma" version="1.0">
              <emma:interpretation id="{06AB7E3D-EFB3-47CD-BFD2-9CC6394914F4}" emma:medium="tactile" emma:mode="ink">
                <msink:context xmlns:msink="http://schemas.microsoft.com/ink/2010/main" type="inkWord" rotatedBoundingBox="25006,10552 26787,10552 26787,13537 25006,13537">
                  <msink:destinationLink direction="to" ref="{3BC8B22D-235A-4C1B-A43C-D1BF4D9B5333}"/>
                  <msink:destinationLink direction="with" ref="{E2BBD881-06D1-4B0D-AB5B-B2EF3E42A2D6}"/>
                </msink:context>
              </emma:interpretation>
              <emma:one-of disjunction-type="recognition" id="oneOf0">
                <emma:interpretation id="interp0" emma:lang="it-IT" emma:confidence="0">
                  <emma:literal>di</emma:literal>
                </emma:interpretation>
                <emma:interpretation id="interp1" emma:lang="it-IT" emma:confidence="0">
                  <emma:literal>da</emma:literal>
                </emma:interpretation>
                <emma:interpretation id="interp2" emma:lang="it-IT" emma:confidence="0">
                  <emma:literal>de</emma:literal>
                </emma:interpretation>
                <emma:interpretation id="interp3" emma:lang="it-IT" emma:confidence="0">
                  <emma:literal>lo</emma:literal>
                </emma:interpretation>
                <emma:interpretation id="interp4" emma:lang="it-IT" emma:confidence="0">
                  <emma:literal>do</emma:literal>
                </emma:interpretation>
              </emma:one-of>
            </emma:emma>
          </inkml:annotationXML>
          <inkml:trace contextRef="#ctx0" brushRef="#br0">1676 0 0,'0'157'0,"27"-52"15,-27 26 1,26 52-1,0 0 1,-26 53 0,26 0-1,-26 25 1,0-25 0,0 0-1,0-27 1,0-52-1,0-26 1,0-52 0,0-53-1,0 0 17,0-26-17,0 0 1,0 0-1,0 0 1,0 0 0,0 0-1,0 0 1,0 0 0,-52-26-1,-27 26 1,-52 0-1,-52-52 1,-27 25 0,-25 1-1,-1 0 1,27 0 0,78 26-1,0-26 1,78 26-1,27 0 1,52 52 15,27 27-15,25 25 0,27 1-1,0 26 1,52-52-1,-26-27 1,0-52 0,-79-26-1,-52-53 1,-52 1 0,-79-27-1,-52 26 1,-1 53-1,27 52 1,26 1 0,26-1-1,105 26 1,27 0 0,51 1-1,27-1 1,-53-52-1,-52 0 17,-52-26-17,-27-26 1,-25 25 0,77 1-1,80-26 1,-53 52-1</inkml:trace>
        </inkml:traceGroup>
      </inkml:traceGroup>
    </inkml:traceGroup>
  </inkml:traceGroup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18:44.1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F825E31-A861-4B62-99CF-A0FC22B63FA2}" emma:medium="tactile" emma:mode="ink">
          <msink:context xmlns:msink="http://schemas.microsoft.com/ink/2010/main" type="writingRegion" rotatedBoundingBox="1031,1076 31841,2071 31332,17842 522,16848"/>
        </emma:interpretation>
      </emma:emma>
    </inkml:annotationXML>
    <inkml:traceGroup>
      <inkml:annotationXML>
        <emma:emma xmlns:emma="http://www.w3.org/2003/04/emma" version="1.0">
          <emma:interpretation id="{E59F2595-DB4A-4089-AA74-6B54BD03E4B8}" emma:medium="tactile" emma:mode="ink">
            <msink:context xmlns:msink="http://schemas.microsoft.com/ink/2010/main" type="paragraph" rotatedBoundingBox="2659,1301 25801,1865 25670,7215 2528,66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DEC0CD9-E413-4EBF-BF38-F11650D5D8E1}" emma:medium="tactile" emma:mode="ink">
              <msink:context xmlns:msink="http://schemas.microsoft.com/ink/2010/main" type="line" rotatedBoundingBox="2659,1301 25801,1865 25670,7215 2528,6651">
                <msink:destinationLink direction="with" ref="{2ECF9205-052C-4AF0-9400-8ACB030751C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89AA0B11-6F72-4B3A-A30E-E188F9FE167E}" emma:medium="tactile" emma:mode="ink">
                <msink:context xmlns:msink="http://schemas.microsoft.com/ink/2010/main" type="inkWord" rotatedBoundingBox="2636,2230 12598,2472 12506,6244 2544,6001"/>
              </emma:interpretation>
              <emma:one-of disjunction-type="recognition" id="oneOf0">
                <emma:interpretation id="interp0" emma:lang="it-IT" emma:confidence="0">
                  <emma:literal>Stila</emma:literal>
                </emma:interpretation>
                <emma:interpretation id="interp1" emma:lang="it-IT" emma:confidence="0">
                  <emma:literal>Stila.</emma:literal>
                </emma:interpretation>
                <emma:interpretation id="interp2" emma:lang="it-IT" emma:confidence="0">
                  <emma:literal>stila</emma:literal>
                </emma:interpretation>
                <emma:interpretation id="interp3" emma:lang="it-IT" emma:confidence="0">
                  <emma:literal>Siddi</emma:literal>
                </emma:interpretation>
                <emma:interpretation id="interp4" emma:lang="it-IT" emma:confidence="0">
                  <emma:literal>Siddi?</emma:literal>
                </emma:interpretation>
              </emma:one-of>
            </emma:emma>
          </inkml:annotationXML>
          <inkml:trace contextRef="#ctx0" brushRef="#br0">-1933-5211 0,'26'53'0,"0"78"16,-26 52-16,0 79 16,0 78-1,26 79 17,-52 53-17,-26-1 1,-1-52-1,27-79 1,0-104 0,26-79-1,78-52 1,53-27 0,26-78-1,27 0 1,-1-26-1,-52 26 1,-26 0 0,-53 26-1,-78-26 1,-26-78 0,-1-79-1,53 157 1</inkml:trace>
          <inkml:trace contextRef="#ctx0" brushRef="#br0" timeOffset="364.2345">-1855-5027 0,'52'-157'0,"27"130"16,78 27-1,79 27 1,0-27-1,-1 26 17,-104 0-32,-52 0 15,-53 26 1,-79-25 0,53-27 15</inkml:trace>
          <inkml:trace contextRef="#ctx0" brushRef="#br0" timeOffset="4672.5525">1418-4477 0,'-52'26'0,"-105"26"0,-53 0 0,-52 1 16,-26 25 0,0 27-1,53 0 1,104 0 0,131-1-1,78-25 1,158-27-1,52 27 1,26-1 0,-52 1-1,-79 0 1,-156-27 0,-80 53 15,-156-27-16,-79 1 1,-26 52 0,-1 0-1,80 26 1,78 26 0,130-26-1,80 0 1,104-26-1,105-52 1,52-27 0,0-52-1,-52 26 1,-79-52 0,-78 26-1,-26-26 1,-53 0-1,-52-53 1,26 79 0</inkml:trace>
          <inkml:trace contextRef="#ctx0" brushRef="#br0" timeOffset="2560.383">1156-2383 0,'0'0'0</inkml:trace>
          <inkml:trace contextRef="#ctx0" brushRef="#br0" timeOffset="-5139.3195">-3924-4923 0,'-130'-26'0,"-28"105"16,27 52-16,1 52 15,77 26 1,53-25 15,79 51-15,52 1-1,52 0 1,79 52 0,26 78 15,-210-51-16,-130-132 1,-131-78 0,-53-27-1,-26-78 1,53-52 0,52-27-1,130-25 1,80-1-1,104-26 1,52 52 0,27 53-1,-53 26 1,-104 0 0,-79 0-1</inkml:trace>
          <inkml:trace contextRef="#ctx0" brushRef="#br0" timeOffset="5232.087">2152-2383 0,'26'105'0,"-52"26"16,-27-26-16,53 0 15,0-27 1,26-52 0,27 0-1,25-52 1,-25-52-1,25-1 17,1 1-17,-27 51 1,-26 27 0,0 0-1,27 79 1,-1 0-1,-26 25 1,27-51 0,-1-27-1,1-105 1,25-52 0,-78 131-1</inkml:trace>
          <inkml:trace contextRef="#ctx0" brushRef="#br0" timeOffset="7491.708">3435-4373 0,'-79'53'0,"-26"51"32,-26 80-32,27 25 0,-1 53 31,79 26-31,0 52 31,78 1-15,53-27-1,26 0 1,52-52 0,-26-78-1,-26-54 1,-53-51 0,-51-79-1,-27 0 1</inkml:trace>
          <inkml:trace contextRef="#ctx0" brushRef="#br0" timeOffset="6220.305">4037-4111 0,'26'79'0,"-26"52"0,-26 52 15,0 79 1,52 0 0,-26-27-1,26 1 1,-26-27-1,0-78 1,-26-52 15,-105-53 1,-79-104-32,53 25 15,26 53 1,27 0-1,51 53 17,53 25-17,79 1 1,52 25 0,26-25-1,0-27 1,-26-25-1,0-54 1,-26-51 0,-27-1-1,1-26 1,-79 105 0</inkml:trace>
          <inkml:trace contextRef="#ctx0" brushRef="#br0" timeOffset="6636.294">4482-2226 0,'52'105'0,"-25"0"15,-27 0-15,26-27 16,0-52-1,0-26 17,27-26-17,25-26 1,1-53 0,25 0 15,27 79-31,-78 52 15,-1 27 17,-26 78-17,27-27 1,-27 1 0,0-52-1,-26-132 1,0 79-1</inkml:trace>
        </inkml:traceGroup>
        <inkml:traceGroup>
          <inkml:annotationXML>
            <emma:emma xmlns:emma="http://www.w3.org/2003/04/emma" version="1.0">
              <emma:interpretation id="{07E565EF-7C11-49F5-95B7-16AEE3981999}" emma:medium="tactile" emma:mode="ink">
                <msink:context xmlns:msink="http://schemas.microsoft.com/ink/2010/main" type="inkWord" rotatedBoundingBox="13285,1560 25801,1865 25670,7215 13154,6910">
                  <msink:destinationLink direction="with" ref="{BDBA3552-8F01-4C80-9879-38976A4F7871}"/>
                </msink:context>
              </emma:interpretation>
              <emma:one-of disjunction-type="recognition" id="oneOf1">
                <emma:interpretation id="interp5" emma:lang="it-IT" emma:confidence="0">
                  <emma:literal>-Xena]</emma:literal>
                </emma:interpretation>
                <emma:interpretation id="interp6" emma:lang="it-IT" emma:confidence="0">
                  <emma:literal>Xena]</emma:literal>
                </emma:interpretation>
                <emma:interpretation id="interp7" emma:lang="it-IT" emma:confidence="0">
                  <emma:literal>-Xena)</emma:literal>
                </emma:interpretation>
                <emma:interpretation id="interp8" emma:lang="it-IT" emma:confidence="0">
                  <emma:literal>-Xena))</emma:literal>
                </emma:interpretation>
                <emma:interpretation id="interp9" emma:lang="it-IT" emma:confidence="0">
                  <emma:literal>-Xitta']</emma:literal>
                </emma:interpretation>
              </emma:one-of>
            </emma:emma>
          </inkml:annotationXML>
          <inkml:trace contextRef="#ctx0" brushRef="#br0" timeOffset="27368.3655">12626-2749 0,'52'0'0,"-78"78"0,-53 53 0,-25 53 16,-1 25 0,53 1-1,52-27 1,26-26 0,26-78-1,53-53 1,26-79 15,0-51-31,0-54 16,-53 1-1,-25 53 1,-53 25 0,26 53-1,-26 26 1,0 105-1,26 26 1,26 78 15,53-26-15,52-26 0,0-26-1,27-157 1,-1 26-1,-26-78 1,-26-79 0,-79 26-1,-104-105 1,-53-26 0,-52 53-1,-26 25 16,-1 80-31,27 51 16,53 53 0,77 53-1,80 25 1,104 1 0,-157-79 15</inkml:trace>
          <inkml:trace contextRef="#ctx0" brushRef="#br0" timeOffset="28009.926">14590-1545 0,'52'-26'0,"-26"52"15,-26 79-15,0 0 0,26 0 0,-26-27 16,27-52 0,-27 0-1,26-78 1,26-26-1,27-27 1,-27 26 15,27 1-15,-27 78 0,27 26-1,-1 52 1,-26 27-1,1 0 1,-27 0 0,-26-27-1,26-25 1,-26-53 0,26-53-1,27-78 1,-53 131-1</inkml:trace>
          <inkml:trace contextRef="#ctx0" brushRef="#br0" timeOffset="29190.5145">14956-4294 0,'131'0'16,"0"78"-16,52 53 15,27 26 1,26 27 0,25 51-1,27 80 1,-52-1 0,-79 26-1,-104-26 1,-80-25-1,-77-1 1,-53-27 15,-53-25-31,-26 0 32,53-27-32,78-52 15,27-52 1,25-26-1,53-106 1,27-51 0,-27 78-1</inkml:trace>
          <inkml:trace contextRef="#ctx0" brushRef="#br0" timeOffset="31633.7175">15873-4949 0,'104'-105'0,"-77"53"0,25 52 16,53 0-1,0 26 1,-27 53 0,-78-1-1,-26 27 1,-105 0 0,-26 0-1,0-1 1,78-25-1,53-27 1,105 1 0,104-27-1,53 26 1,-79-26 15,-105-26-15,-52 0-1</inkml:trace>
          <inkml:trace contextRef="#ctx0" brushRef="#br0" timeOffset="33265.449">16999-5656 0,'131'-26'0,"-27"26"0,80 26 16,25 27-1,53 25-15,0-26 16,-53 1 0,-78-27-1,-52 0 1,-53 27 0,-26-1-1,-52 53 1,-1 52-1,1 52 17,0 79-17,25 53 1,27 52 0,0 26-1,27 26 1,-1-26-1,-26-27 1,0-25 0,0-53-1,-53-26 1,27-78 0,-26-79-1,-1-27 1,1-25 15,-26 0-15,-27-27-1,0-26 1,-52 0 0,-79-52-1,-104-26 1,340 52-1</inkml:trace>
          <inkml:trace contextRef="#ctx0" brushRef="#br0" timeOffset="22602.069">6001-2330 0,'105'-26'15,"-1"26"-15,106 0 0,-1 26 0,1-26 16,-53 26 0,-79-26-1,-51 26 16,-27-26-15,-27 26 0,-25 0-1,0-26 1,52-26 0,0 26-1</inkml:trace>
          <inkml:trace contextRef="#ctx0" brushRef="#br0" timeOffset="24114.6675">9117-3247 0,'78'-52'0,"-104"104"0,-52 53 16,-53 52-16,-53 26 0,1 53 15,26 0 1,26-1 0,53-25-1,25-79 1,27-53-1,26-78 1,0-78 0,0-105-1,26-27 1,-52-52 15,26 262-15</inkml:trace>
          <inkml:trace contextRef="#ctx0" brushRef="#br0" timeOffset="24437.889">8043-3168 0,'105'78'0,"-26"53"0,25 105 15,53 0 1,-26-1 0,-26-25-1,0-53 1,-53-52 0,1-53-1,-53-52 1,0-52-1,-27-53 1,1-26 0,26 131-1</inkml:trace>
          <inkml:trace contextRef="#ctx0" brushRef="#br0" timeOffset="24922.233">9431-2042 0,'0'183'0,"0"-26"16,0-52-1,0-26 1,26-53-1,-26-26 1,53-26 0,-1-79-1,53-79 17,-27 54-17,-25 77 1,-1 53-1,0 53 1,1 51 0,-1 27-1,-52 0 1,26 0 0,1-52-1,-27-27 1,26-78-1,-26-105 1,0 131 0</inkml:trace>
          <inkml:trace contextRef="#ctx0" brushRef="#br0" timeOffset="25945.605">11605-2723 0,'-27'79'15,"-77"51"-15,-27 54 0,0-1 16,0-26 15,26-26-15,26 0 0,1-52-1,52-27 1,26-52-1,26-52 1,52-79 0,-25-53-1,-53 184 1</inkml:trace>
          <inkml:trace contextRef="#ctx0" brushRef="#br0" timeOffset="26522.7165">10767-2697 0,'26'105'16,"52"26"-16,27 52 0,0 27 31,26-1-16,-53-52 1,1-26 0,-53-52-1,0-27 1,-52-78 0,-26-79-1,-53-26 1,0-52-1,-78 26 1,0 78 0,78 53-1,105 26 1,26 0 0,79 26-1,78 27 1,53-1-1,-27-26 17,-52 0-17,-78-26 1,-53 0 0,-26 0-1,-26 0 1,0-52-1,26 52 1</inkml:trace>
        </inkml:traceGroup>
      </inkml:traceGroup>
    </inkml:traceGroup>
    <inkml:traceGroup>
      <inkml:annotationXML>
        <emma:emma xmlns:emma="http://www.w3.org/2003/04/emma" version="1.0">
          <emma:interpretation id="{BA6B6E2C-A4C9-4AFB-9232-75AD3BAE123E}" emma:medium="tactile" emma:mode="ink">
            <msink:context xmlns:msink="http://schemas.microsoft.com/ink/2010/main" type="paragraph" rotatedBoundingBox="7358,6930 30000,11443 29389,14507 6747,999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B33DAD5-2E32-4986-A4F1-288EB7FA6B8C}" emma:medium="tactile" emma:mode="ink">
              <msink:context xmlns:msink="http://schemas.microsoft.com/ink/2010/main" type="line" rotatedBoundingBox="7358,6930 30000,11443 29389,14507 6747,9994"/>
            </emma:interpretation>
          </emma:emma>
        </inkml:annotationXML>
        <inkml:traceGroup>
          <inkml:annotationXML>
            <emma:emma xmlns:emma="http://www.w3.org/2003/04/emma" version="1.0">
              <emma:interpretation id="{063D482A-7292-4921-A971-3F459983DDE8}" emma:medium="tactile" emma:mode="ink">
                <msink:context xmlns:msink="http://schemas.microsoft.com/ink/2010/main" type="inkWord" rotatedBoundingBox="7376,7280 14062,9638 13406,11498 6720,9140"/>
              </emma:interpretation>
              <emma:one-of disjunction-type="recognition" id="oneOf2">
                <emma:interpretation id="interp10" emma:lang="it-IT" emma:confidence="0">
                  <emma:literal>sua</emma:literal>
                </emma:interpretation>
                <emma:interpretation id="interp11" emma:lang="it-IT" emma:confidence="0">
                  <emma:literal>sui</emma:literal>
                </emma:interpretation>
                <emma:interpretation id="interp12" emma:lang="it-IT" emma:confidence="0">
                  <emma:literal>suo</emma:literal>
                </emma:interpretation>
                <emma:interpretation id="interp13" emma:lang="it-IT" emma:confidence="0">
                  <emma:literal>suoi</emma:literal>
                </emma:interpretation>
                <emma:interpretation id="interp14" emma:lang="it-IT" emma:confidence="0">
                  <emma:literal>sa</emma:literal>
                </emma:interpretation>
              </emma:one-of>
            </emma:emma>
          </inkml:annotationXML>
          <inkml:trace contextRef="#ctx0" brushRef="#br0" timeOffset="-2127.7935">3147 1257 0,'-27'79'16,"-51"52"-1,-27 26-15,53 26 0,26 0 16,104-26 15,132 27-15,-1-106 0,27-104-1,-53-26 1,-26-53-1,-78 0 1,-53 27 15,-26 52-31,0 26 16,26 26 0,26 105-1,79 26 1,53 0-1,25-52 1,1-53 15,-1-78-15,-78-79 0,-79-78-1,-52-53 1,-131 0-1,-26 53 1,0 52 0,53 79-1,25 78 1,105 26 0,131 27-1,-157-79 1</inkml:trace>
          <inkml:trace contextRef="#ctx0" brushRef="#br0" timeOffset="-1735.2405">6001 2671 0,'105'131'16,"-79"105"-16,0-27 16,-26-25 15,-79 25-16,1-130 1,-27-53 0,-26-52-1,0-53 1,26-52 0,79 0-1,79 0 1,-53 131-1</inkml:trace>
          <inkml:trace contextRef="#ctx0" brushRef="#br0" timeOffset="-1514.5515">5817 2436 0,'236'26'0,"0"52"15,0 53-15,-106-78 16,-103-132 0,-27 79-1</inkml:trace>
          <inkml:trace contextRef="#ctx0" brushRef="#br0" timeOffset="-2808.414">842 0 0,'-105'26'0,"-52"1"0,-52 25 15,26 27 1,25-1 0,106 1-1,78 25 1,79 27 0,131 26-1,52 27 1,78 51-1,-51 1 1,-54 26 0,-130-53-1,-78-51 1,-158-54 0,-52-51 15,-236-80-16,79-51 1,78-1 0,79 1-1,157 25 1,105-51 0,157 51-1,52 53 1,0-26-1,0-26 1,-78-1 0,-236 53-1</inkml:trace>
        </inkml:traceGroup>
        <inkml:traceGroup>
          <inkml:annotationXML>
            <emma:emma xmlns:emma="http://www.w3.org/2003/04/emma" version="1.0">
              <emma:interpretation id="{F73C6DCA-9471-47C5-BC82-6F785BF3EC7F}" emma:medium="tactile" emma:mode="ink">
                <msink:context xmlns:msink="http://schemas.microsoft.com/ink/2010/main" type="inkWord" rotatedBoundingBox="17534,8871 25606,10819 24944,13564 16871,11617"/>
              </emma:interpretation>
              <emma:one-of disjunction-type="recognition" id="oneOf3">
                <emma:interpretation id="interp15" emma:lang="it-IT" emma:confidence="0">
                  <emma:literal>Esaminanda</emma:literal>
                </emma:interpretation>
                <emma:interpretation id="interp16" emma:lang="it-IT" emma:confidence="0">
                  <emma:literal>Emanante</emma:literal>
                </emma:interpretation>
                <emma:interpretation id="interp17" emma:lang="it-IT" emma:confidence="0">
                  <emma:literal>Emanano.</emma:literal>
                </emma:interpretation>
                <emma:interpretation id="interp18" emma:lang="it-IT" emma:confidence="0">
                  <emma:literal>Emanane</emma:literal>
                </emma:interpretation>
                <emma:interpretation id="interp19" emma:lang="it-IT" emma:confidence="0">
                  <emma:literal>Emanane.</emma:literal>
                </emma:interpretation>
              </emma:one-of>
            </emma:emma>
          </inkml:annotationXML>
          <inkml:trace contextRef="#ctx0" brushRef="#br0" timeOffset="89652.465">14040 2828 0,'-79'79'16,"-26"52"-16,-25 78 0,-1-25 46,52-1-46,79-52 16,52-26 0,1-1-1,78-78 1,26-26 0,0-52-1,-26-79 1,-26 53-1,-79 25 1,0 27 0,-26 26-1,-26 0 1,26 131 0,26 26-1,53 79 1,51-53-1,1-78 1,27-27 0,-54-51-1,27-54 17,-26-130-1,-27-52-31,-78-27 15,-52 53 1,-53 0 0,1 52-1,-27 26 1,52 79 0,27 26-1,52 52 1,105 27-1,-105-79 1</inkml:trace>
          <inkml:trace contextRef="#ctx0" brushRef="#br0" timeOffset="90492.255">15716 3954 0,'0'53'31,"-27"313"-31,27-182 0,0-1 16,0-26-1,0-78 17,0-53-17,-26 0 1,0-52-1,0-27 1,26-25 0,52-1-1,53-52 1,0 53 0,26 52-1,-27-1 1,27 54-1,-78-27 1,-53 52 0,0 0-1,-79 27 1,1-27 0,25-52-1,-25 0 1,51-26-1,27 52 17,0-26-17,79 26 1,0 53 0,25 0-1,1-1 1,-53 1-1,-25-53 1,-27-26 0,0 0-1,-27-26 1,1-27 0,26 53 15</inkml:trace>
          <inkml:trace contextRef="#ctx0" brushRef="#br0" timeOffset="91412.118">18282 3483 0,'-26'26'0,"-79"53"16,-26 25-16,-79 80 31,1 51-31,78-104 0,26 26 16,27-52 15,52-52-15,26-53-1,26-53 1,0-78 0,0-78-1,-52-1 1,-26-25 0,-1 51-1,1 53 1,78 105-1,0 52 1,27 1 0,51 77-1,1 80 1,-26 25 0,25 27-1,1-27 1,-26-25-1,25-54 1,-51-25 15,-27-79-15,0-26 0,-26-26 15,-26-26-31,0-1 15,0 27 1,26 26 0</inkml:trace>
          <inkml:trace contextRef="#ctx0" brushRef="#br0" timeOffset="87015.915">12338 1938 0,'52'-52'0,"-26"25"15,-209 1-15,0 26 0,-1-26 16,-51 26-16,-27-52 15,-52 26 1,52 26 0,26 0-1,79 26 1,105 0 0,52 0-1,104 26 1,80 27-1,51 0 1,1-1 0,-105-26-1,-53 1 1,-78-1 15,-52 27-31,-79-53 31,-105 53-15,-25 51 0,-27 1-1,52 53 1,79-1 0,78 26-1,105-51 1,53-1-1,104-26 1,27-53 0,52-25-1,-1-27 17,-51-26-32,-27-26 15,-104 26 1,-1 0-1,-25 0 1,-27 0 0,0 52-1,-52 0 17,0-52-17,26-78 1,52-106-1,-52 184 1</inkml:trace>
          <inkml:trace contextRef="#ctx0" brushRef="#br0" timeOffset="87364.5255">12233 1886 0,'79'131'0,"-79"-1"0,-27 54 15,1-27 1,26-26 0,26-26-1,-26-1 1,53-130 0,-27 0-1,-26 26 1</inkml:trace>
          <inkml:trace contextRef="#ctx0" brushRef="#br0" timeOffset="88280.4825">12259 3614 0,'26'-52'0,"-26"25"16,53 106-1,-27 392-15,-26-287 0,-52-27 16,-1 0-1,27-53 1,0-77 0,26-27-1,0-79 1,26-52 15,26 0-15,1 0-1,-1 53 1,53-1 0,0 53-1,52 52 1,-26 0 0,-53 53-1,-25 0 1,-80-1-1,-51 1 1,-53-53 0,-26 0-1,52 0 1,53-26 0,52 26 15,78 53-16,79 26 1,-26-53 0,-78 0-1,-27-25 1,-26-27 0,-26-27-1,-1-51 1,27-53-1,0 131 1</inkml:trace>
          <inkml:trace contextRef="#ctx0" brushRef="#br0" timeOffset="222936.903">18675 4426 0,'52'0'0,"-26"78"0,-52 53 15,-26 26-15,25 27 16,27-1 0,-26-52-1,52-53 1,-26-52-1,0-26 1,27-52 0,-1-79-1,26-26 1,53 26 15,-27 26-31,27 27 31,0 52-31,-26 26 32,25 52-17,-51 79 1,-1 52 0,-26 27-1,0-27 1,1-26-1,-1-52 1,-26-53 0,26-104-1,-26 52 1</inkml:trace>
          <inkml:trace contextRef="#ctx0" brushRef="#br0" timeOffset="223319.691">20062 5316 0,'79'0'0,"-27"0"16,53 0-16,0 0 0,0 26 0,-27 0 31,1-26-31,-53 26 16,-26 1-1,26-27 17,0-79-17,27-52 1,-53 131 0</inkml:trace>
          <inkml:trace contextRef="#ctx0" brushRef="#br0" timeOffset="224024.724">21424 4321 0,'105'0'15,"-79"26"-15,-26 105 0,-52 105 0,-1 26 16,27 26 0,26-27-1,26-51 1,-26-53 15,26-105-15,-26-52-1,27-52 1,-27-79 0,0-26-1,26 52 1,26 27 0,27 25-1,78 79 1,0 53-1,-26 26 17,-79-53-17,-78 1 1,-79-1 0,-52-26-1,26 0 1,105 0-1,26 27 1,79 52 0,104-1 15,-26 27-31,-52-52 31,-27-27-31,-78 1 16,-26-53-1,26 0 17</inkml:trace>
        </inkml:traceGroup>
      </inkml:traceGroup>
    </inkml:traceGroup>
    <inkml:traceGroup>
      <inkml:annotationXML>
        <emma:emma xmlns:emma="http://www.w3.org/2003/04/emma" version="1.0">
          <emma:interpretation id="{D4FDE0A8-A5FA-4658-A146-C21FFE2B1FC7}" emma:medium="tactile" emma:mode="ink">
            <msink:context xmlns:msink="http://schemas.microsoft.com/ink/2010/main" type="paragraph" rotatedBoundingBox="698,11392 31508,12386 31332,17842 522,1684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5E480D3-E00E-4FD6-835F-5C394F032BB4}" emma:medium="tactile" emma:mode="ink">
              <msink:context xmlns:msink="http://schemas.microsoft.com/ink/2010/main" type="line" rotatedBoundingBox="698,11392 31508,12386 31332,17842 522,16848"/>
            </emma:interpretation>
          </emma:emma>
        </inkml:annotationXML>
        <inkml:traceGroup>
          <inkml:annotationXML>
            <emma:emma xmlns:emma="http://www.w3.org/2003/04/emma" version="1.0">
              <emma:interpretation id="{F778721D-1DDA-4397-BA8B-B948BB69E973}" emma:medium="tactile" emma:mode="ink">
                <msink:context xmlns:msink="http://schemas.microsoft.com/ink/2010/main" type="inkWord" rotatedBoundingBox="700,12967 29617,14401 29427,18245 509,16811"/>
              </emma:interpretation>
              <emma:one-of disjunction-type="recognition" id="oneOf4">
                <emma:interpretation id="interp20" emma:lang="it-IT" emma:confidence="0">
                  <emma:literal>Sin.</emma:literal>
                </emma:interpretation>
                <emma:interpretation id="interp21" emma:lang="it-IT" emma:confidence="0">
                  <emma:literal>Sin,</emma:literal>
                </emma:interpretation>
                <emma:interpretation id="interp22" emma:lang="it-IT" emma:confidence="0">
                  <emma:literal>tinta</emma:literal>
                </emma:interpretation>
                <emma:interpretation id="interp23" emma:lang="it-IT" emma:confidence="0">
                  <emma:literal>Anita</emma:literal>
                </emma:interpretation>
                <emma:interpretation id="interp24" emma:lang="it-IT" emma:confidence="0">
                  <emma:literal>Anth</emma:literal>
                </emma:interpretation>
              </emma:one-of>
            </emma:emma>
          </inkml:annotationXML>
          <inkml:trace contextRef="#ctx0" brushRef="#br0" timeOffset="48667.7835">-2300 5813 0,'0'27'0,"-26"25"0,-27 27 0,-25 25 16,-53 80-1,-26 25 1,-53 53-1,1 105 1,-27-79 0,79-27-1,79-51 1,25-105 0,53-79-1,26-131 1,27-131-1,-27-104 1,-26 340 0</inkml:trace>
          <inkml:trace contextRef="#ctx0" brushRef="#br0" timeOffset="49003.6995">-3740 5787 0,'183'210'0,"0"25"16,1 106 0,25-1-1,1 1 1,-27-53-1,-26-79 1,-78-52 0,-53-104 15,-26-53-15,0-105-1,26-52 1,-26 157-1</inkml:trace>
          <inkml:trace contextRef="#ctx0" brushRef="#br0" timeOffset="49503.6675">-1698 7463 0,'184'262'0,"-132"-105"16,-52 26-1,0-52 1,0-52 0,26-53-1,0-26 1,53-78-1,26-106 17,-1 1-32,1 78 15,-26 79 1,-27 26 0,0 52-1,1 105 1,-1 27-1,-26 25 1,0-52 0,1-78 15,-1-53-15,52-157-1,27-78 1,-105 209-1</inkml:trace>
          <inkml:trace contextRef="#ctx0" brushRef="#br0" timeOffset="113638.2345">-6071 5499 0,'-26'-26'0,"0"26"15,-131 681-15,131-341 16,26-52-1,52-78 1,27-79 0,-1-79-1,27-78 1,52-131 0,-26-105-1,-26-52 1,-1 52-1,-51 52 17,-27 79-17,0 79 1,-26 78 0,-26 105-1,26 210 1,-26 78-1,52 104 1,26 1 0,-52 0-1,0-79 1,-26-131 0,-79-183-1,-26-105 1,-104-104-1,-1-79 1,-26-27 0,79 53-1,78 27 17,158 77-32,130 54 31,26-1-16,-209-26-15</inkml:trace>
          <inkml:trace contextRef="#ctx0" brushRef="#br0" timeOffset="114094.26">-5285 8589 0,'52'26'0,"-26"53"16,1 26-16,-54-1 0,27 1 16,0-79-1,27 0 1,51-52-1,53-52 1,0-1 0,-79 79-1,1 0 1,-1 53 0,-26 51-1,0 27 16,-26 0-15,27-26 0,-27-105-1,52-210 1,-26-78 0,-26 288-1</inkml:trace>
          <inkml:trace contextRef="#ctx0" brushRef="#br0" timeOffset="114330.573">-4866 6520 0,'235'-26'0,"-104"79"0,26 25 16,-52 1-1,-79-105 1,-26 26 0</inkml:trace>
          <inkml:trace contextRef="#ctx0" brushRef="#br0" timeOffset="114509.2725">-4866 7070 0,'235'210'0,"53"-105"16,-288-105-1</inkml:trace>
          <inkml:trace contextRef="#ctx0" brushRef="#br0" timeOffset="225995.301">21293 7699 0,'53'105'0,"-80"25"15,27 106-15,-52 26 16,78 52-1,0-26 1,-26-104 0,27-27-1,-54-105 1,27-52 0,-26-78 15,0-80-16,52 27 1,27-52 0,25 26-1,27 105 1,52 52 0,0 0-1,-105 26 1,-52-52 15,0 78-31,-104 27 16,-27-27-1,78 53 1,27-105 0,0 0 15,52 0-31,27 52 15,104 53 1,-26 0 0,0 52-1,-27-53 17,-51 27-17,25-157 1,-78 26-1</inkml:trace>
        </inkml:traceGroup>
        <inkml:traceGroup>
          <inkml:annotationXML>
            <emma:emma xmlns:emma="http://www.w3.org/2003/04/emma" version="1.0">
              <emma:interpretation id="{FFE2786B-C53C-41D9-B3EC-8B7B36F43499}" emma:medium="tactile" emma:mode="ink">
                <msink:context xmlns:msink="http://schemas.microsoft.com/ink/2010/main" type="inkWord" rotatedBoundingBox="7660,14113 15154,13991 15187,16016 7693,16138"/>
              </emma:interpretation>
              <emma:one-of disjunction-type="recognition" id="oneOf5">
                <emma:interpretation id="interp25" emma:lang="it-IT" emma:confidence="0">
                  <emma:literal>*con</emma:literal>
                </emma:interpretation>
                <emma:interpretation id="interp26" emma:lang="it-IT" emma:confidence="0">
                  <emma:literal>*con.</emma:literal>
                </emma:interpretation>
                <emma:interpretation id="interp27" emma:lang="it-IT" emma:confidence="0">
                  <emma:literal>*coi</emma:literal>
                </emma:interpretation>
                <emma:interpretation id="interp28" emma:lang="it-IT" emma:confidence="0">
                  <emma:literal>*cui</emma:literal>
                </emma:interpretation>
                <emma:interpretation id="interp29" emma:lang="it-IT" emma:confidence="0">
                  <emma:literal>*oca</emma:literal>
                </emma:interpretation>
              </emma:one-of>
            </emma:emma>
          </inkml:annotationXML>
          <inkml:trace contextRef="#ctx0" brushRef="#br0" timeOffset="50407.9065">476 7306 0,'209'105'16,"53"-27"-16,-79-51 16,1-54-16,-53-51 15,-1-27 1,-77 26-1,-53 79 17</inkml:trace>
          <inkml:trace contextRef="#ctx0" brushRef="#br0" timeOffset="50176.476">685 6861 0,'105'105'15,"-27"52"-15,53 105 0,0-1 16,0 27 0,0-26 15,-26-105-15,-53-78-1,-52-79 1,-26-157-1,-26-79 1,-53-52 0,105 288-1</inkml:trace>
          <inkml:trace contextRef="#ctx0" brushRef="#br0" timeOffset="49883.526">1314 6678 0,'209'52'0,"-157"0"0,-52 27 16,-78 78 0,-53 79-1,0-1 1,0 27-1,26-52 1,27-27 0,25-78-1,27-79 1,0-131 0,52-131-1,27-52 1,-53 288-1</inkml:trace>
          <inkml:trace contextRef="#ctx0" brushRef="#br0" timeOffset="51232.0725">3120 6573 0,'-131'157'0,"27"26"16,-27 79 0,0 26 15,52-52-31,79-27 15,53-78 17,51-78-32,54-80 15,25-77 1,-52-53 0,0-1-1,-79 80 1,-26 52-1,-26 26 17,0 0-17,26 131 1,53 104 0,52-25-1,78-53 1,27-79-1,0-78 1,-53-104 0,-52-106-1,-79-78 1,-78-26 0,-105 26-1,-52 26 1,-27 79-1,1 52 1,78 105 0,26 26-1,184 78 1,104 1 0,-183-79-1</inkml:trace>
          <inkml:trace contextRef="#ctx0" brushRef="#br0" timeOffset="51735.9465">5294 7489 0,'52'184'0,"-52"-53"16,-26-1-1,26 1 1,0-52 15,26-53-15,27-26-1,-1-52 1,26-53 0,1 26-1,-27 79 1,-25 0 0,25 27-1,0 77 1,1 54-1,-1-1 1,-26-26 0,-52-105-1,78-105 1,27-130 15,-79 209-31</inkml:trace>
          <inkml:trace contextRef="#ctx0" brushRef="#br0" timeOffset="52126.5465">7074 6835 0,'210'0'0,"26"0"0,-79 0 15,-26 26 1,-27 0 0,-51-26-1,-79 0 1,-79 0 0,0 0-1,105 0 1</inkml:trace>
        </inkml:traceGroup>
        <inkml:traceGroup>
          <inkml:annotationXML>
            <emma:emma xmlns:emma="http://www.w3.org/2003/04/emma" version="1.0">
              <emma:interpretation id="{A720CB44-D28E-420E-A309-690EA5FA8E71}" emma:medium="tactile" emma:mode="ink">
                <msink:context xmlns:msink="http://schemas.microsoft.com/ink/2010/main" type="inkWord" rotatedBoundingBox="18166,11539 21095,15451 17088,18451 14159,14539"/>
              </emma:interpretation>
              <emma:one-of disjunction-type="recognition" id="oneOf6">
                <emma:interpretation id="interp30" emma:lang="it-IT" emma:confidence="0">
                  <emma:literal>ci</emma:literal>
                </emma:interpretation>
                <emma:interpretation id="interp31" emma:lang="it-IT" emma:confidence="0">
                  <emma:literal>Lira</emma:literal>
                </emma:interpretation>
                <emma:interpretation id="interp32" emma:lang="it-IT" emma:confidence="0">
                  <emma:literal>Era</emma:literal>
                </emma:interpretation>
                <emma:interpretation id="interp33" emma:lang="it-IT" emma:confidence="0">
                  <emma:literal>cita</emma:literal>
                </emma:interpretation>
                <emma:interpretation id="interp34" emma:lang="it-IT" emma:confidence="0">
                  <emma:literal>Lia</emma:literal>
                </emma:interpretation>
              </emma:one-of>
            </emma:emma>
          </inkml:annotationXML>
          <inkml:trace contextRef="#ctx0" brushRef="#br0" timeOffset="52312.0815">7232 7385 0,'261'183'0,"-104"-131"16,1-52-1,-27-104 1,-53-1 0,-78 105-1</inkml:trace>
          <inkml:trace contextRef="#ctx0" brushRef="#br0" timeOffset="53791.479">11107 4923 0,'209'-26'15,"-209"0"-15,-183-27 0,-79 80 0,-78-1 16,26 0-16,-1 26 0,80 27 16,130-27-1,131 1 16,105 51-15,131 53 0,26-26-1,-26 27 1,-131-28 0,-105-51-1,-78 0 1,-158 25-1,-104-25 1,0 26 0,-27 26-1,79 52 1,53 26 0,157 53-1,104 0 1,131 0-1,105-79 1,53-26 0,-1-104-1,-52-27 17,-52-52-17,-53-53 1,-78 27-1,-79-1 1,0 53 0,-26 0-1,26 53 1,1 104 0,-1 0-1,-52-52 1,52-184-1,26-157 1,-52 236 0</inkml:trace>
          <inkml:trace contextRef="#ctx0" brushRef="#br0" timeOffset="54055.134">11290 4452 0,'53'105'0,"-53"78"16,-27 131-16,27-52 16,0-262-1</inkml:trace>
          <inkml:trace contextRef="#ctx0" brushRef="#br0" timeOffset="66134.439">11735 7018 0,'79'236'16,"-79"-27"-16,-79 1 15,53 25 1,0 27 15,-26-26-15,26-53-1,26-78 1,0-79 0,0-26-1,26-78 1,0-132 0,0-26-1,-52 27 1,26 78-1,26 105 1,53 0 0,52 78-1,26 79 1,0 26 0,-52-26 15,-79-26-31,-52-79 15,-79 0 1,-79-52 15,27-27-15,26 53 0,131 0-1,27 53 1,77 104-1,80 26 1,-27 1 0,-52-54-1,-53-103 1,-78-27 0,0-157-1,26-53 1,0 210-1</inkml:trace>
        </inkml:traceGroup>
        <inkml:traceGroup>
          <inkml:annotationXML>
            <emma:emma xmlns:emma="http://www.w3.org/2003/04/emma" version="1.0">
              <emma:interpretation id="{FBD3258F-9B20-48E6-A87E-74ECC7231EE1}" emma:medium="tactile" emma:mode="ink">
                <msink:context xmlns:msink="http://schemas.microsoft.com/ink/2010/main" type="inkWord" rotatedBoundingBox="20591,13577 23121,13659 23024,16679 20494,16597"/>
              </emma:interpretation>
              <emma:one-of disjunction-type="recognition" id="oneOf7">
                <emma:interpretation id="interp35" emma:lang="it-IT" emma:confidence="0">
                  <emma:literal>Xico</emma:literal>
                </emma:interpretation>
                <emma:interpretation id="interp36" emma:lang="it-IT" emma:confidence="0">
                  <emma:literal>Xico,</emma:literal>
                </emma:interpretation>
                <emma:interpretation id="interp37" emma:lang="it-IT" emma:confidence="0">
                  <emma:literal>Arcani</emma:literal>
                </emma:interpretation>
                <emma:interpretation id="interp38" emma:lang="it-IT" emma:confidence="0">
                  <emma:literal>Xico.</emma:literal>
                </emma:interpretation>
                <emma:interpretation id="interp39" emma:lang="it-IT" emma:confidence="0">
                  <emma:literal>Xian</emma:literal>
                </emma:interpretation>
              </emma:one-of>
            </emma:emma>
          </inkml:annotationXML>
          <inkml:trace contextRef="#ctx0" brushRef="#br0" timeOffset="68645.997">14590 6102 0,'-53'157'0,"-51"26"31,-80 0-15,27 53-1,-26 26 1,0 0-1,52-27 1,26-51 0,0-54-1,79-51 1,0-79 0,78-105-1,27-130 1,25-27-1,-104 262 1</inkml:trace>
          <inkml:trace contextRef="#ctx0" brushRef="#br0" timeOffset="69002.4195">13437 6154 0,'79'52'0,"0"79"15,25 79-15,1 52 16,26 26 15,26 26-31,-26-79 16,26 1-1,-78-105 1,-27-79 0,-26-25 15,-26-80-15,-26-25-1,0-27 1,26 105-1</inkml:trace>
          <inkml:trace contextRef="#ctx0" brushRef="#br0" timeOffset="70374.402">15192 7489 0,'26'131'0,"0"0"15,-52 26-15,26 53 16,0-1-1,26 1 1,-26-27 0,26-26-1,-26-104 32,0-27-47,-26-26 16,-52-79-1,25 1 1,27-53 0,26 0-1,26 26 1,53 53 0,52 25-1,26 27 1,0 79-1,-52-27 1,-27 1 0,-51-1-1,-80 1 1,-25-1 0,-53-52 15,0 0-31,52 0 15,53 0 1,26 0 15,52 78-15,53 1 0,26 52-1,-26-53 1,-27 1-1,-78-53 1,0-26 0,-26-26-1,-26-26 1,52-1 0,52-25-1,-52 78 1</inkml:trace>
          <inkml:trace contextRef="#ctx0" brushRef="#br0" timeOffset="71962.191">17313 6547 0,'-52'26'0,"-53"26"0,-26 79 16,0 52-16,26 1 15,27-27 1,78 26 0,78 0-1,53-78 1,52-26 0,27-79-1,-1-105 1,-51 0 15,-54 1-15,-25-27-1,-27 52 1,-52 53 0,0 26-1,26 0 1,27 78-1,25 106 1,1-1 0,52 0-1,0 1 1,26-80 0,0-51-1,0-106 1,-52-51-1,-27-106 1,-78-52 0,-52-26-1,-79-26 1,-26 52 15,-26 105-15,78 26-1,26 105 1,79 26 0,79 105-1,78-1 1,-157-104 0</inkml:trace>
          <inkml:trace contextRef="#ctx0" brushRef="#br0" timeOffset="76099.6215">23493 7987 0,'131'0'0,"104"26"15,-235-26 1,0 26 0,0-26-1</inkml:trace>
          <inkml:trace contextRef="#ctx0" brushRef="#br0" timeOffset="76321.287">23231 8825 0,'262'157'0,"-131"-105"31,52 1-31,0-53 16,1 78-1,-184-78 1</inkml:trace>
          <inkml:trace contextRef="#ctx0" brushRef="#br0" timeOffset="224803.971">19355 7987 0,'53'78'0,"-79"27"16,-27 105-16,1-27 15,26 0 17,26-26-17,0-52 1,26-79-1,0-52 1,26-79 0,1-78-1,-1-26 1,-26 78 0,27 104-1,-27 1 1,52 26-1,27 53 1,-26 78 0,-27 52-1,-26-26 1,-52 52 0,26-51-1,-26-54 1,52-51-1,53-106 17,25-78-17,-104 131 1</inkml:trace>
          <inkml:trace contextRef="#ctx0" brushRef="#br0" timeOffset="225271.7145">20220 8799 0,'130'0'16,"-51"26"-16,52-52 0,0 52 31,-26-26-31,-27 26 0,-52 0 16,-26-26 0,-52 0-1,26-52 1,52-27-1,-26 79 17</inkml:trace>
        </inkml:traceGroup>
      </inkml:traceGroup>
    </inkml:traceGroup>
  </inkml:traceGroup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19:14.3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DBA3552-8F01-4C80-9879-38976A4F7871}" emma:medium="tactile" emma:mode="ink">
          <msink:context xmlns:msink="http://schemas.microsoft.com/ink/2010/main" type="inkDrawing" rotatedBoundingBox="19900,7353 24516,7769 24508,7859 19892,7443" semanticType="underline" shapeName="Other">
            <msink:sourceLink direction="with" ref="{07E565EF-7C11-49F5-95B7-16AEE3981999}"/>
          </msink:context>
        </emma:interpretation>
      </emma:emma>
    </inkml:annotationXML>
    <inkml:trace contextRef="#ctx0" brushRef="#br0">0 0 0,'53'26'16,"-27"1"-16,26-1 0,1-26 0,25 26 16,27-26-16,26 0 15,0 26 1,52-26-1,27 26 1,25 0 0,27 1-1,0-27 1,26 26 0,-26 0-1,26 0 1,26-26-1,-26 26 1,-26 27 0,0-27-1,-26 0 1,-53 0 0,0 0-1,-52-26 1,-52 27-1,-27-27 1,-52 0 0,0 0 15,0-27-15,-26 27-1,-79-52 1,26 26-1,79 26 1</inkml:trace>
  </inkml:traceGroup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21:11.6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A9DB861-E5BE-41E1-8FFE-794607BC28A8}" emma:medium="tactile" emma:mode="ink">
          <msink:context xmlns:msink="http://schemas.microsoft.com/ink/2010/main" type="writingRegion" rotatedBoundingBox="1310,894 33472,3970 32390,15281 228,12204"/>
        </emma:interpretation>
      </emma:emma>
    </inkml:annotationXML>
    <inkml:traceGroup>
      <inkml:annotationXML>
        <emma:emma xmlns:emma="http://www.w3.org/2003/04/emma" version="1.0">
          <emma:interpretation id="{40FE76B2-1083-4977-B2CB-09AAA337A930}" emma:medium="tactile" emma:mode="ink">
            <msink:context xmlns:msink="http://schemas.microsoft.com/ink/2010/main" type="paragraph" rotatedBoundingBox="1310,894 33472,3970 32784,11166 621,80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321EF87-9612-4337-996A-3A8594FE8231}" emma:medium="tactile" emma:mode="ink">
              <msink:context xmlns:msink="http://schemas.microsoft.com/ink/2010/main" type="line" rotatedBoundingBox="1310,894 33472,3970 32999,8918 837,5842"/>
            </emma:interpretation>
          </emma:emma>
        </inkml:annotationXML>
        <inkml:traceGroup>
          <inkml:annotationXML>
            <emma:emma xmlns:emma="http://www.w3.org/2003/04/emma" version="1.0">
              <emma:interpretation id="{F0463D8E-2E18-40DB-A50B-4297F6935513}" emma:medium="tactile" emma:mode="ink">
                <msink:context xmlns:msink="http://schemas.microsoft.com/ink/2010/main" type="inkWord" rotatedBoundingBox="1247,1547 11427,2521 11068,6277 888,5303"/>
              </emma:interpretation>
              <emma:one-of disjunction-type="recognition" id="oneOf0">
                <emma:interpretation id="interp0" emma:lang="it-IT" emma:confidence="0">
                  <emma:literal>SE</emma:literal>
                </emma:interpretation>
                <emma:interpretation id="interp1" emma:lang="it-IT" emma:confidence="0">
                  <emma:literal>SE 2</emma:literal>
                </emma:interpretation>
                <emma:interpretation id="interp2" emma:lang="it-IT" emma:confidence="0">
                  <emma:literal>SET 2</emma:literal>
                </emma:interpretation>
                <emma:interpretation id="interp3" emma:lang="it-IT" emma:confidence="0">
                  <emma:literal>SEX</emma:literal>
                </emma:interpretation>
                <emma:interpretation id="interp4" emma:lang="it-IT" emma:confidence="0">
                  <emma:literal>SEI 2</emma:literal>
                </emma:interpretation>
              </emma:one-of>
            </emma:emma>
          </inkml:annotationXML>
          <inkml:trace contextRef="#ctx0" brushRef="#br0">2147 79 0,'78'183'0,"-51"53"15,-54 104 1,-25 79 0,-26 79-1,-1-79 1,79-131-1,52-79 1,53-52 0,78-26 15,27-105-31,78 1 31,-26-54-15,-27 27-1,-77 0 1,-80 0 0,-78-52-1,-105-79 1,-52-52 0,157 183-1</inkml:trace>
          <inkml:trace contextRef="#ctx0" brushRef="#br0" timeOffset="218.736">2278 1624 0,'262'0'0,"-27"0"15,27-26 1,-183-79 0,-105-26-1,26 131 1</inkml:trace>
          <inkml:trace contextRef="#ctx0" brushRef="#br0" timeOffset="455.049">1833 262 0,'366'-157'0,"27"131"15,78 26 1,-130 26-1,-106 26 1,-182-78 0,-53 26-1</inkml:trace>
          <inkml:trace contextRef="#ctx0" brushRef="#br0" timeOffset="-6150.9735">628 0 0,'26'26'0,"-26"53"16,-78 52-16,-27 52 0,-52-52 15,26 26 1,26 0 0,27 0-1,130 1 1,53-28 15,78 1-15,79 27-1,0 25 1,0 52 0,-105 1-1,-131-26 1,-105-27-1,-78-52 1,-52-26 0,-27-53-1,0-78 1,79 0 0,53-79-1,77 0 1,132 0-1,105 1 1,25 25 0,-25 27-1,-210 52 1</inkml:trace>
          <inkml:trace contextRef="#ctx0" brushRef="#br0" timeOffset="946.2285">-1283 3430 0,'392'53'0,"-25"-27"0,104 0 15,79 0 1,52 1-1,27-1 1,-1 26 0,1-26-1,-105 27 1,-184-1 0,-131-26-1,-156-26 1,-158-52-1,-131-27 17,236 79-17</inkml:trace>
          <inkml:trace contextRef="#ctx0" brushRef="#br0" timeOffset="3602.3085">4870 3745 0,'288'52'16,"26"0"-16,-26-78 15,-288 26 17</inkml:trace>
          <inkml:trace contextRef="#ctx0" brushRef="#br0" timeOffset="3470.481">4949 3300 0,'340'-53'0,"-78"53"15,-79 26 1,-78 1-1,-105-1 1,-157-26 0,-26 0-1,183 0 1</inkml:trace>
          <inkml:trace contextRef="#ctx0" brushRef="#br0" timeOffset="26836.173">7515 1650 0,'52'-52'0,"-26"25"0,105-25 0,53 26 15,25 0-15,27 52 16,-53 0 0,-78 53-1,-53 25 1,-78 53-1,-105 53 1,-105 52 0,-25 26-1,51-26 1,79-27 0,79-25-1,104-53 1,53-26-1,104-53 1,53-25 0,26-27-1,-52-26 1,-131 0 0,-53 26 15,-52-26-16,0 0 1,0 0 0,0-78-1,0 78 1</inkml:trace>
        </inkml:traceGroup>
        <inkml:traceGroup>
          <inkml:annotationXML>
            <emma:emma xmlns:emma="http://www.w3.org/2003/04/emma" version="1.0">
              <emma:interpretation id="{CB5BD1D4-380B-4C24-BA33-AAE008CC0B5C}" emma:medium="tactile" emma:mode="ink">
                <msink:context xmlns:msink="http://schemas.microsoft.com/ink/2010/main" type="inkWord" rotatedBoundingBox="12852,1998 33472,3970 32999,8918 12379,6946"/>
              </emma:interpretation>
              <emma:one-of disjunction-type="recognition" id="oneOf1">
                <emma:interpretation id="interp5" emma:lang="it-IT" emma:confidence="0">
                  <emma:literal>Finanziante).</emma:literal>
                </emma:interpretation>
                <emma:interpretation id="interp6" emma:lang="it-IT" emma:confidence="0">
                  <emma:literal>Finanzianti).</emma:literal>
                </emma:interpretation>
                <emma:interpretation id="interp7" emma:lang="it-IT" emma:confidence="0">
                  <emma:literal>rintanante).</emma:literal>
                </emma:interpretation>
                <emma:interpretation id="interp8" emma:lang="it-IT" emma:confidence="0">
                  <emma:literal>finanzianti).</emma:literal>
                </emma:interpretation>
                <emma:interpretation id="interp9" emma:lang="it-IT" emma:confidence="0">
                  <emma:literal>rintananti).</emma:literal>
                </emma:interpretation>
              </emma:one-of>
            </emma:emma>
          </inkml:annotationXML>
          <inkml:trace contextRef="#ctx0" brushRef="#br0" timeOffset="28439.586">12045 1414 0,'-105'26'0,"-52"27"0,0-27 0,-26 26 16,-1 1 0,27-1-1,105-26 1,52 0 0,79 1-1,104-27 1,53 26-1,-27 0 1,-78 26 0,-131 1-1,-52 25 1,-132 27 0,-104 26 15,-52 52-31,26 53 15,104 0 1,105-1 0,105-25 15,105-1-15,52-25-1,105-54 1,0-77-1,-26-27 1,-27-78 0,-52-53-1,-26-52 17,-79 26-17,-25 105 1,-27 26-1,0 26 1,0 131 0,26 26-1,0-26 1,26-26 0,1-78-1,-27-53 1,-26-157-1,0-105 1,0 262 0</inkml:trace>
          <inkml:trace contextRef="#ctx0" brushRef="#br0" timeOffset="28696.4055">11940 1205 0,'53'183'0,"-1"79"16,-26 26-1,27-183 17,-53-105-17</inkml:trace>
          <inkml:trace contextRef="#ctx0" brushRef="#br0" timeOffset="29387.7675">12726 3588 0,'52'26'0,"-26"79"0,-52 52 15,0 26-15,0 0 16,0 1-1,26-54 1,0-51 0,26-53-1,-26-26 1,26-78 0,26-79-1,27-27 1,-27 53-1,27 27 1,-27 51 0,-26 27 15,53 52-15,0 53-1,25 78 1,-25 26-1,-27-26 1,1 0 0,-27-52-1,-26-26 1,-53-105 0,-25-184-1,78 210 1</inkml:trace>
          <inkml:trace contextRef="#ctx0" brushRef="#br0" timeOffset="31040.0055">15083 1179 0,'52'52'0,"-26"53"0,0 104 16,0 105-1,-26 105 1,0-26 0,0-105-1,27-26 1,-1-53 0,0-104-1,0-52 1,-52-53-1,-131-53 1,-79-25 0,27 78-1,-1 26 1,53 79 0,79 26-1,104 26 1,79-26 15,52-27-15,78-51-1,-25-79 1,-27-27 0,-52-78-1,-52-52 1,-1 26-1,-78 157 1</inkml:trace>
          <inkml:trace contextRef="#ctx0" brushRef="#br0" timeOffset="31460.877">15842 3692 0,'78'236'0,"-51"-105"15,25-52 1,-26-53 0,27-26-1,25-79 1,27-52-1,0-26 1,-1 52 0,1 53-1,0 78 1,-27 53 0,-25 78-1,25 26 16,-25-26-31,-1-52 32,-78-184-17,26 79 1</inkml:trace>
          <inkml:trace contextRef="#ctx0" brushRef="#br0" timeOffset="34364.0115">17596 3509 0,'53'0'0,"51"-26"0,80 52 15,51-26-15,1 0 16,-79 0 0,-104 26-1,-53-26 1,0 0-1,-53 0 1,1 0 0,26 0 15,52-52-31,-26 52 16</inkml:trace>
          <inkml:trace contextRef="#ctx0" brushRef="#br0" timeOffset="92566.341">14664 1074 0,'-79'26'0,"-183"157"16,27 105-16,-1 79 15,53 26 1,25 26-1,80 52 1,104-26 0,79 27-1,104-54 17,132-51-17,-1-79 1,-26-78-1,-26-79 1,-104-158 0,-184 27-1</inkml:trace>
          <inkml:trace contextRef="#ctx0" brushRef="#br0" timeOffset="35291.6865">21210 1990 0,'209'-78'15,"-392"78"-15,-79 0 0,-26 26 0,-26 26 16,105 1-16,104 25 31,131-25-31,157-1 16,79 0 0,0 27-1,-79-1 16,-157 1-15,-104 26 0,-184 26-1,-105 52 1,27 0 0,78 131-1,105-78 1,131-26-1,131-79 1,78 26 0,79-53-1,52-51 17,-52-79-32,-26-27 31,-106-25-31,-51 25 15,-53 27 1,0 26 0,-26 79-1,0-1 17,0 1-17,0-105 1,53-105-1,-53 131 1</inkml:trace>
          <inkml:trace contextRef="#ctx0" brushRef="#br0" timeOffset="35560.224">21341 1598 0,'105'0'0,"-53"130"0,-26 80 0,-26 52 15,0-79 1,0-183 0</inkml:trace>
          <inkml:trace contextRef="#ctx0" brushRef="#br0" timeOffset="36399.0375">21550 3876 0,'53'131'16,"-53"78"-16,0 53 15,0-26 17,0-1-17,0-25 1,0-53 0,0-79-1,-26-51 16,-27-80-15,53-104 0,53 0-1,25 52 1,1 1 0,52 51-1,-27 27 1,-25 52-1,-53 27 1,-52 51 0,-53 1 15,-25-26-31,51-27 31,53 0-31,26 27 31,105-27-15,26 27 0,1-27-1,-54 1 1,-77-1 0,-54 0-1,-25-130 1,52 78-1</inkml:trace>
          <inkml:trace contextRef="#ctx0" brushRef="#br0" timeOffset="58506.021">22650 2933 0,'26'-26'0,"-52"52"16,26 0-16,-52 53 0,-1-1 15,-25 27-15,-1 52 0,1 26 16,78-25 0,52-1-1,27-26 16,25-53-15,27-25 0,0-106-1,0-25 1,0-80 0,-52 28-1,-27-1 1,-26 52-1,-26 53 1,0 26 0,0 52-1,0 53 1,26 78 0,27-26-1,52 1 1,-1-54-1,1-78 1,26-26 15,-26-78-15,-1-53 0,-25-52-1,-53-1 1,-52-25-1,0 26 1,-27 52 0,27 78-1,-26 27 1,0 78 15,52-52-15</inkml:trace>
          <inkml:trace contextRef="#ctx0" brushRef="#br0" timeOffset="59425.884">24090 4033 0,'27'0'0,"-1"52"0,-26 53 16,0 0-16,0 52 15,0 0 1,0 0 0,0-26-1,0-26 1,-26-27 0,-1-78-1,1 0 1,0-52-1,52-79 1,53 26 0,-1 0 15,27 53-15,0 0-1,-27 52 1,-25 26-1,-53 26 17,-53 27-32,-51 26 15,25-27 1,1 1 0,78-1-1,78 1 1,79-27-1,26 27 1,-25-27 0,-27 0-1,-79-25 17,-26-27-32,-52 0 15,52-105 1,26-78 15,-52 183-31</inkml:trace>
          <inkml:trace contextRef="#ctx0" brushRef="#br0" timeOffset="60270.5565">25321 3300 0,'52'52'0,"1"53"0,25 78 16,27 53-16,26-1 31,-26-25-31,0-53 16,-53-26-1,0-79 1,-52-52 0,0-26-1,0-105 1,-26 0 0,26 131-1</inkml:trace>
          <inkml:trace contextRef="#ctx0" brushRef="#br0" timeOffset="59913.1575">26185 3221 0,'0'52'0,"-26"27"16,-79 52-16,-52 52 0,26 0 31,0 27-15,27-53-1,51-26 1,27-26 0,0-53-1,26-78 1,26-131-1,-26 157 1</inkml:trace>
          <inkml:trace contextRef="#ctx0" brushRef="#br0" timeOffset="61342.7535">26447 4426 0,'26'-27'16,"-26"106"-16,0 26 0,0 52 0,26 0 15,-26 0 17,27-26-17,-27-53 1,26-25 0,-26-53-1,-26 0 1,52-105-1,0-26 1,26 0 0,27 0-1,0 27 1,-1 51 15,1 27-31,-1 52 16,-25 53-1,-27 52 1,0 26 0,-26-26-1,-26 26 17,26-52-17,0-105 1,0 0-1,26-53 1,26-25 0,1-53-1,-53 131 1</inkml:trace>
          <inkml:trace contextRef="#ctx0" brushRef="#br0" timeOffset="61693.317">27390 4975 0,'52'0'0,"27"0"16,52 0-16,0 27 0,-27-27 15,-25 0 1,-53 0 15,-26 0-31,-52 0 16,-27 0-1,79-79 17,0 79-17</inkml:trace>
          <inkml:trace contextRef="#ctx0" brushRef="#br0" timeOffset="62469.6345">28490 3745 0,'104'26'0,"-78"79"0,-26 52 16,-52 105-16,26 52 15,0-78 1,52 25 0,-26-51-1,0-53 1,0-105-1,0-52 1,0-26 0,-26-131-1,52 0 1,26 26 0,1 26-1,25 53 1,27 26-1,0 0 1,-27 78 0,-25 0-1,-80 27 17,-25 26-17,-26-27 1,-27 1 15,52-27-31,27 27 16,105-27-1,52 53 1,26-27 0,-26-25-1,-79-27 1,-52-26-1,-26 0 1,-26-53 0,52-51-1,0 104 1</inkml:trace>
          <inkml:trace contextRef="#ctx0" brushRef="#br0" timeOffset="93394.413">28542 2043 0,'52'-131'0,"-26"105"0,1-1 15,51 80 1,79 51-1,53 54 1,-1 77 0,53 1-1,-52 78 1,-1 0 0,-52 79-1,-78 52 1,-53 0-1,-78 79 1,-27-52 15,-52-54-15,0-129 0,-78-106-1,-53-78 1,262-105-1</inkml:trace>
          <inkml:trace contextRef="#ctx0" brushRef="#br0" timeOffset="132251.301">31003 5054 0,'0'0'16</inkml:trace>
        </inkml:traceGroup>
      </inkml:traceGroup>
      <inkml:traceGroup>
        <inkml:annotationXML>
          <emma:emma xmlns:emma="http://www.w3.org/2003/04/emma" version="1.0">
            <emma:interpretation id="{0737938A-FAB9-4BF3-A672-7DC562D8C12D}" emma:medium="tactile" emma:mode="ink">
              <msink:context xmlns:msink="http://schemas.microsoft.com/ink/2010/main" type="line" rotatedBoundingBox="1911,5917 6519,5917 6519,8221 1911,8221"/>
            </emma:interpretation>
          </emma:emma>
        </inkml:annotationXML>
        <inkml:traceGroup>
          <inkml:annotationXML>
            <emma:emma xmlns:emma="http://www.w3.org/2003/04/emma" version="1.0">
              <emma:interpretation id="{73DEBD2F-B34B-442C-A16F-B054B7879599}" emma:medium="tactile" emma:mode="ink">
                <msink:context xmlns:msink="http://schemas.microsoft.com/ink/2010/main" type="inkWord" rotatedBoundingBox="1911,5917 6519,5917 6519,8221 1911,8221"/>
              </emma:interpretation>
              <emma:one-of disjunction-type="recognition" id="oneOf2">
                <emma:interpretation id="interp10" emma:lang="it-IT" emma:confidence="0">
                  <emma:literal>Sua</emma:literal>
                </emma:interpretation>
                <emma:interpretation id="interp11" emma:lang="it-IT" emma:confidence="0">
                  <emma:literal>sua</emma:literal>
                </emma:interpretation>
                <emma:interpretation id="interp12" emma:lang="it-IT" emma:confidence="0">
                  <emma:literal>Sia</emma:literal>
                </emma:interpretation>
                <emma:interpretation id="interp13" emma:lang="it-IT" emma:confidence="0">
                  <emma:literal>Sio.</emma:literal>
                </emma:interpretation>
                <emma:interpretation id="interp14" emma:lang="it-IT" emma:confidence="0">
                  <emma:literal>Sua.</emma:literal>
                </emma:interpretation>
              </emma:one-of>
            </emma:emma>
          </inkml:annotationXML>
          <inkml:trace contextRef="#ctx0" brushRef="#br0" timeOffset="1558.494">523 4059 0,'-26'26'0,"-105"105"16,-104 79-16,-1-1 16,105-26-1,105 1 17,78-27-17,131 0 1,53 0-1,52 0 1,-26 0 0,-131-26-1,-131 26 1,-105-52 0,-78 0-1,-105-53 1,26-26-1,79-26 1,130 0 0,53-52-1,157-27 1,132-52 0,51-26 15,-26 26-31,-78 0 15,-236 131 17</inkml:trace>
          <inkml:trace contextRef="#ctx0" brushRef="#br0" timeOffset="2178.5715">1911 5421 0,'0'209'0,"-26"-26"16,-26 27 0,52-53-1,52-52 1,79-53-1,0-78 17,52-131-17,-78-27 1,-27 27 0,-51 79-1,-27 25 1,0 53-1,0 53 1,26 52 0,52 78-1,53-26 1,26-52 0,27-53-1,-1-52 1,-52-105-1,-52-104 1,-79-27 0,-105 1-1,-79 51 1,27 106 15,53 25-15,25 53-1,105 26 1,-26-26-16</inkml:trace>
          <inkml:trace contextRef="#ctx0" brushRef="#br0" timeOffset="3142.377">3770 6023 0,'131'0'0,"0"26"15,26 0-15,-52-52 16,-53-26 0,-52-79-1,0 131 1</inkml:trace>
        </inkml:traceGroup>
      </inkml:traceGroup>
    </inkml:traceGroup>
    <inkml:traceGroup>
      <inkml:annotationXML>
        <emma:emma xmlns:emma="http://www.w3.org/2003/04/emma" version="1.0">
          <emma:interpretation id="{3E98EADF-3C2C-4B42-B435-3384ADB3C576}" emma:medium="tactile" emma:mode="ink">
            <msink:context xmlns:msink="http://schemas.microsoft.com/ink/2010/main" type="paragraph" rotatedBoundingBox="5629,8221 30453,8221 30453,14427 5629,1442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92CDCB1-8142-4E9F-8A9E-06092ED2E7F8}" emma:medium="tactile" emma:mode="ink">
              <msink:context xmlns:msink="http://schemas.microsoft.com/ink/2010/main" type="inkBullet" rotatedBoundingBox="5629,8221 6362,8221 6362,9295 5629,9295"/>
            </emma:interpretation>
            <emma:one-of disjunction-type="recognition" id="oneOf3">
              <emma:interpretation id="interp15" emma:lang="it-IT" emma:confidence="0">
                <emma:literal>•</emma:literal>
              </emma:interpretation>
            </emma:one-of>
          </emma:emma>
        </inkml:annotationXML>
        <inkml:trace contextRef="#ctx0" brushRef="#br0" timeOffset="2858.2155">4006 6363 0,'26'26'15,"27"315"-15,-27-158 16,26 0-1,-26-25 17,-26-54-17,-52-25 1,-53-79 0,-52-26-1,-26-79 1,52 0-1,26 0 1,105 1 0,105-1-1,52-26 1,-157 131 0</inkml:trace>
      </inkml:traceGroup>
      <inkml:traceGroup>
        <inkml:annotationXML>
          <emma:emma xmlns:emma="http://www.w3.org/2003/04/emma" version="1.0">
            <emma:interpretation id="{595ADDCE-1CF9-4963-A5B9-FF98F567FEE8}" emma:medium="tactile" emma:mode="ink">
              <msink:context xmlns:msink="http://schemas.microsoft.com/ink/2010/main" type="line" rotatedBoundingBox="10971,8326 30453,8326 30453,14427 10971,14427"/>
            </emma:interpretation>
          </emma:emma>
        </inkml:annotationXML>
        <inkml:traceGroup>
          <inkml:annotationXML>
            <emma:emma xmlns:emma="http://www.w3.org/2003/04/emma" version="1.0">
              <emma:interpretation id="{53368B01-7D30-4181-AD1F-D1E10DC0042B}" emma:medium="tactile" emma:mode="ink">
                <msink:context xmlns:msink="http://schemas.microsoft.com/ink/2010/main" type="inkWord" rotatedBoundingBox="16496,9583 26813,9583 26813,14427 16496,14427"/>
              </emma:interpretation>
              <emma:one-of disjunction-type="recognition" id="oneOf4">
                <emma:interpretation id="interp16" emma:lang="it-IT" emma:confidence="0">
                  <emma:literal>1x5-5=0</emma:literal>
                </emma:interpretation>
                <emma:interpretation id="interp17" emma:lang="it-IT" emma:confidence="0">
                  <emma:literal>31x5-5=0</emma:literal>
                </emma:interpretation>
                <emma:interpretation id="interp18" emma:lang="it-IT" emma:confidence="0">
                  <emma:literal>41x5-5=0</emma:literal>
                </emma:interpretation>
                <emma:interpretation id="interp19" emma:lang="it-IT" emma:confidence="0">
                  <emma:literal>1x5-55=0</emma:literal>
                </emma:interpretation>
                <emma:interpretation id="interp20" emma:lang="it-IT" emma:confidence="0">
                  <emma:literal>31x5-55=0</emma:literal>
                </emma:interpretation>
              </emma:one-of>
            </emma:emma>
          </inkml:annotationXML>
          <inkml:trace contextRef="#ctx0" brushRef="#br0" timeOffset="135013.8195">15790 7908 0,'-236'131'0,"53"0"0,-1 52 15,1 1 1,0 51 15,-1-51-31,53-1 16,27-52-1,51-79 1,27-52 0,52-104-1,53-106 17,26-52-32,-27-26 15,-78 288 1</inkml:trace>
          <inkml:trace contextRef="#ctx0" brushRef="#br0" timeOffset="135366.336">14611 7725 0,'79'52'0,"-27"79"0,53 131 15,0 0 1,52 0 0,-26-53-1,-27 1 1,1-79 0,-52-27-1,-27-77 16,-26-1-15,0 0 0,-26-52-1,26-53 1,52-25 0,-52 104-1</inkml:trace>
          <inkml:trace contextRef="#ctx0" brushRef="#br0" timeOffset="135998.1315">16209 9270 0,'78'0'15,"-52"52"-15,-26 79 0,-26 52 31,52-25-31,-26-27 16,26-53 0,-26-52-1,53-26 1,-27-78 0,26-53-1,27 0 1,0 26-1,-1 0 1,27 79 0,0 52-1,-27 27 1,27 51 0,-53 27-1,1 27 1,-27-1-1,0-79 1,0-25 0,0-53-1,53-53 1,-1-78 15,-78 131-31</inkml:trace>
          <inkml:trace contextRef="#ctx0" brushRef="#br0" timeOffset="136898.4645">18015 9951 0,'79'26'0,"26"-26"0,-1 26 0,-25-52 16,26 26-1,-53 0 1,0 0 0,-25 26-1,-27-26 1,0 26 0,-53 0-1,53-52 1,0 26-1</inkml:trace>
          <inkml:trace contextRef="#ctx0" brushRef="#br0" timeOffset="138550.7025">19953 9846 0,'79'183'0,"-79"-26"16,-27 53-1,27 26 17,27-1-32,-1-25 31,-26-79-16,-53-53 1,-25-25 0,-53-80-1,-79-25 1,1-27 0,-53-52 15,236 27-16,105-1 1,-79 105 0</inkml:trace>
          <inkml:trace contextRef="#ctx0" brushRef="#br0" timeOffset="138889.548">19613 9532 0,'262'-26'0,"-53"-1"16,-26 1-1,53 79 1,-27-1 0,-130-52-1,-53 0 17,-78 26-17,-27 0 1,79-26-16</inkml:trace>
          <inkml:trace contextRef="#ctx0" brushRef="#br0" timeOffset="143421.4845">20451 7751 0,'52'0'0,"27"26"0,25 53 16,53 78-16,0 52 0,53 53 16,-1 0-1,1 79 1,-1 78 0,-78 0-1,-52-1 1,-53 1-1,-78-26 1,-1-26 0,-51-27-1,-27-78 1,26-79 0,0-52 15,-52-26-16,79-79 1,78-26 0</inkml:trace>
          <inkml:trace contextRef="#ctx0" brushRef="#br0" timeOffset="158864.832">23017 10213 0,'131'78'0,"104"-26"0,80-25 16,-80-27-1,-78 26 1,-52-26 0,-26 26-1,-27-26 1,0-26 0,-52 26-1</inkml:trace>
          <inkml:trace contextRef="#ctx0" brushRef="#br0" timeOffset="158560.164">23226 9794 0,'157'0'15,"79"-27"-15,52 1 0,-52-26 16,-27 52 0,-52 26-1,-78-26 1,-27 0 0,-52 0-1,-26 0 1,-79-26 15,-26 26-15,131 0-1</inkml:trace>
          <inkml:trace contextRef="#ctx0" brushRef="#br0" timeOffset="133272.72">8798 8641 0,'0'0'0</inkml:trace>
          <inkml:trace contextRef="#ctx0" brushRef="#br0" timeOffset="134077.356">11443 6468 0,'-131'52'16,"-52"106"-16,-27 51 0,1 53 31,51 52-15,54 53 0,51 25-1,106 27 1,51-26-1,80-52 1,25-27 0,1-52-1,-53-53 1,-79-130 0,-25-27-1,-53-52 1,-26-26-1,-1-79 17,27-78-32,0 183 15</inkml:trace>
          <inkml:trace contextRef="#ctx0" brushRef="#br0" timeOffset="134502.1335">11836 8720 0,'314'26'0,"-105"-26"0,27 26 15,-27-26 1,-25-26 15,-80 26-15,-77 0-1,-27 0 1,0 0 0,0 0-1,-27 26 1,54-26 0,77-26-1,-104 26 1</inkml:trace>
          <inkml:trace contextRef="#ctx0" brushRef="#br0" timeOffset="159552.288">27128 8825 0,'-131'-157'0,"-131"78"16,0 105-1,27 79 1,-27 78 0,78 53-1,27 26 1,79 52 15,104 26-31,157 1 16,79-53-1,52-52 17,1-79-32,-1-105 31,-26-78-31,26-79 16,-26-78-1,-78-79 16,-79-52-15,-53 0 0,-104-79 15,-79 52-31,-104 53 16,-79 79-1,-131 156 1,-79 158-1,210 157 1,288-262 0</inkml:trace>
        </inkml:traceGroup>
      </inkml:traceGroup>
    </inkml:traceGroup>
  </inkml:traceGroup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24:04.0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87CADA4-15A2-4811-BED1-73867422BF76}" emma:medium="tactile" emma:mode="ink">
          <msink:context xmlns:msink="http://schemas.microsoft.com/ink/2010/main" type="writingRegion" rotatedBoundingBox="1756,85 31318,2559 30386,13698 824,11224"/>
        </emma:interpretation>
      </emma:emma>
    </inkml:annotationXML>
    <inkml:traceGroup>
      <inkml:annotationXML>
        <emma:emma xmlns:emma="http://www.w3.org/2003/04/emma" version="1.0">
          <emma:interpretation id="{5083C723-75D8-4CD8-BEC9-87E749AE40F1}" emma:medium="tactile" emma:mode="ink">
            <msink:context xmlns:msink="http://schemas.microsoft.com/ink/2010/main" type="paragraph" rotatedBoundingBox="1756,85 31318,2559 30813,8597 1251,61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66EBFEC-3F23-4510-8A4C-60073AA50AC2}" emma:medium="tactile" emma:mode="ink">
              <msink:context xmlns:msink="http://schemas.microsoft.com/ink/2010/main" type="line" rotatedBoundingBox="1756,85 31318,2559 30813,8597 1251,6123"/>
            </emma:interpretation>
          </emma:emma>
        </inkml:annotationXML>
        <inkml:traceGroup>
          <inkml:annotationXML>
            <emma:emma xmlns:emma="http://www.w3.org/2003/04/emma" version="1.0">
              <emma:interpretation id="{F2A0CFE3-A798-404D-AEDB-F4FA0C858535}" emma:medium="tactile" emma:mode="ink">
                <msink:context xmlns:msink="http://schemas.microsoft.com/ink/2010/main" type="inkWord" rotatedBoundingBox="1895,898 13781,2520 13114,7410 1228,5789"/>
              </emma:interpretation>
              <emma:one-of disjunction-type="recognition" id="oneOf0">
                <emma:interpretation id="interp0" emma:lang="it-IT" emma:confidence="0">
                  <emma:literal>Enfant</emma:literal>
                </emma:interpretation>
                <emma:interpretation id="interp1" emma:lang="it-IT" emma:confidence="0">
                  <emma:literal>Endine</emma:literal>
                </emma:interpretation>
                <emma:interpretation id="interp2" emma:lang="it-IT" emma:confidence="0">
                  <emma:literal>Engine</emma:literal>
                </emma:interpretation>
                <emma:interpretation id="interp3" emma:lang="it-IT" emma:confidence="0">
                  <emma:literal>Endine.</emma:literal>
                </emma:interpretation>
                <emma:interpretation id="interp4" emma:lang="it-IT" emma:confidence="0">
                  <emma:literal>(liti</emma:literal>
                </emma:interpretation>
              </emma:one-of>
            </emma:emma>
          </inkml:annotationXML>
          <inkml:trace contextRef="#ctx0" brushRef="#br0">4215-393 0,'-26'26'16,"-79"79"-16,-52 26 0,-78 105 0,25 25 15,-25 106 1,51 26 0,79 52-1,79 0 1,52 26 15,79-25-15,52-1-1,27-79 1,-1-51 0,-26-80-1,-52-104 1,-27-26 0,-25-79-1,-1-131 1,-26-183-1,-26 288 1</inkml:trace>
          <inkml:trace contextRef="#ctx0" brushRef="#br0" timeOffset="631.7955">5656 785 0,'78'-78'0,"-25"130"0,-53 158 15,-27 78-15,27 26 16,27 26 0,25-25-1,-26-27 1,26-79 0,-52-52-1,-104-52 1,-106-53-1,-78-52 17,-26 27-17,52 25 1,53 53 0,130 26-1,105 0 1,105-1-1,157-25 1,26-79 0,-26-52-1,-104-26 1,-53-53 0,-79-26-1,-52-26 1,0 52-1,0 105 1</inkml:trace>
          <inkml:trace contextRef="#ctx0" brushRef="#br0" timeOffset="1155.1995">6677 3273 0,'52'79'0,"-52"52"15,0 52-15,0-26 16,0-52-1,26-27 1,1-78 15,-1 0-31,78-131 16,1-52 0,26 26-1,0 26 1,-26 79 15,-27 52-15,-25 52-1,-1 79 1,1 52 0,-53 27-1,26-53 1,-26-26-1,0-79 1,0-183 0,0 131-1</inkml:trace>
          <inkml:trace contextRef="#ctx0" brushRef="#br0" timeOffset="2542.806">8745 2409 0,'53'26'0,"78"-26"0,78-26 0,27 26 16,-27-26 0,-25 26-1,-53 0 1,-105 26-1,0-26 1,-78 26 0,25-104-1,27 78 1</inkml:trace>
          <inkml:trace contextRef="#ctx0" brushRef="#br0" timeOffset="-2492.028">-158 78 0,'210'-26'0,"-184"52"16,-78 1-16,-132 25 16,-130 0-1,-52 53 1,-1 0 0,53 26-1,104 0 1,158 0-1,130-53 1,158 27 0,131-27 15,25 27-15,-103 0-1,-159-26 1,-156 25-1,-236 53 1,-157 0 0,-52 79-1,105 0 1,104-1 0,157 1-1,131-26 1,157-53-1,158 0 1,104-105 0,0 1-1,-26-53 1,-183 0 0,-79-79-1,-105-78 1,-104-53 15,52 210-15</inkml:trace>
          <inkml:trace contextRef="#ctx0" brushRef="#br0" timeOffset="-2220.561">0 0 0,'78'-26'15,"-52"602"-15,27-367 16,25-130 0,-78-79-1</inkml:trace>
          <inkml:trace contextRef="#ctx0" brushRef="#br0" timeOffset="-1660.05">628 2618 0,'79'131'0,"-27"53"0,-52 51 16,-26 27 0,26-26-1,26-79 1,0-78 0,26-53-1,-25-52 1,51-158-1,-25-78 1,25 27 0,1 104-1,-1 78 1,1 53 15,26 79-15,-1 78-1,-25 26 1,-27-26 0,-26 27-1,1-53 1,-27-53 0,26-130-1,-26 52 1</inkml:trace>
        </inkml:traceGroup>
        <inkml:traceGroup>
          <inkml:annotationXML>
            <emma:emma xmlns:emma="http://www.w3.org/2003/04/emma" version="1.0">
              <emma:interpretation id="{90C75FDA-7722-42B3-8B7A-0901F722AF0E}" emma:medium="tactile" emma:mode="ink">
                <msink:context xmlns:msink="http://schemas.microsoft.com/ink/2010/main" type="inkWord" rotatedBoundingBox="15621,2399 24314,4893 23151,8947 14458,6453"/>
              </emma:interpretation>
              <emma:one-of disjunction-type="recognition" id="oneOf1">
                <emma:interpretation id="interp5" emma:lang="it-IT" emma:confidence="0">
                  <emma:literal>Risio</emma:literal>
                </emma:interpretation>
                <emma:interpretation id="interp6" emma:lang="it-IT" emma:confidence="0">
                  <emma:literal>Esco.</emma:literal>
                </emma:interpretation>
                <emma:interpretation id="interp7" emma:lang="it-IT" emma:confidence="0">
                  <emma:literal>Esala.</emma:literal>
                </emma:interpretation>
                <emma:interpretation id="interp8" emma:lang="it-IT" emma:confidence="0">
                  <emma:literal>Esca.</emma:literal>
                </emma:interpretation>
                <emma:interpretation id="interp9" emma:lang="it-IT" emma:confidence="0">
                  <emma:literal>Esalo.</emma:literal>
                </emma:interpretation>
              </emma:one-of>
            </emma:emma>
          </inkml:annotationXML>
          <inkml:trace contextRef="#ctx0" brushRef="#br0" timeOffset="3266.3925">13302 1021 0,'105'-105'0,"-158"105"0,-183 0 16,-78 53-16,-52 25 0,25 27 15,106 0 1,130 0 0,157-27-1,184 1 1,130-27 0,1 27-1,-27 25 1,-156 1-1,-158 26 1,-183 0 0,-184 52-1,-78 0 1,27 53 15,77 26-15,132 0-1,157 0 1,131-27 0,130-51-1,106-53 1,52-53 0,-27-25-1,-78-53 1,-131 0-1,-52-131 1,-105 131 0</inkml:trace>
          <inkml:trace contextRef="#ctx0" brushRef="#br0" timeOffset="3546.648">13459 707 0,'26'52'0,"0"105"0,-52 131 16,52-26 0,27-52-1,-53-210 1</inkml:trace>
          <inkml:trace contextRef="#ctx0" brushRef="#br0" timeOffset="4271.211">14506 3430 0,'-104'367'0,"77"-53"16,-51 0 0,52 0-1,26-52 1,26-78 0,0-53-1,-26-105 1,26-52 15,-26-105-15,26-79-1,27 27 1,25 52 0,53 26-1,53 53 1,51 78-1,-51 26 1,-106 53 0,-78 0-1,-105-27 1,-78 1 0,0-27-1,52-26 1,78 1-1,106 25 1,130 27 0,53 25-1,-27 1 17,-78-79-17,-52 27 1,-53-53-1,-26-131 1,0 131 0</inkml:trace>
          <inkml:trace contextRef="#ctx0" brushRef="#br0" timeOffset="6435.135">16680 2330 0,'-26'0'0,"-27"27"0,1 25 0,-27 53 16,1-1-16,-27 54 15,26-1 1,1-26-1,25-1 1,27 1 0,26-52-1,26-27 1,-26-25 0,0-1-1,0-26 1,0 0 15,0 0-31,0 0 16,0 0-1,0 0 1,0 0 0,0 0 15,0 0-16,0 0 1,0 0 0,0 0-1,0 0 1,0 0 0,0 0-1,0 0 1,0 0-1,0 0 1,0 0 0,0 0-1,0 0 1,0 0 0,0 0-1,0 0 1,0 0-1,0 0 1,0 0 15,0 0-15,0 0 0,0 0-1,0 0 1,0 0-1,0 0 1,0 26 0,0 26-1,27 53 1,-27-26 0,26 52-1,26-27 1,53 27-1,0-26 1,26-53 0,26-26-1,0-52 1,-26-52 0,0-53-1,-27-52 1,-25-1 15,-27 27-15,1 0-1,-53 26 1,0 52 0,0 27-1,0 78 1,0 27-1,0 104 1,26 26 0,52 0-1,27 27 1,0-105 0,78-1-1,1-77 1,-1-27-1,0-105 1,-26-52 0,-78-53-1,-53-52 17,-105 27-17,-51-27 1,-54 26-1,-25 158 1,52-53 0,52 78-1,105 53 1,0 0 0</inkml:trace>
          <inkml:trace contextRef="#ctx0" brushRef="#br0" timeOffset="7186.0635">19115 3875 0,'0'79'0,"0"130"0,-52 27 16,52-26-1,0-80 1,26-25 0,-52-52-1,26-53 1,0-53 0,0-104-1,52-26 1,53 52-1,-1 52 17,54 27-32,-28 52 15,-25 26 1,-79 53 0,-78 25 15,-105 1-31,0-26 31,26-27-15,79 0-1,104 1 1,79-1 0,78 27-1,27-1 1,-53 1-1,-104-27 1,-79-52 0,-53-26-1,27-79 1,26 105 0</inkml:trace>
        </inkml:traceGroup>
        <inkml:traceGroup>
          <inkml:annotationXML>
            <emma:emma xmlns:emma="http://www.w3.org/2003/04/emma" version="1.0">
              <emma:interpretation id="{1A44C520-E0B9-4B03-9F82-8F883C9D8258}" emma:medium="tactile" emma:mode="ink">
                <msink:context xmlns:msink="http://schemas.microsoft.com/ink/2010/main" type="inkWord" rotatedBoundingBox="23011,1864 31318,2559 30866,7959 22559,7264"/>
              </emma:interpretation>
              <emma:one-of disjunction-type="recognition" id="oneOf2">
                <emma:interpretation id="interp10" emma:lang="it-IT" emma:confidence="0">
                  <emma:literal>xn-)k-</emma:literal>
                </emma:interpretation>
                <emma:interpretation id="interp11" emma:lang="it-IT" emma:confidence="0">
                  <emma:literal>Nuke).</emma:literal>
                </emma:interpretation>
                <emma:interpretation id="interp12" emma:lang="it-IT" emma:confidence="0">
                  <emma:literal>Xn-)k-</emma:literal>
                </emma:interpretation>
                <emma:interpretation id="interp13" emma:lang="it-IT" emma:confidence="0">
                  <emma:literal>1/n-)k-</emma:literal>
                </emma:interpretation>
                <emma:interpretation id="interp14" emma:lang="it-IT" emma:confidence="0">
                  <emma:literal>Vuk).</emma:literal>
                </emma:interpretation>
              </emma:one-of>
            </emma:emma>
          </inkml:annotationXML>
          <inkml:trace contextRef="#ctx0" brushRef="#br0" timeOffset="8298.297">20372 2592 0,'157'131'0,"-26"79"0,0 51 16,26 28-1,-26-54 1,26 27 0,-52-79-1,-1-78 1,-77-53-1,-1-78 1,0-78 0,-26-54-1,0 158 1</inkml:trace>
          <inkml:trace contextRef="#ctx0" brushRef="#br0" timeOffset="7975.0755">21576 2487 0,'0'53'0,"-104"52"0,-27 52 16,-53 26 0,-25 53-1,52-1 1,26-25-1,52-27 1,27-26 0,26-78-1,0-79 1,78-105 0,0-78-1,-52 183 1</inkml:trace>
          <inkml:trace contextRef="#ctx0" brushRef="#br0" timeOffset="8760.1815">21838 3797 0,'79'131'0,"-27"0"0,-52 0 16,26 26-1,1-79 1,-1-25-1,0-53 1,52-53 0,1-52-1,0-25 1,-1 25 0,-25 52-1,-1 53 1,-26 53-1,0 52 1,-26 25 0,0 28-1,26-54 1,1-77 15,-1-1-15,52-105-1,27-26 1,-105 105 0</inkml:trace>
          <inkml:trace contextRef="#ctx0" brushRef="#br0" timeOffset="9050.202">23278 4399 0,'105'-79'0,"-26"53"0,26 0 15,-1 26-15,-25 26 16,-53 27-1,0-27 1,-52-52 0,26-27-1,0 53 1</inkml:trace>
          <inkml:trace contextRef="#ctx0" brushRef="#br0" timeOffset="10733.688">24378 183 0,'131'79'0,"0"78"15,79 157 1,51 53-16,28 104 15,25 53 1,-26 26 15,-79 52-15,-52-52 0,-104-53-1,-106-52 1,-78-157-1,-26-52 1,-26-53 0,26-78-1,0-26 17,52-27-32,53-26 15,130-52 1,-78 26-1</inkml:trace>
          <inkml:trace contextRef="#ctx0" brushRef="#br0" timeOffset="10138.023">24169 3718 0,'78'0'0,"-78"53"16,0 78-16,-26 157 0,26 26 15,0-105 17,26-78-17,1-52 1,-27-27-1,0-52 1,0-52 0,26-79-1,0-26 1,26 52 0,53 53-1,26 25 1,0 27-1,-79 0 1,-26 53 0,-78-1-1,-79-26 1,-26 27 0,52-27-1,79 26 1,105 27 15,104 26-15,26-1-1,-25 1 1,-80-53 0,-51-25-1,-79-27 1,-1-27-1,27-77 1,0 104 0</inkml:trace>
          <inkml:trace contextRef="#ctx0" brushRef="#br0" timeOffset="11241.468">27049 3718 0,'288'53'0,"-209"-53"0,-53 0 16,0 0-1,-26 0 1,0 0 0,-52 26 15,104 105-16,-52-131 1</inkml:trace>
        </inkml:traceGroup>
      </inkml:traceGroup>
    </inkml:traceGroup>
    <inkml:traceGroup>
      <inkml:annotationXML>
        <emma:emma xmlns:emma="http://www.w3.org/2003/04/emma" version="1.0">
          <emma:interpretation id="{3877ECD5-B6DB-4D8B-8A75-AC7DB4EF11C9}" emma:medium="tactile" emma:mode="ink">
            <msink:context xmlns:msink="http://schemas.microsoft.com/ink/2010/main" type="paragraph" rotatedBoundingBox="7297,8264 23723,8708 23625,12325 7200,1188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00107EB-C374-429A-B7FD-0C659CFB76D4}" emma:medium="tactile" emma:mode="ink">
              <msink:context xmlns:msink="http://schemas.microsoft.com/ink/2010/main" type="inkBullet" rotatedBoundingBox="7253,9923 7732,9935 7723,10268 7244,10255"/>
            </emma:interpretation>
            <emma:one-of disjunction-type="recognition" id="oneOf3">
              <emma:interpretation id="interp15" emma:lang="it-IT" emma:confidence="0">
                <emma:literal>•</emma:literal>
              </emma:interpretation>
            </emma:one-of>
          </emma:emma>
        </inkml:annotationXML>
        <inkml:trace contextRef="#ctx0" brushRef="#br0" timeOffset="12922.0245">3692 7829 0,'78'79'0,"-78"-27"15,26 1-15,27-1 0,25-26 16,27-52-1,-53 0 1,-25-27 0,-54-25-1,-103 26 1,-1 52 0,26 52 15,79 0-16,130 79 1,80-52 0,-1-105-1,-183 26 1</inkml:trace>
      </inkml:traceGroup>
      <inkml:traceGroup>
        <inkml:annotationXML>
          <emma:emma xmlns:emma="http://www.w3.org/2003/04/emma" version="1.0">
            <emma:interpretation id="{303A4571-E1B9-447D-A3F5-DA6BF27CC1D1}" emma:medium="tactile" emma:mode="ink">
              <msink:context xmlns:msink="http://schemas.microsoft.com/ink/2010/main" type="line" rotatedBoundingBox="8788,8304 23723,8708 23625,12325 8690,11921"/>
            </emma:interpretation>
          </emma:emma>
        </inkml:annotationXML>
        <inkml:traceGroup>
          <inkml:annotationXML>
            <emma:emma xmlns:emma="http://www.w3.org/2003/04/emma" version="1.0">
              <emma:interpretation id="{DE60F002-BCDD-4317-B02C-CC5EBF024562}" emma:medium="tactile" emma:mode="ink">
                <msink:context xmlns:msink="http://schemas.microsoft.com/ink/2010/main" type="inkWord" rotatedBoundingBox="11582,8597 17809,8765 17719,12088 11492,11920"/>
              </emma:interpretation>
              <emma:one-of disjunction-type="recognition" id="oneOf4">
                <emma:interpretation id="interp16" emma:lang="it-IT" emma:confidence="0">
                  <emma:literal>(7x-5)=0</emma:literal>
                </emma:interpretation>
                <emma:interpretation id="interp17" emma:lang="it-IT" emma:confidence="0">
                  <emma:literal>(7x55)=0</emma:literal>
                </emma:interpretation>
                <emma:interpretation id="interp18" emma:lang="it-IT" emma:confidence="0">
                  <emma:literal>(7x5-5=0</emma:literal>
                </emma:interpretation>
                <emma:interpretation id="interp19" emma:lang="it-IT" emma:confidence="0">
                  <emma:literal>(7x-53)=0</emma:literal>
                </emma:interpretation>
                <emma:interpretation id="interp20" emma:lang="it-IT" emma:confidence="0">
                  <emma:literal>(7x5-53=0</emma:literal>
                </emma:interpretation>
              </emma:one-of>
            </emma:emma>
          </inkml:annotationXML>
          <inkml:trace contextRef="#ctx0" brushRef="#br0" timeOffset="15233.4">8955 7175 0,'52'26'0,"-130"79"0,-27 52 0,-78 78 15,-53 27 1,79 0-1,26-26 1,52-53 0,27-78-1,26-79 1,52-105 0,26-156-1,1-53 1,-53 288-1</inkml:trace>
          <inkml:trace contextRef="#ctx0" brushRef="#br0" timeOffset="15542.9505">8117 7149 0,'52'52'15,"27"79"-15,26 104 16,26 27-16,26 0 16,0 0-1,-26-79 1,-53-52 0,-25-78-1,-53-27 16,-26-79-15,-1-51 0,27-1-1,0 105 1</inkml:trace>
          <inkml:trace contextRef="#ctx0" brushRef="#br0" timeOffset="16013.6235">9531 8379 0,'79'157'0,"-79"-52"15,0 26 1,0-52-1,26-1 1,0-52 0,0-26-1,53-78 1,-27-53 0,27 26-1,-1 27 1,-25 51-1,-1 27 1,0 53 0,1 78-1,-53 0 17,26 52-17,-26-78 1,52-105-1,27-105 1,-79 105 0</inkml:trace>
          <inkml:trace contextRef="#ctx0" brushRef="#br0" timeOffset="16353.4455">10736 8877 0,'52'0'0,"27"0"16,25-26-16,27-1 0,-26 27 16,0 27-1,-79-1 1,-52-26 0,-1-53-1,54-25 1,-27 78-1</inkml:trace>
          <inkml:trace contextRef="#ctx0" brushRef="#br0" timeOffset="16721.586">11888 8536 0,'131'105'0,"-79"0"16,0 52-16,1 105 31,52-53-15,-53-25-1,-52-53 1,-52-53-1,-132-52 1,1-52 15,26-52-31,78 25 16,53-52 0,52-52-1,-26 157 1</inkml:trace>
          <inkml:trace contextRef="#ctx0" brushRef="#br0" timeOffset="16965.711">11704 8536 0,'210'53'16,"-53"-1"-16,26 0 0,-78-78 15,0-26 17,-53-53-17,-52 105 1</inkml:trace>
          <inkml:trace contextRef="#ctx0" brushRef="#br0" timeOffset="17450.055">12516 6625 0,'262'78'16,"-26"79"-16,183 262 0,-157-131 15,-1 79 1,-103 52 0,-80-26-1,-104-53 1,-79 1 0,-26-106 15,-52-78-16,52-52 1,26-52 0,53-80-1,104-51 1,79-53 0,-131 131-1</inkml:trace>
          <inkml:trace contextRef="#ctx0" brushRef="#br0" timeOffset="14433.6465">6022 6258 0,'0'-26'0,"-52"52"0,-27 53 15,-25 52-15,-54 52 0,1 53 16,26 26 0,27 52-1,51 26 1,53 27-1,53-1 1,51 1 0,27-53-1,-26-52 1,26-79 0,-52-52 15,-53-78-16,-26-53 1,0-27 0,0-130-1,0-52 1,0 209 0</inkml:trace>
          <inkml:trace contextRef="#ctx0" brushRef="#br0" timeOffset="14822.2935">6075 8039 0,'104'26'0,"1"0"15,52 0-15,79 1 0,-27-1 16,-25 26 0,-53-26-1,-105 0 16,-26-26-31,-26 0 32,-79-52-17,105-26 1,52-27 0,-52 105-1</inkml:trace>
          <inkml:trace contextRef="#ctx0" brushRef="#br0" timeOffset="17769.3705">15240 8091 0,'340'0'0,"-157"-26"16,1 26 15,-132 26-31,-26 0 15,-26 1 1,0-27 0</inkml:trace>
          <inkml:trace contextRef="#ctx0" brushRef="#br0" timeOffset="17977.365">15423 8458 0,'131'52'0,"52"-26"0,53-26 16,-1 27 0,-25-27-1,-1-27 1,-209 27-1</inkml:trace>
          <inkml:trace contextRef="#ctx0" brushRef="#br0" timeOffset="18553.5">18827 7594 0,'183'-131'0,"-183"78"0,-131-25 15,-78 52 1,-79 130-1,52 106 1,27 52 0,78 52-1,131 26 1,78 1 0,132-27-1,130-52 1,27-157-1,26-79 1,-27-105 0,-104-130 15,-53-132-31,-130-51 16,-131 25 15,-105-26-31,-132 105 15,-103 131 1,-80 131 15,1 209-15,471-183 0</inkml:trace>
        </inkml:traceGroup>
      </inkml:traceGroup>
    </inkml:traceGroup>
  </inkml:traceGroup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25:36.18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5872 514 0,'-52'-104'16,"-79"-1"-16,-183-52 0,-53 52 15,-26 79 1,-26 52 0,26-26-1,-26 52 17,-26 79-32,-26 53 31,0 77-16,-1 54 1,53 25 0,53 1-1,78 25 1,52 53 0,79-26-1,105 26 1,78 0-1,52 0 1,106 0 0,104-26-1,26-27 1,79 1 15,52-27-31,78-52 16,80-52-1,25-79 1,27-52 0,-1-53 15,27-52-15,-52-78-1,-27-80 1,-104 1-1,-27-105 1,0-26 0,-52 0-1,-52-52 1,-79-53 0,-26 0-1,-105-52 1,-79 0-1,-104-52 1,-105-1 0,-104 0-1,-80 1 1,-130 52 0,-157 26-1,-315 131 1,1 183 15,916 105-31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25:37.41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5603 352 0,'-1100'-340'0,"498"287"15,-53 106 1,53 51-1,0 80 1,52 78 15,52 104-15,79 79 0,27 289-1,235-211 1,130 27-1,158-26 1,131-27 0,183-25-1,131-53 17,131-53-17,79-25 1,26-53-1,-53-26 1,27-105 0,-27-52-1,0-53 1,-25-52 0,-27-79-1,0 1 1,-53-53-1,-78 0 1,-78-105 0,-79-26 15,-105-78-31,-78-105 16,-158-53-1,-104-78 1,-183-26-1,-158-27 1,-288 53 15,-313 0-15,-185 105 0,27 209-1,0 157 1,1126 105-1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26:17.56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11410 465 0,'-52'0'0,"26"0"16,-26 26-16,-1 0 0,-25-26 0,-1 27 15,-52 25-15,-26-26 0,0 27 16,-26-27 0,-1 26 15,1 0-16,0 27 1,-53 26 0,27-1-1,-1 1 1,-26 26 0,-25 0-1,25 0 1,-26 26-1,0 0 1,-26 0 0,0 27-1,0-1 1,0 26 0,0-25-1,-26-1 1,-1 27-1,1-1 17,-26 27-17,-1-1 1,27 1 0,0 0-1,-26-1 1,25 1-1,-25 26 1,26 0 0,26 0-1,-27-1 1,1 1 15,26 26-31,26-26 16,0 0-1,27-26 1,-1 26 0,27-27-1,25 1 1,27 26 0,79 0-1,-1-27 16,27 1-15,26-27 0,-1 27 15,80-26-31,-1-1 16,53 1-1,52-27 1,26 0-1,79 0 1,0 1 0,52-1-1,27-26 1,51 0 0,27 0-1,27-26 1,-1-26-1,26 26 17,27-26-32,25 0 15,27-1 17,0-51-17,0-1 1,-79-26-1,79 0 1,0 1 0,0-27-1,0-27 1,-26 27 0,25 0-1,28-26 1,-1 0-1,-26 0 17,26 26-32,-53-53 15,53 27 1,1 0 0,-1 26-1,26 0 1,-52 0-1,-27-26 1,27 0 15,0 0-15,-26-1 0,-27-25-1,27-53 1,0 27-1,-27-1 1,-25-52 0,-27 0-1,-26-52 1,-26 26 0,-27-53 15,-51-25-31,-1-27 15,0-26 1,-26-53 0,-52-25-1,-1-53 1,-25-26 0,-53 26-1,0-53 16,-26 27-15,0-26 0,0-184 15,-26 53-15,-79 183-1,0-26 1,-78 104-1,-1-51 1,-52-1 0,-25 26-1,-28 27 1,-51 52 0,-53-26-1,-52 26 1,-79 26-1,-26 26 32,-52 26-47,-53 27 0,-52 0 16,-26 26 0,-53 0-1,0 52 1,-78 0 15,-52 27-15,-27 25-1,-26 27 1,0 0 0,-78 52-1,-80 79 1,-156 157-1,1152-262 1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25:46.5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483C9E6-E1CE-466F-A681-DD79FA31B3F0}" emma:medium="tactile" emma:mode="ink">
          <msink:context xmlns:msink="http://schemas.microsoft.com/ink/2010/main" type="writingRegion" rotatedBoundingBox="1150,1303 31178,4093 30197,14649 169,11859"/>
        </emma:interpretation>
      </emma:emma>
    </inkml:annotationXML>
    <inkml:traceGroup>
      <inkml:annotationXML>
        <emma:emma xmlns:emma="http://www.w3.org/2003/04/emma" version="1.0">
          <emma:interpretation id="{E86FDA09-E96E-42B2-88CF-95B340466430}" emma:medium="tactile" emma:mode="ink">
            <msink:context xmlns:msink="http://schemas.microsoft.com/ink/2010/main" type="paragraph" rotatedBoundingBox="1242,1241 20438,3547 19914,7907 718,56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1FE2C49-A7D2-40D5-9C37-00C21B9902D9}" emma:medium="tactile" emma:mode="ink">
              <msink:context xmlns:msink="http://schemas.microsoft.com/ink/2010/main" type="inkBullet" rotatedBoundingBox="1242,1241 6052,1819 5528,6179 718,5601"/>
            </emma:interpretation>
            <emma:one-of disjunction-type="recognition" id="oneOf0">
              <emma:interpretation id="interp0" emma:lang="it-IT" emma:confidence="0">
                <emma:literal>En</emma:literal>
              </emma:interpretation>
              <emma:interpretation id="interp1" emma:lang="it-IT" emma:confidence="0">
                <emma:literal>E'n</emma:literal>
              </emma:interpretation>
              <emma:interpretation id="interp2" emma:lang="it-IT" emma:confidence="0">
                <emma:literal>con</emma:literal>
              </emma:interpretation>
              <emma:interpretation id="interp3" emma:lang="it-IT" emma:confidence="0">
                <emma:literal>Con</emma:literal>
              </emma:interpretation>
              <emma:interpretation id="interp4" emma:lang="it-IT" emma:confidence="0">
                <emma:literal>Ern</emma:literal>
              </emma:interpretation>
            </emma:one-of>
          </emma:emma>
        </inkml:annotationXML>
        <inkml:trace contextRef="#ctx0" brushRef="#br0">-523-52 0,'78'26'0,"-104"26"0,-105-25 0,-104-1 15,-80 0-15,-51 0 16,-1 0-1,27 53 1,104 26 0,184-1-1,130 1 1,210 0 0,79-27-1,-1 27 1,-104 26-1,-209-52 1,-184 51 0,-210 28-1,-104 77 1,0 53 0,131 27 15,78-1-31,131 26 15,132 1 17,156-53-17,131-79 1,131-78 0,79-105-1,-27-52 1,-130-53-1,-157 27 1,-106 0 0,-25 26-1,-79-27 17,0-25-32,0 78 15</inkml:trace>
        <inkml:trace contextRef="#ctx0" brushRef="#br0" timeOffset="310.527">0 0 0,'53'183'0,"-27"105"15,26 1 1,1-28-1,-27-104 1,-26-157 0</inkml:trace>
        <inkml:trace contextRef="#ctx0" brushRef="#br0" timeOffset="887.6385">498 3116 0,'26'288'0,"0"0"15,-52-52 1,0-53 0,52-78-1,-26-53 1,26-52 0,27-52-1,25-131 1,27-79-1,0 79 1,0 104 0,-1 27-1,-25 78 1,26 79 15,-27 52-15,-26 78-1,1-25 1,-27-27 0,0-26-1,0-78 1,-26-79 0,27-183-1,-27 183 1</inkml:trace>
      </inkml:traceGroup>
      <inkml:traceGroup>
        <inkml:annotationXML>
          <emma:emma xmlns:emma="http://www.w3.org/2003/04/emma" version="1.0">
            <emma:interpretation id="{6EAAC466-0BBA-49D3-AE4E-B7B50C04620C}" emma:medium="tactile" emma:mode="ink">
              <msink:context xmlns:msink="http://schemas.microsoft.com/ink/2010/main" type="line" rotatedBoundingBox="7518,2128 20422,3678 19972,7428 7068,5878"/>
            </emma:interpretation>
          </emma:emma>
        </inkml:annotationXML>
        <inkml:traceGroup>
          <inkml:annotationXML>
            <emma:emma xmlns:emma="http://www.w3.org/2003/04/emma" version="1.0">
              <emma:interpretation id="{42B65BA7-7DAD-4FFB-BB1A-E14927092D08}" emma:medium="tactile" emma:mode="ink">
                <msink:context xmlns:msink="http://schemas.microsoft.com/ink/2010/main" type="inkWord" rotatedBoundingBox="7518,2128 20422,3678 19972,7428 7068,5878"/>
              </emma:interpretation>
              <emma:one-of disjunction-type="recognition" id="oneOf1">
                <emma:interpretation id="interp5" emma:lang="it-IT" emma:confidence="0">
                  <emma:literal>dentini</emma:literal>
                </emma:interpretation>
                <emma:interpretation id="interp6" emma:lang="it-IT" emma:confidence="0">
                  <emma:literal>dentino J =</emma:literal>
                </emma:interpretation>
                <emma:interpretation id="interp7" emma:lang="it-IT" emma:confidence="0">
                  <emma:literal>dentine J =</emma:literal>
                </emma:interpretation>
                <emma:interpretation id="interp8" emma:lang="it-IT" emma:confidence="0">
                  <emma:literal>dentoni</emma:literal>
                </emma:interpretation>
                <emma:interpretation id="interp9" emma:lang="it-IT" emma:confidence="0">
                  <emma:literal>dentini J =</emma:literal>
                </emma:interpretation>
              </emma:one-of>
            </emma:emma>
          </inkml:annotationXML>
          <inkml:trace contextRef="#ctx0" brushRef="#br0" timeOffset="4275.117">7778 1990 0,'26'-26'0,"26"78"0,1 132 16,51 104-16,27 52 16,26 1-1,53-27 1,-27-79-1,-52-51 1,-52-79 0,-53-53 15,-79-78-15,1-79-1,0 26 1,52 79-1</inkml:trace>
          <inkml:trace contextRef="#ctx0" brushRef="#br0" timeOffset="3958.731">9323 1650 0,'26'0'16,"-105"105"-16,-104 78 0,-105 79 15,0 26 1,52 0-1,53 26 1,26-26 0,78-26-1,1-79 1,51-78 0,1-79-1,26-183 1,79-79-1,-53-52 1,26-78 0,-52 366-1</inkml:trace>
          <inkml:trace contextRef="#ctx0" brushRef="#br0" timeOffset="4782.897">9584 3692 0,'27'53'0,"-27"78"0,-27 26 16,27-26 0,27 0-1,25-53 16,27-52-15,-1-78 0,27-105-1,0 0 1,-53 78 0,26 53-1,-25 52 1,-1 53-1,1 52 1,-27 26 0,0-26-1,0-27 17,-26-51-32,26-79 15,27-105 16,-53 131-31</inkml:trace>
          <inkml:trace contextRef="#ctx0" brushRef="#br0" timeOffset="5242.8285">10946 4216 0,'105'0'15,"26"0"-15,0-26 0,26 26 0,-79 0 16,-25-26 15,-27 26-15,-26 0-1,-26 26 1,26-52 0,0 26-1</inkml:trace>
          <inkml:trace contextRef="#ctx0" brushRef="#br0" timeOffset="5994.7335">12753 3902 0,'78'105'0,"1"25"0,0 80 15,25 26 1,-51-1 0,-1-25-1,-78-53 1,-53-52 0,-52-53-1,-78-78 1,-27-27-1,27 1 1,104 0 15,79-27-15,104 1 0,-78 78-1</inkml:trace>
          <inkml:trace contextRef="#ctx0" brushRef="#br0" timeOffset="6358.968">12465 3876 0,'183'-27'0,"-52"1"0,26 26 16,0 0-1,0 0 1,-78 0-1,-53 26 1,-26 1 0,-52-1-1,-1-26 1,53 0 0</inkml:trace>
          <inkml:trace contextRef="#ctx0" brushRef="#br0" timeOffset="2510.5815">4557 681 0,'26'79'15,"0"78"-15,27 78 0,-27 53 32,26 79-17,-26 26 1,-52 0 0,26-53-1,-26-78 1,0-79-1,0-78 1,-1-79 0,-25-78-1,-53-105 1,-26-1 0,-26 27-1,-52 53 1,-1 52-1,1 104 1,-27 106 0,105 77-1,105 1 1,131-78 0,130-53 15,27-105-16,0-52 1,-26-79 0,-79 0-1,-52 26 1,-79 27 0,-26 0-1,0 52 1</inkml:trace>
          <inkml:trace contextRef="#ctx0" brushRef="#br0" timeOffset="3057.4215">5395 3614 0,'78'52'0,"-25"53"0,-53 78 16,0-26 0,0 0-1,0-78 1,26-53-1,-26-26 1,52-52 0,53-132-1,0-25 1,-1 52 0,1 104-1,0 53 1,-27 27-1,1 130 1,-27 52 0,1 1-1,-27-1 1,26-78 15,-52-78-15,26-106-1,27-130 1,-53 183 0</inkml:trace>
          <inkml:trace contextRef="#ctx0" brushRef="#br0" timeOffset="6888.231">15083 2697 0,'131'-26'15,"0"26"-15,53 0 0,-27 0 16,-53 26 0,1 0 15,-79 1-15,-78-1-1,52-26 1</inkml:trace>
          <inkml:trace contextRef="#ctx0" brushRef="#br0" timeOffset="7072.7895">15162 3326 0,'419'52'0,"-53"-26"16,-25-26 0,-341 0-1</inkml:trace>
        </inkml:traceGroup>
      </inkml:traceGroup>
    </inkml:traceGroup>
    <inkml:traceGroup>
      <inkml:annotationXML>
        <emma:emma xmlns:emma="http://www.w3.org/2003/04/emma" version="1.0">
          <emma:interpretation id="{D39BBC03-ACB6-48A4-BC37-B62CAF522C08}" emma:medium="tactile" emma:mode="ink">
            <msink:context xmlns:msink="http://schemas.microsoft.com/ink/2010/main" type="paragraph" rotatedBoundingBox="1078,7762 30582,10504 30197,14649 693,119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9F7DBC0-A31F-4D2A-A5CB-80AB21BC9266}" emma:medium="tactile" emma:mode="ink">
              <msink:context xmlns:msink="http://schemas.microsoft.com/ink/2010/main" type="line" rotatedBoundingBox="1078,7762 30582,10504 30197,14649 693,11908"/>
            </emma:interpretation>
          </emma:emma>
        </inkml:annotationXML>
        <inkml:traceGroup>
          <inkml:annotationXML>
            <emma:emma xmlns:emma="http://www.w3.org/2003/04/emma" version="1.0">
              <emma:interpretation id="{E7AFD3AB-923B-4AD1-8483-5CC31816A844}" emma:medium="tactile" emma:mode="ink">
                <msink:context xmlns:msink="http://schemas.microsoft.com/ink/2010/main" type="inkWord" rotatedBoundingBox="13577,9873 23581,10802 23316,13664 13311,12734"/>
              </emma:interpretation>
              <emma:one-of disjunction-type="recognition" id="oneOf2">
                <emma:interpretation id="interp10" emma:lang="it-IT" emma:confidence="0">
                  <emma:literal>Endian</emma:literal>
                </emma:interpretation>
                <emma:interpretation id="interp11" emma:lang="it-IT" emma:confidence="0">
                  <emma:literal>Endian,</emma:literal>
                </emma:interpretation>
                <emma:interpretation id="interp12" emma:lang="it-IT" emma:confidence="0">
                  <emma:literal>Endian.</emma:literal>
                </emma:interpretation>
                <emma:interpretation id="interp13" emma:lang="it-IT" emma:confidence="0">
                  <emma:literal>Endian...</emma:literal>
                </emma:interpretation>
                <emma:interpretation id="interp14" emma:lang="it-IT" emma:confidence="0">
                  <emma:literal>Endian....</emma:literal>
                </emma:interpretation>
              </emma:one-of>
            </emma:emma>
          </inkml:annotationXML>
          <inkml:trace contextRef="#ctx0" brushRef="#br0" timeOffset="50138.3925">10082 8851 0,'-105'78'0,"27"27"0,-79 78 16,26 53-1,26 0 1,52-53-1,80-26 17,25-78-32,79-53 15,52-78 1,1-79 0,-27-26-1,-53 52 1,-51 52-1,-53 53 1,0 0 0,0 79-1,26 78 1,79 53 0,52-27 15,26-26-16,53-78 1,-53-79 0,53-53-1,-27-104 1,-52-105 0,-104-52-1,-79 0 1,-53 157-1,-104-27 1,-1 53 0,1 79-1,52 78 1,131 27 0,131-1-1,-131-52 1</inkml:trace>
          <inkml:trace contextRef="#ctx0" brushRef="#br0" timeOffset="52950.7125">12386 9846 0,'26'209'0,"-26"1"15,-52 26 1,26-1 0,52-25-1,0-53 1,0-52 0,1-53-1,-27-52 1,0 0-1,-53-105 1,-25-52 0,52 0-1,52 26 1,26 52 0,53 53-1,104 26 1,-25 53-1,-27 25 1,-53 1 0,-77-1-1,-106 1 17,-26-53-17,1 0 1,25 0-1,53 1 1,104 25 0,80 53-1,25 26 1,-26-27 0,-52-51-1,-53-27 1,-78-26-1,-27-79 1,1-78 0,52 157-1</inkml:trace>
          <inkml:trace contextRef="#ctx0" brushRef="#br0" timeOffset="55905.6015">15214 8825 0,'-26'104'0,"-105"80"0,-26 25 15,-26 1 1,-27-27 15,1 26-31,25 1 16,54-53 0,51-52-1,53-53 1,52-104-1,53-158 1,-27-52 0,-26-52-1,-78 0 17,-1 78-17,27 79 1,0 105-1,52 52 1,27 0 0,77 52-1,28 158 1,25 52 0,-26 26-1,26-27 1,1 1-1,-27-52 1,-26-79 0,-53-53-1,-25-78 1,-53-78 0,0-79-1,0 26 1,0 131-1</inkml:trace>
          <inkml:trace contextRef="#ctx0" brushRef="#br0" timeOffset="56393.8515">15817 10239 0,'157'157'15,"-131"0"1,-26 0 0,26-26-1,-26-52 1,26-53 0,0-26-1,27-79 1,25-52-1,-25-26 1,25 52 0,-25 53-1,-1 52 1,27 52 0,-1 79-1,-26 53 1,1-27-1,-27 0 17,0-52-32,-26-53 15,26-52 1,1-105 0,25-52-1,-52 157 16</inkml:trace>
          <inkml:trace contextRef="#ctx0" brushRef="#br0" timeOffset="56834.253">17309 10736 0,'105'26'16,"-27"-78"-16,53 78 0,0-26 0,-26 0 31,-26 26-15,-53-26-1,-26 0 1,-26 0-1,-27 0 1,79-52 0,27-27-1,-53 79 1</inkml:trace>
          <inkml:trace contextRef="#ctx0" brushRef="#br0" timeOffset="57590.064">18383 9610 0,'78'0'0,"-52"53"0,-26 25 16,0 184-16,-26 26 0,26 52 16,26-51-1,1-80 1,-1-52 31,-26-78-47,0-79 0,0-27 15,-26-156 1,26-26 0,0 25-1,52 80 17,0 77-17,79 27 1,79 105-1,-105 26 1,-53-26 0,-78-27-1,-27-25 1,-51-27 0,25-26 15,27 0-16,52 0 1,52 52 0,79 53-1,26 0 1,-26 26 0,-52-53-1,-53-51 1,-26-1-1,-26-26 1,-1-105 0,80 0-1,-53 105 1</inkml:trace>
          <inkml:trace contextRef="#ctx0" brushRef="#br0" timeOffset="38499.489">-3089 8222 0,'131'0'0,"26"27"15,78-27-15,27-53 16,0 53-1,-79 0 1,-104 0 0,-53 0-1,-105 0 1,-130 0 0,209 0-1</inkml:trace>
          <inkml:trace contextRef="#ctx0" brushRef="#br0" timeOffset="38691.8595">-3063 8956 0,'209'78'16,"79"-25"-16,27 25 0,-54-156 15,-130 25 17,-131 53-32</inkml:trace>
          <inkml:trace contextRef="#ctx0" brushRef="#br0" timeOffset="42340.0635">1519 7044 0,'157'-52'16,"-104"26"-16,-237 78 0,-25 0 0,-105 27 15,-1-1-15,1 1 0,79 26 16,130-53 15,79 0-15,183 1-1,157 25 1,53 1 0,-53 52-1,-105 0 1,-183-27 0,-156 27-1,-185 27 1,-104 25-1,0 26 1,0 53 0,131 26-1,184-26 1,182-26 0,158-27-1,130-52 1,80-78-1,-1-53 17,-105-52-17,-104 0 1,-158-27 0,-51 27-1,-54 0 1,1-26-1,-26 25 1,52 54 0,26-54-1,-26 27 1</inkml:trace>
          <inkml:trace contextRef="#ctx0" brushRef="#br0" timeOffset="42880.068">2410 9584 0,'26'314'0,"-52"-130"16,26-1 0,0-26-1,26-78 1,26-79 0,0-27-1,53-130 1,0-78-1,0 77 1,-53 54 0,0 78 15,-25-1-15,-1 80-1,26 104 1,1 26-1,25 53 1,-26-27 0,-25-104-1,-54-105 1,27 0 0</inkml:trace>
          <inkml:trace contextRef="#ctx0" brushRef="#br0" timeOffset="46070.2935">6154 7411 0,'157'-27'16,"-707"132"-16,262-52 0,-26-1 16,78 0-1,79 27 1,157-27-1,105 53 1,183 0 0,105 26-1,-27 26 1,-104-26 0,-183-27-1,-158 1 1,-209 0-1,-78 26 1,-53 52 0,52 53 15,131 26-15,132 0-1,130 26 1,131-53-1,131-51 1,52-54 0,27-103-1,0-27 1,-79-105 0,-53 0-1,-78 0 1,-104 79-1,-27 0 1,-26 26 0,-26 52-1,26 1 1,26 52 0,0-27 15,-26-26-31,26-78 31,27-157-15,-53 183-1</inkml:trace>
          <inkml:trace contextRef="#ctx0" brushRef="#br0" timeOffset="46363.2435">6259 7044 0,'52'105'31,"-52"419"-31,26-263 0,-26-261 16</inkml:trace>
          <inkml:trace contextRef="#ctx0" brushRef="#br0" timeOffset="47138.5845">7254 9636 0,'131'131'0,"-131"0"15,-26 53 1,-1 25 0,-25 53-1,52-79 1,0 1-1,0-54 1,0-51 0,-26-79-1,26 0 1,0-79 0,52-104 15,53 26-31,0 0 15,26 52 1,26 53 0,-26 52-1,-27 26 1,-51 53 0,-53 25 15,-79-25-16,-25-1 1,-27-51 0,26-1-1,52 0 1,53 0 0,105 53-1,79 52 1,25 26-1,-52-53 1,-105-25 0,-25-79-1,-80-26 1,-51-105 0,25-52-1,79 183 1</inkml:trace>
        </inkml:traceGroup>
        <inkml:traceGroup>
          <inkml:annotationXML>
            <emma:emma xmlns:emma="http://www.w3.org/2003/04/emma" version="1.0">
              <emma:interpretation id="{14897461-2C37-432E-8393-A46BEC096FDA}" emma:medium="tactile" emma:mode="ink">
                <msink:context xmlns:msink="http://schemas.microsoft.com/ink/2010/main" type="inkWord" rotatedBoundingBox="24861,10464 30537,10992 30229,14303 24554,13776"/>
              </emma:interpretation>
              <emma:one-of disjunction-type="recognition" id="oneOf3">
                <emma:interpretation id="interp15" emma:lang="it-IT" emma:confidence="0">
                  <emma:literal>Xn-5</emma:literal>
                </emma:interpretation>
                <emma:interpretation id="interp16" emma:lang="it-IT" emma:confidence="0">
                  <emma:literal>xn-J</emma:literal>
                </emma:interpretation>
                <emma:interpretation id="interp17" emma:lang="it-IT" emma:confidence="0">
                  <emma:literal>Xn-J</emma:literal>
                </emma:interpretation>
                <emma:interpretation id="interp18" emma:lang="it-IT" emma:confidence="0">
                  <emma:literal>xn-5</emma:literal>
                </emma:interpretation>
                <emma:interpretation id="interp19" emma:lang="it-IT" emma:confidence="0">
                  <emma:literal>Xn--s</emma:literal>
                </emma:interpretation>
              </emma:one-of>
            </emma:emma>
          </inkml:annotationXML>
          <inkml:trace contextRef="#ctx0" brushRef="#br0" timeOffset="58469.8905">20870 9034 0,'131'79'16,"79"392"-16,-105-131 16,25 1-1,28-53 1,-28-26 0,1-131-1,-52-53 1,-53-78-1,0-78 1,-26-1 0,0 1-1,0 78 1</inkml:trace>
          <inkml:trace contextRef="#ctx0" brushRef="#br0" timeOffset="58137.8805">21996 9008 0,'105'0'0,"-105"0"0,-105 131 0,-26 26 16,-78 79-16,26 26 16,26-1-1,26-25 1,26-26-1,0-27 1,79-78 0,-26-53-1,25-104 1,27-132 0,27-78-1,-27 262 1</inkml:trace>
          <inkml:trace contextRef="#ctx0" brushRef="#br0" timeOffset="58990.365">22468 10710 0,'78'0'0,"-52"26"0,-26 79 0,27 26 16,25 26-16,0 0 15,-25-52 1,25-53 0,-26-52-1,26-78 1,1-53 15,25-26-31,-25 104 16,-1 27-1,27 52 1,25 79 0,-25 52-1,-27 0 1,-25-26-1,-1-26 17,-26-79-17,0-26 1,78-78 0,-78 78-1</inkml:trace>
          <inkml:trace contextRef="#ctx0" brushRef="#br0" timeOffset="59337.999">23986 11286 0,'131'0'0,"0"-26"0,0 0 15,26 26 1,-52 0 0,0 26-1,-79-26 1,-26 26-1,-52 26 1,52-78 0,26-26-1,-26 52 1</inkml:trace>
          <inkml:trace contextRef="#ctx0" brushRef="#br0" timeOffset="59753.988">25505 10841 0,'131'79'0,"-105"-1"0,1 79 15,25 105 1,53 78 0,-27-25-1,-25-53 1,-27-53 0,-79-104-1,-104-79 1,-26-26-1,-53-79 1,27 1 0,78-1-1,105 1 17,52-1-17,-26 79 1</inkml:trace>
          <inkml:trace contextRef="#ctx0" brushRef="#br0" timeOffset="60038.1495">25191 10893 0,'288'-52'16,"-105"26"-16,27 26 15,-27 0 17,0 0-17,-78 26 1,-26 26-1,-79-52 1</inkml:trace>
        </inkml:traceGroup>
      </inkml:traceGroup>
    </inkml:traceGroup>
  </inkml:traceGroup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27:12.8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F16236E-EFCC-4B51-9577-C8537BCCA71A}" emma:medium="tactile" emma:mode="ink">
          <msink:context xmlns:msink="http://schemas.microsoft.com/ink/2010/main" type="writingRegion" rotatedBoundingBox="2024,1170 30686,4211 29560,14829 897,11788"/>
        </emma:interpretation>
      </emma:emma>
    </inkml:annotationXML>
    <inkml:traceGroup>
      <inkml:annotationXML>
        <emma:emma xmlns:emma="http://www.w3.org/2003/04/emma" version="1.0">
          <emma:interpretation id="{1CDA3098-113E-4CC4-AF57-0B96EF4B4C65}" emma:medium="tactile" emma:mode="ink">
            <msink:context xmlns:msink="http://schemas.microsoft.com/ink/2010/main" type="paragraph" rotatedBoundingBox="2083,1132 24080,3861 23622,7553 1625,482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BA36908-C5F1-49AC-B098-053CE04DC0CE}" emma:medium="tactile" emma:mode="ink">
              <msink:context xmlns:msink="http://schemas.microsoft.com/ink/2010/main" type="line" rotatedBoundingBox="2083,1132 24080,3861 23622,7553 1625,4824"/>
            </emma:interpretation>
          </emma:emma>
        </inkml:annotationXML>
        <inkml:traceGroup>
          <inkml:annotationXML>
            <emma:emma xmlns:emma="http://www.w3.org/2003/04/emma" version="1.0">
              <emma:interpretation id="{977257F5-C82B-420B-BBCA-1D6C72FCF802}" emma:medium="tactile" emma:mode="ink">
                <msink:context xmlns:msink="http://schemas.microsoft.com/ink/2010/main" type="inkWord" rotatedBoundingBox="2083,1132 6705,1705 6247,5398 1625,4824"/>
              </emma:interpretation>
              <emma:one-of disjunction-type="recognition" id="oneOf0">
                <emma:interpretation id="interp0" emma:lang="it-IT" emma:confidence="0">
                  <emma:literal>[i</emma:literal>
                </emma:interpretation>
                <emma:interpretation id="interp1" emma:lang="it-IT" emma:confidence="0">
                  <emma:literal>Si</emma:literal>
                </emma:interpretation>
                <emma:interpretation id="interp2" emma:lang="it-IT" emma:confidence="0">
                  <emma:literal>En</emma:literal>
                </emma:interpretation>
                <emma:interpretation id="interp3" emma:lang="it-IT" emma:confidence="0">
                  <emma:literal>[in</emma:literal>
                </emma:interpretation>
                <emma:interpretation id="interp4" emma:lang="it-IT" emma:confidence="0">
                  <emma:literal>Cn</emma:literal>
                </emma:interpretation>
              </emma:one-of>
            </emma:emma>
          </inkml:annotationXML>
          <inkml:trace contextRef="#ctx0" brushRef="#br0">315 88 0,'0'-26'0,"-79"-27"0,27 53 15,26 0-15,-1 26 0,27 1 0,-26-1 16,-26-26-16,-1-53 0,53 53 0</inkml:trace>
          <inkml:trace contextRef="#ctx0" brushRef="#br0" timeOffset="1354.4055">-680-960 0,'-53'0'0,"-51"-26"15,-54 52-15,-51 1 0,-27-27 16,-52 52-1,-52-26 1,26 53 0,52-27-1,78 27 17,80-27-17,130 0 1,79 1-1,104-1 1,53 0 0,26 27-1,-52 0 1,-132 25 0,-130 27-1,-157 0 1,-157 52-1,-53 27 1,-52 78 0,130 52-1,106-25 1,130-1 0,132-52-1,130-53 1,105-52-1,105-52 17,52-53-17,-26-52 1,-26-26 0,-79 0-1,-131 0 1,-78 0-1,-105 26 1,0 26 0,-26 52-1,-27-25 1,80-1 0,51-26-1,27-130 1,-105 104-1</inkml:trace>
          <inkml:trace contextRef="#ctx0" brushRef="#br0" timeOffset="1903.1985">79 1973 0,'26'183'0,"-52"1"15,-26-1 1,25-52-1,27-52 1,27-79 0,-1-27-1,52-77 1,53-53 0,-26-1-1,0 27 1,-27 79-1,-25 52 1,-27 52 0,0 79 15,-26 27-15,26-1-1,1-53 1,25 1-1,0-105 1,27-131 0,-79 131-1</inkml:trace>
        </inkml:traceGroup>
        <inkml:traceGroup>
          <inkml:annotationXML>
            <emma:emma xmlns:emma="http://www.w3.org/2003/04/emma" version="1.0">
              <emma:interpretation id="{247D86B3-D331-4461-AB2F-BF0DB3535AEF}" emma:medium="tactile" emma:mode="ink">
                <msink:context xmlns:msink="http://schemas.microsoft.com/ink/2010/main" type="inkWord" rotatedBoundingBox="8354,2749 11840,3181 11525,5720 8039,5288"/>
              </emma:interpretation>
              <emma:one-of disjunction-type="recognition" id="oneOf1">
                <emma:interpretation id="interp5" emma:lang="it-IT" emma:confidence="0">
                  <emma:literal>in</emma:literal>
                </emma:interpretation>
                <emma:interpretation id="interp6" emma:lang="it-IT" emma:confidence="0">
                  <emma:literal>dn</emma:literal>
                </emma:interpretation>
                <emma:interpretation id="interp7" emma:lang="it-IT" emma:confidence="0">
                  <emma:literal>In</emma:literal>
                </emma:interpretation>
                <emma:interpretation id="interp8" emma:lang="it-IT" emma:confidence="0">
                  <emma:literal>du</emma:literal>
                </emma:interpretation>
                <emma:interpretation id="interp9" emma:lang="it-IT" emma:confidence="0">
                  <emma:literal>on</emma:literal>
                </emma:interpretation>
              </emma:one-of>
            </emma:emma>
          </inkml:annotationXML>
          <inkml:trace contextRef="#ctx0" brushRef="#br0" timeOffset="3442.1625">3928 742 0,'27'-26'0,"-27"0"16,26 0-16,-26 0 15,26-27-15,-26 27 0,0-26 0,0 26 16,0 26 0,0-27-1,0 54 1,26-1 15,-26 79-15,0 78-1,0 26 1,26 53 0,0 0-1,1 0 1,-1-53-1,0-25 1,-26-53 0,0-79-1,-26-52 1,-105-52 0,-52-27-1,-53 0 1,-26 27-1,26 52 1,27 79 0,78 25-1,79 54 17,104-1-17,131-26 1,53-27-1,26-25 1,-27-79 0,-25-53-1,-79-51 1,-26-27 0,-105 131-1</inkml:trace>
          <inkml:trace contextRef="#ctx0" brushRef="#br0" timeOffset="3942.1305">4950 2392 0,'130'183'0,"-130"1"16,27-53 0,-1-27-1,0-25 1,26-79 0,1-26-1,-1-53 1,27-130-1,25 52 1,1 78 0,-26 27-1,-27 104 1,27 53 0,-27 78-1,0 0 1,1-52 15,-27 0-15,0-105-1,0-26 1,79-157 0,-105 157-1</inkml:trace>
        </inkml:traceGroup>
        <inkml:traceGroup>
          <inkml:annotationXML>
            <emma:emma xmlns:emma="http://www.w3.org/2003/04/emma" version="1.0">
              <emma:interpretation id="{EBFF8C15-82B7-4C77-94A3-3B240D591DBC}" emma:medium="tactile" emma:mode="ink">
                <msink:context xmlns:msink="http://schemas.microsoft.com/ink/2010/main" type="inkWord" rotatedBoundingBox="13560,3676 23865,3590 23890,6634 13586,6719"/>
              </emma:interpretation>
              <emma:one-of disjunction-type="recognition" id="oneOf2">
                <emma:interpretation id="interp10" emma:lang="it-IT" emma:confidence="0">
                  <emma:literal>Xn-5'</emma:literal>
                </emma:interpretation>
                <emma:interpretation id="interp11" emma:lang="it-IT" emma:confidence="0">
                  <emma:literal>Xn-5'.</emma:literal>
                </emma:interpretation>
                <emma:interpretation id="interp12" emma:lang="it-IT" emma:confidence="0">
                  <emma:literal>Xn--i</emma:literal>
                </emma:interpretation>
                <emma:interpretation id="interp13" emma:lang="it-IT" emma:confidence="0">
                  <emma:literal>Xn-5"</emma:literal>
                </emma:interpretation>
                <emma:interpretation id="interp14" emma:lang="it-IT" emma:confidence="0">
                  <emma:literal>Xn-J"</emma:literal>
                </emma:interpretation>
              </emma:one-of>
            </emma:emma>
          </inkml:annotationXML>
          <inkml:trace contextRef="#ctx0" brushRef="#br0" timeOffset="4950.855">8170 1502 0,'236'262'0,"-26"52"16,-1 0-1,-26-26 1,-26-52-1,-26-27 1,-52-104 0,-53-26 15,-26-210-15,0 131-1</inkml:trace>
          <inkml:trace contextRef="#ctx0" brushRef="#br0" timeOffset="4668.6465">9506 1240 0,'-53'26'0,"-77"79"0,-28 104 15,-51 53-15,-53 183 32,79-78-17,78-184 1,53-78-1,26-53 1,-1-130 0,27-132-1,0 210 1</inkml:trace>
          <inkml:trace contextRef="#ctx0" brushRef="#br0" timeOffset="5422.5045">10003 2785 0,'105'288'0,"-131"-131"16,26-52 0,0-53-1,0-52 1,26-26 15,53-157-15,52 26-1,0 26 1,26 78 0,-26 79-1,-27 79 1,-25 52 0,-27 27-1,-26-1 1,1-52-1,25-26 1,-26-79 0,79-105-1,-105 79 1</inkml:trace>
          <inkml:trace contextRef="#ctx0" brushRef="#br0" timeOffset="5731.0785">11705 3282 0,'210'27'16,"-79"-27"-16,0-27 16,0 1-1,-53 52 1,-25-26 15,-1 0-31,0-78 16,-52 78-1</inkml:trace>
          <inkml:trace contextRef="#ctx0" brushRef="#br0" timeOffset="6386.31">13093 2680 0,'262'-105'0,"-26"105"16,-1-26 0,-51 26-1,-53 0 16,26 0-15,-157 0 0</inkml:trace>
          <inkml:trace contextRef="#ctx0" brushRef="#br0" timeOffset="6107.031">13329 2654 0,'209'52'0,"-182"27"16,-1 78-16,-26 105 16,26 0-1,0 26 16,-26 26-15,-26-183 0,-79-79-1,-52-52 1,-26-52 0,52 0-1,105-53 1,26 105-1</inkml:trace>
          <inkml:trace contextRef="#ctx0" brushRef="#br0" timeOffset="6786.675">16890 2026 0,'419'-79'0,"-131"105"0,0 0 31,-26 1-15,-105 25-1,-78 0 1,-158 27 0,-156-53-1,235-26 1</inkml:trace>
          <inkml:trace contextRef="#ctx0" brushRef="#br0" timeOffset="6935.103">17519 2837 0,'340'79'0,"0"-1"15,-51-25 1,-289-53 0</inkml:trace>
        </inkml:traceGroup>
      </inkml:traceGroup>
    </inkml:traceGroup>
    <inkml:traceGroup>
      <inkml:annotationXML>
        <emma:emma xmlns:emma="http://www.w3.org/2003/04/emma" version="1.0">
          <emma:interpretation id="{F626795F-3D38-4AE8-BBED-9AF919B13136}" emma:medium="tactile" emma:mode="ink">
            <msink:context xmlns:msink="http://schemas.microsoft.com/ink/2010/main" type="paragraph" rotatedBoundingBox="1695,7561 30012,10565 29560,14829 1242,118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0158B9D-86E2-4080-9A0B-7C429A8DCAC7}" emma:medium="tactile" emma:mode="ink">
              <msink:context xmlns:msink="http://schemas.microsoft.com/ink/2010/main" type="line" rotatedBoundingBox="1695,7561 30012,10565 29560,14829 1242,11825"/>
            </emma:interpretation>
          </emma:emma>
        </inkml:annotationXML>
        <inkml:traceGroup>
          <inkml:annotationXML>
            <emma:emma xmlns:emma="http://www.w3.org/2003/04/emma" version="1.0">
              <emma:interpretation id="{FEBF47F5-4971-4337-82D5-ABFBE780EDFD}" emma:medium="tactile" emma:mode="ink">
                <msink:context xmlns:msink="http://schemas.microsoft.com/ink/2010/main" type="inkWord" rotatedBoundingBox="1457,9806 2551,9922 2465,10730 1371,10614"/>
              </emma:interpretation>
              <emma:one-of disjunction-type="recognition" id="oneOf3">
                <emma:interpretation id="interp15" emma:lang="it-IT" emma:confidence="0">
                  <emma:literal>=</emma:literal>
                </emma:interpretation>
                <emma:interpretation id="interp16" emma:lang="it-IT" emma:confidence="0">
                  <emma:literal>I</emma:literal>
                </emma:interpretation>
                <emma:interpretation id="interp17" emma:lang="it-IT" emma:confidence="0">
                  <emma:literal>z</emma:literal>
                </emma:interpretation>
                <emma:interpretation id="interp18" emma:lang="it-IT" emma:confidence="0">
                  <emma:literal>,</emma:literal>
                </emma:interpretation>
                <emma:interpretation id="interp19" emma:lang="it-IT" emma:confidence="0">
                  <emma:literal>7</emma:literal>
                </emma:interpretation>
              </emma:one-of>
            </emma:emma>
          </inkml:annotationXML>
          <inkml:trace contextRef="#ctx0" brushRef="#br0" timeOffset="8550.234">-3954 7551 0,'27'0'16,"104"-105"0,157 131-16,-105-52 0,-52 52 15,-53 0 16,-51 1-15,-132-1 0,-52-26-1,-53 26 1,210-26 0</inkml:trace>
          <inkml:trace contextRef="#ctx0" brushRef="#br0" timeOffset="8746.5105">-3875 8205 0,'314'27'0,"-78"-54"16,-27 27 0,-51-26-1,-106-52 1,-52-1-1,0 79 1</inkml:trace>
        </inkml:traceGroup>
        <inkml:traceGroup>
          <inkml:annotationXML>
            <emma:emma xmlns:emma="http://www.w3.org/2003/04/emma" version="1.0">
              <emma:interpretation id="{F672C792-4B8D-441B-9D62-670415409CAD}" emma:medium="tactile" emma:mode="ink">
                <msink:context xmlns:msink="http://schemas.microsoft.com/ink/2010/main" type="inkWord" rotatedBoundingBox="4734,7883 12231,8679 11779,12943 4281,12147"/>
              </emma:interpretation>
              <emma:one-of disjunction-type="recognition" id="oneOf4">
                <emma:interpretation id="interp20" emma:lang="it-IT" emma:confidence="0">
                  <emma:literal>Ecco</emma:literal>
                </emma:interpretation>
                <emma:interpretation id="interp21" emma:lang="it-IT" emma:confidence="0">
                  <emma:literal>Cicco,</emma:literal>
                </emma:interpretation>
                <emma:interpretation id="interp22" emma:lang="it-IT" emma:confidence="0">
                  <emma:literal>Circo,</emma:literal>
                </emma:interpretation>
                <emma:interpretation id="interp23" emma:lang="it-IT" emma:confidence="0">
                  <emma:literal>circo,</emma:literal>
                </emma:interpretation>
                <emma:interpretation id="interp24" emma:lang="it-IT" emma:confidence="0">
                  <emma:literal>Esca</emma:literal>
                </emma:interpretation>
              </emma:one-of>
            </emma:emma>
          </inkml:annotationXML>
          <inkml:trace contextRef="#ctx0" brushRef="#br0" timeOffset="9674.1855">1493 5953 0,'157'-52'0,"-366"0"0,-106 52 0,-51 26 15,-53 26 1,52 1 0,105 25-1,132 1 1,156-1 0,157 27-1,131 0 1,27-1-1,-106 1 1,-78 0 0,-157-26-1,-130 25 17,-159 1-17,-77 26 1,-1 26-1,79 26 1,79 27 0,104-1-1,79 1 1,131-1 0,104-25-1,79-80 1,26-51-1,-26-53 1,-52-26 0,-79-1-1,-78 1 1,-79 0 0,0 26-1,-26 0 1,-27 26-1,27-26 17,52-78-17,53-53 1,-79 131 0</inkml:trace>
          <inkml:trace contextRef="#ctx0" brushRef="#br0" timeOffset="10546.2">1284 5665 0,'52'53'15,"-52"51"-15,-26 54 32,26-1-32,26-53 0,26-51 15,-52-53 1</inkml:trace>
          <inkml:trace contextRef="#ctx0" brushRef="#br0" timeOffset="11368.413">1205 8179 0,'26'26'16,"0"1"-16,-26 77 0,-26 53 0,0 79 15,26-26 1,0-1-1,-26 1 1,0-27 0,-1-52 15,1-79-15,26-52-1,26-26 1,1-131-1,25-26 1,0-1 0,27 27-1,0 79 1,-1 25 0,1 79-1,-1 27 1,-52 51-1,-78 1 1,-53 0 0,1-53-1,-27 1 1,78-53 0,53 26-1,26 0 16,105 53-15,26 25 0,-26 1-1,-26 26 1,-53-26 0,-25-27-1,-1-104 1,26-105-1,-52 131 1</inkml:trace>
          <inkml:trace contextRef="#ctx0" brushRef="#br0" timeOffset="12090.0465">3038 7655 0,'0'158'0,"-79"-28"16,-25 80-1,25-1 1,53-51 0,78-1-1,53-79 1,52-78 0,27-78-1,-1-79 1,-78-1-1,-27 28 1,-78 51 0,0 79-1,0 0 1,0 131 15,52 52-15,79 27-1,27-27 1,51-52 0,0-79-1,-25-78 1,-27-131 0,-52-79-1,-105-78 1,-79 26-1,-52 26 1,-26 79 0,26 78-1,53 53 1,25 78 0,132 53-1,-79-79 1</inkml:trace>
          <inkml:trace contextRef="#ctx0" brushRef="#br0" timeOffset="13006.0035">5499 8677 0,'27'52'16,"-1"53"-16,-26 78 16,-26 27-1,52 51 1,-26 1 0,26-26-1,-26-79 1,0-78-1,-26-79 1,0-79 0,-1-78-1,-25-26 1,52 26 0,52 52-1,27 79 1,78 52-1,26 52 1,1 27 0,-106-26-1,-52-1 1,-104-52 0,-79 1 30,0-27-46,78 0 16,53 26 0,78 26-1,105 79 1,27 0 0,-27 0-1,-52-79 1,-79-26-1,-79-78 1,53 52 0</inkml:trace>
        </inkml:traceGroup>
        <inkml:traceGroup>
          <inkml:annotationXML>
            <emma:emma xmlns:emma="http://www.w3.org/2003/04/emma" version="1.0">
              <emma:interpretation id="{66CB3EA9-EBD7-45A8-8F25-0274BBEAA904}" emma:medium="tactile" emma:mode="ink">
                <msink:context xmlns:msink="http://schemas.microsoft.com/ink/2010/main" type="inkWord" rotatedBoundingBox="24073,10684 29933,11306 29656,13919 23796,13297"/>
              </emma:interpretation>
              <emma:one-of disjunction-type="recognition" id="oneOf5">
                <emma:interpretation id="interp25" emma:lang="it-IT" emma:confidence="0">
                  <emma:literal>Eintn-kXn-5</emma:literal>
                </emma:interpretation>
                <emma:interpretation id="interp26" emma:lang="it-IT" emma:confidence="0">
                  <emma:literal>EinXn-kXn-5</emma:literal>
                </emma:interpretation>
                <emma:interpretation id="interp27" emma:lang="it-IT" emma:confidence="0">
                  <emma:literal>EinXn-kXn-J</emma:literal>
                </emma:interpretation>
                <emma:interpretation id="interp28" emma:lang="it-IT" emma:confidence="0">
                  <emma:literal>EinXn-kXn--s</emma:literal>
                </emma:interpretation>
                <emma:interpretation id="interp29" emma:lang="it-IT" emma:confidence="0">
                  <emma:literal>Cinturane</emma:literal>
                </emma:interpretation>
              </emma:one-of>
            </emma:emma>
          </inkml:annotationXML>
          <inkml:trace contextRef="#ctx0" brushRef="#br0" timeOffset="21992.733">18645 8598 0,'183'79'0,"-78"25"16,26 106-16,26 52 31,26 26-31,0 0 16,-26-79-1,-52-78 17,-26-26-17,-27-131 1,-26-27-1,-26 53 1</inkml:trace>
          <inkml:trace contextRef="#ctx0" brushRef="#br0" timeOffset="21669.5115">19718 8441 0,'184'-52'16,"-577"549"-16,209-261 15,54 0 1,25-1 0,0-52-1,53-25 1,-27-80-1,27-25 1,-1-106 0,27-78 15,26 131-31</inkml:trace>
          <inkml:trace contextRef="#ctx0" brushRef="#br0" timeOffset="22528.8315">20530 10038 0,'26'0'0,"-26"27"15,0 77-15,26 27 0,1 26 0,51 27 32,-26-106-17,1-78 1,-27-26 0,26-79-1,1 0 1,-27 1 15,26 25-31,-52 79 16,53 26-1,-1 79 1,0 26 0,1 26-1,-1-26 16,1-52-31,-27-53 32,52-105-32,-78 79 15</inkml:trace>
          <inkml:trace contextRef="#ctx0" brushRef="#br0" timeOffset="22853.0295">21761 10667 0,'314'-53'0,"-183"53"15,52 53 1,-104-27 0,-27 26-1,-26-52 1,-26 0-1</inkml:trace>
          <inkml:trace contextRef="#ctx0" brushRef="#br0" timeOffset="23717.232">23018 9934 0,'288'-105'16,"-53"79"-16,27-1 31,26 54-15,53 77-1,-341-104 1</inkml:trace>
          <inkml:trace contextRef="#ctx0" brushRef="#br0" timeOffset="23452.6005">23332 9855 0,'52'26'0,"-26"0"0,27 27 0,-27 25 16,0 79-16,53 79 15,-27 26 1,0-26 0,-52-79-1,-52 0 1,-79-79-1,-78-51 1,25-27 0,27 0-1,79 0 1,130 0 15,-52 0-31</inkml:trace>
          <inkml:trace contextRef="#ctx0" brushRef="#br0" timeOffset="16407.153">10056 7106 0,'78'-27'0,"-156"-25"0,-53 26 16,-52 26-16,-53 26 0,-78 0 16,-1 0-1,27 27 1,105-27-1,131 26 1,104 1 0,131 25-1,105 27 1,0 26 0,-130 0 15,-106-26-16,-131-1 1,-130 27 0,-132 26-1,-25 27 1,52 25 0,104 27-1,105 26 1,132-27-1,156-25 1,79-53 0,52-79-1,53-51 1,-53-80 0,0 1 15,-131-79-31,-26 79 31,-52 25-15,-79 27-1,1 27 1,-1 51 0,-26 1-1,0 25 1,26-25-1,0-53 1,26-157 0,-52 131 15</inkml:trace>
          <inkml:trace contextRef="#ctx0" brushRef="#br0" timeOffset="16677.6435">9872 6844 0,'79'26'0,"-53"79"0,-52 104 16,0 27-1,104-105 1,-78-131 0</inkml:trace>
          <inkml:trace contextRef="#ctx0" brushRef="#br0" timeOffset="17317.251">10632 9384 0,'52'0'0,"-26"26"15,1 79-15,-27 52 0,-27 52 0,27-25 16,0-27 0,27-53-1,-1-77 1,0-27 0,0-79-1,53-104 1,-1-53-1,1 79 1,-1 52 15,1 53-15,-1 52 0,1 78-1,0 53 1,-27 53-1,-26-1 1,0-26 0,-26-26-1,0-79 1,53-183 0,-53 131-1</inkml:trace>
          <inkml:trace contextRef="#ctx0" brushRef="#br0" timeOffset="19177.4835">13957 8389 0,'0'26'16,"-78"79"-16,-79 52 0,-79 78 0,0 1 15,53 0 17,26-27-17,52-52 1,27-26-1,25-78 1,53-132 0,53-104-1,-27-79 1,-26 262 0</inkml:trace>
          <inkml:trace contextRef="#ctx0" brushRef="#br0" timeOffset="19475.316">12570 8493 0,'183'210'0,"-52"-1"16,0 53-1,26 0 1,-26-52-1,0-27 1,-27-52 0,1-79-1,-52-52 1,-1-105 0,-26-26-1,-26 131 16</inkml:trace>
          <inkml:trace contextRef="#ctx0" brushRef="#br0" timeOffset="19913.7645">14062 9829 0,'79'183'15,"-79"-104"-15,0-27 32,0-52-17,52 0 1,27-78 0,25-27-1,-25 0 1,26 53-1,-53 25 1,27 54 0,-27 77-1,0 27 1,-52 26 0,27-26 15,-1-26-31,0-79 15,52-130 1,27-106 0,-105 210-1</inkml:trace>
          <inkml:trace contextRef="#ctx0" brushRef="#br0" timeOffset="20341.4715">15398 9960 0,'209'26'0,"-104"-52"16,0 26-16,-53-26 16,-26 26-1,-26-27 1,-26 27 0,26-26-1,0 26 1</inkml:trace>
          <inkml:trace contextRef="#ctx0" brushRef="#br0" timeOffset="21170.52">16812 8520 0,'26'26'0,"0"79"15,-52 104-15,-53 79 0,1-26 16,52 26 0,26 0-1,26-52 1,-26-79 15,26-79-15,-26-78-1,0-26 1,-26-131 0,52-52-1,0 25 1,26 53 0,1 79-1,25 26 1,79 78-1,-52 0 1,-52 27 15,-53 0-15,-79 25 0,-26-25-1,1-53 1,-1-26-1,52 0 1,53 0 0,53 26-1,78 79 1,0 26 0,0-26-1,-27-1 1,-51-51-1,-53-27 1,26-52 0,0-105-1,-26 131 1</inkml:trace>
        </inkml:traceGroup>
      </inkml:traceGroup>
    </inkml:traceGroup>
  </inkml:traceGroup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28:06.37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0,'27'157'0,"-27"105"0,0 78 15,0 53 16,0 52-15,0 53 0,0 25-1,26 1 1,0 0 0,26-53-1,1-52 1,-1-79-1,-26-156 1,0-80 0,-26-77 15,27-184-31,-27-132 16,0 289-1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09.65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2BBD881-06D1-4B0D-AB5B-B2EF3E42A2D6}" emma:medium="tactile" emma:mode="ink">
          <msink:context xmlns:msink="http://schemas.microsoft.com/ink/2010/main" type="inkDrawing" rotatedBoundingBox="26710,13035 26887,17516 26746,17521 26569,13041" semanticType="callout" shapeName="Other">
            <msink:sourceLink direction="with" ref="{06AB7E3D-EFB3-47CD-BFD2-9CC6394914F4}"/>
          </msink:context>
        </emma:interpretation>
      </emma:emma>
    </inkml:annotationXML>
    <inkml:trace contextRef="#ctx0" brushRef="#br0">0 0 0,'26'53'0,"-26"-1"0,0 27 16,0-1-16,0 53 15,0 0 1,26 26 0,1 53-1,-27 52 1,26-27 0,0 27-1,0 52 1,-26 1-1,26-1 17,-26-26-17,0 0 1,-26-52 0,26-1-1,0-51 1,0-27-1,0-26 1,26-27 0,0 1-1,-26-53 1,27 27 0,-27-53-1,-27-52 1,-77-236-1,104 262 1</inkml:trace>
  </inkml:traceGroup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28:08.12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7 0,'446'-53'16,"-106"79"-1,53 1 1,52 25 0,52-52-1,1 52 17,52-52-32,26 27 15,52-27 1,1 0-1,26 0 1,-1 0 0,27 0-1,26 0 17,0 0-32,0 26 15,0 0 1,0-26-1,0 26 1,-26-26 0,0 26-1,-53-26 1,1 0 15,-53 0-15,-26-26-1,-1 26 1,-77 0 0,-53 0-1,-53-26 1,-25 0 0,-53 26-1,-79 26 1,-25-26-1,-53 78 1,-27 1 0,-25 78-1,-1 79 1,1 26 0,0 78-1,-1 27 1,-26 52 15,1 52-31,-1 26 31,-26 53-15,1 0 0,-1 0-1,0-105 1,-26 27-1,26-53 1,0-105 0,0-78-1,-52-106 1,26-51 0,-26-53-1,0-26 1,-79 0-1,-26-52 1,-78-1 0,-27-25 15,-78-1-31,-27 27 16,-25 0-1,-27 78 1,-78-79 15,-53 27-15,-26-26-1,-26-1 1,-26 1 0,-27 0-1,-51-27 1,25 53-1,-26-53 1,0 27 0,0-26-1,-26 25 1,0-25 0,0 25-1,27 1 1,25-1-1,26 27 1,27-26 0,0 26-1,26 0 1,0-1 15,26 27-15,26-26-1,27 26 1,51 0 0,-25-26-1,26 52 1,26-52 0,419 26-1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28:15.71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737AD6B-2801-485D-A37B-8A761D94EB9F}" emma:medium="tactile" emma:mode="ink">
          <msink:context xmlns:msink="http://schemas.microsoft.com/ink/2010/main" type="writingRegion" rotatedBoundingBox="1969,567 30548,3503 28954,19017 376,16082"/>
        </emma:interpretation>
      </emma:emma>
    </inkml:annotationXML>
    <inkml:traceGroup>
      <inkml:annotationXML>
        <emma:emma xmlns:emma="http://www.w3.org/2003/04/emma" version="1.0">
          <emma:interpretation id="{F9E41BE8-A913-4470-9E39-4D1DBD93E8F8}" emma:medium="tactile" emma:mode="ink">
            <msink:context xmlns:msink="http://schemas.microsoft.com/ink/2010/main" type="paragraph" rotatedBoundingBox="1865,999 16463,1537 16358,4396 1760,38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9FC9DB3-E4DB-4E79-B33A-11E51085EB72}" emma:medium="tactile" emma:mode="ink">
              <msink:context xmlns:msink="http://schemas.microsoft.com/ink/2010/main" type="line" rotatedBoundingBox="1865,999 16463,1537 16358,4396 1760,3859"/>
            </emma:interpretation>
          </emma:emma>
        </inkml:annotationXML>
        <inkml:traceGroup>
          <inkml:annotationXML>
            <emma:emma xmlns:emma="http://www.w3.org/2003/04/emma" version="1.0">
              <emma:interpretation id="{5881B8B6-D06A-4A60-A81C-5C2EF9F72D60}" emma:medium="tactile" emma:mode="ink">
                <msink:context xmlns:msink="http://schemas.microsoft.com/ink/2010/main" type="inkWord" rotatedBoundingBox="1865,999 6072,1154 5980,3632 1774,3477"/>
              </emma:interpretation>
              <emma:one-of disjunction-type="recognition" id="oneOf0">
                <emma:interpretation id="interp0" emma:lang="it-IT" emma:confidence="0">
                  <emma:literal>n':</emma:literal>
                </emma:interpretation>
                <emma:interpretation id="interp1" emma:lang="it-IT" emma:confidence="0">
                  <emma:literal>n' =</emma:literal>
                </emma:interpretation>
                <emma:interpretation id="interp2" emma:lang="it-IT" emma:confidence="0">
                  <emma:literal>n:</emma:literal>
                </emma:interpretation>
                <emma:interpretation id="interp3" emma:lang="it-IT" emma:confidence="0">
                  <emma:literal>n'è</emma:literal>
                </emma:interpretation>
                <emma:interpretation id="interp4" emma:lang="it-IT" emma:confidence="0">
                  <emma:literal>ne</emma:literal>
                </emma:interpretation>
              </emma:one-of>
            </emma:emma>
          </inkml:annotationXML>
          <inkml:trace contextRef="#ctx0" brushRef="#br0">0 81 0,'26'52'0,"1"79"16,-27 105-16,0-1 16,0 1-1,0-27 1,0 1 15,-27-79-31,54-79 16,-27-52-1,26-52 1,52-132 0,1-104-1,26 27 1,-27 25 15,27 0-15,0 79-1,-1 52 1,-25 53 0,52 78-1,-26 79 1,26 78-1,-27 27 1,-51 52 0,-1-1-1,0-25 1,-25-26 0,-27-79-1,0-53 1,0-78-1,-27-78 1,1-132 0,26 210-1</inkml:trace>
          <inkml:trace contextRef="#ctx0" brushRef="#br0" timeOffset="248.031">2017-757 0,'52'235'0,"-78"132"16,26-367-1</inkml:trace>
          <inkml:trace contextRef="#ctx0" brushRef="#br0" timeOffset="828.072">3143 735 0,'157'-52'0,"104"52"16,54 0-16,-158 0 15,-52 0 1,-132 26 0,-77-26-1,-80 52 1,184-52-1</inkml:trace>
          <inkml:trace contextRef="#ctx0" brushRef="#br0" timeOffset="988.218">3143 1364 0,'288'26'16,"0"0"-16,0 0 31,-131-78-15,-157 52-1</inkml:trace>
        </inkml:traceGroup>
        <inkml:traceGroup>
          <inkml:annotationXML>
            <emma:emma xmlns:emma="http://www.w3.org/2003/04/emma" version="1.0">
              <emma:interpretation id="{0E54E861-4084-4712-AD7A-C823F446F201}" emma:medium="tactile" emma:mode="ink">
                <msink:context xmlns:msink="http://schemas.microsoft.com/ink/2010/main" type="inkWord" rotatedBoundingBox="9008,1952 12882,2095 12818,3850 8943,3707"/>
              </emma:interpretation>
              <emma:one-of disjunction-type="recognition" id="oneOf1">
                <emma:interpretation id="interp5" emma:lang="it-IT" emma:confidence="0">
                  <emma:literal>n.</emma:literal>
                </emma:interpretation>
                <emma:interpretation id="interp6" emma:lang="it-IT" emma:confidence="0">
                  <emma:literal>n</emma:literal>
                </emma:interpretation>
                <emma:interpretation id="interp7" emma:lang="it-IT" emma:confidence="0">
                  <emma:literal>no</emma:literal>
                </emma:interpretation>
                <emma:interpretation id="interp8" emma:lang="it-IT" emma:confidence="0">
                  <emma:literal>ne</emma:literal>
                </emma:interpretation>
                <emma:interpretation id="interp9" emma:lang="it-IT" emma:confidence="0">
                  <emma:literal>nn</emma:literal>
                </emma:interpretation>
              </emma:one-of>
            </emma:emma>
          </inkml:annotationXML>
          <inkml:trace contextRef="#ctx0" brushRef="#br0" timeOffset="1980.342">7175 159 0,'79'105'0,"-53"104"0,-26 53 16,-26 26 0,-27-26-1,27-52 1,26-79-1,0-79 1,0-52 0,0-26-1,79-158 1,25-104 0,1 0-1,0 53 1,26 25-1,26 53 1,0 52 0,0 79-1,0 78 1,-26 79 0,0 79 15,-26 26-16,-27 52 1,-25-27 0,-53-51-1,0-27 1,-26-52 0,26-78-1,0-27 1,0-105-1,52-104 1,-52 183 0</inkml:trace>
          <inkml:trace contextRef="#ctx0" brushRef="#br0" timeOffset="2371.9185">9898 1023 0,'79'0'0,"52"-26"0,26 26 16,52-26-16,-25 26 15,-1 0 1,-78 0 0,-53 0-1,-26 0 1,-26 26-1,-52-26 17,78-79-32,-26 79 15</inkml:trace>
        </inkml:traceGroup>
        <inkml:traceGroup>
          <inkml:annotationXML>
            <emma:emma xmlns:emma="http://www.w3.org/2003/04/emma" version="1.0">
              <emma:interpretation id="{A87A95B9-E970-4639-94B2-68842E855C9E}" emma:medium="tactile" emma:mode="ink">
                <msink:context xmlns:msink="http://schemas.microsoft.com/ink/2010/main" type="inkWord" rotatedBoundingBox="14392,1970 16444,2045 16358,4396 14305,4321"/>
              </emma:interpretation>
              <emma:one-of disjunction-type="recognition" id="oneOf2">
                <emma:interpretation id="interp10" emma:lang="it-IT" emma:confidence="0">
                  <emma:literal>J</emma:literal>
                </emma:interpretation>
                <emma:interpretation id="interp11" emma:lang="it-IT" emma:confidence="0">
                  <emma:literal>j</emma:literal>
                </emma:interpretation>
                <emma:interpretation id="interp12" emma:lang="it-IT" emma:confidence="0">
                  <emma:literal>E</emma:literal>
                </emma:interpretation>
                <emma:interpretation id="interp13" emma:lang="it-IT" emma:confidence="0">
                  <emma:literal>Ò</emma:literal>
                </emma:interpretation>
                <emma:interpretation id="interp14" emma:lang="it-IT" emma:confidence="0">
                  <emma:literal>5</emma:literal>
                </emma:interpretation>
              </emma:one-of>
            </emma:emma>
          </inkml:annotationXML>
          <inkml:trace contextRef="#ctx0" brushRef="#br0" timeOffset="2931.453">13826 316 0,'79'79'0,"-79"52"16,26 104-16,0 27 15,53 52 1,-27 1-1,27-27 1,-53 0 0,-79-105-1,-51-104 1,-80-27 0,-104-104 15,-52-53-16,26 0 1,52 0 0,105 27-1,157-1 1,157 1 0,26-1-1,-183 79 1</inkml:trace>
          <inkml:trace contextRef="#ctx0" brushRef="#br0" timeOffset="3232.215">13172 447 0,'209'-131'0,"27"105"16,26-26-16,-1 52 16,-51-27-1,-79 27 1,-26 27-1,-79-27 1,-26 0 0</inkml:trace>
        </inkml:traceGroup>
      </inkml:traceGroup>
    </inkml:traceGroup>
    <inkml:traceGroup>
      <inkml:annotationXML>
        <emma:emma xmlns:emma="http://www.w3.org/2003/04/emma" version="1.0">
          <emma:interpretation id="{55927429-3B41-4E35-AD4E-F477E1A7E9D7}" emma:medium="tactile" emma:mode="ink">
            <msink:context xmlns:msink="http://schemas.microsoft.com/ink/2010/main" type="paragraph" rotatedBoundingBox="2437,4896 30113,7739 28954,19017 1278,161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78AAAE8-F4F7-45A9-940E-E317B55BD1C1}" emma:medium="tactile" emma:mode="ink">
              <msink:context xmlns:msink="http://schemas.microsoft.com/ink/2010/main" type="line" rotatedBoundingBox="2586,4500 27792,7731 26975,14108 1768,10877"/>
            </emma:interpretation>
          </emma:emma>
        </inkml:annotationXML>
        <inkml:traceGroup>
          <inkml:annotationXML>
            <emma:emma xmlns:emma="http://www.w3.org/2003/04/emma" version="1.0">
              <emma:interpretation id="{F92C5E53-6696-4EDB-95E3-3CEA20C2BD98}" emma:medium="tactile" emma:mode="ink">
                <msink:context xmlns:msink="http://schemas.microsoft.com/ink/2010/main" type="inkWord" rotatedBoundingBox="2425,5752 8146,6485 7489,11610 1768,10877"/>
              </emma:interpretation>
              <emma:one-of disjunction-type="recognition" id="oneOf3">
                <emma:interpretation id="interp15" emma:lang="it-IT" emma:confidence="0">
                  <emma:literal>Eni</emma:literal>
                </emma:interpretation>
                <emma:interpretation id="interp16" emma:lang="it-IT" emma:confidence="0">
                  <emma:literal>End</emma:literal>
                </emma:interpretation>
                <emma:interpretation id="interp17" emma:lang="it-IT" emma:confidence="0">
                  <emma:literal>Enio</emma:literal>
                </emma:interpretation>
                <emma:interpretation id="interp18" emma:lang="it-IT" emma:confidence="0">
                  <emma:literal>End'</emma:literal>
                </emma:interpretation>
                <emma:interpretation id="interp19" emma:lang="it-IT" emma:confidence="0">
                  <emma:literal>Eni'</emma:literal>
                </emma:interpretation>
              </emma:one-of>
            </emma:emma>
          </inkml:annotationXML>
          <inkml:trace contextRef="#ctx0" brushRef="#br0" timeOffset="19226.3085">3719 4323 0,'26'104'0,"-52"132"15,26 78-15,131-209 16,-131-105 0</inkml:trace>
          <inkml:trace contextRef="#ctx0" brushRef="#br0" timeOffset="18962.6535">3561 4584 0,'53'-26'16,"-79"0"-16,-105-26 0,-105 26 15,-52 52-15,-79 0 0,-25 52 16,51-25 0,79 25-1,158 1 1,104-27-1,131 27 17,157-27-17,26 1 1,-26 51 0,-105-51-1,-130-1 1,-132 27-1,-183-1 1,-183 79 0,-53 53-1,27 25 1,52 80 0,183-1-1,132-26 1,208-52-1,132-27 1,157-78 0,78-79-1,27-25 1,-1-54 0,-52-25 15,-104 26-16,-132 0 1,-130 52 0,-53-26-1,0 78 1,-26 1 0,0-27-1,53-104 1,51-105-1,-104 157 1</inkml:trace>
          <inkml:trace contextRef="#ctx0" brushRef="#br0" timeOffset="19901.07">4269 6706 0,'52'78'0,"-26"53"0,-52 105 16,0 130 0,52-156-1,0-53 1,0-52-1,0-53 1,-26-52 0,53-79 15,-1-156-15,27-27-1,-1 105 1,27 52-1,-26 79 1,25 26 0,1 52-1,0 132 1,-53-1 0,1 26-1,-53-25 1,26-53-1,-26-53 1,0-78 0,52-157-1,-52 157 1</inkml:trace>
          <inkml:trace contextRef="#ctx0" brushRef="#br0" timeOffset="20174.49">5918 5658 0,'79'52'0,"25"315"0,-130 78 15,26-445 1</inkml:trace>
          <inkml:trace contextRef="#ctx0" brushRef="#br1" timeOffset="76264.65">2095 9324 0,'602'-157'16,"-235"183"-1,26 27-15,-79-27 16,-105 26 15,-78-26-15,-104 0-1,-80 1 1,53-27 0</inkml:trace>
        </inkml:traceGroup>
        <inkml:traceGroup>
          <inkml:annotationXML>
            <emma:emma xmlns:emma="http://www.w3.org/2003/04/emma" version="1.0">
              <emma:interpretation id="{4576CAAD-02F0-4975-9340-950F824C08F0}" emma:medium="tactile" emma:mode="ink">
                <msink:context xmlns:msink="http://schemas.microsoft.com/ink/2010/main" type="inkWord" rotatedBoundingBox="23358,9737 27468,10264 27160,12664 23050,12137"/>
              </emma:interpretation>
              <emma:one-of disjunction-type="recognition" id="oneOf4">
                <emma:interpretation id="interp20" emma:lang="it-IT" emma:confidence="0">
                  <emma:literal>Xnidn'+J</emma:literal>
                </emma:interpretation>
                <emma:interpretation id="interp21" emma:lang="it-IT" emma:confidence="0">
                  <emma:literal>Xnidnij</emma:literal>
                </emma:interpretation>
                <emma:interpretation id="interp22" emma:lang="it-IT" emma:confidence="0">
                  <emma:literal>Xnidn'+j</emma:literal>
                </emma:interpretation>
                <emma:interpretation id="interp23" emma:lang="it-IT" emma:confidence="0">
                  <emma:literal>Xn'dn'+j</emma:literal>
                </emma:interpretation>
                <emma:interpretation id="interp24" emma:lang="it-IT" emma:confidence="0">
                  <emma:literal>Xn,dn'+j</emma:literal>
                </emma:interpretation>
              </emma:one-of>
            </emma:emma>
          </inkml:annotationXML>
          <inkml:trace contextRef="#ctx0" brushRef="#br0" timeOffset="45175.8195">21368 9141 0,'183'0'15,"26"0"-15,1-26 0,-1-1 16,-25 1 0,-53 0-1,0 26 32,-27 0-47,-104 0 16</inkml:trace>
          <inkml:trace contextRef="#ctx0" brushRef="#br0" timeOffset="44927.7885">21970 8408 0,'52'130'16,"-52"54"-16,-52 25 0,52-25 31,0-1-15,0-52-1,0 0 1,-26-105 0,0-78-1,26 52 1</inkml:trace>
          <inkml:trace contextRef="#ctx0" brushRef="#br0" timeOffset="45667.9755">24484 8827 0,'235'104'0,"-156"-51"0,-53 51 15,-26 80 1,0 25-1,-26 53 1,-26 26 0,-27-26-1,1-53 1,-53-78 0,0-78-1,-26-53 16,-132-157-15,54-79 0,78 26-1,52 27 1,105 52 0,0 131-1</inkml:trace>
          <inkml:trace contextRef="#ctx0" brushRef="#br0" timeOffset="45959.949">24117 8434 0,'472'0'0,"-158"0"16,79 26 15,-53-52-16,-340 26 1</inkml:trace>
          <inkml:trace contextRef="#ctx0" brushRef="#br0" timeOffset="22873.536">10370 5684 0,'0'53'0,"-79"78"0,-78 78 15,-52 79 1,25 26-1,1 27 1,0 25 0,-1 27-1,27-79 1,53-52 0,51-105-1,27-78 1,52-158 15,53-130-31,-1-132 31,-78 341-31</inkml:trace>
          <inkml:trace contextRef="#ctx0" brushRef="#br0" timeOffset="23241.6765">8851 5868 0,'131'104'0,"0"106"0,52 104 16,27 53-1,25 25 1,27-51 0,-26-27-1,-27-52 1,-52-79 0,-78-104-1,-53-53 1,-78-26-1,-27-79 1,53 1 0,26 78-1</inkml:trace>
          <inkml:trace contextRef="#ctx0" brushRef="#br0" timeOffset="23986.746">11312 8146 0,'27'78'16,"-1"27"-16,-79 78 15,27 1-15,26-27 32,26-26-17,1-53 1,-1-52-1,26-52 1,27-52 0,25-106-1,-25-25 1,0 78 0,25 52-1,-25 53 1,-1 52-1,1 79 1,0 52 15,-1 53-31,1-53 16,-1 26 0,-25-52-1,-27-52 1,0-132 15,0-104-15,-26 157-1</inkml:trace>
          <inkml:trace contextRef="#ctx0" brushRef="#br0" timeOffset="24206.4585">12805 7648 0,'79'314'0,"-132"-26"16,1-130-1,52-158 1</inkml:trace>
          <inkml:trace contextRef="#ctx0" brushRef="#br0" timeOffset="26197.542">16864 4742 0,'52'0'0,"-26"78"0,-26 53 16,0 131-16,-26 52 15,26 79 1,0-26 0,26 52-1,27 26 1,-1-53 0,0-51-1,27-105 1,-53-79-1,-26-105 1,-26-78 0,-79-79-1,-52-52 1,-79 0 0,-52 78-1,0 27 1,0 104-1,26 132 17,105 25-17,131 53 1,105-26 0,104-53-1,53-78 1,26-27-1,52-104 1,0-26 0,-52-1-1,-131 1 1,-53 26 0,-104-27-1,-52 1 1,78 52-1</inkml:trace>
          <inkml:trace contextRef="#ctx0" brushRef="#br0" timeOffset="44152.4475">18304 8172 0,'52'26'0,"-52"53"0,-26 156 16,-26 27-16,26 0 16,26-26-1,26-53 1,0-78-1,0-79 1,0-26 0,53-79-1,26-130 1,-1-53 0,27 26-1,-26 53 1,26 78-1,0 79 17,0 52-17,0 79 1,-26 105 0,-53 25-1,-26 53 1,26-78-1,-25-1 1,25-104 0,0-79-1,1-131 1,-53 105 0</inkml:trace>
          <inkml:trace contextRef="#ctx0" brushRef="#br0" timeOffset="44431.7265">20477 7701 0,'-78'314'0,"-1"-105"16,105-104-1,-26-105 1</inkml:trace>
        </inkml:traceGroup>
      </inkml:traceGroup>
      <inkml:traceGroup>
        <inkml:annotationXML>
          <emma:emma xmlns:emma="http://www.w3.org/2003/04/emma" version="1.0">
            <emma:interpretation id="{EBDA9DA9-57B0-402A-BF7A-06674C8A64E3}" emma:medium="tactile" emma:mode="ink">
              <msink:context xmlns:msink="http://schemas.microsoft.com/ink/2010/main" type="line" rotatedBoundingBox="3190,10741 29527,13447 28954,19017 2618,16312"/>
            </emma:interpretation>
          </emma:emma>
        </inkml:annotationXML>
        <inkml:traceGroup>
          <inkml:annotationXML>
            <emma:emma xmlns:emma="http://www.w3.org/2003/04/emma" version="1.0">
              <emma:interpretation id="{8BFB0E2D-34CB-4749-9278-255C67907C33}" emma:medium="tactile" emma:mode="ink">
                <msink:context xmlns:msink="http://schemas.microsoft.com/ink/2010/main" type="inkWord" rotatedBoundingBox="3799,10308 13277,13742 11555,18494 2077,15059"/>
              </emma:interpretation>
              <emma:one-of disjunction-type="recognition" id="oneOf5">
                <emma:interpretation id="interp25" emma:lang="it-IT" emma:confidence="0">
                  <emma:literal>485a,</emma:literal>
                </emma:interpretation>
                <emma:interpretation id="interp26" emma:lang="it-IT" emma:confidence="0">
                  <emma:literal>4851a,</emma:literal>
                </emma:interpretation>
                <emma:interpretation id="interp27" emma:lang="it-IT" emma:confidence="0">
                  <emma:literal>4051a,</emma:literal>
                </emma:interpretation>
                <emma:interpretation id="interp28" emma:lang="it-IT" emma:confidence="0">
                  <emma:literal>485a",</emma:literal>
                </emma:interpretation>
                <emma:interpretation id="interp29" emma:lang="it-IT" emma:confidence="0">
                  <emma:literal>4851a",</emma:literal>
                </emma:interpretation>
              </emma:one-of>
            </emma:emma>
          </inkml:annotationXML>
          <inkml:trace contextRef="#ctx0" brushRef="#br1" timeOffset="75300.8445">2907 9822 0,'-314'-105'0,"26"131"16,0 53-1,26 25 1,26 80 0,53 25-1,52 53 1,78 78-1,106-78 1,130 0 0,105-79-1,53 27 1,78-53 0,-1-78-1,1-53 1,-52-105-1,-79-78 17,-105-52-32,-104-53 31,-79-79-15,-131 1-1,-78 52 1,-106 26-1,1 79 1,-26 104 0,-1 53-1,106 105 1,130-27 0,131 26-1,-26-78 1</inkml:trace>
          <inkml:trace contextRef="#ctx0" brushRef="#br1" timeOffset="75929.7105">2566 9036 0,'-26'131'0,"52"105"0,27 104 15,52 79 1,52 26-1,-26 53 1,-27-1 0,-51-78-1,-27-52 1,-78-132 0,-106-51-1,-25-132 1,-79-26 15,-26 27-15,53-27-1,51 0 1,132 26 0,78 53-1,105 52 1,131 0-1,78 0 1,-26-78 0,-78-27-1,-79-52 1,-78-157 0,-132-78 15,53 235-31</inkml:trace>
          <inkml:trace contextRef="#ctx0" brushRef="#br1" timeOffset="76791.96">4661 12990 0,'131'131'0,"-52"26"15,26 131-15,-53 26 16,-26 1 0,-26-27-1,-26-53 1,0-104 0,-105-78-1,-26-106 1,-27-52-1,1-52 1,26 0 0,105-26-1,78 26 1,105 0 15,-131 157-31</inkml:trace>
          <inkml:trace contextRef="#ctx0" brushRef="#br1" timeOffset="77088.816">4557 12754 0,'52'-26'0,"79"26"16,131 26-16,26 1 0,-26 25 15,-105 0 1,-79-52 0,-78 0 15,-78-52-16,-1 0 1,79 52-16</inkml:trace>
          <inkml:trace contextRef="#ctx0" brushRef="#br1" timeOffset="82152.945">7699 10555 0,'-131'26'0,"-105"79"0,1 78 16,25 53-1,27 52 1,78 52-1,53 27 1,78 26 0,79 25-1,52-25 1,0-26 0,0-79-1,-52-79 1,-53-104-1,-52-79 17,-26-130-32,26-80 15,52-51 1,-52 235 0</inkml:trace>
          <inkml:trace contextRef="#ctx0" brushRef="#br1" timeOffset="82851.1425">8013 13016 0,'52'157'15,"27"-78"-15,52-27 16,-26-78 0,52-52-1,-79-53 1,-52-79-1,-78 1 1,-53-27 0,-78 79-1,-26 52 32,25 105-47,27 52 0,79 79 16,25 79-1,106-27 1,78 0 0,26-52-1,0-78 1,-79-27 0,-51-52-1,-1 26 1,-26 0-1,0 26 17,26 53-17,52 51 1,1 28 0,26-54-1,-1-25 1,-25-79-1,26-105 17,-105 105-32</inkml:trace>
          <inkml:trace contextRef="#ctx0" brushRef="#br1" timeOffset="83304.2385">9139 13540 0,'52'157'0,"-52"-52"16,27 0 0,-1-27-1,0-52 1,0 0 15,0-78-15,-26-79-1,27 26 1,-1 27 0,0 52-1,52 52 1,-25 52-1,52 27 17,-53 26-32,0 0 15,-26-52 1,-26-27 0,79-131-1,-79 79 1</inkml:trace>
          <inkml:trace contextRef="#ctx0" brushRef="#br1" timeOffset="83708.5095">10527 14430 0,'-79'236'0,"-78"-105"16,-52 0-1,-1-79 1,158-26-1,52-26 1</inkml:trace>
        </inkml:traceGroup>
        <inkml:traceGroup>
          <inkml:annotationXML>
            <emma:emma xmlns:emma="http://www.w3.org/2003/04/emma" version="1.0">
              <emma:interpretation id="{062DBE85-6D48-47CB-A996-5FA82092AB17}" emma:medium="tactile" emma:mode="ink">
                <msink:context xmlns:msink="http://schemas.microsoft.com/ink/2010/main" type="inkWord" rotatedBoundingBox="14551,12323 20939,12979 20420,18031 14032,17375"/>
              </emma:interpretation>
              <emma:one-of disjunction-type="recognition" id="oneOf6">
                <emma:interpretation id="interp30" emma:lang="it-IT" emma:confidence="0">
                  <emma:literal>b.)</emma:literal>
                </emma:interpretation>
                <emma:interpretation id="interp31" emma:lang="it-IT" emma:confidence="0">
                  <emma:literal>bi)</emma:literal>
                </emma:interpretation>
                <emma:interpretation id="interp32" emma:lang="it-IT" emma:confidence="0">
                  <emma:literal>b)</emma:literal>
                </emma:interpretation>
                <emma:interpretation id="interp33" emma:lang="it-IT" emma:confidence="0">
                  <emma:literal>b,)</emma:literal>
                </emma:interpretation>
                <emma:interpretation id="interp34" emma:lang="it-IT" emma:confidence="0">
                  <emma:literal>bui)</emma:literal>
                </emma:interpretation>
              </emma:one-of>
            </emma:emma>
          </inkml:annotationXML>
          <inkml:trace contextRef="#ctx0" brushRef="#br1" timeOffset="84895.9335">12386 13985 0,'0'52'16,"-26"27"-16,0 52 0,26 0 0,0-26 15,26-53 1,26-26 0,1-78-1,51-79 1,1 0-1,-53 52 17,1 53-1,-27 26-31,0 53 16,27 78-1,-27 52 1,-26 0-1,0-52 1,26-105 0,79-131-1,-27-156 1,-78 261 0</inkml:trace>
          <inkml:trace contextRef="#ctx0" brushRef="#br1" timeOffset="85244.544">12648 11445 0,'183'79'0,"0"130"16,106 132-16,-1 130 15,-27 53 17,-77-1-32,-132 1 15,-104-53 1,-132 1-1,-130-106 1,105-130 15,209-236-31</inkml:trace>
          <inkml:trace contextRef="#ctx0" brushRef="#br1" timeOffset="84396.942">11051 11943 0,'26'0'0,"-26"131"0,26 130 15,-26 80-15,26-1 16,0-26 0,27-26-1,-27-130 1,0-106-1,-26-52 1,26-52 0,53-106-1,26 1 1,-1 0 0,27 105-1,-52 52 1,78 131 15,-26 104-15,-105-51-1,-52-53 1,-79-53 0,-52-78-1,0-52 1,-26-53-1,104 53 1,0 26 0,106 52-1,77 0 1,-104-26 0</inkml:trace>
        </inkml:traceGroup>
        <inkml:traceGroup>
          <inkml:annotationXML>
            <emma:emma xmlns:emma="http://www.w3.org/2003/04/emma" version="1.0">
              <emma:interpretation id="{75FB63E8-9A88-4483-9461-0AC6B8940260}" emma:medium="tactile" emma:mode="ink">
                <msink:context xmlns:msink="http://schemas.microsoft.com/ink/2010/main" type="inkWord" rotatedBoundingBox="17696,11477 21974,14490 20052,17220 15773,14207"/>
              </emma:interpretation>
              <emma:one-of disjunction-type="recognition" id="oneOf7">
                <emma:interpretation id="interp35" emma:lang="it-IT" emma:confidence="0">
                  <emma:literal>Era</emma:literal>
                </emma:interpretation>
                <emma:interpretation id="interp36" emma:lang="it-IT" emma:confidence="0">
                  <emma:literal>ER</emma:literal>
                </emma:interpretation>
                <emma:interpretation id="interp37" emma:lang="it-IT" emma:confidence="0">
                  <emma:literal>Er</emma:literal>
                </emma:interpretation>
                <emma:interpretation id="interp38" emma:lang="it-IT" emma:confidence="0">
                  <emma:literal>Er.</emma:literal>
                </emma:interpretation>
                <emma:interpretation id="interp39" emma:lang="it-IT" emma:confidence="0">
                  <emma:literal>Ere</emma:literal>
                </emma:interpretation>
              </emma:one-of>
            </emma:emma>
          </inkml:annotationXML>
          <inkml:trace contextRef="#ctx0" brushRef="#br1" timeOffset="87951.402">14193 12021 0,'78'53'16,"27"-53"-1,131-53-15,-79 53 0,0 0 16,-26 0 15,-52 26-31,-53-26 32,-79 53-17,-51-53 1,-27 26-1,131-26 1</inkml:trace>
          <inkml:trace contextRef="#ctx0" brushRef="#br1" timeOffset="88175.997">14402 12702 0,'131'79'0,"0"-1"0,26-52 16,0-26-1,1-52 1,-80 26 0,-26-27-1,-52 53 1</inkml:trace>
          <inkml:trace contextRef="#ctx0" brushRef="#br1" timeOffset="89128.0845">17833 11131 0,'78'-26'0,"-130"-27"0,-158 1 16,-52 26-16,-78 26 0,26 0 15,52 52 1,105 0-1,78 1 1,105 25 0,105 53-1,79 0 1,52 0 0,-53-26-1,-78 0 1,-78-53-1,-106 0 17,-104 27-17,-105-27 1,-26 79 0,0 53-1,79 25 1,104 27-1,53 26 1,78-27 0,78 1-1,80-53 1,-1-78 0,27-79-1,-27-52 1,-78-79-1,-1 27 1,-25-1 0,-27 53-1,-26 26 17,-26 0-32,-26 78 31,0 1-16,78-105 1,27 0 0,0-79-1,-79 105 1</inkml:trace>
          <inkml:trace contextRef="#ctx0" brushRef="#br1" timeOffset="89949.321">18016 12807 0,'105'52'0,"-79"27"0,-52 78 16,-1 105-16,1-1 16,26 1-1,0 0 1,0-78 0,26-27-1,1-105 1,-54-52-1,1-105 1,0-52 0,26-26-1,0-27 1,26 79 0,53 53-1,26 25 16,26 80-15,26 51 0,-26 27-1,-79 0 1,-52-53 0,-131 0-1,-26-52 1,52-26-1,27 26 1,51 26 15,54 1-15,51 104 0,53 26-1,0-26 1,-26-27-1,-53-77 1,-52-1 0,0-26-1,-26-53 1,26 1 0,26 0-1,-26 52 1</inkml:trace>
        </inkml:traceGroup>
        <inkml:traceGroup>
          <inkml:annotationXML>
            <emma:emma xmlns:emma="http://www.w3.org/2003/04/emma" version="1.0">
              <emma:interpretation id="{D5E63E6B-33F8-4966-8241-46144CAEBD5F}" emma:medium="tactile" emma:mode="ink">
                <msink:context xmlns:msink="http://schemas.microsoft.com/ink/2010/main" type="inkWord" rotatedBoundingBox="21399,14175 29368,14994 29095,17648 21126,16829"/>
              </emma:interpretation>
              <emma:one-of disjunction-type="recognition" id="oneOf8">
                <emma:interpretation id="interp40" emma:lang="it-IT" emma:confidence="0">
                  <emma:literal>933+5</emma:literal>
                </emma:interpretation>
                <emma:interpretation id="interp41" emma:lang="it-IT" emma:confidence="0">
                  <emma:literal>9333+5</emma:literal>
                </emma:interpretation>
                <emma:interpretation id="interp42" emma:lang="it-IT" emma:confidence="0">
                  <emma:literal>9334+5</emma:literal>
                </emma:interpretation>
                <emma:interpretation id="interp43" emma:lang="it-IT" emma:confidence="0">
                  <emma:literal>933+5,</emma:literal>
                </emma:interpretation>
                <emma:interpretation id="interp44" emma:lang="it-IT" emma:confidence="0">
                  <emma:literal>933+5)</emma:literal>
                </emma:interpretation>
              </emma:one-of>
            </emma:emma>
          </inkml:annotationXML>
          <inkml:trace contextRef="#ctx0" brushRef="#br1" timeOffset="91299.8205">19587 13042 0,'79'184'0,"-27"-80"16,27 1 0,51-52-1,1-1 1,0-78 15,0-27-15,-26-78-1,0-78 1,-105-1 0,-53 1-1,-78 26 1,-52 78 0,0 79-1,0 52 1,-1 79-1,106 78 1,52 26 15,78-25-31,26-27 16,53-52 0,-26-79-1,0 0 1,0-52-1,-53 0 17,0 26-17,1 26 1,25 26 0,1 53-1,26 26 16,-1 26-31,-25-52 16,-1-27 0,-51-25-1,-27-53 1,26-79 0,26-52-1,-52 131 1</inkml:trace>
          <inkml:trace contextRef="#ctx0" brushRef="#br1" timeOffset="92191.365">21446 13461 0,'105'79'0,"-79"-27"0,-26 53 15,0 26-15,26 26 16,1 0 15,51 0-31,-26-26 16,-25-26-1,-27-79 1,-79-26 0,-26-52-1,-52-27 1,26 1-1,27-1 1,77 1 15,27 51-15,79 1 0,52 0-1,0 26 1,26 26-1,-52 0 1,-1 1 0,-25-1-1,0 26 1,-53 1 0,-26-1-1,-26-52 1,-27 0-1,1 0 1,-27-26 0,53 26-1,26 0 1,26 26 0,53 52-1,26 27 16,-27-26-15,27-1 0,-53 1-1,27-1 1,-27-51 0,53-54-1,-53-51 16,-52 78-31</inkml:trace>
          <inkml:trace contextRef="#ctx0" brushRef="#br1" timeOffset="93627.7965">22860 12702 0,'105'105'0,"-79"-1"0,-26-51 16,0-1-1,26-26 1,-26 1 0,0-27-1,0 26 1,0-26-1,0 0 17,0 0-32,0 0 15,0 0 1,0 0 0,0-26-1,-26 26 1,52-27-1,-26 27 1,0 0 15,0 0-15,0 0 0,0 0-1,0 0 1,-26 0-1,26 27 1,-26 25 0,26 27-1,0 25 1,26 1 0,27 52-1,25 26 1,1-25-1,-27-28 1,27 1 0,-53-78-1,-26-27 32,0-26-47,-53-26 0,27 0 31,-26-1-15,26 1 0,26 26-1,26-26 1,52 0 0,-25 0-1,52 26 1,-27-27-1,27 54 17,0-1-32,-1 26 15,-25 27 1,-27 52 0,-26-53-1,-26 1 1,-104-27-1,-27 1 1,-26-53 0,0-27 15,26-51-15,-27 25-1,54 1 1,25 26-1,53 26 1,52 52 0,79 1-1,-105-53 1</inkml:trace>
          <inkml:trace contextRef="#ctx0" brushRef="#br1" timeOffset="94707.8055">24405 14142 0,'131'26'0,"-78"1"0,-1 25 0,-52 0 15,0 53 1,26 26-16,-26 26 16,26 26-1,-26-52 1,26-26 0,-26-53-1,-26 1 1,0-53-1,0-26 1,-26-27 0,25-25-1,27-1 1,0-26 15,0 27-15,27 25-1,-1 1 1,0 52 0,52 0-1,-25 26 1,-1 0 0,27 27-1,-27-1 1,0-26-1,-25 1 1,-27-1 0,-27 0-1,1 0 1,26 27 0,26 25-1,53 1 1,-53-27-1,53 27 17,-27-53-17,-26 0 1,-26-26 15,0 0-31,27-26 16,25-53-1,-52 79 1</inkml:trace>
          <inkml:trace contextRef="#ctx0" brushRef="#br1" timeOffset="95339.601">25296 14980 0,'104'-26'0,"1"52"16,183-26-16,-157 26 15,0 1 1,-53-27 0,27-53-1,-52 1 1,-1-53-1,-52 105 1</inkml:trace>
          <inkml:trace contextRef="#ctx0" brushRef="#br1" timeOffset="95035.9095">25688 14587 0,'79'105'0,"-53"0"0,-26 26 16,26 0-1,0 0 1,1-27 0,-27-25-1,26-53 1,26-52 0,-52 26-1</inkml:trace>
          <inkml:trace contextRef="#ctx0" brushRef="#br1" timeOffset="95923.548">26448 14614 0,'523'-79'0,"-418"27"16,209 156-1,-314-104 1</inkml:trace>
          <inkml:trace contextRef="#ctx0" brushRef="#br1" timeOffset="95711.6475">26552 14640 0,'341'288'0,"-263"-79"16,-51-25-1,-1-54 1,-26-51-1,-53 0 1,-25-27 0,-27-26-1,-52-26 1,26 53 0,131-53-1,26-27 1,0-51-1,-26 78 1</inkml:trace>
        </inkml:traceGroup>
      </inkml:traceGroup>
    </inkml:traceGroup>
  </inkml:traceGroup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0:33.0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1458822-00AB-4F01-9B69-37D4CEFA0244}" emma:medium="tactile" emma:mode="ink">
          <msink:context xmlns:msink="http://schemas.microsoft.com/ink/2010/main" type="writingRegion" rotatedBoundingBox="24808,1244 24944,8545 21766,8604 21630,1303"/>
        </emma:interpretation>
      </emma:emma>
    </inkml:annotationXML>
    <inkml:traceGroup>
      <inkml:annotationXML>
        <emma:emma xmlns:emma="http://www.w3.org/2003/04/emma" version="1.0">
          <emma:interpretation id="{060FD36D-CEB1-4DC0-81BA-853AA17E2438}" emma:medium="tactile" emma:mode="ink">
            <msink:context xmlns:msink="http://schemas.microsoft.com/ink/2010/main" type="paragraph" rotatedBoundingBox="24808,1244 24944,8545 21766,8604 21630,13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9F7B0D8-6A0A-478A-946F-D3760ABD96C4}" emma:medium="tactile" emma:mode="ink">
              <msink:context xmlns:msink="http://schemas.microsoft.com/ink/2010/main" type="line" rotatedBoundingBox="24808,1244 24944,8545 21766,8604 21630,1303"/>
            </emma:interpretation>
          </emma:emma>
        </inkml:annotationXML>
        <inkml:traceGroup>
          <inkml:annotationXML>
            <emma:emma xmlns:emma="http://www.w3.org/2003/04/emma" version="1.0">
              <emma:interpretation id="{9945F0B1-540C-47EE-AE0A-47290E3D68B0}" emma:medium="tactile" emma:mode="ink">
                <msink:context xmlns:msink="http://schemas.microsoft.com/ink/2010/main" type="inkWord" rotatedBoundingBox="24808,1244 24944,8545 21766,8604 21630,1303"/>
              </emma:interpretation>
              <emma:one-of disjunction-type="recognition" id="oneOf0">
                <emma:interpretation id="interp0" emma:lang="it-IT" emma:confidence="0">
                  <emma:literal>9,</emma:literal>
                </emma:interpretation>
                <emma:interpretation id="interp1" emma:lang="it-IT" emma:confidence="0">
                  <emma:literal>05,</emma:literal>
                </emma:interpretation>
                <emma:interpretation id="interp2" emma:lang="it-IT" emma:confidence="0">
                  <emma:literal>05.</emma:literal>
                </emma:interpretation>
                <emma:interpretation id="interp3" emma:lang="it-IT" emma:confidence="0">
                  <emma:literal>29,</emma:literal>
                </emma:interpretation>
                <emma:interpretation id="interp4" emma:lang="it-IT" emma:confidence="0">
                  <emma:literal>59,</emma:literal>
                </emma:interpretation>
              </emma:one-of>
            </emma:emma>
          </inkml:annotationXML>
          <inkml:trace contextRef="#ctx0" brushRef="#br0">21425 306 0,'-53'-53'16,"-104"1"-16,-52 26 0,-27 52 16,-131 52-1,106 53 1,25 53 0,26 77-1,80 1 1,77 26-1,53 0 1,105-26 0,26 26-1,78-52 17,79-79-32,27-26 15,-1-79 1,26-52-1,-26-104 17,-26-54-17,-52-103 1,-53-27 0,-78-27-1,-79 27 1,-104-26-1,-53 0 1,-105 78 0,-78 53-1,-26 104 1,-1 79 15,27 79-31,104 52 16,106-79-1,104-52 1</inkml:trace>
          <inkml:trace contextRef="#ctx0" brushRef="#br0" timeOffset="808.542">20691-349 0,'0'52'0,"27"105"0,-54 79 16,27 78-1,-26 79 1,52 0-1,27 26 1,-1 78 0,1-25-1,-1-1 1,0-26 0,-25-52-1,-54-79 1,-25-52-1,-53-79 1,-104-78 0,-53-26 15,-26-79-31,-26 0 31,78-27-15,53 27-1,130-26 1,53 26 15,53-26-31,130 52 16,79-26 0,52 53-1,0-1 1,-78 0-1,-105 1 1,-53-27 0,-78-105-1,-52-130 1,52 209 0</inkml:trace>
          <inkml:trace contextRef="#ctx0" brushRef="#br0" timeOffset="1272.3795">19801-532 0,'498'-210'0,"-236"210"15,-1 26 1,1 0 0,-26-26-1,-53 0 1,-78 27 0,-79-27 15,-26 0-16,-78 0 1,-27-27 0,105 27-1</inkml:trace>
          <inkml:trace contextRef="#ctx0" brushRef="#br0" timeOffset="2285.01">21791 5124 0,'53'-53'0,"-1"79"0,-26 105 16,-52 79-16,0 26 0,26 25 16,-26-51-1,-27-27 1,1-52-1,0-78 1,-53-27 0,-26-52-1,-52-53 1,52-26 0,26 0-1,53 1 1,104-1-1,79 26 1,26 27 15,-157 52-15</inkml:trace>
        </inkml:traceGroup>
      </inkml:traceGroup>
    </inkml:traceGroup>
  </inkml:traceGroup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0:25.7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5A842C4-1970-4613-B28E-7CE650F7C404}" emma:medium="tactile" emma:mode="ink">
          <msink:context xmlns:msink="http://schemas.microsoft.com/ink/2010/main" type="writingRegion" rotatedBoundingBox="2487,1989 21000,1989 21000,6991 2487,6991"/>
        </emma:interpretation>
      </emma:emma>
    </inkml:annotationXML>
    <inkml:traceGroup>
      <inkml:annotationXML>
        <emma:emma xmlns:emma="http://www.w3.org/2003/04/emma" version="1.0">
          <emma:interpretation id="{405CA212-CE64-4D78-9F32-889BB4164863}" emma:medium="tactile" emma:mode="ink">
            <msink:context xmlns:msink="http://schemas.microsoft.com/ink/2010/main" type="paragraph" rotatedBoundingBox="2487,1989 21000,1989 21000,6991 2487,69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8C7097E-F58B-4A2D-B228-71EB5CD2A969}" emma:medium="tactile" emma:mode="ink">
              <msink:context xmlns:msink="http://schemas.microsoft.com/ink/2010/main" type="line" rotatedBoundingBox="2487,1989 21000,1989 21000,5865 2487,5865"/>
            </emma:interpretation>
          </emma:emma>
        </inkml:annotationXML>
        <inkml:traceGroup>
          <inkml:annotationXML>
            <emma:emma xmlns:emma="http://www.w3.org/2003/04/emma" version="1.0">
              <emma:interpretation id="{EDE591A6-9DAA-4E91-844B-8E65C1722C0C}" emma:medium="tactile" emma:mode="ink">
                <msink:context xmlns:msink="http://schemas.microsoft.com/ink/2010/main" type="inkWord" rotatedBoundingBox="8326,3377 11181,3377 11181,5865 8326,5865"/>
              </emma:interpretation>
              <emma:one-of disjunction-type="recognition" id="oneOf0">
                <emma:interpretation id="interp0" emma:lang="it-IT" emma:confidence="0">
                  <emma:literal>Evittidi.e</emma:literal>
                </emma:interpretation>
                <emma:interpretation id="interp1" emma:lang="it-IT" emma:confidence="0">
                  <emma:literal>En'ttidi_e</emma:literal>
                </emma:interpretation>
                <emma:interpretation id="interp2" emma:lang="it-IT" emma:confidence="0">
                  <emma:literal>Un'Aida...</emma:literal>
                </emma:interpretation>
                <emma:interpretation id="interp3" emma:lang="it-IT" emma:confidence="0">
                  <emma:literal>un'Aida</emma:literal>
                </emma:interpretation>
                <emma:interpretation id="interp4" emma:lang="it-IT" emma:confidence="0">
                  <emma:literal>Un'Aida.</emma:literal>
                </emma:interpretation>
              </emma:one-of>
            </emma:emma>
          </inkml:annotationXML>
          <inkml:trace contextRef="#ctx0" brushRef="#br0">5844 1667 0,'53'53'0,"78"77"0,26 132 15,26 53 1,-26-27-1,26-27 1,1-51 0,-53-53-1,-27-52 1,-25-105 0,-27-105-1,-26-26 16,-26 131-31</inkml:trace>
          <inkml:trace contextRef="#ctx0" brushRef="#br0" timeOffset="-288.0675">7127 1353 0,'-26'105'0,"-52"78"0,-79 79 16,-1 52-1,1 0 1,-26-26 0,26-26-1,52-52 1,0-79-1,27-105 1,52-157 0,52-105-1,-26-130 1,0 366 15</inkml:trace>
          <inkml:trace contextRef="#ctx0" brushRef="#br0" timeOffset="439.425">7651 3081 0,'0'210'0,"26"-1"16,-26-78 0,26-79-1,1-25 1,51-80 0,1-78 15,25-52-16,-51 52 1,25 79 0,-51 52-1,-1 78 1,26 106 0,1-1-1,-1-26 1,0-78-1,27-79 1,-1-131 0,-25-53-1,-53 184 1</inkml:trace>
          <inkml:trace contextRef="#ctx0" brushRef="#br0" timeOffset="611.289">8620 2322 0,'79'105'0,"-106"78"15,1-26-15,26-157 16</inkml:trace>
          <inkml:trace contextRef="#ctx0" brushRef="#br0" timeOffset="-4476.276">2466 44 0,'105'-27'0,"-53"1"0,-52 0 15,-78 26 1,-603 79-16,393-27 0,0 27 16,79-27-1,104 27 1,105-27 0,131-26-1,104 0 1,53 27-1,0-1 1,-78 27 0,-105-1-1,-132 1 17,-156 52-17,-131 0 1,-53 26-1,-25 26 1,25 53 0,79-1-1,78 27 1,132-26 0,104-27-1,131-52 1,79-26-1,52-78 1,0-53 0,-79 0-1,-51 0 1,-28 0 0,-25-26-1,0-1 1,-79-51-1,-26 78 1</inkml:trace>
          <inkml:trace contextRef="#ctx0" brushRef="#br0" timeOffset="-3716.559">2545 2453 0,'78'131'0,"-78"0"0,0 78 16,-26-52-1,52-26 1,1-52-1,-1-53 1,26-26 15,53-157-15,26-53 0,-26 27-1,-1 78 1,-25 27-1,-53 51 1,26 54 0,1 77-1,-27 54 1,26 25 0,1 0-1,-27-78 1,0-27-1,-26-156 1,0 78 0</inkml:trace>
          <inkml:trace contextRef="#ctx0" brushRef="#br0" timeOffset="-2260.5975">4378 1274 0,'52'-52'0,"1"131"16,-53 52-16,26 26 0,-26-53 16,0-77-1,0-27 1</inkml:trace>
          <inkml:trace contextRef="#ctx0" brushRef="#br0" timeOffset="1543.8465">10793 882 0,'79'-27'0,"-79"80"16,-26 156-16,26 132 0,0 104 15,0-26 1,78-53 0,1-51-1,-1-80 1,-51-78 15,-54-78-15,-51-79-1,-105-79 1,-53-52 0,0 53-1,27 52 1,-27 78-1,131 53 1,131 26 0,79 0-1,131-27 1,52-25 15,-52-79-15,-79-79-1,-26-51 1,-53-28 0,-78 158-1</inkml:trace>
          <inkml:trace contextRef="#ctx0" brushRef="#br0" timeOffset="3526.1415">13229 2584 0,'52'131'0,"-26"26"0,-52 26 15,78-183 1,-52 0 0</inkml:trace>
          <inkml:trace contextRef="#ctx0" brushRef="#br0" timeOffset="5058.27">15219 3448 0,'104'-79'0,"80"27"15,78 52-15,26 0 16,-79 0-1,-26-26 17,-78-27-32,-105 53 31</inkml:trace>
          <inkml:trace contextRef="#ctx0" brushRef="#br0" timeOffset="5483.0475">17837 2584 0,'262'-79'0,"-79"105"16,-52 0-1,-52-26 1,-79 0 0,-79 0-1,-78 27 17,-131 77-17,53 27 1,77 26-1,185-130 1,77-1 0,80 26-1,25-26 1,27-26 0,-53-52-1,-183 52 1</inkml:trace>
        </inkml:traceGroup>
      </inkml:traceGroup>
      <inkml:traceGroup>
        <inkml:annotationXML>
          <emma:emma xmlns:emma="http://www.w3.org/2003/04/emma" version="1.0">
            <emma:interpretation id="{9AAF78E6-D6E1-4BDD-B16F-D53CBBA231F9}" emma:medium="tactile" emma:mode="ink">
              <msink:context xmlns:msink="http://schemas.microsoft.com/ink/2010/main" type="line" rotatedBoundingBox="14480,5262 18329,5262 18329,6991 14480,6991"/>
            </emma:interpretation>
          </emma:emma>
        </inkml:annotationXML>
        <inkml:traceGroup>
          <inkml:annotationXML>
            <emma:emma xmlns:emma="http://www.w3.org/2003/04/emma" version="1.0">
              <emma:interpretation id="{C4FBAC39-8F6A-437D-994D-73F54D4E5A13}" emma:medium="tactile" emma:mode="ink">
                <msink:context xmlns:msink="http://schemas.microsoft.com/ink/2010/main" type="inkWord" rotatedBoundingBox="14480,5262 18329,5262 18329,6991 14480,6991"/>
              </emma:interpretation>
              <emma:one-of disjunction-type="recognition" id="oneOf1">
                <emma:interpretation id="interp5" emma:lang="it-IT" emma:confidence="0">
                  <emma:literal>n*</emma:literal>
                </emma:interpretation>
                <emma:interpretation id="interp6" emma:lang="it-IT" emma:confidence="0">
                  <emma:literal>n + J</emma:literal>
                </emma:interpretation>
                <emma:interpretation id="interp7" emma:lang="it-IT" emma:confidence="0">
                  <emma:literal>n+ J</emma:literal>
                </emma:interpretation>
                <emma:interpretation id="interp8" emma:lang="it-IT" emma:confidence="0">
                  <emma:literal>n +J</emma:literal>
                </emma:interpretation>
                <emma:interpretation id="interp9" emma:lang="it-IT" emma:confidence="0">
                  <emma:literal>n x J</emma:literal>
                </emma:interpretation>
              </emma:one-of>
            </emma:emma>
          </inkml:annotationXML>
          <inkml:trace contextRef="#ctx0" brushRef="#br0" timeOffset="3307.4055">11998 3238 0,'0'184'0,"0"25"16,0 1-1,26-79 1,0-53-1,0-52 1,1-26 0,-1-26-1,0-79 1,26-52 0,27 0-1,-1 26 1,27 53-1,0 78 1,0 78 0,-1 53-1,-51 79 1,-53-27 0,0-26 15,26-105-16,26-78 1,1-105 0,25-78-1,-78 209 1</inkml:trace>
          <inkml:trace contextRef="#ctx0" brushRef="#br0" timeOffset="4358.1195">13595 3893 0,'629'26'0,"-498"-26"15,0-26 17,-53-53-32,-78 79 31</inkml:trace>
          <inkml:trace contextRef="#ctx0" brushRef="#br0" timeOffset="4155.0075">13988 3448 0,'26'26'16,"-26"0"-16,0 0 0,26 1 0,-26-1 15,27 0-15,-27 26 0,0 53 16,-27 52-16,1-26 31,52-26-15,27-53 0,-27-26-1,-26-52 1,-26-79-1,-53-25 1,79 130 0</inkml:trace>
          <inkml:trace contextRef="#ctx0" brushRef="#br0" timeOffset="4790.709">15664 3605 0,'52'0'0,"1"105"0,-27 78 0,0 53 15,0 52 1,-26-53-1,0-51 1,-26-106 0,-53-25-1,-78-80 1,-78-51 0,-27-27-1,26 0 16,184 1-31,130-1 16,-78 105 15</inkml:trace>
        </inkml:traceGroup>
      </inkml:traceGroup>
    </inkml:traceGroup>
  </inkml:traceGroup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0:35.74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D610BF2-4CE6-4166-BEE5-F5413F6F4BB7}" emma:medium="tactile" emma:mode="ink">
          <msink:context xmlns:msink="http://schemas.microsoft.com/ink/2010/main" type="writingRegion" rotatedBoundingBox="2443,2999 33373,2880 33421,15499 2492,15617"/>
        </emma:interpretation>
      </emma:emma>
    </inkml:annotationXML>
    <inkml:traceGroup>
      <inkml:annotationXML>
        <emma:emma xmlns:emma="http://www.w3.org/2003/04/emma" version="1.0">
          <emma:interpretation id="{7DF2F90F-ACE7-4095-A920-3CCE6BECB3B4}" emma:medium="tactile" emma:mode="ink">
            <msink:context xmlns:msink="http://schemas.microsoft.com/ink/2010/main" type="paragraph" rotatedBoundingBox="23971,2801 33456,3015 33348,7795 23864,758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5A4831D-17A2-42E0-B689-2946CA617776}" emma:medium="tactile" emma:mode="ink">
              <msink:context xmlns:msink="http://schemas.microsoft.com/ink/2010/main" type="inkBullet" rotatedBoundingBox="23882,6784 24876,6807 24873,6912 23879,6890"/>
            </emma:interpretation>
            <emma:one-of disjunction-type="recognition" id="oneOf0">
              <emma:interpretation id="interp0" emma:lang="it-IT" emma:confidence="0">
                <emma:literal>-</emma:literal>
              </emma:interpretation>
            </emma:one-of>
          </emma:emma>
        </inkml:annotationXML>
        <inkml:trace contextRef="#ctx0" brushRef="#br0">21399 4809 0,'183'0'15,"26"27"-15,1-27 16,-27 26 0,-78-26-1,-27 26 1,-78-26-1,0 0 1,0 0 0,-26-26-1,26 0 1,53-27 0,-53 53-1</inkml:trace>
      </inkml:traceGroup>
      <inkml:traceGroup>
        <inkml:annotationXML>
          <emma:emma xmlns:emma="http://www.w3.org/2003/04/emma" version="1.0">
            <emma:interpretation id="{818FE9E5-D255-4373-9E67-5A7E8B9FF9AF}" emma:medium="tactile" emma:mode="ink">
              <msink:context xmlns:msink="http://schemas.microsoft.com/ink/2010/main" type="line" rotatedBoundingBox="25523,2836 33456,3015 33348,7795 25415,7616"/>
            </emma:interpretation>
          </emma:emma>
        </inkml:annotationXML>
        <inkml:traceGroup>
          <inkml:annotationXML>
            <emma:emma xmlns:emma="http://www.w3.org/2003/04/emma" version="1.0">
              <emma:interpretation id="{E4C2CC95-B7B8-4D24-8432-93DE3B93288B}" emma:medium="tactile" emma:mode="ink">
                <msink:context xmlns:msink="http://schemas.microsoft.com/ink/2010/main" type="inkWord" rotatedBoundingBox="25522,2876 29488,2966 29391,7268 25425,7179"/>
              </emma:interpretation>
              <emma:one-of disjunction-type="recognition" id="oneOf1">
                <emma:interpretation id="interp1" emma:lang="it-IT" emma:confidence="0">
                  <emma:literal>(Am,</emma:literal>
                </emma:interpretation>
                <emma:interpretation id="interp2" emma:lang="it-IT" emma:confidence="0">
                  <emma:literal>(Au,</emma:literal>
                </emma:interpretation>
                <emma:interpretation id="interp3" emma:lang="it-IT" emma:confidence="0">
                  <emma:literal>(Ana,</emma:literal>
                </emma:interpretation>
                <emma:interpretation id="interp4" emma:lang="it-IT" emma:confidence="0">
                  <emma:literal>(Ani,</emma:literal>
                </emma:interpretation>
                <emma:interpretation id="interp5" emma:lang="it-IT" emma:confidence="0">
                  <emma:literal>(tu,</emma:literal>
                </emma:interpretation>
              </emma:one-of>
            </emma:emma>
          </inkml:annotationXML>
          <inkml:trace contextRef="#ctx0" brushRef="#br0" timeOffset="1011.654">24331 882 0,'-104'52'0,"-80"53"15,-51 78-15,-27 53 16,52 52-1,53 26 1,52 53 0,27 25-1,104-25 1,53 0 15,51-79-31,28-27 16,-1-77 15,-26-80-15,-53-51-1,-52-27 1,27-78 0,-27-79-1,-26 131 1</inkml:trace>
          <inkml:trace contextRef="#ctx0" brushRef="#br0" timeOffset="1764.5355">24279 2819 0,'78'27'0,"1"103"0,52 80 15,-26 26 1,52 25 0,-52-25-1,-1-53 1,-25-52-1,-53-52 1,0-53 0,-26-52-1,0-79 1,26 0 0,-26 105 15</inkml:trace>
          <inkml:trace contextRef="#ctx0" brushRef="#br0" timeOffset="1448.1495">25274 2662 0,'-105'236'0,"-26"0"16,-52 25-1,52-25 1,26 0 0,53-53-1,0-52 1,25-79 0,27-78-1,0-105 1,27-104 15,-27-53-15,0 288-1</inkml:trace>
          <inkml:trace contextRef="#ctx0" brushRef="#br0" timeOffset="2268.4095">25457 3867 0,'131'105'0,"-78"25"0,-53 1 16,26 0 0,0-52-1,0-1 1,0-51 0,-26-27-1,53-79 1,-1-26 15,27-52-31,-1 79 16,1 25 15,-27 27-15,-26 26-1,0 52 1,-26 27-1,-26 52 1,26 0 0,26-53-1,-26 1 1,53-53 15,52-104-31,-105 78 16</inkml:trace>
          <inkml:trace contextRef="#ctx0" brushRef="#br0" timeOffset="2631.6675">26924 4600 0,'-27'105'0,"-77"26"0,-53 0 16,-53-1-1,-26 1 1,210-131 0,26 0-1</inkml:trace>
        </inkml:traceGroup>
        <inkml:traceGroup>
          <inkml:annotationXML>
            <emma:emma xmlns:emma="http://www.w3.org/2003/04/emma" version="1.0">
              <emma:interpretation id="{141B200F-D2AF-4906-A404-AA8116F3E9D1}" emma:medium="tactile" emma:mode="ink">
                <msink:context xmlns:msink="http://schemas.microsoft.com/ink/2010/main" type="inkWord" rotatedBoundingBox="30053,2938 33456,3015 33348,7795 29946,7719"/>
              </emma:interpretation>
              <emma:one-of disjunction-type="recognition" id="oneOf2">
                <emma:interpretation id="interp6" emma:lang="it-IT" emma:confidence="0">
                  <emma:literal>da)</emma:literal>
                </emma:interpretation>
                <emma:interpretation id="interp7" emma:lang="it-IT" emma:confidence="0">
                  <emma:literal>don)</emma:literal>
                </emma:interpretation>
                <emma:interpretation id="interp8" emma:lang="it-IT" emma:confidence="0">
                  <emma:literal>In)</emma:literal>
                </emma:interpretation>
                <emma:interpretation id="interp9" emma:lang="it-IT" emma:confidence="0">
                  <emma:literal>don</emma:literal>
                </emma:interpretation>
                <emma:interpretation id="interp10" emma:lang="it-IT" emma:confidence="0">
                  <emma:literal>dir)</emma:literal>
                </emma:interpretation>
              </emma:one-of>
            </emma:emma>
          </inkml:annotationXML>
          <inkml:trace contextRef="#ctx0" brushRef="#br0" timeOffset="3516.3765">28207 1772 0,'52'52'0,"-78"79"32,-53 105-32,27 52 0,52 52 15,52 1 1,27-1 15,52 53-15,-53-236-1,-51-52 1,-27-79 0,-53-52-1,-78-27 1,-26-51 0,-52 51-1,25 27 1,27 105 15,79 25-31,78 27 31,78 0-31,53-52 16,26-27 0,0-78 15,27-26-31,-27-53 31,-52 26-15,-53 27-1,-52 26 1,-26-27 0,-27 53-1,53 0 1</inkml:trace>
          <inkml:trace contextRef="#ctx0" brushRef="#br0" timeOffset="4089.582">29176 4076 0,'-27'79'0,"-25"26"15,26-27-15,26 53 31,52 0-15,-26-105 0,1-26-1,51-52 1,1-53 0,-1-52-1,-25 78 1,-27 27-1,0 52 1,0 0 0,27 79-1,-27 104 1,26 26 15,-26-52-31,27-78 16,-27-27-1,26-156 1,27-106 0,-79 210 15</inkml:trace>
          <inkml:trace contextRef="#ctx0" brushRef="#br0" timeOffset="4499.712">29595 960 0,'183'262'0,"0"78"16,79 79-1,0 53 1,-26 130-1,-79-26 1,-131-105 0,-157 79-1,-209 26 1,-106-52 0,446-524-1</inkml:trace>
        </inkml:traceGroup>
      </inkml:traceGroup>
    </inkml:traceGroup>
    <inkml:traceGroup>
      <inkml:annotationXML>
        <emma:emma xmlns:emma="http://www.w3.org/2003/04/emma" version="1.0">
          <emma:interpretation id="{BFD537D9-E3B2-45FF-9698-491C2FDA94C8}" emma:medium="tactile" emma:mode="ink">
            <msink:context xmlns:msink="http://schemas.microsoft.com/ink/2010/main" type="paragraph" rotatedBoundingBox="2725,7604 16694,7765 16660,10762 2691,106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0653AC3-EF3C-4406-8C09-2D353A23E321}" emma:medium="tactile" emma:mode="ink">
              <msink:context xmlns:msink="http://schemas.microsoft.com/ink/2010/main" type="line" rotatedBoundingBox="2725,7604 16694,7765 16660,10762 2691,10601"/>
            </emma:interpretation>
          </emma:emma>
        </inkml:annotationXML>
        <inkml:traceGroup>
          <inkml:annotationXML>
            <emma:emma xmlns:emma="http://www.w3.org/2003/04/emma" version="1.0">
              <emma:interpretation id="{A1BBB758-6429-4B8F-9B2D-9456A11C6803}" emma:medium="tactile" emma:mode="ink">
                <msink:context xmlns:msink="http://schemas.microsoft.com/ink/2010/main" type="inkWord" rotatedBoundingBox="2725,7604 6908,7652 6873,10650 2691,10601"/>
              </emma:interpretation>
              <emma:one-of disjunction-type="recognition" id="oneOf3">
                <emma:interpretation id="interp11" emma:lang="it-IT" emma:confidence="0">
                  <emma:literal>Xn:</emma:literal>
                </emma:interpretation>
                <emma:interpretation id="interp12" emma:lang="it-IT" emma:confidence="0">
                  <emma:literal>Xi</emma:literal>
                </emma:interpretation>
                <emma:interpretation id="interp13" emma:lang="it-IT" emma:confidence="0">
                  <emma:literal>Xn'</emma:literal>
                </emma:interpretation>
                <emma:interpretation id="interp14" emma:lang="it-IT" emma:confidence="0">
                  <emma:literal>Xn"</emma:literal>
                </emma:interpretation>
                <emma:interpretation id="interp15" emma:lang="it-IT" emma:confidence="0">
                  <emma:literal>Xi'</emma:literal>
                </emma:interpretation>
              </emma:one-of>
            </emma:emma>
          </inkml:annotationXML>
          <inkml:trace contextRef="#ctx0" brushRef="#br0" timeOffset="10107.7515">1497 5595 0,'0'26'0,"-78"27"16,-27 77-16,0 54 0,-52 25 15,26 1 17,0 52-17,-26 26 1,53-26 0,-1-27-1,26-25 1,1-106-1,52-51 1,26-53 0,0-53-1,26-156 1,-26 209 0</inkml:trace>
          <inkml:trace contextRef="#ctx0" brushRef="#br0" timeOffset="10571.589">241 5804 0,'26'53'0,"26"104"0,27 79 15,52 26 1,26 26 0,-26 0-1,26-27 1,-26 1-1,0-52 1,-53-53 0,-25-79-1,-27-51 1,-26-27 15,-26-53-31,-1-78 16,27 0-1,0-26 1,0 157 0</inkml:trace>
          <inkml:trace contextRef="#ctx0" brushRef="#br0" timeOffset="11123.3115">1707 7480 0,'105'184'0,"-53"-53"16,-26 26 0,0 0-1,-26-26 1,0-53-1,0-25 1,0-53 0,27-27-1,25-77 1,0-27 0,27 0 15,26 26-31,-27 53 15,1 26 17,-27 26-32,1 52 15,-1 105 17,-26 0-1,-26 0-31,26-26 15,0-26 1,1-53 0,-27-78-1,52-79 1,27-78 0,-79 183-1</inkml:trace>
          <inkml:trace contextRef="#ctx0" brushRef="#br0" timeOffset="11507.076">3252 6957 0,'131'26'0,"-26"0"0,26 0 16,26-26-16,0 26 15,-26-26 1,-53 0-1,-78 0 1,0 0 0,-105 0-1,-25 27 1,-1 25 0,131-52-1</inkml:trace>
          <inkml:trace contextRef="#ctx0" brushRef="#br0" timeOffset="11774.637">3383 7585 0,'0'26'0,"105"0"0,52 27 0,26-27 16,0 0-1,-26 0 1,-26 1 0,-52-27-1,-79-27 1,0-51 0,26-53 15,-26 131-16</inkml:trace>
        </inkml:traceGroup>
        <inkml:traceGroup>
          <inkml:annotationXML>
            <emma:emma xmlns:emma="http://www.w3.org/2003/04/emma" version="1.0">
              <emma:interpretation id="{D43BBDBF-1EB7-4E1C-A40A-5847FA06486A}" emma:medium="tactile" emma:mode="ink">
                <msink:context xmlns:msink="http://schemas.microsoft.com/ink/2010/main" type="inkWord" rotatedBoundingBox="8825,8502 16685,8592 16662,10611 8802,10520"/>
              </emma:interpretation>
              <emma:one-of disjunction-type="recognition" id="oneOf4">
                <emma:interpretation id="interp16" emma:lang="it-IT" emma:confidence="0">
                  <emma:literal>INPUT</emma:literal>
                </emma:interpretation>
                <emma:interpretation id="interp17" emma:lang="it-IT" emma:confidence="0">
                  <emma:literal>INPU T</emma:literal>
                </emma:interpretation>
                <emma:interpretation id="interp18" emma:lang="it-IT" emma:confidence="0">
                  <emma:literal>INPu T</emma:literal>
                </emma:interpretation>
                <emma:interpretation id="interp19" emma:lang="it-IT" emma:confidence="0">
                  <emma:literal>INPUT T</emma:literal>
                </emma:interpretation>
                <emma:interpretation id="interp20" emma:lang="it-IT" emma:confidence="0">
                  <emma:literal>INPS T</emma:literal>
                </emma:interpretation>
              </emma:one-of>
            </emma:emma>
          </inkml:annotationXML>
          <inkml:trace contextRef="#ctx0" brushRef="#br0" timeOffset="12207.2265">6342 6616 0,'78'131'0,"-78"26"0,-26 131 15,26-78 1,26-1 0,1 1-1,-54-79 1,27-53 0,0-52-1,-52-52 1,52-105-1,52-78 17,27-27-32,-79 236 15</inkml:trace>
          <inkml:trace contextRef="#ctx0" brushRef="#br0" timeOffset="13047.0165">7206 6616 0,'78'105'0,"-51"104"0,-1 27 15,0 0-15,-26-27 31,26 1-31,-26-27 32,26-78-17,-26-53 1,0-78 0,0-131-1,27-53 1,-27-25-1,-53-27 17,-25 0-17,25 53 1,1 78 0,26 78-1,26 53 1,26 0-1,52 79 1,1 78 0,26 52-1,26 27 1,26 26 0,26 26-1,0-52 1,27-53-1,-1-78 1,-25-79 0,-53-105-1,-53-78 1,-52-78 0,-78-1-1,-27-26 1,-51 26 15,25 79-15,26 26-1,27 53 1,26 52 0,26 78-1,52 0 1,53-26-1,-105-26 1</inkml:trace>
          <inkml:trace contextRef="#ctx0" brushRef="#br0" timeOffset="13855.5585">8908 6616 0,'367'-104'0,"-106"130"0,1 26 31,0 27-15,-52 25-1,-27 1 1,-78-26-1,-79-27 1,-131 53 0,-78-27-1,-27-25 1,-25-1 0,-1-26 15,79 0-16,52 1 1,79-27 0,105-53-1,104-25 1,-183 78 0</inkml:trace>
          <inkml:trace contextRef="#ctx0" brushRef="#br0" timeOffset="13426.875">9615 6957 0,'79'52'0,"-53"79"0,-26 26 15,0 26 1,0 53 15,26 26-15,26-53-1,-52-130 1,0-53 0,-52-104-1,0-132 1,-53-26-1,105 236 1</inkml:trace>
          <inkml:trace contextRef="#ctx0" brushRef="#br0" timeOffset="14402.3985">10846 7035 0,'26'184'0,"-78"-27"16,-1 52 0,27 27-1,78-27 1,105 105 0,-26-183-1,79-52 1,-27-79 15,0-79-15,-25-78-1,-80-78 1,-52-27 0,-52 0-1,-79 26 1,27 27-1,-27 78 1,27 52 0,25 53-1,53 26 1,79 79 0,78-27-1,-157-52 1</inkml:trace>
          <inkml:trace contextRef="#ctx0" brushRef="#br0" timeOffset="15058.6065">12417 6983 0,'314'26'16,"-52"-26"-16,26 26 31,-26-26-15,-26 0-1,-53 26 1,-52-26 0,-53 27 15,-52-1-16,-78 26 1,52-52 0</inkml:trace>
          <inkml:trace contextRef="#ctx0" brushRef="#br0" timeOffset="14770.539">13150 7349 0,'26'446'0,"-52"-237"31,26 79-16,26-78 1,0-158 0,-26-78-1,-26-105 1,-52-79 15,-1-51-31,79 261 16</inkml:trace>
        </inkml:traceGroup>
      </inkml:traceGroup>
    </inkml:traceGroup>
    <inkml:traceGroup>
      <inkml:annotationXML>
        <emma:emma xmlns:emma="http://www.w3.org/2003/04/emma" version="1.0">
          <emma:interpretation id="{F780CF27-860F-4BEF-848D-4D0FB40B4D89}" emma:medium="tactile" emma:mode="ink">
            <msink:context xmlns:msink="http://schemas.microsoft.com/ink/2010/main" type="paragraph" rotatedBoundingBox="2478,11917 30390,11810 30404,15510 2492,1561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8BEE06B-52ED-48C0-9DA9-F1EB7E119673}" emma:medium="tactile" emma:mode="ink">
              <msink:context xmlns:msink="http://schemas.microsoft.com/ink/2010/main" type="line" rotatedBoundingBox="2478,11917 30390,11810 30404,15510 2492,15617"/>
            </emma:interpretation>
          </emma:emma>
        </inkml:annotationXML>
        <inkml:traceGroup>
          <inkml:annotationXML>
            <emma:emma xmlns:emma="http://www.w3.org/2003/04/emma" version="1.0">
              <emma:interpretation id="{FA3EC71F-B8AB-45DD-B2C7-C3DE621C41C3}" emma:medium="tactile" emma:mode="ink">
                <msink:context xmlns:msink="http://schemas.microsoft.com/ink/2010/main" type="inkWord" rotatedBoundingBox="2536,11886 8210,12013 8128,15662 2454,15535"/>
              </emma:interpretation>
              <emma:one-of disjunction-type="recognition" id="oneOf5">
                <emma:interpretation id="interp21" emma:lang="it-IT" emma:confidence="0">
                  <emma:literal>due</emma:literal>
                </emma:interpretation>
                <emma:interpretation id="interp22" emma:lang="it-IT" emma:confidence="0">
                  <emma:literal>dona</emma:literal>
                </emma:interpretation>
                <emma:interpretation id="interp23" emma:lang="it-IT" emma:confidence="0">
                  <emma:literal>dono</emma:literal>
                </emma:interpretation>
                <emma:interpretation id="interp24" emma:lang="it-IT" emma:confidence="0">
                  <emma:literal>don</emma:literal>
                </emma:interpretation>
                <emma:interpretation id="interp25" emma:lang="it-IT" emma:confidence="0">
                  <emma:literal>duna</emma:literal>
                </emma:interpretation>
              </emma:one-of>
            </emma:emma>
          </inkml:annotationXML>
          <inkml:trace contextRef="#ctx0" brushRef="#br1" timeOffset="19953.801">1236 9889 0,'-53'105'0,"27"78"0,26 53 16,26 52 0,0 26-1,1 27 1,-1-1-1,-26 53 1,-26-131 0,26-79-1,-53-104 1,1-53 0,0-78-1,-79-79 1,0-53-1,-26 1 1,-27 52 0,-25 79-1,52 78 1,52 105 0,105 26-1,78 26 16,53 27-15,53-53 0,25-26-1,1-53 1,-27-51 0,-26-80-1,-78-52 1,-1-52-1,-78 53 1,0-27 0,0 131-1</inkml:trace>
          <inkml:trace contextRef="#ctx0" brushRef="#br1" timeOffset="20613.915">2309 12534 0,'53'53'0,"-53"25"0,-53 79 0,27 0 15,52 0 1,-26-52-1,26-26 1,1-53 0,25-52-1,0-27 1,53-78 0,-26 27-1,25-1 1,-51 53-1,-1 25 17,0 54-17,27 25 1,0 105 0,-53 0-1,0 0 1,-26-52-1,0-26 1,26-106 0,53-77-1,52-106 17,-131 210-32</inkml:trace>
          <inkml:trace contextRef="#ctx0" brushRef="#br1" timeOffset="21182.238">4718 11827 0,'315'-52'0,"-132"26"15,0 26 17,27 52-17,-132-52 1,-78 26-1,-52 27 1,-79-1 0,-26-26-1,-53 26 1,1 1 0,52 52-1,52-27 1,53 27 15,130-53-31,53 1 16,26-1-1,0-26 17,27-26-17,-54 0 1,-25 0-1,-26-52 1,-79 52 0</inkml:trace>
        </inkml:traceGroup>
        <inkml:traceGroup>
          <inkml:annotationXML>
            <emma:emma xmlns:emma="http://www.w3.org/2003/04/emma" version="1.0">
              <emma:interpretation id="{69BC5D4C-1323-481C-BD87-0D7DE833213A}" emma:medium="tactile" emma:mode="ink">
                <msink:context xmlns:msink="http://schemas.microsoft.com/ink/2010/main" type="inkWord" rotatedBoundingBox="9255,13063 17500,13568 17393,15322 9148,14816"/>
              </emma:interpretation>
              <emma:one-of disjunction-type="recognition" id="oneOf6">
                <emma:interpretation id="interp26" emma:lang="it-IT" emma:confidence="0">
                  <emma:literal>USCITA</emma:literal>
                </emma:interpretation>
                <emma:interpretation id="interp27" emma:lang="it-IT" emma:confidence="0">
                  <emma:literal>USSITA</emma:literal>
                </emma:interpretation>
                <emma:interpretation id="interp28" emma:lang="it-IT" emma:confidence="0">
                  <emma:literal>uscita</emma:literal>
                </emma:interpretation>
                <emma:interpretation id="interp29" emma:lang="it-IT" emma:confidence="0">
                  <emma:literal>Uscita</emma:literal>
                </emma:interpretation>
                <emma:interpretation id="interp30" emma:lang="it-IT" emma:confidence="0">
                  <emma:literal>uscito</emma:literal>
                </emma:interpretation>
              </emma:one-of>
            </emma:emma>
          </inkml:annotationXML>
          <inkml:trace contextRef="#ctx0" brushRef="#br1" timeOffset="23688.9135">11867 11618 0,'105'183'16,"-105"-26"-16,26 79 31,0-27-31,-26-25 16,26-27 15,-52-53-15,26-51-1,0-79 1,79-105-1,78-53 1,-157 184 0</inkml:trace>
          <inkml:trace contextRef="#ctx0" brushRef="#br1" timeOffset="24930.045">12574 11749 0,'157'0'15,"26"26"-15,27 0 0,-1 0 16,-25 0 31,-53-26-47,-27-26 0,-51 0 15,25 0 1,-52 26 15,27 0-15,-53 26-1,0 53 1,-26 51 0,-53 54-1,-26 51 1,53-25 0,0-1-1,25-78 1,1-78-1,26-53 1,26-79 0,53-104-1,0-79 1,25 0 0,-25 26-1,-1 53 1,-25 78-1,-1 53 17,-26 26-17,53 52 1,-1 53 0,1 130-1,26 27 16,26 26-31,0-53 16,-27-26 0,-51-78-1,-53-79 1,-53-52 0,-78-52-1,-52-27 1,-53 0-1,27 53 1,26 26 0,26-1 15,78 80-31,79-27 16,52 79 15,105-53-16,53-78 1,-210 26-16</inkml:trace>
          <inkml:trace contextRef="#ctx0" brushRef="#br1" timeOffset="24017.0175">12914 11827 0,'53'26'16,"-53"53"-16,26 78 0,-26 26 16,26 1-1,0-1 1,0-26-1,1-78 1,-54-53 0,-51-105-1,-1-78 1,27-52 0,-27-27-1,79 236 1</inkml:trace>
          <inkml:trace contextRef="#ctx0" brushRef="#br1" timeOffset="22258.341">6761 11251 0,'52'52'0,"-78"53"16,26 79-16,0 25 15,79 27 1,-1-1 0,53 1-1,26-53 1,26-78-1,-25-53 1,-28-78 0,-25-52-1,-52-106 17,-27-77-32,-79-28 15,1 54 1,-27 25-1,27 106 1,26 25 15,26 79-15,26 26 0,26 0-1,-52-26-15</inkml:trace>
          <inkml:trace contextRef="#ctx0" brushRef="#br1" timeOffset="22914.549">9484 11277 0,'-105'-78'16,"-26"78"-16,-52 52 0,52 27 0,26-1 16,53 27 15,78 0-15,79-1-1,52 27 1,26 0-1,1 0 1,-53 0 0,-53-52-1,-52 25 1,-104-25 0,-53-27-1,-79 1 1,27-27-1,26 0 1,52-26 15,79 0-31,105-78 32,130-53-32,27-26 15,26-1 1,-262 158 15</inkml:trace>
          <inkml:trace contextRef="#ctx0" brushRef="#br1" timeOffset="23334.444">10715 11461 0,'-79'0'0,"-78"52"0,26 53 16,-26 26-16,79 52 15,51 0 1,80 1-1,78-27 1,0-53 0,52-25-1,-52-27 1,-26-52 0,-53-26-1,-26-52 1,-26-1-1,-26-26 17,52 1-32,-26 104 15</inkml:trace>
        </inkml:traceGroup>
        <inkml:traceGroup>
          <inkml:annotationXML>
            <emma:emma xmlns:emma="http://www.w3.org/2003/04/emma" version="1.0">
              <emma:interpretation id="{6A0DDBF8-0252-41AE-9497-1D440BADB73C}" emma:medium="tactile" emma:mode="ink">
                <msink:context xmlns:msink="http://schemas.microsoft.com/ink/2010/main" type="inkWord" rotatedBoundingBox="22621,13328 30396,13298 30403,15220 22629,15250"/>
              </emma:interpretation>
              <emma:one-of disjunction-type="recognition" id="oneOf7">
                <emma:interpretation id="interp31" emma:lang="it-IT" emma:confidence="0">
                  <emma:literal>DESIDERATA</emma:literal>
                </emma:interpretation>
                <emma:interpretation id="interp32" emma:lang="it-IT" emma:confidence="0">
                  <emma:literal>DESIDERARLA</emma:literal>
                </emma:interpretation>
                <emma:interpretation id="interp33" emma:lang="it-IT" emma:confidence="0">
                  <emma:literal>DESIDERAVA</emma:literal>
                </emma:interpretation>
                <emma:interpretation id="interp34" emma:lang="it-IT" emma:confidence="0">
                  <emma:literal>DESIDERALA</emma:literal>
                </emma:interpretation>
                <emma:interpretation id="interp35" emma:lang="it-IT" emma:confidence="0">
                  <emma:literal>*DESIDERATA</emma:literal>
                </emma:interpretation>
              </emma:one-of>
            </emma:emma>
          </inkml:annotationXML>
          <inkml:trace contextRef="#ctx0" brushRef="#br1" timeOffset="28038.2445">20142 11880 0,'104'104'16,"-104"1"-16,0 78 15,-26-26 1,26 27-16,0-53 31,0-27-15,-26-104 0,52-104-1,27-27 1,-53 131-1</inkml:trace>
          <inkml:trace contextRef="#ctx0" brushRef="#br1" timeOffset="28865.34">20665 11487 0,'262'26'0,"-131"0"0,26 79 16,27 26 0,-27 52-1,0 0 1,-105 1 15,-104 25-15,-79-78-1,-52-52 1,-27-1 15,27-78-31,26 0 16,26 0-1,52-26 1,79-26 0,105-27 15,78 1-31,-183 78 16</inkml:trace>
          <inkml:trace contextRef="#ctx0" brushRef="#br1" timeOffset="28421.0325">20901 11801 0,'52'26'0,"-25"27"16,-54 51-16,1 53 15,0 131 1,26-78 0,52-53-1,-25-26 1,-27-79 0,-27-52-1,54-157 1,-1-52-1,-26 209 1</inkml:trace>
          <inkml:trace contextRef="#ctx0" brushRef="#br1" timeOffset="29637.7515">21713 12037 0,'262'26'0,"-79"26"16,-52 1 15,-26-27-31,-79 0 16,-52-52-1,-27-53 1,-25-52 15,78 131-15</inkml:trace>
          <inkml:trace contextRef="#ctx0" brushRef="#br1" timeOffset="29861.37">21765 11330 0,'314'78'0,"-157"1"16,1-1-1,-28-25 1,-77-27 15,-27-26-31,-26-52 32,0 52-32</inkml:trace>
          <inkml:trace contextRef="#ctx0" brushRef="#br1" timeOffset="29379.9555">22184 11775 0,'26'78'16,"-78"1"-16,0 78 16,-27 26-1,-26 27 1,53 25 0,52-25-1,52-105 1,27-53 31,-1-26-47,79-26 0,1-26 15,-1-26 1,-26 26 0,-53 26 15,-25-27-16,-80 27 1,-25-52 0,-79 0-1,26-53 1,1-26 0,104 131-1</inkml:trace>
          <inkml:trace contextRef="#ctx0" brushRef="#br1" timeOffset="31658.13">23336 11565 0,'53'79'0,"-53"-27"0,0 53 16,-53 78-16,1-26 15,26 105 1,-1-26 0,1 0-1,26-53 17,-26-78-32,26-53 15,-26-104 1,0-132-1,-27-51 1,-25-53 0,-1-27-1,1 27 1,25 79 15,80 52-15,51 52-1,53 53 17,52 52-32,27 52 15,-1 53 1,1 26 0,-27 52-1,-52-26 1,-105-26-1,-78-52 1,-79-27 0,-79-26-1,27-52 1,26 0 31,52 0-47,53 26 0,78 26 15,53 52 1,78 79 15,26 27-15,0 25 0,-52-52-1,0-26 1,-52-52-1,-27-79 1,-52-26 0,0-105-1,26-53 1,0-25 0,-26 209-1</inkml:trace>
          <inkml:trace contextRef="#ctx0" brushRef="#br1" timeOffset="32337.774">24986 11801 0,'78'131'0,"-104"0"16,-78 0 0,-1 52-1,-52 0 1,52 27 0,53-132-1,25-25 1,27-53-1,27-26 1,25-79 15,27-78-15,25-1 0,-25-25-1,-1 25 1,-25 54-1,-1 25 1,0 79 0,-25 26-1,25 52 1,27 105 0,25 79-1,1-1 1,0 1-1,0-79 1,-53-52 0,-26-79 15,-26-26 0,-52-52-31,-27-1 16,-52-25-1,-52 25 1,52 27 0,52 0-1,79 26 1</inkml:trace>
          <inkml:trace contextRef="#ctx0" brushRef="#br1" timeOffset="32620.959">24593 12220 0,'236'26'0,"-105"-26"0,26 0 15,0 0 1,-52 26 0,-53 1-1,27-27 1,-53-53 0,-26 53-1</inkml:trace>
          <inkml:trace contextRef="#ctx0" brushRef="#br1" timeOffset="33977.3175">25641 11356 0,'78'0'0,"27"26"15,52 0-15,52 0 31,-25 1-31,-1-27 0,-26 26 16,-26-26 0,-26 0-1,0 0 1,-1 0 0,1 26-1,-53 0 1,-25-26 15,-27 53-15,-79 25-1,-52 53 1,-26 52 0,0 27-1,52 25 1,53-51-1,26-27 1,26-105 0,26-26-1,52-104 1,1-105 0,26-105-1,-1-1 1,-25 28-1,0 25 1,-27 79 0,0 78-1,1 79 17,-1 79-17,27 130 1,25 79-1,1-26 1,0-26 0,-27-105-1,-25-79 1,-53-52 0,-26-52-1,-27-27 1,-25-25-1,-53 77 1,26 27 0,26 27-1,-25-1 1,-27 26 15,0-52-31,26 0 16,26-26-1,27-26 17,52 52-17,105-27 1,-105 27 0</inkml:trace>
          <inkml:trace contextRef="#ctx0" brushRef="#br1" timeOffset="32994.9585">26033 11906 0,'79'157'0,"-105"-52"0,0 52 16,26 26-1,26 26 1,0-51-1,52-106 1,-25-131 0,-53 79-1</inkml:trace>
          <inkml:trace contextRef="#ctx0" brushRef="#br1" timeOffset="25783.506">16764 11434 0,'26'0'0,"0"53"16,-26 52-16,-26 78 0,26 26 16,26 27-1,26-27 16,-25-51-15,-80-80 0,53-78-1,26-52 1,-52-158 0,-26-78-1,52 288 16</inkml:trace>
          <inkml:trace contextRef="#ctx0" brushRef="#br1" timeOffset="26225.8605">16161 10963 0,'419'131'0,"-157"-26"16,26 78 15,-52-26-31,-53 26 16,-78-25 0,-105 25 15,-183 26-16,-27-104 1,-25-26 0,25 25-1,1-77 1,25-27 0,80 0-1,77 0 1,80-53 31,130-25-47,53-53 0,-1 0 15,-235 131 1</inkml:trace>
          <inkml:trace contextRef="#ctx0" brushRef="#br1" timeOffset="26669.1915">17890 11592 0,'104'26'0,"-104"26"0,-26 53 0,-26 52 16,-1 52-1,27-25 1,26-1 0,26-78-1,27-27 17,104-25-17,-52-53 1,26-27-1,0-25 1,-1 26 0,-25 26-1,-79 0 1,-26-26 0,-104 0-1,-27-27 1,26-52-1,105 105 1</inkml:trace>
          <inkml:trace contextRef="#ctx0" brushRef="#br1" timeOffset="27197.478">17602 11906 0,'288'26'15,"-157"0"-15,-27-26 16,-25 0 0,-79-26-1,-53-26 1,-51-27 15,-80-78-15,80 26-1,25 79 1,27-27 0,26 79-1,78 0 1,131 0-1,-52-26 1,26 78 0,-26-26-1,-26 1 1,-53-27 15,-52 0-15,27-53-1,-27 1 1,78-1 0,-78 53-1</inkml:trace>
          <inkml:trace contextRef="#ctx0" brushRef="#br1" timeOffset="27711.117">19566 11539 0,'52'0'0,"-104"0"0,-79-26 16,-27 26-16,-25 26 0,26 0 15,79 27 1,25 51 15,132 80-15,78-27 0,0 0-1,52 0 1,-25 0-1,-106-52 1,-78-53 0,-52-26-1,-79-26 1,0 0 0,-52 0-1,52-26 1,78 26-1,80-52 1,77-53 0,-104 105-1</inkml:trace>
        </inkml:traceGroup>
      </inkml:traceGroup>
    </inkml:traceGroup>
  </inkml:traceGroup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1:2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219 0 0,'-26'-78'0,"0"182"0,0 132 0,-1 52 16,1 79-1,0 52 1,0 52 0,0 79-1,26 78 1,52 79 0,-26 53-1,-26 51 1,0 80-1,0 25 17,26 158-32,-26-79 15,27 26 1,-27-52 15,-53-131-15,1-131-1,26-262 1,26-209 0,26-184-1,52-288 1,80-261 0,25-131-1,-183 628 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1:2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0 724 0,'52'-78'0,"27"51"31,576-25-31,-367 52 16,26 0-1,26-26 1,27 26 0,78 0-1,26 0 17,27 0-17,26 0 1,26-26 15,-1 26-31,54-27 16,-1 1-1,0 0 1,79 26 0,0-26-1,26 0 1,0-27-1,0 27 1,26-26 31,0-1-47,27 27 0,-27 0 16,26 0-1,-26 0 1,27-1-1,-1 27 17,315-52-17,-341 52 1,0 26 0,-26-26-1,53 26 32,-27 1-47,0 25 0,-26-26 31,-79 27-31,-51-27 32,-54 0-17,-51 0 1,-80 0-1,1 1 1,-52 25 0,-27-26-1,-52 26 1,-27-25 0,-25 25 30,-53-26-46,-26 0 0,-53 27 16,1-27 0,-27 52-1,27 1 1,-1 26 0,1 26-1,0 26 1,52 26 15,26 53-15,0 26-1,0 26 1,26 26 0,0 26 15,-25 1-31,-1 52 15,-26-1 1,0 80 0,-27-27-1,-25-26 1,-1 104 0,-51 1-1,-1 26 1,-26 26-1,0 53 1,26-1 0,-52 1-1,26 25 17,-26 1-17,-27 26 16,27-53-31,0 1 16,-27-132 0,1 1-1,52-132 1,0-78 0,0-78-1,0-79 1,0-79-1,0 0 1,0-52 0,0 0-1,-26 27 1,-26-27 0,-53 26-1,0-26 1,-52 26-1,-26-26 32,-53 0-47,-26 26 16,-26 0 0,-79 1-1,1 25 1,-1-52-1,-52 78 1,-52-51 0,0 25-1,-53-26 1,0 0 0,-52 27-1,26-27 1,-52 26-1,0-26 1,-1 27 0,-25-1-1,0-26 17,-27 27-17,0-53 1,-26 0-1,1 0 1,-27 0 0,0-26-1,0-1 1,26 27 0,-26 0-1,0-26 1,26 0-1,26 0 1,1 26 15,25 0-31,53 0 16,-52 0 0,25-53-1,1 53 1,26-26-1,0 0 1,26-26 0,0 52 15,26-26-15,27 26-1,-1 0 1,53 26-1,0 0 17,52-26-32,27 26 15,25 26 1,53-25 0,53-27-1,-1 26 1,26-26 15,-104 0-15,52 26-1,53-52 1,-105 78 0,156-52-1,158 0 1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1:44.64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22F18A1-1786-41C0-B1EE-9774031C389A}" emma:medium="tactile" emma:mode="ink">
          <msink:context xmlns:msink="http://schemas.microsoft.com/ink/2010/main" type="writingRegion" rotatedBoundingBox="1407,709 32189,3083 31063,17695 280,15321"/>
        </emma:interpretation>
      </emma:emma>
    </inkml:annotationXML>
    <inkml:traceGroup>
      <inkml:annotationXML>
        <emma:emma xmlns:emma="http://www.w3.org/2003/04/emma" version="1.0">
          <emma:interpretation id="{A4778714-F37A-4CA3-B007-D9335A6ED1F0}" emma:medium="tactile" emma:mode="ink">
            <msink:context xmlns:msink="http://schemas.microsoft.com/ink/2010/main" type="paragraph" rotatedBoundingBox="1631,175 27825,3438 26624,13077 430,98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7A21198-5203-4B46-9382-ACE4344E634D}" emma:medium="tactile" emma:mode="ink">
              <msink:context xmlns:msink="http://schemas.microsoft.com/ink/2010/main" type="line" rotatedBoundingBox="1631,175 27825,3438 27116,9129 922,5866"/>
            </emma:interpretation>
          </emma:emma>
        </inkml:annotationXML>
        <inkml:traceGroup>
          <inkml:annotationXML>
            <emma:emma xmlns:emma="http://www.w3.org/2003/04/emma" version="1.0">
              <emma:interpretation id="{C1BA16FB-C610-4647-9B96-EF17F977D3B7}" emma:medium="tactile" emma:mode="ink">
                <msink:context xmlns:msink="http://schemas.microsoft.com/ink/2010/main" type="inkWord" rotatedBoundingBox="15463,3306 22589,4194 22053,8498 14927,7610">
                  <msink:destinationLink direction="with" ref="{1408169B-0B6A-4F4D-B390-CB03C1225B4F}"/>
                </msink:context>
              </emma:interpretation>
              <emma:one-of disjunction-type="recognition" id="oneOf0">
                <emma:interpretation id="interp0" emma:lang="it-IT" emma:confidence="0">
                  <emma:literal>Incantatevene</emma:literal>
                </emma:interpretation>
                <emma:interpretation id="interp1" emma:lang="it-IT" emma:confidence="0">
                  <emma:literal>incantatevene</emma:literal>
                </emma:interpretation>
                <emma:interpretation id="interp2" emma:lang="it-IT" emma:confidence="0">
                  <emma:literal>Tanganika</emma:literal>
                </emma:interpretation>
                <emma:interpretation id="interp3" emma:lang="it-IT" emma:confidence="0">
                  <emma:literal>sant'Erika</emma:literal>
                </emma:interpretation>
                <emma:interpretation id="interp4" emma:lang="it-IT" emma:confidence="0">
                  <emma:literal>sant'Eugene</emma:literal>
                </emma:interpretation>
              </emma:one-of>
            </emma:emma>
          </inkml:annotationXML>
          <inkml:trace contextRef="#ctx0" brushRef="#br0">14175 3143 0,'78'52'0,"53"105"0,0 53 16,53 25-1,-54 1 1,1-26 0,-26-53-1,-26-53 1,-27-51 0,-26-106-1,0-78 1,-26 131-1</inkml:trace>
          <inkml:trace contextRef="#ctx0" brushRef="#br0" timeOffset="-292.95">15353 2829 0,'0'26'0,"-52"78"0,-27 54 15,-52 51-15,-78 53 16,-1 26 0,27-52-1,78-27 1,53-104-1,26-53 1,26-78 0,26-157-1,0-53 1,-26 236 0</inkml:trace>
          <inkml:trace contextRef="#ctx0" brushRef="#br0" timeOffset="456.0255">15589 4138 0,'105'262'0,"-79"-105"16,0-52 0,0-27-1,0-52 1,27-52 0,25-79-1,27-52 1,-26 52-1,-1 27 1,1 78 0,-53 52-1,26 53 1,-26 78 0,-26-26-1,0-52 1,27-26-1,25-53 1,0-105 0,27-52 15,-79 131-15</inkml:trace>
          <inkml:trace contextRef="#ctx0" brushRef="#br0" timeOffset="50390.3295">15563 5499 0,'26'27'16,"-26"25"-16,0 53 0,26 52 0,0 0 15,27 0 1,-27-52 0,0 0 15,26-27-15,-25-26-1,25-25 1,26-1-1,80-26 1,25 0 0,0-26-1,27 26 1,51 0 0,1 26-1,53-52 1,25 52-1,-26-26 1,0 0 0,-26 0-1,-26-26 1,-52-27 0,-27 27-1,-26 0 16,-26 26-15,-26 0 0,-53 0-1,-26 26 1,-26-26 0,0 26-1,-26-26 1,26 0-1,0-26 1,0-52 0,-26-53-1,-26 0 1,-1-26 0,1 26-1,0 78 1,78 53-1,-26 0 1</inkml:trace>
          <inkml:trace contextRef="#ctx0" brushRef="#br0" timeOffset="747.0225">16950 4662 0,'131'0'0,"-26"-27"0,26 27 0,26-26 15,-78 26 1,-1 26 0,-51-26-1,-1 27 1,-52-1 0,-1-79-1,54-51 1,-27 104-1</inkml:trace>
          <inkml:trace contextRef="#ctx0" brushRef="#br0" timeOffset="1786.995">18312 3064 0,'26'53'0,"27"51"15,-27 106 1,-26 52-16,0 52 16,26 0-1,0-78 1,0-27 0,-26-52-1,-26-104 16,26-27-15,0-131 0,53-78 15,25 78-15,53 27-1,0 51 1,0 27-1,-52 53 1,-79-1 0,-27 27-1,-104-1 1,0-25 0,53-27-1,26 26 1,78 1-1,105-1 1,52 26 0,26 1 15,-78-27-31,-52-78 16,-53 26 15,-52 0-16,26-26 1,0-105 0,0 131-1</inkml:trace>
          <inkml:trace contextRef="#ctx0" brushRef="#br0" timeOffset="3054.492">20355 3405 0,'104'104'0,"-25"53"15,-1 53-15,27 52 16,0-105 15,0 52-31,-1-51 16,-25-28 15,-27-51-31,-25-53 31,-27-26-15,0 0-1,-27-52 1,-25-27 0,52 27-1,0 52 1</inkml:trace>
          <inkml:trace contextRef="#ctx0" brushRef="#br0" timeOffset="2666.8215">21350 2855 0,'52'0'15,"-52"26"-15,-52 79 0,-27 78 0,-52 26 31,-26 53-31,0 79 0,26-106 16,26 1 0,27-105-1,25 0 17,1-26-17,52-53 1,-26-26-1,0-131 1,52-78 0,-26 183-1</inkml:trace>
          <inkml:trace contextRef="#ctx0" brushRef="#br0" timeOffset="3715.5825">21978 4321 0,'26'52'0,"0"27"0,-26 78 0,-52 26 15,26 27 1,26-53-1,0-52 1,0-79 0,26 0-1,-26-52 1,52-79 15,27-52-31,0 0 16,-1 52-1,27 53 1,-27 26 0,-25 52-1,-1 26 1,1 53 15,-27 26-15,-26 0-1,26-26 1,-26-27 0,0-52-1,79-52 1,-1-79 0,-78 105-1</inkml:trace>
          <inkml:trace contextRef="#ctx0" brushRef="#br0" timeOffset="4078.8405">23418 5028 0,'157'26'0,"-52"-52"16,52 26-16,0 0 16,-26 0-1,-26 26 1,-53-26-1,-25 0 1,-54 0 0,27-52-1,27-27 1,-27 79 0</inkml:trace>
          <inkml:trace contextRef="#ctx0" brushRef="#br0" timeOffset="4551.4665">25487 4635 0,'105'105'0,"-53"0"0,0 78 16,1 27-1,25 25 1,-51 1 0,-54-27-1,-25-78 1,-27-52 0,-51-53-1,-54-52 1,1-79-1,52 0 1,131 1 0,0 104-1</inkml:trace>
          <inkml:trace contextRef="#ctx0" brushRef="#br0" timeOffset="4805.3565">25356 4504 0,'210'-131'0,"-27"131"0,79 53 16,104 78-1,-366-131 1</inkml:trace>
          <inkml:trace contextRef="#ctx0" brushRef="#br0" timeOffset="-6175.386">2732 2724 0,'26'105'0,"0"78"0,-26 52 16,-26 54-1,0 25 1,26-79-1,0-104 1,0-52 0,0-53-1,0-26 1,-26-105 0,52-78-1,0 26 1,79 52-1,-1 27 1,27 51 0,-26 54-1,-26 25 1,-53 27 0,-79 25-1,1-25 16,-26 26-15,25-53 0,27 27-1,78-27 1,105 0 0,27 27-1,-27-27 1,-26 27-1,-79-27 1,-26-52 0,27-105-1,51-78 1,-104 183 0</inkml:trace>
          <inkml:trace contextRef="#ctx0" brushRef="#br0" timeOffset="-7092.3195">2418 0 0,'-27'0'0,"-130"27"0,-78-1 16,-54 26 0,1 27-16,53-1 15,51 1 1,106 26 0,104-53-1,131 0 1,79 1-1,52-1 1,0 0 0,-79 53-1,-130-26 1,-131 52 0,-184 0-1,-157 78 1,-26 1-1,0 51 17,79 28-17,104-1 1,131 0 0,132-27-1,104-77 1,104-27-1,79-52 1,53-27 0,0-78-1,-79 26 1,-79-26 0,-78-26-1,-79 52 1,-52-52-1,-26-52 1,26 78 0</inkml:trace>
          <inkml:trace contextRef="#ctx0" brushRef="#br0" timeOffset="-5436.1755">5115 2095 0,'-27'53'0,"-51"130"0,-53 79 15,26 0 1,53-53 0,52-26-1,78-78 1,53-52-1,53-80 1,-1-77 0,-26-27 15,-26-105-15,-105 131-1,-26 105 1,-26 27-1,0 77 1,52 80 0,53-1-1,51-52 1,54-26 15,25-53-15,1-78-1,-1-53 1,-52-104 0,-104-79-1,-80 0 1,-51 53 0,-105-1-1,-27 105 1,79 53-1,0 78 1,105 27 0,131-1-1,-105-52 1</inkml:trace>
          <inkml:trace contextRef="#ctx0" brushRef="#br0" timeOffset="-4704.777">7340 3195 0,'27'79'0,"-1"52"16,-52 52-16,-1 26 31,27 106-15,0-184-1,27-53 1,-27-52-1,0-26 1,-27-104 0,54-54-1,25-25 1,27 78 0,25 27-1,53 78 1,0 52-1,-52 1 1,-79 25 0,-78-26-1,-53 1 1,-52-27 15,26 0-15,79 0-1,52 1 1,78 51 0,106 1-1,51 25 1,-51-25 0,-53 0-1,-105-79 1,-26 0-1,-26-131 1,52-53 0,-26 184-1</inkml:trace>
          <inkml:trace contextRef="#ctx0" brushRef="#br0" timeOffset="-3755.619">12263 315 0,'-157'-26'0,"-183"26"16,-53 26-16,-26 0 15,52 26 1,106 53 0,156 0-1,183-27 1,132 27-1,104-26 17,53 52-17,-79-27 1,-157 1 0,-105-26-1,-183-1 1,-131 53-1,-105 26 1,0 26 0,27 79-1,104 26 1,78 53 0,132-1-1,104-26 1,105-26-1,105-52 1,26-79 0,53-78-1,-27-53 1,-26-52 0,-52-27 15,-105-25-16,-79 52 1,-26-1 0,-26 27-1,-26 27 1,-26 51 0,-1-52-1,106-26 1,-53 0-1</inkml:trace>
          <inkml:trace contextRef="#ctx0" brushRef="#br0" timeOffset="-2325.0465">12001 3850 0,'0'26'15,"0"157"-15,-26 1 0,26-1 16,0-26 0,0-26-1,0-53 1,26-78-1,-26 0 1,27-52 0,51-105-1,1-26 17,52-53-17,0 105 1,-27 79-1,1 52 1,0 26 0,0 79-1,-1 52 1,-51 52 0,-1 1-1,0-27 1,-25-78-1,-54-79 1,27-236 15,0 210-31</inkml:trace>
        </inkml:traceGroup>
      </inkml:traceGroup>
      <inkml:traceGroup>
        <inkml:annotationXML>
          <emma:emma xmlns:emma="http://www.w3.org/2003/04/emma" version="1.0">
            <emma:interpretation id="{0822E710-FEAE-4DAC-B423-2320FD7DBACF}" emma:medium="tactile" emma:mode="ink">
              <msink:context xmlns:msink="http://schemas.microsoft.com/ink/2010/main" type="line" rotatedBoundingBox="1221,7598 10670,8326 10489,10681 1039,9952"/>
            </emma:interpretation>
          </emma:emma>
        </inkml:annotationXML>
        <inkml:traceGroup>
          <inkml:annotationXML>
            <emma:emma xmlns:emma="http://www.w3.org/2003/04/emma" version="1.0">
              <emma:interpretation id="{712D8FC5-D9BC-44E9-A5EC-A1FC31AF14D5}" emma:medium="tactile" emma:mode="ink">
                <msink:context xmlns:msink="http://schemas.microsoft.com/ink/2010/main" type="inkWord" rotatedBoundingBox="1221,7598 10670,8326 10489,10681 1039,9952"/>
              </emma:interpretation>
              <emma:one-of disjunction-type="recognition" id="oneOf1">
                <emma:interpretation id="interp5" emma:lang="it-IT" emma:confidence="0">
                  <emma:literal>=AJN</emma:literal>
                </emma:interpretation>
                <emma:interpretation id="interp6" emma:lang="it-IT" emma:confidence="0">
                  <emma:literal>n". n. J</emma:literal>
                </emma:interpretation>
                <emma:interpretation id="interp7" emma:lang="it-IT" emma:confidence="0">
                  <emma:literal>n' =n J</emma:literal>
                </emma:interpretation>
                <emma:interpretation id="interp8" emma:lang="it-IT" emma:confidence="0">
                  <emma:literal>n: n. J</emma:literal>
                </emma:interpretation>
                <emma:interpretation id="interp9" emma:lang="it-IT" emma:confidence="0">
                  <emma:literal>n' EM. J</emma:literal>
                </emma:interpretation>
              </emma:one-of>
            </emma:emma>
          </inkml:annotationXML>
          <inkml:trace contextRef="#ctx0" brushRef="#br1" timeOffset="15377.922">4224 7463 0,'79'105'16,"-79"52"-16,-26 27 0,26-1 31,0-26-15,0-26-1,0-79 1,0-26-1,0-26 1,26-78 0,0-79-1,26 0 1,27-27 0,26 27-1,26 79 1,0-1-1,0 53 17,-1 52-32,-25 79 31,-26 26-31,-1 26 16,-52 0-1,-26 0 16,0-26-15,0-26 0,0-53-1,0 1 1,-26-80 0,52-77-1,-26 104 1</inkml:trace>
          <inkml:trace contextRef="#ctx0" brushRef="#br1" timeOffset="19748.736">6136 8301 0,'183'0'0,"-78"0"16,0-26-16,52 26 15,-26 26 1,26 0 0,-26 1-1,-53-1 1,-25-26 0,-53-26-1,-27-27 1,27 53-1</inkml:trace>
          <inkml:trace contextRef="#ctx0" brushRef="#br1" timeOffset="20451.816">8257 7804 0,'105'-53'0,"26"1"16,78 26 0,79 52-16,-26 79 0,-53-53 15,-209-52 1</inkml:trace>
          <inkml:trace contextRef="#ctx0" brushRef="#br1" timeOffset="20213.55">8597 7882 0,'79'53'15,"-27"51"-15,1 54 0,51 25 0,1 53 16,-26-27 0,-79-26-1,-27-52 1,-77-78 15,-27-27-15,-26-26-1,26-26 1,26-27 0,79 1-1,52-27 1,0-52 0,-26 131-1</inkml:trace>
          <inkml:trace contextRef="#ctx0" brushRef="#br1" timeOffset="13418.0865">8 7175 0,'27'210'0,"-27"-1"16,0 106 0,0-132-1,0 26 1,26-78-1,-26-52 1,0-53 0,26-26-1,-26-79 1,26-130 0,27-105-1,25 104 16,1 27-31,25 52 32,1 26-32,26 27 31,26 52-15,-52 52-16,26 78 31,-26 54-16,-53 25 1,0 53 0,-52-1-1,-26-25 1,26-27 0,-26-52-1,26-79 1,0-52-1,26-104 1,27-106 15,-53 210-31</inkml:trace>
          <inkml:trace contextRef="#ctx0" brushRef="#br1" timeOffset="13653.423">1710 6390 0,'27'131'0,"-27"131"16,-27-105-16,27-157 16</inkml:trace>
          <inkml:trace contextRef="#ctx0" brushRef="#br1" timeOffset="14469.777">2444 7882 0,'104'-78'0,"1"52"16,0-1-16,0 1 0,26 26 15,0 26 1,-53 27 15,-78-1-31,-52-26 16,-53 53 0,105-79-1</inkml:trace>
          <inkml:trace contextRef="#ctx0" brushRef="#br1" timeOffset="14677.7715">2444 8406 0,'157'52'0,"26"-25"0,-26-27 15,27 0 1,-27-53 0,-53 1-1,-104 52 1</inkml:trace>
        </inkml:traceGroup>
      </inkml:traceGroup>
    </inkml:traceGroup>
    <inkml:traceGroup>
      <inkml:annotationXML>
        <emma:emma xmlns:emma="http://www.w3.org/2003/04/emma" version="1.0">
          <emma:interpretation id="{614F4F6F-9886-414A-9C6C-F4952710A0DF}" emma:medium="tactile" emma:mode="ink">
            <msink:context xmlns:msink="http://schemas.microsoft.com/ink/2010/main" type="paragraph" rotatedBoundingBox="1363,10347 31441,12451 31085,17544 1006,154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C1F09C0-8308-49E6-AA61-7F060658C009}" emma:medium="tactile" emma:mode="ink">
              <msink:context xmlns:msink="http://schemas.microsoft.com/ink/2010/main" type="line" rotatedBoundingBox="1363,10347 31441,12451 31085,17544 1006,15440"/>
            </emma:interpretation>
          </emma:emma>
        </inkml:annotationXML>
        <inkml:traceGroup>
          <inkml:annotationXML>
            <emma:emma xmlns:emma="http://www.w3.org/2003/04/emma" version="1.0">
              <emma:interpretation id="{3B8EDDA7-7426-445C-9367-0B2396AA5FDB}" emma:medium="tactile" emma:mode="ink">
                <msink:context xmlns:msink="http://schemas.microsoft.com/ink/2010/main" type="inkWord" rotatedBoundingBox="11234,11037 16162,11382 15861,15683 10933,15338"/>
              </emma:interpretation>
              <emma:one-of disjunction-type="recognition" id="oneOf2">
                <emma:interpretation id="interp10" emma:lang="it-IT" emma:confidence="0">
                  <emma:literal>circondino</emma:literal>
                </emma:interpretation>
                <emma:interpretation id="interp11" emma:lang="it-IT" emma:confidence="0">
                  <emma:literal>Circondino</emma:literal>
                </emma:interpretation>
                <emma:interpretation id="interp12" emma:lang="it-IT" emma:confidence="0">
                  <emma:literal>circondino'</emma:literal>
                </emma:interpretation>
                <emma:interpretation id="interp13" emma:lang="it-IT" emma:confidence="0">
                  <emma:literal>Circondino'</emma:literal>
                </emma:interpretation>
                <emma:interpretation id="interp14" emma:lang="it-IT" emma:confidence="0">
                  <emma:literal>circondino"</emma:literal>
                </emma:interpretation>
              </emma:one-of>
            </emma:emma>
          </inkml:annotationXML>
          <inkml:trace contextRef="#ctx0" brushRef="#br0" timeOffset="31184.5275">12630 10553 0,'131'-26'0,"-210"26"0,-78 0 0,-79 26 16,-52 27-16,-26-27 31,-52 0-31,25 26 15,79 27 1,79-27 0,157-26-1,78 27 1,105-1 0,131 27-1,0-1 16,-26 27-15,-105-26 0,-78-27-1,-79 27 1,-105-1 0,-157 1-1,-52 25 1,-52 27-1,25 53 1,79 25 0,53 27-1,156 26 1,132-27 0,130-25-1,53-27 1,79-26-1,25-78 1,-51-79 0,-27-26-1,0-79 1,-53-26 15,-51-26-15,-53 26-1,-53 52 1,-26 53 0,-52 26-1,0 26 1,-52 105 0,52 53-1,0-1 1,52-26-1,-25-52 1,-27-131 0,26-184-1,-26 210 1</inkml:trace>
          <inkml:trace contextRef="#ctx0" brushRef="#br0" timeOffset="31488.219">12499 9872 0,'79'53'0,"-53"52"0,0 104 31,-26 158-31,26-132 31,79-104-15,-105-131-1</inkml:trace>
          <inkml:trace contextRef="#ctx0" brushRef="#br0" timeOffset="32276.2545">13258 12674 0,'53'26'0,"-27"53"0,0 52 0,0 105 16,-26-1 15,26 1-31,-26-53 16,27-52-1,-27-52 1,0-79 0,26-26-1,0-27 1,53-104-1,-1 0 1,27 26 0,0 26-1,-27 53 1,27 26 0,-27 52-1,1 52 1,0 80 15,-53 25-15,0 0-1,0 0 1,-26-52 0,0-52-1,26-105 1,0-158-1,53-77 1,-79 261 0</inkml:trace>
          <inkml:trace contextRef="#ctx0" brushRef="#br0" timeOffset="32492.061">14725 12203 0,'104'340'0,"-130"53"15,26-183 1,0-210-1</inkml:trace>
          <inkml:trace contextRef="#ctx0" brushRef="#br0" timeOffset="29064.546">7628 12203 0,'0'131'0,"-26"52"0,26 79 16,0 26-1,53 52 1,-27-25 0,0-53-1,-26-79 1,-26-105-1,26-51 1,-53-54 0,27-51-1,0-53 1,52-26 15,0 0-31,27 52 16,52 53-1,25 52 1,1 26 15,0 26-15,-52 27 0,-27-27-1,-52 0 1,-52 1-1,-27-27 1,27 0 0,26 27-1,26-1 1,78 53 0,53 52-1,0 26 1,-26-52-1,-53-52 1,-52-53 0,-26-105-1,26 79 1</inkml:trace>
          <inkml:trace contextRef="#ctx0" brushRef="#br0" timeOffset="26656.497">2418 9584 0,'78'158'0,"-52"77"16,-26-25-1,26 25 1,1-25-1,-1-105 17,-26-105-32</inkml:trace>
          <inkml:trace contextRef="#ctx0" brushRef="#br0" timeOffset="26332.299">2758 10030 0,'-105'-53'16,"-26"27"-16,-78 26 0,-1 0 0,-78 26 15,0-26 16,0 26-15,26 105 0,105-52-1,79-27 1,78-26 0,104 53-1,132 26 1,52-1-1,26-77 1,-52 104 0,-79-53-1,-104 1 1,-105-53 0,-53 26-1,-156-26 1,-53 79-1,-27-52 1,-51 25 15,25 79-31,79 26 32,53 27-17,130 52 1,79 0-1,105-27 1,131-25 0,78-53-1,0-78 1,1-53 0,-1-79-1,-52-25 1,-27-27-1,-78 0 1,-52 27 0,-26 25-1,-79 53 1,0 0 0,0 131-1,0 26 1,26 27-1,0-53 1,0-27 15,0-130-15,27-209 0,-53 235-1</inkml:trace>
          <inkml:trace contextRef="#ctx0" brushRef="#br0" timeOffset="27492.381">3072 11941 0,'26'52'0,"27"53"15,-53 26-15,0 52 16,0 53 0,26 0-1,0-27 1,-26 1-1,0-79 17,0-79-17,-26-26 1,0-52 0,-53-79-1,53-52 1,26-26-1,26 52 1,53 52 0,52 27-1,26 26 1,-26 26 0,-53 52-1,1 1 1,-79 25-1,-53 1 1,-78-1 0,27-25-1,-1-1 1,79-26 15,26 53-15,78 25-1,79 27 1,-26-26 0,-26 0-1,-26-27 1,-53-51 0,-26-80-1,52-51 1,-52 104-1</inkml:trace>
          <inkml:trace contextRef="#ctx0" brushRef="#br0" timeOffset="28284.3225">5219 11496 0,'-78'131'0,"-1"0"0,1 78 15,78 27 1,26 0 0,52-53-1,53-26 1,0-78 0,26-53-1,-26-105 1,-26-78-1,-53 26 1,-25 0 15,-27 79-31,0 26 32,0 26-17,26 52 1,26 131-1,53 27 1,26-27 0,52-26-1,0-52 17,27-105-32,-53-79 15,-52-130 1,-53-53-1,-52-78 1,-78 52 0,-53 0-1,-26 78 1,-27 79 0,27 79-1,79 52 1,78 105-1,131-27 17,-131-78-17</inkml:trace>
        </inkml:traceGroup>
        <inkml:traceGroup>
          <inkml:annotationXML>
            <emma:emma xmlns:emma="http://www.w3.org/2003/04/emma" version="1.0">
              <emma:interpretation id="{48BCF82B-34A8-4E95-AFF4-D35FFC7A1DAD}" emma:medium="tactile" emma:mode="ink">
                <msink:context xmlns:msink="http://schemas.microsoft.com/ink/2010/main" type="inkWord" rotatedBoundingBox="21746,12594 26836,12950 26643,15708 21553,15352"/>
              </emma:interpretation>
              <emma:one-of disjunction-type="recognition" id="oneOf3">
                <emma:interpretation id="interp15" emma:lang="it-IT" emma:confidence="0">
                  <emma:literal>Nuxis...</emma:literal>
                </emma:interpretation>
                <emma:interpretation id="interp16" emma:lang="it-IT" emma:confidence="0">
                  <emma:literal>Xitta</emma:literal>
                </emma:interpretation>
                <emma:interpretation id="interp17" emma:lang="it-IT" emma:confidence="0">
                  <emma:literal>Xinxiang.</emma:literal>
                </emma:interpretation>
                <emma:interpretation id="interp18" emma:lang="it-IT" emma:confidence="0">
                  <emma:literal>Xinxiang...</emma:literal>
                </emma:interpretation>
                <emma:interpretation id="interp19" emma:lang="it-IT" emma:confidence="0">
                  <emma:literal>Xinxiang</emma:literal>
                </emma:interpretation>
              </emma:one-of>
            </emma:emma>
          </inkml:annotationXML>
          <inkml:trace contextRef="#ctx0" brushRef="#br0" timeOffset="64122.849">20512 12570 0,'0'0'0</inkml:trace>
          <inkml:trace contextRef="#ctx0" brushRef="#br0" timeOffset="65038.806">21350 11313 0,'26'26'0,"26"105"16,27 104-16,26 53 16,-1 27-1,80 25 1,-27-26 15,26 1-31,0-80 16,-52-51 15,-26-106-15,-53-26-1,-52-78 1,0-52-1,-52-1 1,0 1 0,52 78-1</inkml:trace>
          <inkml:trace contextRef="#ctx0" brushRef="#br0" timeOffset="64632.582">22659 11679 0,'-52'79'0,"-53"78"0,-26 0 31,-26 26-31,0 53 16,0 0-1,26-1 1,26-51 0,26-1-1,27-78 1,26-53 0,52-78-1,53-131 1,-27-105-1,-52 262 1</inkml:trace>
          <inkml:trace contextRef="#ctx0" brushRef="#br0" timeOffset="66156.8985">23235 13250 0,'52'27'0,"-25"51"16,-54 79-16,1 0 16,26 27-16,-26-27 15,26-53 1,26-25-1,-26-79 1,26-26 0,27-79-1,-1-104 1,1-27 15,25 26-15,-26 53-1,1 79 1,-1 52 0,-26 26-1,27 26 1,25 105 0,-52 78-1,27 27 1,-27-53-1,26-26 1,-25-52 0,-1-53-1,0-25 1,-26-27 0,26-79-1,-26 0 1,0-51 15,-26-28-31,26 158 31</inkml:trace>
          <inkml:trace contextRef="#ctx0" brushRef="#br0" timeOffset="66397.1175">24125 12386 0,'105'105'0,"-79"0"0,-52 26 15,-26 78 1,52-209 0</inkml:trace>
          <inkml:trace contextRef="#ctx0" brushRef="#br0" timeOffset="69400.8315">24544 13696 0,'79'0'16,"-1"26"-16,27-26 0,0 26 0,52 0 46,-26 0-46,0 0 0,-53-26 16,1 27 0,-27-54-1,-52 27 1,0 0 15,-26-26-15,0 26-1,26 0 17,0 0-32</inkml:trace>
          <inkml:trace contextRef="#ctx0" brushRef="#br0" timeOffset="68949.6885">25068 13460 0,'52'26'0,"-25"0"15,-27-26-15,0 0 0,0 0 0,0 26 16,-27 27-16,1 25 0,26 1 0,0-1 31,-26 27-15,52 0 0,-26 0-1,0-27 1,0-25-1,26-1 1,1-26 0,-27-26-1,0 0 1,0 0 15,0-26-31,0 0 16,-27-53-1,27 27 1,0 26 0,-26-27-1,26-25 1,0 78 0</inkml:trace>
          <inkml:trace contextRef="#ctx0" brushRef="#br0" timeOffset="61424.7795">17579 11286 0,'-26'105'15,"-53"0"-15,-26 78 0,1-26 16,-27 53-1,0 52 1,-26 0 0,26-1-1,26-51 17,53-53-17,26-78 1,-1-79-1,80-105 1,-1-131 0,-26-52-1,-26 288 1</inkml:trace>
          <inkml:trace contextRef="#ctx0" brushRef="#br0" timeOffset="61813.4265">16348 11391 0,'26'53'0,"53"51"0,0 106 15,51 52 1,28 26-1,51 26 1,1 0 0,-27-52-1,-26-53 1,-26-78 15,-79-52-31,-26-79 16,-52-26-1,0-53 1,0 1 0,0-1-1,26 79 17</inkml:trace>
          <inkml:trace contextRef="#ctx0" brushRef="#br0" timeOffset="62496">18155 13015 0,'26'26'15,"-26"0"-15,0 79 0,-26 26 0,0-27 31,0 27-15,26-26 0,0-79-1,26-26 1,0 0 0,53-104-1,-27-27 1,27 26-1,-27 53 1,0 25 0,1 1-1,-27 26 1,26 26 0,1 79-1,-1 52 1,0 27-1,1-54 1,-27 1 15,26-78-31,-26-53 32,1-105-1,-27 105-31</inkml:trace>
          <inkml:trace contextRef="#ctx0" brushRef="#br0" timeOffset="62770.3965">19150 12203 0,'79'131'0,"-53"52"0,-52 0 0,-1 27 16,106-184 15,-79-26-31</inkml:trace>
          <inkml:trace contextRef="#ctx0" brushRef="#br0" timeOffset="77903.217">26456 13434 0,'157'52'0,"-105"0"16,27 27-16,-53 78 0,26 53 31,1 25-15,-53 53-1,0-26 1,-26-105-1,-1-52 1,-25-79 0,-26 0-1,-27-78 17,0-27-32,-26-104 15,26 0 1,53 0-1,26 25 1,26 158 0</inkml:trace>
          <inkml:trace contextRef="#ctx0" brushRef="#br0" timeOffset="78311.394">26194 13172 0,'105'-26'0,"26"26"0,0 0 15,26 0-15,0 0 16,-26 26 0,-27-26-1,-77 26 1,-1-26-1,-26 0 1,-26 26 0,26 0-1,0-26 1</inkml:trace>
          <inkml:trace contextRef="#ctx0" brushRef="#br0" timeOffset="78683.4405">27660 14062 0,'79'0'0,"0"-26"16,25 26-16,1 0 0,0 26 16,-79-26-1,0 0 1,-26 26-1,-26 0 1,26-52 0,52-52 15,-52 78-31</inkml:trace>
          <inkml:trace contextRef="#ctx0" brushRef="#br0" timeOffset="79591.5855">28865 12858 0,'52'26'15,"-52"105"-15,26 78 0,-26 27 16,53 26 15,-27-53-31,0-52 31,0 0-15,-26-26 0,0 0-1,-26-52 1,0-53 0,26-26-1,-26-26 1,26-53-1,-26-25 1,26-27 0,0 0-1,52 26 17,-26 26-32,53 53 15,26 0 1,-1 26-1,53 105 1,-52-53 0,-53 27 15,-25-27-15,-54-26-1,-51-26 1,-53-26-1,26 0 1,1-27 0,25 27-1,79 26 1,0 26 0,105 53-1,52 52 1,0-26-1,0-1 1,-26 1 0,-52-52-1,-27-1 1,0-26 0,-52-26-1</inkml:trace>
        </inkml:traceGroup>
      </inkml:traceGroup>
    </inkml:traceGroup>
  </inkml:traceGroup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4:42.47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4742 1026 0,'-26'-53'15,"26"53"-15,-26-52 0,-1-1 0,1 1 16,-26 0 0,0-1-1,-1 1 1,-52-27-1,-25 1 1,-1-1 0,0 1-1,-26-1 1,26 27 0,-26-1-1,-1 1 1,1 26-1,26 0 1,-26-1 15,26 27-31,-26-26 16,-26 26 15,-27 0-15,79 26-1,-26 1 1,26-1 0,1 0-1,25 26 1,-26 1 15,0-1-31,26 1 16,-26-1-1,0 26 1,27 1 0,-1 0-1,0 25 17,-26 1-17,53 0 1,-27 0-1,26-1 1,1 1 0,-1 52-1,27-26 1,26 0 0,-1 26-1,27 0 1,27 0-1,25 27 1,0-27 0,27 0-1,0 0 1,25 0 0,1 0-1,52 0 1,0 27-1,27-1 17,-1-52-17,52 0 1,1-27 0,-26-77-1,25 25 1,1 0-1,78-52 1,-78 27 0,26-54-1,-27-25 1,27 0 0,-26-27-1,26-26 1,-27-26-1,-25 27 1,26-53 0,-53-27-1,0-25 17,-78-1-17,0-52 1,-53 1-1,-52-54 1,-78-25 0,-106-53-1,-130 0 1,-184-78 0,498 471-1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2:21.9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408169B-0B6A-4F4D-B390-CB03C1225B4F}" emma:medium="tactile" emma:mode="ink">
          <msink:context xmlns:msink="http://schemas.microsoft.com/ink/2010/main" type="inkDrawing" rotatedBoundingBox="22833,7226 27504,7522 27444,8464 22773,8167" semanticType="underline" shapeName="Other">
            <msink:sourceLink direction="with" ref="{C1BA16FB-C610-4647-9B96-EF17F977D3B7}"/>
            <msink:destinationLink direction="to" ref="{753F1D43-C52B-4767-B26F-878B72AC0A01}"/>
          </msink:context>
        </emma:interpretation>
      </emma:emma>
    </inkml:annotationXML>
    <inkml:trace contextRef="#ctx0" brushRef="#br0">21690 5918 0,'0'-26'15,"26"79"-15,-26-1 0,-26 53 0,26-27 16,0 53-16,0-26 15,26 0 1,27-1 0,-27-25-1,26 0 1,27-53 0,-27 0 15,27 0-16,-1-26 1,27 0 0,0-26-1,26 26 1,26-26 0,52 0-1,1 26 1,52 0-1,-1 0 1,27 0 0,1 0-1,-1 0 1,0 0 0,0 0-1,-26 0 1,-53 26 15,0-26-31,-78 26 31,0-26-15,-52 26 0,-27 0-1,-52-26 1,0 0-1,26 0 1,-26 0 0,0 0-1,27-26 1,-1-26 15,26-27-31,-26 27 16,27-27-1,-27 27 1,-26-1 0,0 53-1,0 0 1,0 0 0,0 0 15,-26 79-16,26 26 1,26-27 0,-26-78-1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05.94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83882E4-EAD3-4144-9BE7-1D9A1BB0DA15}" emma:medium="tactile" emma:mode="ink">
          <msink:context xmlns:msink="http://schemas.microsoft.com/ink/2010/main" type="writingRegion" rotatedBoundingBox="32228,1696 29991,9623 23767,7867 26004,-59"/>
        </emma:interpretation>
      </emma:emma>
    </inkml:annotationXML>
    <inkml:traceGroup>
      <inkml:annotationXML>
        <emma:emma xmlns:emma="http://www.w3.org/2003/04/emma" version="1.0">
          <emma:interpretation id="{68BEBA99-87F8-4EFA-8E28-50AFCD413404}" emma:medium="tactile" emma:mode="ink">
            <msink:context xmlns:msink="http://schemas.microsoft.com/ink/2010/main" type="paragraph" rotatedBoundingBox="32228,1696 29991,9623 23767,7867 26004,-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D55D4C-0D0B-43F7-962B-6F047957F2C0}" emma:medium="tactile" emma:mode="ink">
              <msink:context xmlns:msink="http://schemas.microsoft.com/ink/2010/main" type="line" rotatedBoundingBox="32228,1696 29991,9623 23767,7867 26004,-59"/>
            </emma:interpretation>
          </emma:emma>
        </inkml:annotationXML>
        <inkml:traceGroup>
          <inkml:annotationXML>
            <emma:emma xmlns:emma="http://www.w3.org/2003/04/emma" version="1.0">
              <emma:interpretation id="{C877AEDD-4DF1-4C2A-9B89-97EBB28DBD7E}" emma:medium="tactile" emma:mode="ink">
                <msink:context xmlns:msink="http://schemas.microsoft.com/ink/2010/main" type="inkWord" rotatedBoundingBox="32228,1696 29991,9623 23767,7867 26004,-59">
                  <msink:destinationLink direction="from" ref="{3BC8B22D-235A-4C1B-A43C-D1BF4D9B5333}"/>
                </msink:context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E</emma:literal>
                </emma:interpretation>
                <emma:interpretation id="interp2" emma:lang="it-IT" emma:confidence="0">
                  <emma:literal>I</emma:literal>
                </emma:interpretation>
                <emma:interpretation id="interp3" emma:lang="it-IT" emma:confidence="0">
                  <emma:literal>È</emma:literal>
                </emma:interpretation>
                <emma:interpretation id="interp4" emma:lang="it-IT" emma:confidence="0">
                  <emma:literal>É</emma:literal>
                </emma:interpretation>
              </emma:one-of>
            </emma:emma>
          </inkml:annotationXML>
          <inkml:trace contextRef="#ctx0" brushRef="#br0">1283 5536 0,'52'-52'0,"-78"52"0,26 26 0,26 26 16,0-26-16,-26 53 0,0 0 15,0 156-15,0-52 16,-26 1-1,26 25 1,-26 27 0,26-27-1,-26-25 1,26-1 0,0-78-1,0-1 1,0-51-1,0-1 1,26-52 0,-26 26-1,0-26 1,0 0 0,0 0-1,0 0 1,0 0 15,0 0-15,0 0-1,0 0 1,0 0 0,0 0-1,-26 0 1,0 0-1,-53 0 1,-26 0 0,-78 0-1,-26-26 1,-27 26 0,-26-26-1,0 26 1,26 0-1,27-26 1,26 26 0,52 0-1,52 0 1,27 0 0,52 0 15,0 0-16,0 0 1,26 26 0,0-26-1,0 26 1,1 0 0,-27 1-1,0 25 1,0 0-1,26-25 1,0 25 0,0-52-1,26 0 1,1-26 0,-53-53-1,-26 1 1,-53-27-1,1 52 1,-53 27 0,0 52-1,52 1 1,27 51 15,78 1-15,79-1-1,26-25 1,26-27 0,-53-26-1,-51 0 1,-53 0 0,-26 0-1,-1 0 1,54 26-1,77 0 1,54-26 0,-158 0-1</inkml:trace>
          <inkml:trace contextRef="#ctx0" brushRef="#br0" timeOffset="5040.2326">1492 404 0,'79'-105'0,"-53"26"0,-26 27 15,-26-27 1,-53 27-1,-52 26 1,-104 26 0,-1 52-1,-52 27 1,26 52 0,53 0-1,104 0 1,79 0-1,130-27 1,80-25 0,104-27-1,52-52 1,-26 26 0,-78-26 15,-131 0-16,-53 0 1,-52-26 0,-26 0-1,0-26 1,26-27 0,0 79-1</inkml:trace>
          <inkml:trace contextRef="#ctx0" brushRef="#br0" timeOffset="5481.6558">2252 587 0,'26'26'0,"0"0"0,-26 27 16,0 25-16,0-25 0,0-27 15,26 0 1,27-52 15,25-27-31,53-51 16,-26 25-1,-27 27 1,-25 26 0,-27 52-1,0 26 1,-26 27 15,26-1-15,53-52-1,52-26 1,-131 0 0</inkml:trace>
          <inkml:trace contextRef="#ctx0" brushRef="#br0" timeOffset="-1727.6054">1545 1451 0,'26'26'0,"-26"27"0,0 51 0,0 1 15,-26 52 1,-1 53-1,27 52 1,-26 52 0,26 26-1,-26 27 1,26 26 0,0-1-1,26 1 1,-26-52-1,0-53 1,0-79 0,0-78-1,0-52 1,0-79 0,0 0 15,0 0-31,26 0 31,-26-53-15,0 53-1,27-26 1,25 26 0,79 0-1,52 0 1,79 0-1,78 0 1,27-26 0,52 0-1,-52 26 1,-1-27 0,-78 27-1,-52 0 1,-79 0-1,-52 0 1,-53 0 0,-52 0-1,0 0 1,-52-26 0,-53 26 15,0 0-16,27 26 1,52-26 0,52 53-1,26-1 1,53-26 0,52 27-1,0-27 1,-26-26-1,0-52 1,-79 25 0,-25-51-1,-80-1 1,-52 1 0,-26 25-1,27 53 1,-1 27-1,53 51 17,25 1-32,54-27 31,-27-52-15</inkml:trace>
        </inkml:traceGroup>
      </inkml:traceGroup>
    </inkml:traceGroup>
  </inkml:traceGroup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2:24.74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CA7D988-17F2-4009-A51B-DCF088879CB9}" emma:medium="tactile" emma:mode="ink">
          <msink:context xmlns:msink="http://schemas.microsoft.com/ink/2010/main" type="inkDrawing" rotatedBoundingBox="26491,8539 26593,8862 26522,8884 26421,8562" shapeName="Other">
            <msink:destinationLink direction="from" ref="{753F1D43-C52B-4767-B26F-878B72AC0A01}"/>
          </msink:context>
        </emma:interpretation>
      </emma:emma>
    </inkml:annotationXML>
    <inkml:trace contextRef="#ctx0" brushRef="#br0">25278 7228 0,'78'0'0,"-52"157"0,0 0 16,-26-157 15</inkml:trace>
  </inkml:traceGroup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2:24.27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53F1D43-C52B-4767-B26F-878B72AC0A01}" emma:medium="tactile" emma:mode="ink">
          <msink:context xmlns:msink="http://schemas.microsoft.com/ink/2010/main" type="inkDrawing" rotatedBoundingBox="25247,8716 26245,9073 25983,9805 24984,9448" semanticType="callout" shapeName="Other">
            <msink:sourceLink direction="from" ref="{6CA7D988-17F2-4009-A51B-DCF088879CB9}"/>
            <msink:sourceLink direction="to" ref="{1408169B-0B6A-4F4D-B390-CB03C1225B4F}"/>
          </msink:context>
        </emma:interpretation>
      </emma:emma>
    </inkml:annotationXML>
    <inkml:trace contextRef="#ctx0" brushRef="#br0">24047 7542 0,'26'-52'0,"0"78"15,-26 105-15,-26 52 0,0 0 0,26-104 16,0-27 0,26 1 15,0-53-15,0-27-1,1-51 1,51-53-1,1 26 1,-1-26 0,1 53-1,-27 25 1,53 27 0,-53 52-1,1 0 1,-27 132-1,0-27 1,26-1 0,-25-25-1,-1-52 1,-26-1 0,0-26-1,26-26 1,-26 0-1</inkml:trace>
  </inkml:traceGroup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3:53.3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6E35037-F465-4FA8-99FA-EE744DCDC981}" emma:medium="tactile" emma:mode="ink">
          <msink:context xmlns:msink="http://schemas.microsoft.com/ink/2010/main" type="writingRegion" rotatedBoundingBox="3377,-2864 32022,969 30690,10917 2046,7083"/>
        </emma:interpretation>
      </emma:emma>
    </inkml:annotationXML>
    <inkml:traceGroup>
      <inkml:annotationXML>
        <emma:emma xmlns:emma="http://www.w3.org/2003/04/emma" version="1.0">
          <emma:interpretation id="{838F02F2-50BC-469C-BE79-75AD48948AC2}" emma:medium="tactile" emma:mode="ink">
            <msink:context xmlns:msink="http://schemas.microsoft.com/ink/2010/main" type="paragraph" rotatedBoundingBox="4146,166 29922,516 29902,2000 4125,165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F8DF991-C0B4-462C-98B3-72FF6FA64872}" emma:medium="tactile" emma:mode="ink">
              <msink:context xmlns:msink="http://schemas.microsoft.com/ink/2010/main" type="inkBullet" rotatedBoundingBox="4138,744 5211,758 5209,851 4137,837"/>
            </emma:interpretation>
            <emma:one-of disjunction-type="recognition" id="oneOf0">
              <emma:interpretation id="interp0" emma:lang="it-IT" emma:confidence="0">
                <emma:literal>-</emma:literal>
              </emma:interpretation>
            </emma:one-of>
          </emma:emma>
        </inkml:annotationXML>
        <inkml:trace contextRef="#ctx0" brushRef="#br0">0 79 0,'288'-52'0,"0"25"16,-79 27-1,-52 0 1,-78 0 0,-53 27-1,0 25 1,-26-52 0,0 0-1</inkml:trace>
      </inkml:traceGroup>
      <inkml:traceGroup>
        <inkml:annotationXML>
          <emma:emma xmlns:emma="http://www.w3.org/2003/04/emma" version="1.0">
            <emma:interpretation id="{159435F3-DCE5-4B5E-9B61-DD6D0D335C4C}" emma:medium="tactile" emma:mode="ink">
              <msink:context xmlns:msink="http://schemas.microsoft.com/ink/2010/main" type="line" rotatedBoundingBox="8186,221 29922,516 29902,2000 8166,1705"/>
            </emma:interpretation>
          </emma:emma>
        </inkml:annotationXML>
        <inkml:traceGroup>
          <inkml:annotationXML>
            <emma:emma xmlns:emma="http://www.w3.org/2003/04/emma" version="1.0">
              <emma:interpretation id="{14266CB1-0C9C-47A4-BFBC-AB405C5CEDF4}" emma:medium="tactile" emma:mode="ink">
                <msink:context xmlns:msink="http://schemas.microsoft.com/ink/2010/main" type="inkWord" rotatedBoundingBox="8185,339 26394,586 26378,1817 8168,1569"/>
              </emma:interpretation>
              <emma:one-of disjunction-type="recognition" id="oneOf1">
                <emma:interpretation id="interp1" emma:lang="it-IT" emma:confidence="0">
                  <emma:literal>Autocorrelazione</emma:literal>
                </emma:interpretation>
                <emma:interpretation id="interp2" emma:lang="it-IT" emma:confidence="0">
                  <emma:literal>Autocorrelazioni</emma:literal>
                </emma:interpretation>
                <emma:interpretation id="interp3" emma:lang="it-IT" emma:confidence="0">
                  <emma:literal>Burocratizza</emma:literal>
                </emma:interpretation>
                <emma:interpretation id="interp4" emma:lang="it-IT" emma:confidence="0">
                  <emma:literal>Autocorrelazioni*</emma:literal>
                </emma:interpretation>
                <emma:interpretation id="interp5" emma:lang="it-IT" emma:confidence="0">
                  <emma:literal>Autocorrelazione*</emma:literal>
                </emma:interpretation>
              </emma:one-of>
            </emma:emma>
          </inkml:annotationXML>
          <inkml:trace contextRef="#ctx0" brushRef="#br0" timeOffset="3941.154">13040 236 0,'-131'210'0,"131"-53"16,0-79-1,0-52 1,0-26 15,26-104-15,-52-132-1,26 79 1,52 26 0,1 52-1,25 53 16,53 0-31,26 52 32,-52 0-17,-52 27 1,-80-1 0,-104 1-1,-26 25 1,79-26-1,52 1 1,52 25 0,105 1-1,78-1 1,1-51 0,-53-1-1,-79-52 1,-78-27-1,0-51 1,0 104 0</inkml:trace>
          <inkml:trace contextRef="#ctx0" brushRef="#br0" timeOffset="4290.741">14402 0 0,'26'53'16,"-26"78"-16,-79 26 0,53-26 16,52-53-1,79 1 1,52-53-1,26 26 32,27-52-31,-132 0 0,-130-52-1,-79-27 1,0-51-1,131 130 1</inkml:trace>
          <inkml:trace contextRef="#ctx0" brushRef="#br0" timeOffset="4453.8165">14375 288 0,'131'0'0,"27"0"15,25 0-15,-52-26 32,-131-78-32,0 104 15</inkml:trace>
          <inkml:trace contextRef="#ctx0" brushRef="#br0" timeOffset="4943.043">14454-52 0,'471'-79'0,"-130"1"15,-79 52 1,-131 0-1,-53 52 1,-52 26 0,-26 79-1,-78 26 1,-53 105 15,78-131-15,27 0-1,105-53 1,104-78 0,27 0-1,25 0 1,-104 0 15,-52 0-31,-53-26 16,-52-52-1,0-27 1,26 105 0</inkml:trace>
          <inkml:trace contextRef="#ctx0" brushRef="#br0" timeOffset="5550.426">16942 0 0,'26'53'15,"-52"78"-15,-105 52 0,-26 0 32,78-130-32,79-27 15,26-26 1,27-79-1,51-52 17,1-52-17,0-26 1,-79 156 15,0 53-31,0 0 16,27 79-1,78 52 1,0 0 0,-27-27-1,1-25 32,-79-27-47,-52-26 16,-105 1-1,-104-1 1,25-26 0,79 0-1,105 0 1,52-26 0,157-27-1,53-51 1,0-54-1,-236 158 1</inkml:trace>
          <inkml:trace contextRef="#ctx0" brushRef="#br0" timeOffset="750.9285">4687-131 0,'78'-52'0,"-78"78"0,-52 79 0,-105 78 16,-53 27-16,27 25 16,105-104-1,25-52 1,53-53 0,0-52-1,79-79 1,52-104 15,0-1-31,-27 79 16,-25 27-1,-27 51 1,-26 53 0,1 53 15,77 51-16,1 27 1,0 0 0,0-52-1,-27-27 1,-78-26 0,-52 0-1,-158-26 1,-52 27-1,53-1 1,78 0 0,105-52-1,131-27 1,78-25 0,-183 78-1</inkml:trace>
          <inkml:trace contextRef="#ctx0" brushRef="#br0" timeOffset="1154.223">5525 131 0,'52'0'15,"-26"105"-15,-26 26 0,53 26 0,25-26 32,53-79-32,0-25 15,26-54 17,-78-25-17,-1-53 1,-78 1-1,-52-1 1,26 26 0,-27 53-1,27 52 1,52 0 0,105-26-1,79-26 1,-210 26-1</inkml:trace>
          <inkml:trace contextRef="#ctx0" brushRef="#br0" timeOffset="1962.765">7305 105 0,'53'53'0,"-53"77"16,0 1-16,26-26 16,-26-26-1,0-53 17,0-52-17,-79-53 1,1-78-1,-27 0 1,27 26 0,25 79-1,53 25 1,79 1 0,25 0-1,80 26 1,25 26-1,-52-26 1,-52 0 0,-105 0-1,0 79 1,-26 26 0,26 25 15,26-25-31,53 0 15,78-53 17,0 1-17,26-80 1,-26-51 0,-52-27-1,-79-26 1,-131-52-1,-52 104 1,26 79 0,0 27-1,79 51 1,52 27 15,105 0-15,104-27-1,1-78 1,52-52 0,0-27-1,-262 79 1</inkml:trace>
          <inkml:trace contextRef="#ctx0" brushRef="#br0" timeOffset="3294.711">9872-52 0,'52'-26'0,"-104"26"0,-106 52 16,-25 27-16,26 26 0,78-1 15,53 27 1,79-26 0,78 0 15,209-79-15,-104-26-1,-79-53 1,-26 27-1,-79 0 1,-52 26 0,0 0-1,0 26 1,26 0 0,53 27-1,52-1 1,26-52-1,0-26 1,0-26 0,-52-53-1,-79 0 17,-78 0-32,-105 1 15,-27 78 16,1 26-15,26 78 0,104 1-1,53-1 1,79 1 0,78-53-1,0-78 1,27-53-1,-54 0 1,1-26 0,-78 53-1,-53 78 1,0 26 0,26-26 15,0 78-31,-26 27 15,0 52 1,26-52 0,-26-27-1,0-51 17,0-27-17,-26-27 1,0-77-1,0-53 17,26 0-32,26 26 15,26 26 1,53 52 0,52 1-1,53 52 1,25 79-1,-104-1 1,-78 1 0,-106-1-1,-25-25 1,-53-27 0,0 26-1,26 27 1,53-27 15,104 53-15,79-27-1,52-25 1,-26-1 0,-78 1-1,-53-80 1,-26-77-1,0 104 1</inkml:trace>
          <inkml:trace contextRef="#ctx0" brushRef="#br0" timeOffset="6758.3565">17806-104 0,'26'0'0,"79"0"0,52 26 0,26 0 16,-26 0-1,-104-26 1,-53 26-1,-79 53 1,-78 26 0,-79 130-1,158-130 17,78-26-17,52-27 1,53 0-1,52-52 1,-26-26 0,-79-79-1,-78 1 1,-79-1 0,-52 0-1,26 79 1,79 78-1,52 1 1,26-53 0,105 0-1,78 0 1,27-79 0,-105-25-1,-26-1 1,-79 52-1,-26 53 1,0 0 15,-26 53-15,-27 78 0,1 78-1,52-52 1,52-26-1,27-78 1,26-27 0,-1-52-1,-25-53 1,-27-26 0,1 27-1,-27 78 1,-26-26-1,26 52 17,27 26-32,51 27 15,1-1 1,26-52 0,26-52-1,-52-26 16,-27-53-15,-104-52 0,-79 26-1,-52 53 1,0 51 0,26 80-1,27 25 1,104 53-1,52-26 17,131-27-17,1-104 1,25-26 0,-26-27-1,-183 79 1</inkml:trace>
          <inkml:trace contextRef="#ctx0" brushRef="#br0" timeOffset="7585.452">20293 105 0,'-26'26'0,"-26"79"16,-1 78-16,53-52 0,27-52 31,-1-53-31,26-26 31,-26-52-31,27-79 32,-27 0-32,0 78 31,-26 53-16,0 27 1,26 104 0,53 26-1,26-26 17,52-79-32,-26-52 15,-27-52 1,-51-53-1,-27-52 1,-78 0 15,-1 26-15,-25 78 0,-1 27-1,131 26 1,79-26-1,53 52 17,-53-26-32,-27 0 15,-51 26 1,-27 27 0,-52 25-1,-79 27 1,26 26-1,27-26 1,104-1 0,27-25-1,78-27 1,0 1 15,0-53-31,-78-26 31,-53-27-15,-104-25 0,-80-27-1,158 105 1</inkml:trace>
          <inkml:trace contextRef="#ctx0" brushRef="#br0" timeOffset="7781.7285">21288 393 0,'184'0'0,"-1"26"16,-78-26-16,-53-78 16,-78-1-1,-79-25 1,105 104-1</inkml:trace>
          <inkml:trace contextRef="#ctx0" brushRef="#br0" timeOffset="7945.7805">21158-52 0,'157'-26'16,"52"26"-16,53 0 0,0 0 15,-53-26 17,-209 26-17</inkml:trace>
        </inkml:traceGroup>
        <inkml:traceGroup>
          <inkml:annotationXML>
            <emma:emma xmlns:emma="http://www.w3.org/2003/04/emma" version="1.0">
              <emma:interpretation id="{93318855-285A-4B4F-A9DD-4E1D118FA00B}" emma:medium="tactile" emma:mode="ink">
                <msink:context xmlns:msink="http://schemas.microsoft.com/ink/2010/main" type="inkWord" rotatedBoundingBox="27575,484 29922,516 29902,2000 27555,1968"/>
              </emma:interpretation>
              <emma:one-of disjunction-type="recognition" id="oneOf2">
                <emma:interpretation id="interp6" emma:lang="it-IT" emma:confidence="0">
                  <emma:literal>Xn</emma:literal>
                </emma:interpretation>
                <emma:interpretation id="interp7" emma:lang="it-IT" emma:confidence="0">
                  <emma:literal>Xin</emma:literal>
                </emma:interpretation>
                <emma:interpretation id="interp8" emma:lang="it-IT" emma:confidence="0">
                  <emma:literal>Xu</emma:literal>
                </emma:interpretation>
                <emma:interpretation id="interp9" emma:lang="it-IT" emma:confidence="0">
                  <emma:literal>Xir</emma:literal>
                </emma:interpretation>
                <emma:interpretation id="interp10" emma:lang="it-IT" emma:confidence="0">
                  <emma:literal>x,</emma:literal>
                </emma:interpretation>
              </emma:one-of>
            </emma:emma>
          </inkml:annotationXML>
          <inkml:trace contextRef="#ctx0" brushRef="#br0" timeOffset="8642.025">23436-78 0,'78'26'0,"53"105"16,26 52-16,0 53 15,0-27 1,-26-78-1,-26 0 1,-26-52 0,-27-53-1,-52-52 17,0-105-17,0 131 1</inkml:trace>
          <inkml:trace contextRef="#ctx0" brushRef="#br0" timeOffset="8354.934">24352-261 0,'79'26'16,"-132"52"-16,-156 132 0,-79 78 0,131-105 31,52-26-15,53-52-16,25-26 31,1-79-31,52-79 31,27-104-15,-53 183 0</inkml:trace>
          <inkml:trace contextRef="#ctx0" brushRef="#br0" timeOffset="9021.8835">24824 812 0,'26'105'0,"-26"26"16,0-26-16,26-53 15,0-26 1,53-26 0,-27-26 15,53-105-16,-1-52 1,-25 157 0,-27 26-1,27 26 1,78 105 0,0 52 15,-157-183-16</inkml:trace>
        </inkml:traceGroup>
      </inkml:traceGroup>
    </inkml:traceGroup>
    <inkml:traceGroup>
      <inkml:annotationXML>
        <emma:emma xmlns:emma="http://www.w3.org/2003/04/emma" version="1.0">
          <emma:interpretation id="{5F36D664-4DFD-416A-96C4-F2AB998F036B}" emma:medium="tactile" emma:mode="ink">
            <msink:context xmlns:msink="http://schemas.microsoft.com/ink/2010/main" type="paragraph" rotatedBoundingBox="2914,600 31558,4434 30690,10917 2046,70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2882C71-D0BA-4C30-AEEE-BEE8A3B1D93E}" emma:medium="tactile" emma:mode="ink">
              <msink:context xmlns:msink="http://schemas.microsoft.com/ink/2010/main" type="inkBullet" rotatedBoundingBox="2899,708 7349,1304 6496,7679 2046,7083"/>
            </emma:interpretation>
            <emma:one-of disjunction-type="recognition" id="oneOf3">
              <emma:interpretation id="interp11" emma:lang="it-IT" emma:confidence="0">
                <emma:literal>95</emma:literal>
              </emma:interpretation>
              <emma:interpretation id="interp12" emma:lang="it-IT" emma:confidence="0">
                <emma:literal>9</emma:literal>
              </emma:interpretation>
              <emma:interpretation id="interp13" emma:lang="it-IT" emma:confidence="0">
                <emma:literal>9,</emma:literal>
              </emma:interpretation>
              <emma:interpretation id="interp14" emma:lang="it-IT" emma:confidence="0">
                <emma:literal>95,</emma:literal>
              </emma:interpretation>
              <emma:interpretation id="interp15" emma:lang="it-IT" emma:confidence="0">
                <emma:literal>dj</emma:literal>
              </emma:interpretation>
            </emma:one-of>
          </emma:emma>
        </inkml:annotationXML>
        <inkml:trace contextRef="#ctx0" brushRef="#br0" timeOffset="-1237.2255">261 786 0,'27'0'16,"-80"-26"-16,-25 26 15,-237 26-15,158 26 0,-26 1 16,0-1 15,-27 53-31,27 26 31,26 26-15,26 0 0,52 26-1,27 1 1,26 25 0,26 1-1,52-1 1,27-26-1,52 1 1,26-1 0,52-52-1,27-26 1,26-27 0,0-25-1,52-53 1,-26 0-1,26-53 1,-26 1 0,0-53 15,-52 0-15,-27-26-1,-25-26 1,-53-26-1,-27-131 1,-104 104 0,-52-25-1,-53-1 1,-78 0 0,-27 27-1,-51 52 1,-54 52 15,-25 53-15,26 52-1,0 52 1,78 26 0,105-51-1,131-27 1</inkml:trace>
        <inkml:trace contextRef="#ctx0" brushRef="#br0" timeOffset="-428.6835">314 158 0,'-26'26'0,"-1"78"16,-25 80-16,26 51 0,26 53 15,0 27 1,26-1 0,0 52-1,0 27 1,1 26-1,-27 0 17,52-26-17,-52-53 1,0-52 0,-79-52-1,-78-53 1,-78-25-1,-53-80 1,-27 1 0,54-27-1,25-26 1,79 0 0,78 1-1,79-27 1,79 26-1,104 0 1,79 26 0,78-25-1,-25 25 17,-54 0-32,-77-26 31,-106-26-16,-25-78 1,-132-105 0,79 183-1</inkml:trace>
        <inkml:trace contextRef="#ctx0" brushRef="#br0" timeOffset="10817.667">2121 4557 0,'52'26'0,"-26"105"0,0 78 15,-26 53 1,0 52 0,27 27-1,-54-27 1,-25-78-1,-53-53 1,-52-52 0,-79-53 15,-52-78-31,27-26 16,103-26-1,106-53 1,104-26-1,106 0 17,-158 131-32</inkml:trace>
        <inkml:trace contextRef="#ctx0" brushRef="#br0" timeOffset="11213.1495">1387 4400 0,'131'-27'16,"53"27"-16,78 27 0,26-1 15,-79-26 17,-52 0-17,-78-26 1,-79 26-1,-26 0 1,-53 0 0,53-53-1,26 53 1</inkml:trace>
      </inkml:traceGroup>
      <inkml:traceGroup>
        <inkml:annotationXML>
          <emma:emma xmlns:emma="http://www.w3.org/2003/04/emma" version="1.0">
            <emma:interpretation id="{1ECFB0BF-ACC2-4ECE-8399-8C4FDB1630C1}" emma:medium="tactile" emma:mode="ink">
              <msink:context xmlns:msink="http://schemas.microsoft.com/ink/2010/main" type="line" rotatedBoundingBox="8274,1317 31558,4434 30769,10324 7486,7207"/>
            </emma:interpretation>
          </emma:emma>
        </inkml:annotationXML>
        <inkml:traceGroup>
          <inkml:annotationXML>
            <emma:emma xmlns:emma="http://www.w3.org/2003/04/emma" version="1.0">
              <emma:interpretation id="{E04B3877-91DB-43B0-8FB3-E3861F0B8264}" emma:medium="tactile" emma:mode="ink">
                <msink:context xmlns:msink="http://schemas.microsoft.com/ink/2010/main" type="inkWord" rotatedBoundingBox="8137,2346 17139,3551 16564,7844 7562,6639"/>
              </emma:interpretation>
              <emma:one-of disjunction-type="recognition" id="oneOf4">
                <emma:interpretation id="interp16" emma:lang="it-IT" emma:confidence="0">
                  <emma:literal>(xnxn):</emma:literal>
                </emma:interpretation>
                <emma:interpretation id="interp17" emma:lang="it-IT" emma:confidence="0">
                  <emma:literal>(Xnxn):</emma:literal>
                </emma:interpretation>
                <emma:interpretation id="interp18" emma:lang="it-IT" emma:confidence="0">
                  <emma:literal>(XnXn):</emma:literal>
                </emma:interpretation>
                <emma:interpretation id="interp19" emma:lang="it-IT" emma:confidence="0">
                  <emma:literal>(xnXn):</emma:literal>
                </emma:interpretation>
                <emma:interpretation id="interp20" emma:lang="it-IT" emma:confidence="0">
                  <emma:literal>(xn11n):</emma:literal>
                </emma:interpretation>
              </emma:one-of>
            </emma:emma>
          </inkml:annotationXML>
          <inkml:trace contextRef="#ctx0" brushRef="#br0" timeOffset="11749.248">4608 2200 0,'-78'105'15,"-79"78"-15,-53 53 0,1 52 31,78 26-15,26 79 0,53-27-1,104 1 1,26-27 0,27-78-1,26-52 1,-52-79-1,-53-53 1,0-78 0,-26 0-1,-52-131 1,78-78 0,-26 209-1</inkml:trace>
          <inkml:trace contextRef="#ctx0" brushRef="#br0" timeOffset="13241.34">4870 3457 0,'105'157'0,"52"52"16,-26 53-1,26 0 17,26 0-32,-52-79 15,0-26 1,-26-52 0,-79-52-1,-26-53 1,-26 0-1,-79-79 17,27-26-17,78 27 1,0-27 0,0 105-1</inkml:trace>
          <inkml:trace contextRef="#ctx0" brushRef="#br0" timeOffset="12859.5285">6153 3326 0,'0'26'16,"-78"79"-16,-79 78 0,-1 53 16,-51 0-1,78 25 1,0-51 0,53-27-1,25-52 1,27-79-1,0-52 1,0-52 0,-1-131-1,1-27 1,26 210 0</inkml:trace>
          <inkml:trace contextRef="#ctx0" brushRef="#br0" timeOffset="13729.59">6336 4923 0,'105'210'0,"-52"-53"16,-27-26 15,0-26-31,0-53 16,-26-26-1,26-52 1,27-53 0,-1-52-1,0 1 1,27 51-1,0 27 1,-1 25 0,-25 54-1,-27 51 1,26 53 0,-52 0 15,0-52-16,0-1 1,0-26 0,26-104-1,53-53 1,-79 105 0</inkml:trace>
          <inkml:trace contextRef="#ctx0" brushRef="#br0" timeOffset="14062.5765">7960 5604 0,'-52'236'0,"-105"-79"16,-53 0 0,1 0-1,104-78 1,157-132-1,53-51 1,-105 104 0</inkml:trace>
          <inkml:trace contextRef="#ctx0" brushRef="#br0" timeOffset="14937.5205">8091 3640 0,'78'105'0,"27"78"0,26 79 16,26 26 0,27 0 15,-27-52-31,0-27 31,-26-25-15,-105-106-1,-26-156 17,0 78-32</inkml:trace>
          <inkml:trace contextRef="#ctx0" brushRef="#br0" timeOffset="14617.2285">9269 3771 0,'0'79'15,"-78"52"-15,-53 52 0,-53 26 32,-130 132-1,157-79-31,79-131 31,25-27-15,1-77-1,52-106 17,26-104-32,-26 183 15</inkml:trace>
          <inkml:trace contextRef="#ctx0" brushRef="#br0" timeOffset="15433.5825">9479 4976 0,'131'183'0,"-105"-26"16,-26-26 15,0-79-31,0-52 15,0 0 17,78-131-17,27-26 1,-26 79 15,-1 25-31,-25 53 16,-1 53-1,-26 78 17,27 26-17,-53 0 1,26-26 0,0-53-1,-26-78 1,52-131-1,1-78 1,-53 209 0</inkml:trace>
          <inkml:trace contextRef="#ctx0" brushRef="#br0" timeOffset="15853.4775">10264 2488 0,'262'-26'0,"-131"131"0,26 104 16,131 236 0,-78-52 15,-53 52-15,-52-26-1,-79-26 1,-105 0-1,-78-27 1,-52-25 0,25-27-1,106-131 1,78-183 0</inkml:trace>
          <inkml:trace contextRef="#ctx0" brushRef="#br0" timeOffset="16689.3615">11862 4504 0,'340'53'0,"-183"-53"0,-26 26 16,-26-26 0,-27 0-1,-78 26 1,-52-26-1,-53 26 1,105-26 0</inkml:trace>
          <inkml:trace contextRef="#ctx0" brushRef="#br0" timeOffset="16885.638">11888 5028 0,'52'26'0,"79"0"0,52-26 0,1 27 16,-27-54 0,-52 1-1,-105 26 1</inkml:trace>
        </inkml:traceGroup>
        <inkml:traceGroup>
          <inkml:annotationXML>
            <emma:emma xmlns:emma="http://www.w3.org/2003/04/emma" version="1.0">
              <emma:interpretation id="{5510C1C7-1EAD-4642-B424-6B509282EC13}" emma:medium="tactile" emma:mode="ink">
                <msink:context xmlns:msink="http://schemas.microsoft.com/ink/2010/main" type="inkWord" rotatedBoundingBox="25067,4981 31372,5825 30998,8619 24693,7775"/>
              </emma:interpretation>
              <emma:one-of disjunction-type="recognition" id="oneOf5">
                <emma:interpretation id="interp21" emma:lang="it-IT" emma:confidence="0">
                  <emma:literal>Extra</emma:literal>
                </emma:interpretation>
                <emma:interpretation id="interp22" emma:lang="it-IT" emma:confidence="0">
                  <emma:literal>Evinta</emma:literal>
                </emma:interpretation>
                <emma:interpretation id="interp23" emma:lang="it-IT" emma:confidence="0">
                  <emma:literal>Evinto</emma:literal>
                </emma:interpretation>
                <emma:interpretation id="interp24" emma:lang="it-IT" emma:confidence="0">
                  <emma:literal>Etnea</emma:literal>
                </emma:interpretation>
                <emma:interpretation id="interp25" emma:lang="it-IT" emma:confidence="0">
                  <emma:literal>Etna</emma:literal>
                </emma:interpretation>
              </emma:one-of>
            </emma:emma>
          </inkml:annotationXML>
          <inkml:trace contextRef="#ctx0" brushRef="#br0" timeOffset="20353.1895">20739 5656 0,'157'393'15,"-131"-157"-15,0-27 16,0-51 15,0-54-15,1-51-1,-27-80 17,-27 1-17,27-78 1,27-1 0,51 52-1,53 1 1,0 52-1,-26 26 1,-27 0 0,-78 27-1,-26-1 1,-105 27 0,-26-1-1,79-25 1,51-27-1,27 26 1,79 1 0,78-1 15,-26 26-31,0-25 31,-26-1-15,-79-52-1,-26 0 1,0-78 0,26-27-1,26-52 1,-52 157 0</inkml:trace>
          <inkml:trace contextRef="#ctx0" brushRef="#br0" timeOffset="21156.849">22048 4530 0,'209'289'0,"-104"-1"16,0 26-1,78 0 1,0-26-1,1-26 17,25-53-17,-78-104 1,-105-105 0,-52-52-1,26-105 1,0 157-1</inkml:trace>
          <inkml:trace contextRef="#ctx0" brushRef="#br0" timeOffset="20808.2385">23619 4583 0,'-52'131'16,"-210"104"-16,26 27 0,0 0 15,27 26 1,52-52 0,52-27 15,0-52-15,53-78-1,0-27 1,25-130-1,54-132 1,-27 210 0</inkml:trace>
          <inkml:trace contextRef="#ctx0" brushRef="#br0" timeOffset="21882.3885">23750 5840 0,'26'209'15,"-26"-25"-15,0 51 16,-26 1 15,52-27-15,0-78-1,-26-105 1,0-26 15,0 27-15,-26-158 0,26 0-1,26 52 1,53 1-1,-1 52 1,27 26 0,0 26-1,-53 0 17,-26 26-32,-78 1 15,-27-27 1,-25 26-1,51-52 1,27 26 0,52-26-1,79 53 1,0-27 15,26 52-15,-53-25-1,-25-27 1,-27 0 15,-26-26-31,-26-26 16,52-26 0,-26 52-1</inkml:trace>
          <inkml:trace contextRef="#ctx0" brushRef="#br0" timeOffset="22368.6855">24824 6940 0,'130'0'0,"28"0"0,-1 0 16,0 0-1,-26 0 1,-27-27 0,-104 27-1</inkml:trace>
          <inkml:trace contextRef="#ctx0" brushRef="#br0" timeOffset="22172.409">25112 6573 0,'104'131'0,"-104"0"16,0 0 0,0 0-1,26-27 1,-26-51 15,0-1-15,0-130-1,0 78 1</inkml:trace>
          <inkml:trace contextRef="#ctx0" brushRef="#br0" timeOffset="22992.669">26002 6468 0,'236'-26'0,"-27"52"15,79 53-15,0 26 16,-288-105 15</inkml:trace>
          <inkml:trace contextRef="#ctx0" brushRef="#br0" timeOffset="22736.826">26159 6704 0,'131'26'15,"-79"0"-15,-26 27 0,1 51 0,-1 27 16,26 26-16,-78 1 16,-26-54 15,-53-25-16,26-79 1,-25-26 0,-1-53-1,105 1 1,0 78 0</inkml:trace>
          <inkml:trace contextRef="#ctx0" brushRef="#br0" timeOffset="19645.227">18722 4059 0,'131'26'16,"-26"131"-16,52 79 0,-26 78 15,78 1 1,1-1 15,52 26 0,-53-78-31,-130-157 16,-27-79 0,1-105 15,-53 79-31</inkml:trace>
          <inkml:trace contextRef="#ctx0" brushRef="#br0" timeOffset="19296.6165">20241 4033 0,'79'26'0,"-158"79"0,-78 78 0,-79 79 16,1 26-1,25 26 1,53-52 0,0-26-1,26-53 1,26-52 0,27-52-1,25-106 1,53-130-1,0 157 1</inkml:trace>
          <inkml:trace contextRef="#ctx0" brushRef="#br0" timeOffset="18029.1195">17204 2357 0,'-27'-52'0,"-182"26"16,-27 26-16,-130 104 0,-1-78 16,27 53-1,78-27 1,78 27 0,132-27-1,104-25 1,106 25 15,130 0-15,26 1-1,-79 25 1,-104-25 0,-104 25-1,-106 27 1,-157 52-1,-104 0 1,-79 26 0,0 79-1,52 26 17,106 0-32,77 27 15,184-54 1,79-25-1,104-53 1,79-26 0,78-52-1,1-52 1,-27-27 15,-78-52-15,-105 26-1,-79-27 1,-52 27 0,-26 0-1,-53 27 1,53 25 0,26-52-1,52-52 1,-52 52-1</inkml:trace>
          <inkml:trace contextRef="#ctx0" brushRef="#br0" timeOffset="18832.779">17046 5054 0,'53'53'0,"-27"104"0,-78 0 15,-1 131 1,-25 0-1,51 0 1,1-52 0,26-79-1,0-53 1,26-77 0,-26-54 15,79-130-16,26-78 1,0 104 0,-27 26-1,27 53 17,0-1-32,25 79 15,-77 27 1,-27-1 15,-78 1-15,-53-1-1,-26-52 1,-26 26 0,78-26-1,53 26 1,26 0-1,79 53 1,52 0 0,26 52-1,0-1 1,-52-25 0,-53-26-1,-26-27 1,0-26 15,-26-78-31,27-131 16,-27 183-1</inkml:trace>
          <inkml:trace contextRef="#ctx0" brushRef="#br0" timeOffset="87110.3682">17963 8406 0,'288'-131'0,"-131"105"16,26 0-1,27 26 1,-1 26 0,1 26-1,-53 1 1,-79-1-1,-25 0 1,-53 27 15,0-53-31,0-26 16</inkml:trace>
        </inkml:traceGroup>
      </inkml:traceGroup>
    </inkml:traceGroup>
  </inkml:traceGroup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4:19.40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2593 284 0,'0'-52'15,"-27"-27"-15,-25 27 0,-79-27 0,-52 79 31,-53 26-31,-52 53 32,26 52-17,-52 52 1,26 79 0,26 26-1,26 52 1,53 27-1,78 26 1,79 0 0,105-1-1,104-51 1,79-53 0,52-26-1,53-105 1,26-79-1,-1-52 1,-25-130 0,-27-106-1,-78-78 1,-26-105 15,-79-52-15,-78-26-1,-106 0 1,-104 25 0,-104 54-1,-79 77 1,-132 132 0,-51 157-1,26 104 1,182 80-1,289-158 1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4:21.44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2595 483 0,'-78'-209'16,"-53"104"-16,-53 26 15,1 1 1,-79 104-1,0-52 1,-26 52 0,0 53 31,27 25-47,25 80 15,53 25 1,25-26-1,80 132 1,78-54 0,105 27-1,52 1 1,52-80 0,53-26 15,0-78-31,78-79 15,53-78 32,-26-105-47,-1-53 16,-78-52-16,-78 1 16,-105-1-1,-105-26 1,-158-53 15,-208 27-15,-263 105-1,629 209 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5:01.13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BFFCD30-6052-43D8-ADAE-359AF0CDD7FF}" emma:medium="tactile" emma:mode="ink">
          <msink:context xmlns:msink="http://schemas.microsoft.com/ink/2010/main" type="writingRegion" rotatedBoundingBox="2032,6281 28003,10247 26967,17031 997,13065"/>
        </emma:interpretation>
      </emma:emma>
    </inkml:annotationXML>
    <inkml:traceGroup>
      <inkml:annotationXML>
        <emma:emma xmlns:emma="http://www.w3.org/2003/04/emma" version="1.0">
          <emma:interpretation id="{CC651572-A031-4502-8279-2A1EFF8E5341}" emma:medium="tactile" emma:mode="ink">
            <msink:context xmlns:msink="http://schemas.microsoft.com/ink/2010/main" type="paragraph" rotatedBoundingBox="2032,6281 28003,10247 26967,17031 997,130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B2EEAD7-77A0-4436-8675-5A508BD9CD3F}" emma:medium="tactile" emma:mode="ink">
              <msink:context xmlns:msink="http://schemas.microsoft.com/ink/2010/main" type="line" rotatedBoundingBox="2032,6281 28003,10247 26967,17031 997,13065"/>
            </emma:interpretation>
          </emma:emma>
        </inkml:annotationXML>
        <inkml:traceGroup>
          <inkml:annotationXML>
            <emma:emma xmlns:emma="http://www.w3.org/2003/04/emma" version="1.0">
              <emma:interpretation id="{594F1E6B-CBD8-4703-AFB5-3F6A7DCC8DEA}" emma:medium="tactile" emma:mode="ink">
                <msink:context xmlns:msink="http://schemas.microsoft.com/ink/2010/main" type="inkWord" rotatedBoundingBox="3274,8792 7355,12132 4717,15355 636,12016"/>
              </emma:interpretation>
              <emma:one-of disjunction-type="recognition" id="oneOf0">
                <emma:interpretation id="interp0" emma:lang="it-IT" emma:confidence="0">
                  <emma:literal>Eri</emma:literal>
                </emma:interpretation>
                <emma:interpretation id="interp1" emma:lang="it-IT" emma:confidence="0">
                  <emma:literal>Eni</emma:literal>
                </emma:interpretation>
                <emma:interpretation id="interp2" emma:lang="it-IT" emma:confidence="0">
                  <emma:literal>In'</emma:literal>
                </emma:interpretation>
                <emma:interpretation id="interp3" emma:lang="it-IT" emma:confidence="0">
                  <emma:literal>Evi</emma:literal>
                </emma:interpretation>
                <emma:interpretation id="interp4" emma:lang="it-IT" emma:confidence="0">
                  <emma:literal>End</emma:literal>
                </emma:interpretation>
              </emma:one-of>
            </emma:emma>
          </inkml:annotationXML>
          <inkml:trace contextRef="#ctx0" brushRef="#br0">104 8825 0,'53'105'15,"-53"78"-15,0 0 0,0 27 16,26-27 15,52-104-15,-78-79-1</inkml:trace>
          <inkml:trace contextRef="#ctx0" brushRef="#br0" timeOffset="-332.9865">235 9087 0,'-104'-26'15,"-80"26"-15,-51-27 0,-80 54 16,-25-1 15,-27 0-31,27 26 16,130 53-1,132-26 17,104-27-17,157 27 1,79-1-1,26 27 1,-26-27 0,-79 1-1,-104 0 1,-131-27 0,-210 53-1,-131 26 1,-52 26-1,-27 157 1,80-52 0,130 26-1,183-26 1,158-27 15,156-25-31,132-27 16,78-52-1,27-26 17,-27-79-1,-79-105-31,-78 53 16,-157 0-1,-52-53 1,-53-25-1,-52-27 1,26 131 0</inkml:trace>
          <inkml:trace contextRef="#ctx0" brushRef="#br0" timeOffset="872.991">811 11522 0,'27'26'0,"-1"79"0,-26 26 0,0 52 16,0 27 0,26-27-1,0 0 1,0-52-1,-26-52 1,0-79 0,26 0 15,1-105-31,51-78 16,-25-1-1,25 27 1,27 26-1,-27 27 1,27 51 0,0 79-1,0 27 17,-27 78-32,-52 78 31,1 1-16,-27-27 1,0 0 0,0-52-1,0-52 1,0-53 0,26-78-1,26-79 1,-52 131-1</inkml:trace>
          <inkml:trace contextRef="#ctx0" brushRef="#br0" timeOffset="1485.2565">2147 10998 0,'26'27'0,"-26"77"0,-26 106 16,0-27-1,78-104-15,-52-79 16</inkml:trace>
        </inkml:traceGroup>
        <inkml:traceGroup>
          <inkml:annotationXML>
            <emma:emma xmlns:emma="http://www.w3.org/2003/04/emma" version="1.0">
              <emma:interpretation id="{365310D9-0EDE-42E3-B50D-653910A5C281}" emma:medium="tactile" emma:mode="ink">
                <msink:context xmlns:msink="http://schemas.microsoft.com/ink/2010/main" type="inkWord" rotatedBoundingBox="7567,10595 15027,12056 14552,14481 7092,13021"/>
              </emma:interpretation>
              <emma:one-of disjunction-type="recognition" id="oneOf1">
                <emma:interpretation id="interp5" emma:lang="it-IT" emma:confidence="0">
                  <emma:literal>tutti</emma:literal>
                </emma:interpretation>
                <emma:interpretation id="interp6" emma:lang="it-IT" emma:confidence="0">
                  <emma:literal>Tutti</emma:literal>
                </emma:interpretation>
                <emma:interpretation id="interp7" emma:lang="it-IT" emma:confidence="0">
                  <emma:literal>tristi</emma:literal>
                </emma:interpretation>
                <emma:interpretation id="interp8" emma:lang="it-IT" emma:confidence="0">
                  <emma:literal>Arixi</emma:literal>
                </emma:interpretation>
                <emma:interpretation id="interp9" emma:lang="it-IT" emma:confidence="0">
                  <emma:literal>Arixi.</emma:literal>
                </emma:interpretation>
              </emma:one-of>
            </emma:emma>
          </inkml:annotationXML>
          <inkml:trace contextRef="#ctx0" brushRef="#br0" timeOffset="5112.954">7620 10658 0,'-53'157'0,"-25"26"16,-53 27-1,26 25 1,-26 1 0,0 26-1,26-26 1,1-27-1,51-52 1,1-52 0,26-105-1,52-105 1,26-130 15,1-80-31,-53 315 16</inkml:trace>
          <inkml:trace contextRef="#ctx0" brushRef="#br0" timeOffset="6473.2185">8300 12150 0,'79'0'0,"-53"53"16,-26 52-16,0 26 0,0-1 16,0 28-1,26-54 1,-26-25-1,0-53 17,0-26-17,27-78 1,-1-53 0,26 0-1,27 0 1,-27 26-1,27 53 1,-1 52 0,-26 0-1,-25 52 1,25 79 0,-26 0-1,27 26 1,-1-26-1,-26-26 1,27-53 0,-53-26-1,26-104 1,0-53 0,-26 131-1</inkml:trace>
          <inkml:trace contextRef="#ctx0" brushRef="#br0" timeOffset="6860.889">9138 11443 0,'53'315'0,"-79"-132"16,26-52 0,0-26-1,26-27 1,0-78 0,0-78-1,-26 78 1</inkml:trace>
          <inkml:trace contextRef="#ctx0" brushRef="#br0" timeOffset="5468.4">6467 10501 0,'53'78'0,"25"79"0,53 105 0,26 26 31,53 27-15,-1-1 0,-25-26-1,-1-52 1,-26-53-1,-78-105 1,-27-25 0,-26-79-1,-52-53 1,0 0 0,26 79-1</inkml:trace>
          <inkml:trace contextRef="#ctx0" brushRef="#br0" timeOffset="2801.5785">3378 10108 0,'130'131'16,"1"78"-16,-26 53 0,52 53 15,27-1 17,-1 0-17,-26-52 1,-26-27 0,-53-51-1,-51-132 1,-54-104-1,1-53 1,0-26 0,26 131-1</inkml:trace>
          <inkml:trace contextRef="#ctx0" brushRef="#br0" timeOffset="2474.451">4765 10265 0,'-52'53'0,"-79"25"0,-52 79 16,-1 26-16,1 53 15,0 0 1,26-1 0,78-25-1,1-53 1,51-52-1,27-79 1,0-131 0,0-78-1,27-79 1,-27 262 15</inkml:trace>
          <inkml:trace contextRef="#ctx0" brushRef="#br0" timeOffset="3452.904">4949 11889 0,'26'26'0,"-52"131"0,-1-26 16,27 26-1,0 0 1,0-78 15,0-27-31,27-52 16,-1-52-1,26-79 1,1-26 0,25 26-1,1 26 1,-1 26 15,-25 53-31,-27 52 16,26 27-1,1 78 17,-27 0-17,0 0 1,-26-1-1,26-51 1,0-79 0,27-105-1,-1-78 1,-52 183 0</inkml:trace>
          <inkml:trace contextRef="#ctx0" brushRef="#br0" timeOffset="3693.123">5656 10998 0,'52'131'0,"-52"26"0,-26 53 16,78-105-1,-52-105 1</inkml:trace>
          <inkml:trace contextRef="#ctx0" brushRef="#br0" timeOffset="8227.0125">10212 12229 0,'79'52'0,"-79"27"0,-27-27 0,27 79 0,27 53 16,-27-27 15,26 0-15,0-52-1,-52-53 1,0-78 0,-27-79-1,1-52 1,-27 0-1,1 26 1,-27 26 0,26 79-1,53 78 1,105-26 0,52 27-1,0-27 1,26 0-1,0 0 1,-52-52 0,-53-26-1,-52-1 1,-26 1 31,26 52-47</inkml:trace>
        </inkml:traceGroup>
        <inkml:traceGroup>
          <inkml:annotationXML>
            <emma:emma xmlns:emma="http://www.w3.org/2003/04/emma" version="1.0">
              <emma:interpretation id="{8A2F7638-404A-4CC7-80E1-D91590651A89}" emma:medium="tactile" emma:mode="ink">
                <msink:context xmlns:msink="http://schemas.microsoft.com/ink/2010/main" type="inkWord" rotatedBoundingBox="16468,7835 28484,10940 26916,17009 14900,13903"/>
              </emma:interpretation>
              <emma:one-of disjunction-type="recognition" id="oneOf2">
                <emma:interpretation id="interp10" emma:lang="it-IT" emma:confidence="0">
                  <emma:literal>5-7=5-5</emma:literal>
                </emma:interpretation>
                <emma:interpretation id="interp11" emma:lang="it-IT" emma:confidence="0">
                  <emma:literal>5-7=-5-5</emma:literal>
                </emma:interpretation>
                <emma:interpretation id="interp12" emma:lang="it-IT" emma:confidence="0">
                  <emma:literal>J-R-L-sR</emma:literal>
                </emma:interpretation>
                <emma:interpretation id="interp13" emma:lang="it-IT" emma:confidence="0">
                  <emma:literal>5-7=35-5</emma:literal>
                </emma:interpretation>
                <emma:interpretation id="interp14" emma:lang="it-IT" emma:confidence="0">
                  <emma:literal>5-7=75-5</emma:literal>
                </emma:interpretation>
              </emma:one-of>
            </emma:emma>
          </inkml:annotationXML>
          <inkml:trace contextRef="#ctx0" brushRef="#br1" timeOffset="11148.7005">11705 12072 0,'78'26'0,"-52"26"0,27 53 15,-1 52-15,27 53 16,-27-1 0,0 1-1,-52-53 1,-26-52-1,-52-27 1,-27-52 0,-52-52-1,0 0 1,52-26 31,26 25-47,79-51 15,26-27 1,-26 105-16</inkml:trace>
          <inkml:trace contextRef="#ctx0" brushRef="#br1" timeOffset="11454.345">11102 11836 0,'131'-52'0,"26"52"0,27 26 16,-27 0-1,0-26 1,-52 0-1,-53 0 17,-26 0-32,-26 26 15,0-26 17,0 0-32</inkml:trace>
          <inkml:trace contextRef="#ctx0" brushRef="#br1" timeOffset="11818.5795">12359 12648 0,'157'0'0,"-52"-26"16,0 26-16,0 0 0,-1 0 15,-51 0 1,-53 26-1,0 26 1,-27-52 0,54-26-1,-27 26 1</inkml:trace>
          <inkml:trace contextRef="#ctx0" brushRef="#br1" timeOffset="12580.2495">13302 11417 0,'209'131'0,"-182"26"0,-1 79 16,0 26-1,0 52 1,26 0-1,-25-78 1,-1-27 0,-26-104 31,0-79-47,-26-52 0,-1-79 15,1-78 1,26 0-1,26 52 1,1 52 0,77 27-1,1 78 17,26 53-17,-52-27 1,-79 27-1,-27-1 1,-77-52 0,25-26-1,1 0 1,51 0 0,54 27-1,77 51 1,53 53-1,-26-26 1,-78-27 0,-53-51-1,-26-54 1,26 27 0</inkml:trace>
          <inkml:trace contextRef="#ctx0" brushRef="#br0" timeOffset="17101.9016">14664 12229 0,'183'79'0,"-26"-27"0,0-26 0,26 27 31,-26-27-15,-26 0 0,-26 0-1,0-26 1,-53-52 15,-52 52-15</inkml:trace>
          <inkml:trace contextRef="#ctx0" brushRef="#br0" timeOffset="16860.6814">15056 11784 0,'79'0'0,"26"0"0,-1 0 0,53 0 16,1 0 0,-28 0-1,-25 26 1,-52-26-1,-53 0 1,-27 0 0,-130 52-1,0-25 1,-52-1 0,-1 0-1,210-26 1</inkml:trace>
          <inkml:trace contextRef="#ctx0" brushRef="#br0" timeOffset="18862.7114">18487 8668 0,'26'183'0,"-26"131"16,0 1-1,26 77 1,26 54 0,1 25-1,-1 79 1,27 26 0,-53-26-1,0-53 1,0-78-1,-78-105 1,-27-104 0,-52-79-1,-52-105 1,0-26 0,-1-26-1,-25-53 1,78 53-1,52 0 1,79 26 15,79 26-15,104 26 0,79 27-1,26 26 1,53-27-1,-80 1 1,-51-27 0,-105-26-1,-79-104 1,-52-53 0,-53-79-1,79 210 1</inkml:trace>
          <inkml:trace contextRef="#ctx0" brushRef="#br1" timeOffset="28467.5724">20503 14114 0,'0'27'16,"26"-1"-16,0 79 0,0 78 16,27 52 30,-27 184-46,-26-261 16,-52-27 0,-1-27-1,-25-51 1,-27-53 0,-26-53-1,52-51 1,-104-80-1,105 27 17,51 26-17,80 26 1,-53 105 15</inkml:trace>
          <inkml:trace contextRef="#ctx0" brushRef="#br1" timeOffset="28912.902">20058 13853 0,'78'26'0,"106"-26"15,-53-26-15,26 26 16,0 0-1,-26 26 1,-53 0 0,-25 0-1,-27 0 1,0-26 0,-52 26-1,26 1 1,26-54-1,-26 27 1,0 0 0</inkml:trace>
          <inkml:trace contextRef="#ctx0" brushRef="#br1" timeOffset="29337.723">20922 14874 0,'78'26'0,"-25"-52"0,25 0 15,1 26-15,26 0 0,-27 0 16,-25 26 0,-1 0-1,-26-26 16,0 26-31,-26-26 16,0 0 0,0-52-1,26-1 1,-26 53 0</inkml:trace>
          <inkml:trace contextRef="#ctx0" brushRef="#br1" timeOffset="30270.376">21969 13826 0,'26'27'0,"-26"77"0,0 53 0,-26 53 16,26 104-1,-26-52 1,26-79-1,-26-52 1,26 0 15,0-105-15,0-26 0,-26-78-1,52-79 1,0-53-1,-26 1 1,0 25 0,26 53-1,0 53 1,1 78 0,51 26-1,53 79 1,0 52-1,-52 26 1,-27-52 0,-52-105 15,-52 1-31,-27-54 16,-78-25 30,78 26-46,27 26 16,52 0 0,26 52-1,79 79 1,52 26 0,26 53-1,-52-53 1,-26-26-1,-26-79 17,-79 0-17,0-78-15,52-26 32,-52 52-32</inkml:trace>
        </inkml:traceGroup>
      </inkml:traceGroup>
    </inkml:traceGroup>
  </inkml:traceGroup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5:19.21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8DE3B56-6AE0-4A1A-AA2F-FD1F64407F71}" emma:medium="tactile" emma:mode="ink">
          <msink:context xmlns:msink="http://schemas.microsoft.com/ink/2010/main" type="writingRegion" rotatedBoundingBox="22193,8727 34093,12048 32993,15990 21093,12670"/>
        </emma:interpretation>
      </emma:emma>
    </inkml:annotationXML>
    <inkml:traceGroup>
      <inkml:annotationXML>
        <emma:emma xmlns:emma="http://www.w3.org/2003/04/emma" version="1.0">
          <emma:interpretation id="{EAAB5C2E-1EF9-44AC-944E-B9E1D8D9A477}" emma:medium="tactile" emma:mode="ink">
            <msink:context xmlns:msink="http://schemas.microsoft.com/ink/2010/main" type="paragraph" rotatedBoundingBox="22193,8727 34093,12048 32993,15990 21093,126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A7889D9-B6AF-4188-9B64-8D3C0325DB52}" emma:medium="tactile" emma:mode="ink">
              <msink:context xmlns:msink="http://schemas.microsoft.com/ink/2010/main" type="line" rotatedBoundingBox="22193,8727 34093,12048 32993,15990 21093,12670"/>
            </emma:interpretation>
          </emma:emma>
        </inkml:annotationXML>
        <inkml:traceGroup>
          <inkml:annotationXML>
            <emma:emma xmlns:emma="http://www.w3.org/2003/04/emma" version="1.0">
              <emma:interpretation id="{8D575D49-C479-4CF7-BAF0-4781DF66D9B2}" emma:medium="tactile" emma:mode="ink">
                <msink:context xmlns:msink="http://schemas.microsoft.com/ink/2010/main" type="inkWord" rotatedBoundingBox="21973,9518 24879,10329 24000,13481 21093,12670"/>
              </emma:interpretation>
              <emma:one-of disjunction-type="recognition" id="oneOf0">
                <emma:interpretation id="interp0" emma:lang="it-IT" emma:confidence="0">
                  <emma:literal>o</emma:literal>
                </emma:interpretation>
                <emma:interpretation id="interp1" emma:lang="it-IT" emma:confidence="0">
                  <emma:literal>O</emma:literal>
                </emma:interpretation>
                <emma:interpretation id="interp2" emma:lang="it-IT" emma:confidence="0">
                  <emma:literal>0</emma:literal>
                </emma:interpretation>
                <emma:interpretation id="interp3" emma:lang="it-IT" emma:confidence="0">
                  <emma:literal>°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19351 9270 0,'-157'-131'0,"-1"105"0,-25 26 16,-52 79-1,-27-1 1,26 79 0,0 0-1,27 79 1,26 26-1,78 26 1,52 26 0,80-26-1,77 53 1,27-106 0,105 53-1,26-26 1,52-79-1,26-52 1,-25-78 0,-1-79-1,-52-53 1,-53-52 15,-25-105-15,-54-104-1,-51 0 1,-79-27 0,-26 0-1,-53 27 1,-78 26 0,-26 52-1,-27 105 1,-51 52-1,-28 53 1,28 78 0,25 52-1,131 1 1,105-79 0</inkml:trace>
        </inkml:traceGroup>
        <inkml:traceGroup>
          <inkml:annotationXML>
            <emma:emma xmlns:emma="http://www.w3.org/2003/04/emma" version="1.0">
              <emma:interpretation id="{9C18E5AC-6F76-485C-8CCA-E9096E8A7520}" emma:medium="tactile" emma:mode="ink">
                <msink:context xmlns:msink="http://schemas.microsoft.com/ink/2010/main" type="inkWord" rotatedBoundingBox="26907,10042 34093,12048 33059,15753 25873,13748"/>
              </emma:interpretation>
              <emma:one-of disjunction-type="recognition" id="oneOf1">
                <emma:interpretation id="interp5" emma:lang="it-IT" emma:confidence="0">
                  <emma:literal>(7x4x4)</emma:literal>
                </emma:interpretation>
                <emma:interpretation id="interp6" emma:lang="it-IT" emma:confidence="0">
                  <emma:literal>(7x4x5)</emma:literal>
                </emma:interpretation>
                <emma:interpretation id="interp7" emma:lang="it-IT" emma:confidence="0">
                  <emma:literal>(5x4x5)</emma:literal>
                </emma:interpretation>
                <emma:interpretation id="interp8" emma:lang="it-IT" emma:confidence="0">
                  <emma:literal>(1x4x4)</emma:literal>
                </emma:interpretation>
                <emma:interpretation id="interp9" emma:lang="it-IT" emma:confidence="0">
                  <emma:literal>(1x4x5)</emma:literal>
                </emma:interpretation>
              </emma:one-of>
            </emma:emma>
          </inkml:annotationXML>
          <inkml:trace contextRef="#ctx0" brushRef="#br0" timeOffset="2009.8428">22807 10213 0,'-52'26'0,"-53"26"16,-26 79-16,26 53 0,27 51 16,78 27-1,0 26 1,26 26-1,53 1 17,-27-27-17,27 0 1,-1-79 0,1 1-1,25-53 1,1-53-1,-52-51 1,-1-27 0,-26-105-1,-26-78 1,26-52 0,-26 209-1</inkml:trace>
          <inkml:trace contextRef="#ctx0" brushRef="#br0" timeOffset="2776.4738">23383 11234 0,'105'79'0,"0"25"15,26 53-15,0 1 16,0 25 15,-1 0-15,1-26-1,-26-52 1,-52-26 0,-1-53-1,0-26 1,1-26 0,-1-1-1,-52 27 1</inkml:trace>
          <inkml:trace contextRef="#ctx0" brushRef="#br0" timeOffset="2420.0148">24562 11103 0,'-27'79'0,"-103"25"0,-54 53 15,27 53 1,0-1-1,52 27 1,27 0 0,52-27-1,-1-104 1,1 0 0,52-131-1,27-105 1,-53 131-1</inkml:trace>
          <inkml:trace contextRef="#ctx0" brushRef="#br0" timeOffset="3306.7676">25033 12334 0,'52'26'0,"-25"53"0,-54 25 16,27 27-16,27 0 16,-1 0-1,26-79 1,-26 1-1,0-79 1,27-1 0,-1-77-1,1 25 1,-1 1 31,0 78-47,1 0 15,25 26 1,-25 52 0,-27 27-1,26 26 1,-26-26 15,1-27-31,-1-52 16,52-78-1,-78 52 1</inkml:trace>
          <inkml:trace contextRef="#ctx0" brushRef="#br0" timeOffset="3679.8288">26447 13198 0,'26'183'0,"-52"-78"31,-157 78-15,52-52 0,-26 0-1,78-26 1,79-79-1,0-26 1</inkml:trace>
          <inkml:trace contextRef="#ctx0" brushRef="#br0" timeOffset="4464.0386">26526 11915 0,'104'26'0,"1"26"0,-53 27 16,53 78-16,26 53 15,-26 25 1,26 1 0,52 26 15,-52-105-16,-52-105 1,-1-104 0,-78 52-1</inkml:trace>
          <inkml:trace contextRef="#ctx0" brushRef="#br0" timeOffset="4128.0882">27442 11627 0,'0'131'0,"-105"0"16,1 26-16,-1 26 31,0 27-15,53-1-16,-27-26 15,53-52 1,0-26 0,52-105 15,26-79-15,-52 79-1</inkml:trace>
          <inkml:trace contextRef="#ctx0" brushRef="#br0" timeOffset="4927.9236">27809 12805 0,'78'53'16,"-52"51"-16,1 27 0,-27 0 31,0-52-31,26-1 15,0-52 1,26-26 15,27-183-15,26 78 15,-53 27-15,-26 78-1,27 0 1,-27 26 0,52 105-1,-25 78 1,-1 27 0,-26-105-1,-26-52 1,53-79-1,-53 0 1</inkml:trace>
          <inkml:trace contextRef="#ctx0" brushRef="#br0" timeOffset="5311.7274">28254 10815 0,'131'79'0,"0"78"16,157 314-16,-53-52 16,-25 131-1,-132-79 1,-51 1 15,-132-80-15,-105-77-1,-51-106 1,261-209-16</inkml:trace>
        </inkml:traceGroup>
      </inkml:traceGroup>
    </inkml:traceGroup>
  </inkml:traceGroup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6:12.7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46FA867-0524-42B2-A647-43214A010879}" emma:medium="tactile" emma:mode="ink">
          <msink:context xmlns:msink="http://schemas.microsoft.com/ink/2010/main" type="inkDrawing" rotatedBoundingBox="15677,1683 17620,1544 17627,1640 15684,1779" shapeName="Other"/>
        </emma:interpretation>
      </emma:emma>
    </inkml:annotationXML>
    <inkml:trace contextRef="#ctx0" brushRef="#br0">0 266 0,'524'-131'0,"-210"105"16,-26 26 0,27 0-1,-80-27 1,-78 27-1,-78 0 1,-53-26 0,-26 52-1,-52 1 1,52-27 0</inkml:trace>
  </inkml:traceGroup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5:57.2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FDD1ADE-7163-4AF5-8595-0D14ADADA78E}" emma:medium="tactile" emma:mode="ink">
          <msink:context xmlns:msink="http://schemas.microsoft.com/ink/2010/main" type="writingRegion" rotatedBoundingBox="4925,1085 33571,2332 32953,16512 4308,15265"/>
        </emma:interpretation>
      </emma:emma>
    </inkml:annotationXML>
    <inkml:traceGroup>
      <inkml:annotationXML>
        <emma:emma xmlns:emma="http://www.w3.org/2003/04/emma" version="1.0">
          <emma:interpretation id="{FB544BF8-E2D2-4024-A7DD-508D421ACE1E}" emma:medium="tactile" emma:mode="ink">
            <msink:context xmlns:msink="http://schemas.microsoft.com/ink/2010/main" type="paragraph" rotatedBoundingBox="5866,1187 30249,2111 29960,9717 5578,87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B6B7552-EEC9-4207-BB2C-43120724AB3B}" emma:medium="tactile" emma:mode="ink">
              <msink:context xmlns:msink="http://schemas.microsoft.com/ink/2010/main" type="line" rotatedBoundingBox="5866,1187 30249,2111 29960,9717 5578,8793"/>
            </emma:interpretation>
          </emma:emma>
        </inkml:annotationXML>
        <inkml:traceGroup>
          <inkml:annotationXML>
            <emma:emma xmlns:emma="http://www.w3.org/2003/04/emma" version="1.0">
              <emma:interpretation id="{B074BD14-C2EB-4152-905E-7AA312550133}" emma:medium="tactile" emma:mode="ink">
                <msink:context xmlns:msink="http://schemas.microsoft.com/ink/2010/main" type="inkWord" rotatedBoundingBox="5765,3859 12388,4110 12271,7193 5648,6942"/>
              </emma:interpretation>
              <emma:one-of disjunction-type="recognition" id="oneOf0">
                <emma:interpretation id="interp0" emma:lang="it-IT" emma:confidence="0">
                  <emma:literal>conta</emma:literal>
                </emma:interpretation>
                <emma:interpretation id="interp1" emma:lang="it-IT" emma:confidence="0">
                  <emma:literal>ko,</emma:literal>
                </emma:interpretation>
                <emma:interpretation id="interp2" emma:lang="it-IT" emma:confidence="0">
                  <emma:literal>Ru,</emma:literal>
                </emma:interpretation>
                <emma:interpretation id="interp3" emma:lang="it-IT" emma:confidence="0">
                  <emma:literal>ko.</emma:literal>
                </emma:interpretation>
                <emma:interpretation id="interp4" emma:lang="it-IT" emma:confidence="0">
                  <emma:literal>corda</emma:literal>
                </emma:interpretation>
              </emma:one-of>
            </emma:emma>
          </inkml:annotationXML>
          <inkml:trace contextRef="#ctx0" brushRef="#br0">-9620 2199 0,'26'79'16,"1"78"-16,-27 26 16,-27 79-16,27 26 31,27-79-15,-27-25-1,26-79 1,-26-27-1,0-78 1,0 0 0,-26-105-1,52-52 1,26 0 0,27 26-1,52 26 16,26 27-31,26 52 16,-26 52 0,-26 0-1,-131 0 1,-26 27 0,-53-1-1,-104 0 1,26 27 15,52-27-15,53 1-1,78-1 1,79 53 0,104 0-1,27-1 1,-27-25-1,-130-27 1,-27-26 0,-52-26-1,0 0 1,-26-26 0,0-52-1,0-27 1,104-52-1,-78 157 1</inkml:trace>
          <inkml:trace contextRef="#ctx0" brushRef="#br0" timeOffset="-888.706">-12395 916 0,'-79'105'0,"-78"26"0,-26 78 16,52 27-1,104-53 1,54 0-1,77 1 1,80-80 0,25-51 15,27-79-15,-27-53-16,-52-52 15,-52 0 16,-79 53-15,1 25 0,-27 53-1,0 27 1,-27 103 0,80 106-1,51 26 1,106-53-1,26-51 1,-1-80 0,27-78-1,-52-105 1,-53-78 0,-53-105-1,-130 0 1,-78 0-1,-54 52 1,-25 27 0,0 78-1,0 52 1,78 53 15,52 79-15,158-1-1,-105-52 1</inkml:trace>
          <inkml:trace contextRef="#ctx0" brushRef="#br0" timeOffset="-1842.8442">-14883 1649 0,'26'26'16,"0"53"-16,-26 104 0,26 105 15,-52 0 1,26 27-1,26-54 1,-26-51 0,27-27-1,-27-52 1,0-105 0,0-26-1,26-104 1,26-132-1,1 26 1,-1 80 0,0-1-1,79 52 17,79 27-17,25 130 1,-130 1-1,-105 26 1,-78-1 0,-1-25-1,-52-53 17,26 26-17,-26 1 1,79-27-1,52 26 1,105 53 0,52 0-1,52 52 1,-25-52 0,-80-27-1,-77-25 1,-54-53-1,1-105 1,0-52 0,26 157-1</inkml:trace>
        </inkml:traceGroup>
        <inkml:traceGroup>
          <inkml:annotationXML>
            <emma:emma xmlns:emma="http://www.w3.org/2003/04/emma" version="1.0">
              <emma:interpretation id="{AF74FF65-4A92-41EF-9C8A-194C09131759}" emma:medium="tactile" emma:mode="ink">
                <msink:context xmlns:msink="http://schemas.microsoft.com/ink/2010/main" type="inkWord" rotatedBoundingBox="14735,1523 30249,2111 29960,9717 14446,9129"/>
              </emma:interpretation>
              <emma:one-of disjunction-type="recognition" id="oneOf1">
                <emma:interpretation id="interp5" emma:lang="it-IT" emma:confidence="0">
                  <emma:literal>4955a)</emma:literal>
                </emma:interpretation>
                <emma:interpretation id="interp6" emma:lang="it-IT" emma:confidence="0">
                  <emma:literal>4955a.)</emma:literal>
                </emma:interpretation>
                <emma:interpretation id="interp7" emma:lang="it-IT" emma:confidence="0">
                  <emma:literal>955a)</emma:literal>
                </emma:interpretation>
                <emma:interpretation id="interp8" emma:lang="it-IT" emma:confidence="0">
                  <emma:literal>955a.)</emma:literal>
                </emma:interpretation>
                <emma:interpretation id="interp9" emma:lang="it-IT" emma:confidence="0">
                  <emma:literal>49-5 min)</emma:literal>
                </emma:interpretation>
              </emma:one-of>
            </emma:emma>
          </inkml:annotationXML>
          <inkml:trace contextRef="#ctx0" brushRef="#br0" timeOffset="16231.092">1169 0 0,'-105'26'0,"-105"78"0,1 54 15,-27 77 1,27 106 0,78-27-1,78 79 1,53-1 0,105 1-1,79 0 1,25-79-1,27 0 1,-27-78 0,-26-79-1,-25-78 1,-80-79 15,1-131-31,-1-79 16,-78 210-1</inkml:trace>
          <inkml:trace contextRef="#ctx0" brushRef="#br0" timeOffset="16923.5014">1928 1754 0,'131'52'0,"0"105"15,78 79-15,27 52 16,-53-26 0,1-52-1,-27-27 16,-79-78-31,-25-79 32,-27-131-32,0-78 15,-26 183 17</inkml:trace>
          <inkml:trace contextRef="#ctx0" brushRef="#br0" timeOffset="16648.1002">3159 1335 0,'26'26'16,"-78"105"-16,-132 79 0,-25 25 15,52 27 1,0 0 0,52-26 15,26-27-31,27-104 31,0-27-15,25-104-1,54-157 1,25-79 0,-52 262-1</inkml:trace>
          <inkml:trace contextRef="#ctx0" brushRef="#br0" timeOffset="23431.5638">-612 4032 0,'79'-26'0,"-27"78"0,27 79 0,-53 105 0,26 26 32,0 157-17,1-105 1,-27-26 0,0-79-1,-52-51 1,0-80-1,26-52 1,-53-78 0,27-53-1,0-78 1,52 52 0,27-26 15,78 52-16,52 27 1,26 51 0,-25 27-1,-53 27 1,-79-27 0,-52 26-1,-105 0 1,-52 26-1,0 1 1,52-1 0,53-26-1,78 53 1,79-1 0,78 53 15,105 79-16,-131-105 1,-52-27 0,-53-26-1,-78-25 1,26-27 0</inkml:trace>
          <inkml:trace contextRef="#ctx0" brushRef="#br0" timeOffset="14336.488">-3702-603 0,'-131'-131'15,"-131"131"-15,-52 79 16,0 52-1,0 52 17,-1 27-32,54 78 15,51 0 17,79 26-17,105 0 1,78 27-1,132-53 1,104-27 0,104-51-1,54-79 1,-1-79 0,0-52-1,-52-78 1,-27-106-1,-78-77 1,-104-80 0,-158-25-1,-79-1 1,-130 27 0,-79 25-1,-78 80 1,0 77-1,-1 106 17,27 78-17,78 79 1,79 26 0,183-131-1,-26 0 1</inkml:trace>
          <inkml:trace contextRef="#ctx0" brushRef="#br0" timeOffset="15003.5058">-3964-1441 0,'-52'53'0,"0"182"0,-27 132 16,0 26-1,79 288 16,0-158-15,53 27 0,-27 0-1,26-52 1,-25-53 0,-27-105-1,-27-104 1,-51-79-1,-105-78 1,-53-53 0,-78-26-1,-1-26 1,80-1 0,78 54-1,157-27 1,104 52-1,158 0 1,105 27 0,78-1 15,-52 1-15,-158-27-1,-130-52 1,-79-78-1,-104-132 1,78 210 0</inkml:trace>
          <inkml:trace contextRef="#ctx0" brushRef="#br0" timeOffset="21757.6714">-2733 4373 0,'52'-27'0,"-25"106"0,25 26 16,-26 52-16,26 52 15,-25 1 1,-1-1 0,-79-78-1,1 26 1,-26-26 15,-106-52-15,-25-79-1,25 0 1,1-79 0,52-26-1,79 1 1,78-1-1,105 0 1,-131 105 0</inkml:trace>
          <inkml:trace contextRef="#ctx0" brushRef="#br0" timeOffset="22203.9776">-3178 4111 0,'262'-27'0,"-79"27"15,26 53 1,27-1 0,-53 1-1,-78-27 1,-52 0-1,-53-26 1,0 0 0,-79 26-1,27-26 1,25 0 0,27 0-1</inkml:trace>
          <inkml:trace contextRef="#ctx0" brushRef="#br0" timeOffset="22640.5178">-2052 5080 0,'78'0'0,"53"-27"0,0 27 16,0 0-16,26 27 16,-26-1-1,-52 0 1,-27 0 0,-52 0 15,0 0-31,-26-26 15,52-78 1,-26 78 0</inkml:trace>
          <inkml:trace contextRef="#ctx0" brushRef="#br0" timeOffset="18179.409">3787 3037 0,'0'105'0,"-26"0"0,26-1 16,0 27-1,26-26 1,0-26 0,-26-53-1,27-26 1,25-26 0,0-79-1,1-52 1,25 0-1,-52 52 1,27 52 0,-1 27 15,1 26-15,-1 79-1,26 26 1,-51 25-1,25 1 1,-26-52 0,27-27-1,25-78 1,-78 26 0</inkml:trace>
          <inkml:trace contextRef="#ctx0" brushRef="#br0" timeOffset="18419.6526">5385 3692 0,'0'262'0,"-131"-79"16,-53-26-1,-78-52 1,158-79 0,182-105-1,-78 79 1</inkml:trace>
          <inkml:trace contextRef="#ctx0" brushRef="#br0" timeOffset="18855.2162">7139 1702 0,'52'-27'0,"-130"80"0,-79 104 0,-105 79 15,26 52 1,27 52-1,78-26 1,78-52 0,27-79-1,0-78 1,26-79 0,-26-104-1,52-158 1,-26 236-1</inkml:trace>
          <inkml:trace contextRef="#ctx0" brushRef="#br0" timeOffset="19163.8218">5620 1990 0,'210'157'0,"-53"78"0,0 53 16,26 1-1,-26-28 17,-26-104-32,-52-26 15,-1-78 16,-51-53-15,25-79 0,26-78-1,-78 157 1</inkml:trace>
          <inkml:trace contextRef="#ctx0" brushRef="#br0" timeOffset="19587.6662">7244 3247 0,'157'78'0,"-131"27"16,-26 26-16,-26 0 16,26-53 15,26-52-31,0-26 15,53-52 17,25-53-32,-25-52 15,0 26 17,-27 105-17,27 26 1,-27 52-1,26 106 1,-51 25 0,25-26-1,-26-78 1,0-53 0,53-131-1,-79 105 1</inkml:trace>
          <inkml:trace contextRef="#ctx0" brushRef="#br0" timeOffset="20035.9256">7872 340 0,'131'-26'0,"0"157"16,79 131-16,25 104 15,53 53 1,-26 52 0,-52 27-1,-80-27 17,-130-26-17,-78-52 1,-79-157-1,-26 26 1,-53-27 0,79-77-1,157-158 1</inkml:trace>
        </inkml:traceGroup>
      </inkml:traceGroup>
    </inkml:traceGroup>
    <inkml:traceGroup>
      <inkml:annotationXML>
        <emma:emma xmlns:emma="http://www.w3.org/2003/04/emma" version="1.0">
          <emma:interpretation id="{7E48C9AA-4EB6-4C7A-A5A2-9F7C36A55F61}" emma:medium="tactile" emma:mode="ink">
            <msink:context xmlns:msink="http://schemas.microsoft.com/ink/2010/main" type="paragraph" rotatedBoundingBox="4571,9224 33216,10471 32953,16512 4308,152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C06D134-C8B4-42BE-9990-A0BA70CE2069}" emma:medium="tactile" emma:mode="ink">
              <msink:context xmlns:msink="http://schemas.microsoft.com/ink/2010/main" type="inkBullet" rotatedBoundingBox="4411,12897 5378,12940 5291,14936 4324,14894"/>
            </emma:interpretation>
            <emma:one-of disjunction-type="recognition" id="oneOf2">
              <emma:interpretation id="interp10" emma:lang="it-IT" emma:confidence="0">
                <emma:literal>•</emma:literal>
              </emma:interpretation>
            </emma:one-of>
          </emma:emma>
        </inkml:annotationXML>
        <inkml:trace contextRef="#ctx0" brushRef="#br0" timeOffset="52419.9816">-15616 10448 0,'26'-27'0,"26"158"0,-26 53 0,1 51 15,-1 27 1,-26 0-1,26-79 1,-52-52 0,-27-52-1,-25-79 1,-79-53 0,-27-25-1,1-53 1,78 0-1,53 0 1,78 53 0,79-27-1,-105 105 1</inkml:trace>
        <inkml:trace contextRef="#ctx0" brushRef="#br0" timeOffset="52748.1192">-16140 10002 0,'131'0'0,"52"27"16,-26 25-16,27 0 31,-53-25-31,-53-27 16,-52 0-1,-78-105 1,0-52-1,52 157 1</inkml:trace>
      </inkml:traceGroup>
      <inkml:traceGroup>
        <inkml:annotationXML>
          <emma:emma xmlns:emma="http://www.w3.org/2003/04/emma" version="1.0">
            <emma:interpretation id="{25DBC9C6-8D0A-4817-83AA-D9CBE4E7EA8E}" emma:medium="tactile" emma:mode="ink">
              <msink:context xmlns:msink="http://schemas.microsoft.com/ink/2010/main" type="line" rotatedBoundingBox="5839,9279 33216,10471 32953,16512 5576,15320"/>
            </emma:interpretation>
          </emma:emma>
        </inkml:annotationXML>
        <inkml:traceGroup>
          <inkml:annotationXML>
            <emma:emma xmlns:emma="http://www.w3.org/2003/04/emma" version="1.0">
              <emma:interpretation id="{69A64B46-9972-4B05-B078-F61A877110E6}" emma:medium="tactile" emma:mode="ink">
                <msink:context xmlns:msink="http://schemas.microsoft.com/ink/2010/main" type="inkWord" rotatedBoundingBox="5773,10319 14971,10578 14839,15260 5641,15001"/>
              </emma:interpretation>
              <emma:one-of disjunction-type="recognition" id="oneOf3">
                <emma:interpretation id="interp11" emma:lang="it-IT" emma:confidence="0">
                  <emma:literal>(Xn,dn)e</emma:literal>
                </emma:interpretation>
                <emma:interpretation id="interp12" emma:lang="it-IT" emma:confidence="0">
                  <emma:literal>(Xn,dn)a</emma:literal>
                </emma:interpretation>
                <emma:interpretation id="interp13" emma:lang="it-IT" emma:confidence="0">
                  <emma:literal>(Xn,dn)c</emma:literal>
                </emma:interpretation>
                <emma:interpretation id="interp14" emma:lang="it-IT" emma:confidence="0">
                  <emma:literal>(Xn,dn)C</emma:literal>
                </emma:interpretation>
                <emma:interpretation id="interp15" emma:lang="it-IT" emma:confidence="0">
                  <emma:literal>(Xn,dn)€</emma:literal>
                </emma:interpretation>
              </emma:one-of>
            </emma:emma>
          </inkml:annotationXML>
          <inkml:trace contextRef="#ctx0" brushRef="#br0" timeOffset="53268.647">-14045 7305 0,'-236'184'16,"53"-1"-1,0 79 1,52 78 0,26 53-1,131-26 1,53 25-1,25-25 1,27-79 0,-26-52-1,-53-105 1,-25-105 0,25-183-1,27-79 1,-79 236-1</inkml:trace>
          <inkml:trace contextRef="#ctx0" brushRef="#br0" timeOffset="53582.1356">-13181 8431 0,'-26'79'0,"-79"78"16,-52 79-16,0-1 16,0 27-1,52-26 1,26-53-1,79-78 1,0-105 15,27-105-15,25-157 0,-52-52-1,0 314 1</inkml:trace>
          <inkml:trace contextRef="#ctx0" brushRef="#br0" timeOffset="53882.9284">-14124 8562 0,'26'53'0,"79"51"0,52 106 15,0 52 1,1 0-1,-1-1 1,-53-51 0,-25-79-1,-79-79 1,26-104 31,0-79-47,-26-26 15,0 157 1</inkml:trace>
          <inkml:trace contextRef="#ctx0" brushRef="#br0" timeOffset="54299.9366">-12867 9793 0,'131'236'0,"-105"-79"15,-26 0 1,0-52 0,0-53-1,0-52 1,26-52 0,27-106-1,-1 1 1,27 26-1,-27 105 1,27 26 0,-1 26-1,-25 105 1,-1 53 0,0-1 15,-25-26-31,-27-105 15,-27-25 1,54-158 0,51-105 15,-78 236-15</inkml:trace>
          <inkml:trace contextRef="#ctx0" brushRef="#br0" timeOffset="55081.2166">-11558 10997 0,'-340'262'15,"52"-131"-15,0-26 16,262-79 0,26-26-1</inkml:trace>
          <inkml:trace contextRef="#ctx0" brushRef="#br0" timeOffset="55752.1408">-10353 8012 0,'105'-52'0,"-53"131"16,-52 104-16,0 79 0,0 78 16,79 53-1,-1 0 1,-25-1 0,-1-104-1,-52-104 16,-52-106-15,-79-78 0,-79-104-1,-52-54 1,27 28 0,25 77-1,27 53 1,104 105-1,79 26 1,105 78 0,78-52-1,27-26 1,-27-104 0,0-54-1,-25-130 1,-54-26-1,-104 183 1</inkml:trace>
          <inkml:trace contextRef="#ctx0" brushRef="#br0" timeOffset="56263.8792">-9672 10186 0,'78'78'0,"-51"27"15,-27 52-15,-27 0 16,54-26 15,-1-52-15,0-27-1,26-78 1,1-105 0,25-26-1,-25 26 1,-1 52-1,0 53 1,27 52 0,-1 105-1,1 79 1,-27-1 0,1 1-1,-27-105 1,0-132-1,27-156 1,-53 183 0</inkml:trace>
          <inkml:trace contextRef="#ctx0" brushRef="#br0" timeOffset="56596.8998">-9044 7855 0,'210'-131'0,"-53"157"15,52 158-15,79 156 31,0 184-31,-26 131 16,-105 52 0,-157-79 15,-183-52-15,-183-105-1,-1-156 1,367-315-16</inkml:trace>
          <inkml:trace contextRef="#ctx0" brushRef="#br0" timeOffset="57953.3972">-6713 9164 0,'105'0'0,"25"0"0,28 0 0,25 0 16,26 0 15,-52 27-31,-78-27 16,-79 0 0,-79-27-1,-130 27 1,-53 27-1,26 25 1,27 0 0,78 53-1,79 26 1,78-26 0,52-79-1,80 79 1,-1-53-1,-26-26 17,-27-26-17,-51-52 1,-27 26 0,-26 26-1</inkml:trace>
        </inkml:traceGroup>
        <inkml:traceGroup>
          <inkml:annotationXML>
            <emma:emma xmlns:emma="http://www.w3.org/2003/04/emma" version="1.0">
              <emma:interpretation id="{2D00DEC8-8445-430D-8334-B23495880040}" emma:medium="tactile" emma:mode="ink">
                <msink:context xmlns:msink="http://schemas.microsoft.com/ink/2010/main" type="inkWord" rotatedBoundingBox="16971,9730 23707,13092 21693,17127 14957,13765">
                  <msink:destinationLink direction="with" ref="{1628E68C-D8B6-418F-B793-73EEC3B2A996}"/>
                </msink:context>
              </emma:interpretation>
              <emma:one-of disjunction-type="recognition" id="oneOf4">
                <emma:interpretation id="interp16" emma:lang="it-IT" emma:confidence="0">
                  <emma:literal>Epoca</emma:literal>
                </emma:interpretation>
                <emma:interpretation id="interp17" emma:lang="it-IT" emma:confidence="0">
                  <emma:literal>Epoca.</emma:literal>
                </emma:interpretation>
                <emma:interpretation id="interp18" emma:lang="it-IT" emma:confidence="0">
                  <emma:literal>Cina</emma:literal>
                </emma:interpretation>
                <emma:interpretation id="interp19" emma:lang="it-IT" emma:confidence="0">
                  <emma:literal>Epica</emma:literal>
                </emma:interpretation>
                <emma:interpretation id="interp20" emma:lang="it-IT" emma:confidence="0">
                  <emma:literal>Epica.</emma:literal>
                </emma:interpretation>
              </emma:one-of>
            </emma:emma>
          </inkml:annotationXML>
          <inkml:trace contextRef="#ctx0" brushRef="#br0" timeOffset="58952.459">-2366 7541 0,'104'-26'15,"-130"26"-15,-157 0 0,-105 0 0,-79 78 16,-52 27-1,26 26 1,132 0 0,130-26-1,105-1 1,130 1 0,184 26-1,27-26 1,25 26-1,-78 0 1,-131-27 0,-79-25-1,-130 26 1,-158-1 0,-131 27-1,1 53 1,-27 25-1,105 27 1,78 52 0,106-26-1,156 0 17,79-53-17,131-52 1,52-52-1,26-79 1,-25-52 0,-54 0-1,-77-27 1,-53 1 0,-79 52-1,-52 0 1,26 0-1,0 79 1,-26 25 0,27-51-1,25-132 1,27-157 0,-79 236-1</inkml:trace>
          <inkml:trace contextRef="#ctx0" brushRef="#br0" timeOffset="59253.2518">-2628 7201 0,'104'130'0,"-77"54"15,-54 51-15,1 1 16,52-53-1,-26-183 1</inkml:trace>
          <inkml:trace contextRef="#ctx0" brushRef="#br0" timeOffset="60151.7238">-2131 10317 0,'105'131'16,"-79"52"-16,-26 79 0,0 52 15,-26 26 1,26 1-1,-26-53 1,0-79 15,26-104-15,0-79 0,0-52-1,26-131 1,26-53-1,1 1 1,25 26 0,1 78-1,25 26 1,1 79 0,26 27-1,-26 25 1,-79 26-1,0 27 1,-78 0 0,-79-53-1,0-25 1,-52-54 0,78 1-1,53 26 16,52 0-15,104 105 0,27 26-1,0-26 1,0 52 0,-52-53-1,-53-51 1,-26-53-1,-26-79 1,52-104 0,-26 183-1</inkml:trace>
          <inkml:trace contextRef="#ctx0" brushRef="#br0" timeOffset="61168.3644">-560 9453 0,'-52'104'0,"-27"-25"16,-51 52-16,25 0 31,26 26-31,27 26 31,78-26-15,26-26 0,53-52-1,26-53 1,26-26-1,0-105 1,-26-26 0,-52 0-1,-27 27 1,-26 25 0,-26 79-1,0 0 1,27 26-1,-54 105 1,80 79 0,51-1-1,54-26 1,25-26 0,0-104-1,-26-79 16,-26-79-15,-78-131 0,-53-52-1,-79 26 1,-52 0 0,-26 79-1,78 105 1,-25-1-1,51 79 1,80 52 0,77-25-1,-104-27 1</inkml:trace>
          <inkml:trace contextRef="#ctx0" brushRef="#br0" timeOffset="61944.7614">1247 10683 0,'26'184'0,"-52"51"31,0-25-31,26-1 16,26 1-1,-26-79 16,26-79-15,-26-26 0,0-52-1,-26-79 1,52-78 0,27-27-1,-27 80 1,53 51-1,25 53 1,1 52 0,26 79-1,-79-1 1,-26 1 0,-52-26-1,-78-1 1,-27-52-1,52-52 1,1 26 0,51 0-1,54 0 17,51 79-17,27 52 1,26 26-1,0 0 1,-79-52 0,-26-79-1,-26-52 1,26-105 0,-26 131-1</inkml:trace>
        </inkml:traceGroup>
        <inkml:traceGroup>
          <inkml:annotationXML>
            <emma:emma xmlns:emma="http://www.w3.org/2003/04/emma" version="1.0">
              <emma:interpretation id="{A17A2993-5FAE-491F-BF4F-9414021F54AC}" emma:medium="tactile" emma:mode="ink">
                <msink:context xmlns:msink="http://schemas.microsoft.com/ink/2010/main" type="inkWord" rotatedBoundingBox="23702,10057 33216,10471 32953,16512 23439,16098">
                  <msink:destinationLink direction="with" ref="{1628E68C-D8B6-418F-B793-73EEC3B2A996}"/>
                </msink:context>
              </emma:interpretation>
              <emma:one-of disjunction-type="recognition" id="oneOf5">
                <emma:interpretation id="interp21" emma:lang="it-IT" emma:confidence="0">
                  <emma:literal>istituti)</emma:literal>
                </emma:interpretation>
                <emma:interpretation id="interp22" emma:lang="it-IT" emma:confidence="0">
                  <emma:literal>J 95 A)</emma:literal>
                </emma:interpretation>
                <emma:interpretation id="interp23" emma:lang="it-IT" emma:confidence="0">
                  <emma:literal>J 9,5 A)</emma:literal>
                </emma:interpretation>
                <emma:interpretation id="interp24" emma:lang="it-IT" emma:confidence="0">
                  <emma:literal>Janata)</emma:literal>
                </emma:interpretation>
                <emma:interpretation id="interp25" emma:lang="it-IT" emma:confidence="0">
                  <emma:literal>J galanti)</emma:literal>
                </emma:interpretation>
              </emma:one-of>
            </emma:emma>
          </inkml:annotationXML>
          <inkml:trace contextRef="#ctx0" brushRef="#br0" timeOffset="63875.4996">3918 7489 0,'-26'288'16,"-26"0"-16,25 78 16,54 53-1,25 53 17,0 25-17,1 27 1,-1-105-1,-52 0 1,-52-131 0,-1-105-1,-78-78 1,-26-79 0,0-52-1,-26 0 1,26-53-1,52 27 1,26-1 0,27 27-1,26-26 1,52 26 0,53-1-1,-1 27 16,27-26-31,-105 26 16</inkml:trace>
          <inkml:trace contextRef="#ctx0" brushRef="#br0" timeOffset="63252.4288">4573 8510 0,'-210'-79'16,"-52"79"-16,-26 26 0,-26 79 15,79 52 1,51 27 0,106 51-1,78 27 1,104-26 0,106-1-1,78-51 16,52-53-15,1-79 0,-27-52-1,-52-105 1,-27-104 0,-77-79-1,-106-26 1,-104-27-1,-132 27 1,-130 52 0,-79 79-1,-26 130 17,27 132-32,130 52 15,131 0 1,209-26-1,-78-105 1</inkml:trace>
          <inkml:trace contextRef="#ctx0" brushRef="#br0" timeOffset="64340.3612">3080 7148 0,'288'-52'0,"-52"-1"15,78 80 1,-52-27 15,0 26-31,-79 0 16,-104 26 0,-79-52 15,0 0-31</inkml:trace>
          <inkml:trace contextRef="#ctx0" brushRef="#br0" timeOffset="65131.4072">4913 11259 0,'105'53'0,"-79"-1"16,-26 288-16,0-51 16,26 25-1,0-26 1,1-26 0,-54-79-1,1-104 1,-52-79-1,-53-27 1,-26-77 0,26-27-1,52 0 1,53-26 0,105 52-1,25 26 16,27-52-31,-131 131 32</inkml:trace>
          <inkml:trace contextRef="#ctx0" brushRef="#br0" timeOffset="65512.2812">4573 10893 0,'105'0'0,"25"26"0,54 0 0,51 0 15,-25 0 1,-53 1 0,-52-1-1,-79-26 1,-52-26 0,-53 26-1,1 52 1,-1 0-1,27 27 1,52-79 0</inkml:trace>
          <inkml:trace contextRef="#ctx0" brushRef="#br0" timeOffset="65836.5124">5489 12228 0,'131'53'16,"-52"-53"-16,-1 26 0,1-26 0,-1 52 15,-25-26 1,-27 0-1,-26-26 1,26-78 0,27-105 15,-1-27-15,-26-52-1,-26 262 1</inkml:trace>
          <inkml:trace contextRef="#ctx0" brushRef="#br0" timeOffset="66455.6768">6301 11207 0,'79'52'0,"-53"53"15,0 105-15,-26 78 16,-26 26-1,52 26 1,-26-78 0,26-79-1,-26-78 1,0-105 0,0 0-1,0-78 16,26-106-15,1 27 0,51 26-1,1 79 1,25 78 0,27 53-1,-26 25 1,-53-25-1,-52-27 1,-52-26 0,-53 1-1,1-27 1,51 0 0,53 26-1,26 52 16,105 27-31,0 26 16,-26-79 0,0-52 15,-79-130-15,-26-106-1,0 236-15</inkml:trace>
          <inkml:trace contextRef="#ctx0" brushRef="#br0" timeOffset="67035.7772">7689 8169 0,'-105'53'0,"-104"52"0,-27 104 16,53 1 0,78 78-1,79 78 16,52-25-31,105 51 16,26-77 0,26-54-1,-52-51 1,-26-79 0,-79-79-1,0-52 16,-26 0-15,-26-78 0,52-1-1,-26 79 1</inkml:trace>
          <inkml:trace contextRef="#ctx0" brushRef="#br0" timeOffset="68456.7302">7663 9322 0,'52'0'16,"53"104"-16,26 132 0,26 52 0,-26 0 15,0 0 1,-27-105 0,-25-104-1,0-131 1,-27-79 15,-52 131-31</inkml:trace>
          <inkml:trace contextRef="#ctx0" brushRef="#br0" timeOffset="68220.393">8815 9243 0,'0'26'16,"-105"79"-16,-52 78 0,-26 1 0,-53 77 16,79-25-1,52-26 1,27-53 15,25-105-15,53-104-1,53-105 1,-1-79 0,-52-26-1,0 262 1</inkml:trace>
          <inkml:trace contextRef="#ctx0" brushRef="#br0" timeOffset="68884.481">8893 10474 0,'105'209'0,"-105"-104"16,-26 104-1,26-104 1,26-52 0,0-27 15,1-52-15,51-53-1,1-52 1,-1 26-1,-52 79 1,1 26 0,25 26-1,-26 1 1,0 51 0,0 79-1,1-26 1,-1-52-1,79-132 1,-105 53 0</inkml:trace>
          <inkml:trace contextRef="#ctx0" brushRef="#br0" timeOffset="69582.75">9836 9583 0,'52'53'0,"79"78"31,26 131-31,1 78 0,-27 0 16,-1-78 0,-51-52-1,52-132 1,0-104 0,-131 26 15</inkml:trace>
          <inkml:trace contextRef="#ctx0" brushRef="#br0" timeOffset="69352.2724">10962 9688 0,'52'0'31,"-497"524"-31,314-262 0,27-27 15,51-25 1,1-79 0,26-105 15,26-105-15,26-156-1,-52-53 1,26 288-1</inkml:trace>
          <inkml:trace contextRef="#ctx0" brushRef="#br0" timeOffset="70272.2296">9784 11914 0,'-131'131'0,"-53"-131"16,27-52-16,157 52 31</inkml:trace>
          <inkml:trace contextRef="#ctx0" brushRef="#br0" timeOffset="70652.127">11198 8117 0,'262'210'0,"-27"130"16,79 236-1,-25 157 1,-132 53-1,-236 52 1,-261-210 0,340-628-1</inkml:trace>
          <inkml:trace contextRef="#ctx0" brushRef="#br0" timeOffset="70028.0796">11093 10997 0,'0'53'0,"0"25"0,26-51 16,0 25-16,27-52 15,-1-52 1,27 25 0,-27 1 15,27-26-16,-27 52 1,0 0 0,-25 52-1,-1 27 1,0 52 0,0 0-1,-26-27 1,26-25-1,0-53 1,1-104 0,-27 78-1</inkml:trace>
        </inkml:traceGroup>
      </inkml:traceGroup>
    </inkml:traceGroup>
  </inkml:traceGroup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6:47.4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6909FEA-AE99-4DDA-A9A6-EDF02E09E59E}" emma:medium="tactile" emma:mode="ink">
          <msink:context xmlns:msink="http://schemas.microsoft.com/ink/2010/main" type="writingRegion" rotatedBoundingBox="5091,1744 4670,13714 1137,13590 1559,1620"/>
        </emma:interpretation>
      </emma:emma>
    </inkml:annotationXML>
    <inkml:traceGroup>
      <inkml:annotationXML>
        <emma:emma xmlns:emma="http://www.w3.org/2003/04/emma" version="1.0">
          <emma:interpretation id="{DE164446-88F8-4334-B398-BC0D63D083DF}" emma:medium="tactile" emma:mode="ink">
            <msink:context xmlns:msink="http://schemas.microsoft.com/ink/2010/main" type="paragraph" rotatedBoundingBox="5091,1744 4670,13714 1137,13590 1559,16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8E3A18B-A64B-48E8-8A44-25FA479ECFAD}" emma:medium="tactile" emma:mode="ink">
              <msink:context xmlns:msink="http://schemas.microsoft.com/ink/2010/main" type="line" rotatedBoundingBox="5091,1744 4670,13714 1137,13590 1559,1620"/>
            </emma:interpretation>
          </emma:emma>
        </inkml:annotationXML>
        <inkml:traceGroup>
          <inkml:annotationXML>
            <emma:emma xmlns:emma="http://www.w3.org/2003/04/emma" version="1.0">
              <emma:interpretation id="{D012F520-A768-4481-8DCE-26E5A3670A2D}" emma:medium="tactile" emma:mode="ink">
                <msink:context xmlns:msink="http://schemas.microsoft.com/ink/2010/main" type="inkWord" rotatedBoundingBox="4857,8399 4670,13714 2132,13625 2319,8310"/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6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;</emma:literal>
                </emma:interpretation>
                <emma:interpretation id="interp4" emma:lang="it-IT" emma:confidence="0">
                  <emma:literal>b</emma:literal>
                </emma:interpretation>
              </emma:one-of>
            </emma:emma>
          </inkml:annotationXML>
          <inkml:trace contextRef="#ctx0" brushRef="#br0">-16638 6624 0,'-157'-52'0,"0"0"0,0 52 16,-52 52-1,-27 79 1,0 52 0,27 53-1,-1 26 1,79 26-1,79 0 1,78 79 0,105-106-1,105-130 1,78 53 0,53-80-1,-1-51 1,1-79-1,-79-105 1,-52-79 0,-106-104-1,-51-79 1,-105 27 0,-53-27 15,-104 52-16,-53 79 1,-52 105 0,-26 79-1,0 104 1,52 131 0,79 26-1,130 53 1,132-131-1,130-79 1,-209-26 0</inkml:trace>
          <inkml:trace contextRef="#ctx0" brushRef="#br0" timeOffset="680.6902">-17004 5734 0,'-26'262'0,"-27"26"16,53 105 0,27 52-1,25 26 1,0 27 0,27-1-1,-53-25 1,-52-53-1,-53-105 1,-52-105 0,-78 1-1,-53-158 1,-26 1 0,26-53-1,79 26 1,78-26-1,79 0 17,104 26-17,158 0 1,78 53 0,53-53-1,-53 53 1,-26-53-1,-78 0 1,-132 0 0,-78-104-1,-157-158 17,157 236-17</inkml:trace>
          <inkml:trace contextRef="#ctx0" brushRef="#br0" timeOffset="1204.1478">-17947 5420 0,'79'-52'0,"52"25"0,26 1 0,78 26 15,1 0 1,26 26 0,-79-26-1,-52 0 1,-78 27-1,-53-27 1,0-27 0,0 27-1,-27 27 1,1-1 0,79 0-1,-53-26 1</inkml:trace>
          <inkml:trace contextRef="#ctx0" brushRef="#br0" timeOffset="-52912.188">-16035-1310 0,'26'131'0,"0"52"0,53 53 16,-1 0-1,1-131 1,-79-105-1</inkml:trace>
          <inkml:trace contextRef="#ctx0" brushRef="#br0" timeOffset="-53268.647">-16219-1022 0,'53'0'0,"-1"-26"0,-157 26 0,-25 26 16,-54-26-16,-25 26 0,-27 27 15,-26-27 1,27 26 0,51-25-1,79-1 1,79-26 0,79 26-1,78 0 1,52-26-1,53 26 1,-1 1 0,-25 25 15,-27 0-31,-104 1 31,-79-1-31,-53 0 31,-104 27-31,-52-1 16,-53 1 15,-52 0-15,-53 52 0,0 78-1,-25 27 1,130 26-1,78-1 1,80 1 0,130 0-1,105 0 1,52-26 0,79-53-1,52-52 1,0-26-1,27-53 1,-27-52 0,26-52-1,-25-53 1,-53 26 0,-53 1-1,-78 25 1,-79 27 15,-26 26-15,-26 26-1,27 79 1,-54 105 0,80-27-1,-1-157 1,1-131-1,-53 105 1</inkml:trace>
        </inkml:traceGroup>
      </inkml:traceGroup>
    </inkml:traceGroup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20.38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5289 0 0,'105'-78'0,"-288"156"0,-79 79 0,-78 79 15,-53 26 1,0 52-1,-78 26 1,-53 79 0,-52 79-1,26 26 1,0-1 0,105-77-1,104-80 1,106-156-1,130-106 1,79-77 0,26-132-1,78-209 1,27-79 0,26-105-1,-131 498 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7:28.38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628E68C-D8B6-418F-B793-73EEC3B2A996}" emma:medium="tactile" emma:mode="ink">
          <msink:context xmlns:msink="http://schemas.microsoft.com/ink/2010/main" type="inkDrawing" rotatedBoundingBox="15292,14557 32915,14570 32914,16974 15291,16961" semanticType="underline" shapeName="Other">
            <msink:sourceLink direction="with" ref="{2D00DEC8-8445-430D-8334-B23495880040}"/>
            <msink:sourceLink direction="with" ref="{A17A2993-5FAE-491F-BF4F-9414021F54AC}"/>
          </msink:context>
        </emma:interpretation>
      </emma:emma>
    </inkml:annotationXML>
    <inkml:trace contextRef="#ctx0" brushRef="#br0">232 0 0,'0'53'0,"0"51"16,-26 27-16,-52 79 15,25 25 1,1 27 0,26-26 15,52-27-16,0-25 1,26-53 0,1-53-1,25-25 1,-25-27 0,-1-26-1,27 0 1,25 0-1,1 0 1,52 0 0,53 0-1,52 26 1,-1 26 0,80 1-1,-27 25 1,26-25-1,1-27 1,78 0 0,0 0-1,26 27 17,26-53-17,1 26 1,-1 0-1,0 0 1,1-26 0,25 0-1,-25 26 1,-1-26 0,26 0-1,-25 0 1,-27 0-1,0 0 1,26-26 0,-25 0-1,-1 26 1,0-26 0,0 26-1,0 0 1,-26 0-1,-52-79 17,-1 27-17,-25-1 1,25 27 0,-25-26-1,-27 26 1,0-27-1,-26 27 1,-26-52 0,-52 25-1,-1 1 17,27-1-17,-105 27 1,-53 0-1,53 52 1,-52 0 0,-1-26-1,-25 27 1,-1-27 0,27 0-1,-27 0 1,0 0-1,27-27 1,-27-25 0,1-26-1,25-27 1,-52-26 0,1-52-1,-54-27 1,-25 53-1,26 52 17,0 79-17,-1 78 1,54 132 0,-54 78-1,54-53 1,-27-209-1</inkml:trace>
  </inkml:traceGroup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7:37.9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660DD4A-047A-4816-B057-BC6E4B9F7338}" emma:medium="tactile" emma:mode="ink">
          <msink:context xmlns:msink="http://schemas.microsoft.com/ink/2010/main" type="writingRegion" rotatedBoundingBox="3529,2616 25972,3538 25583,13013 3139,12090"/>
        </emma:interpretation>
      </emma:emma>
    </inkml:annotationXML>
    <inkml:traceGroup>
      <inkml:annotationXML>
        <emma:emma xmlns:emma="http://www.w3.org/2003/04/emma" version="1.0">
          <emma:interpretation id="{3A29F50E-AF43-44A9-8B7D-834F57952A05}" emma:medium="tactile" emma:mode="ink">
            <msink:context xmlns:msink="http://schemas.microsoft.com/ink/2010/main" type="paragraph" rotatedBoundingBox="3529,2616 25233,3508 25113,6437 3408,55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1544EBB-6BE6-4B1A-AC63-D9A76D7F4E86}" emma:medium="tactile" emma:mode="ink">
              <msink:context xmlns:msink="http://schemas.microsoft.com/ink/2010/main" type="line" rotatedBoundingBox="3529,2616 25233,3508 25113,6437 3408,5545"/>
            </emma:interpretation>
          </emma:emma>
        </inkml:annotationXML>
        <inkml:traceGroup>
          <inkml:annotationXML>
            <emma:emma xmlns:emma="http://www.w3.org/2003/04/emma" version="1.0">
              <emma:interpretation id="{EF478CF2-A595-48BF-B017-DA0309224CE7}" emma:medium="tactile" emma:mode="ink">
                <msink:context xmlns:msink="http://schemas.microsoft.com/ink/2010/main" type="inkWord" rotatedBoundingBox="3529,2616 25233,3508 25113,6437 3408,5545"/>
              </emma:interpretation>
              <emma:one-of disjunction-type="recognition" id="oneOf0">
                <emma:interpretation id="interp0" emma:lang="it-IT" emma:confidence="0">
                  <emma:literal>Confabulo</emma:literal>
                </emma:interpretation>
                <emma:interpretation id="interp1" emma:lang="it-IT" emma:confidence="0">
                  <emma:literal>Confabula</emma:literal>
                </emma:interpretation>
                <emma:interpretation id="interp2" emma:lang="it-IT" emma:confidence="0">
                  <emma:literal>Confabuli</emma:literal>
                </emma:interpretation>
                <emma:interpretation id="interp3" emma:lang="it-IT" emma:confidence="0">
                  <emma:literal>Cn--0inttbn'</emma:literal>
                </emma:interpretation>
                <emma:interpretation id="interp4" emma:lang="it-IT" emma:confidence="0">
                  <emma:literal>Cn-0inttbn'</emma:literal>
                </emma:interpretation>
              </emma:one-of>
            </emma:emma>
          </inkml:annotationXML>
          <inkml:trace contextRef="#ctx0" brushRef="#br0">9212 726 0,'26'-78'0,"-104"25"16,-27 27-16,-52 52 0,0 27 0,-27 51 15,1 27 1,52 53 15,26 25-31,79 27 31,52-27-31,79 27 16,52-53 0,79-52 15,26-79-15,0-78-1,0-52 1,-79-79 15,-52-53-31,-105-52 16,-105 27-1,-52 25 1,-52 27 0,0 78-1,26 79 1,78 52-1,79-26 1</inkml:trace>
          <inkml:trace contextRef="#ctx0" brushRef="#br0" timeOffset="431.6572">9631 1669 0,'0'26'16,"26"79"-1,53 183-15,-53-131 0,53-52 16,25-27 0,1-25-1,26-53 1,26 0-1,26-27 1,-52-25 15,-52-27-15,-79 79 0</inkml:trace>
          <inkml:trace contextRef="#ctx0" brushRef="#br0" timeOffset="940.4658">11124 2271 0,'78'79'0,"-25"52"0,-53 26 16,26-26 0,26-27-1,0-51 17,1-53-32,52-53 15,-27-51 16,27-27-15,-27 52 0,-25 27-1,-27 52 1,0 0 0,0 78-1,27 53 1,-27 0-1,26-26 1,-26 0 0,53-79-1,26-105 1,-105 79 0</inkml:trace>
          <inkml:trace contextRef="#ctx0" brushRef="#br0" timeOffset="1952.2234">13088 1931 0,'78'52'0,"105"-26"16,79 27-16,-52-53 0,-27-27 16,-26-51-1,-52-27 1,-27-26 0,-78 131-1</inkml:trace>
          <inkml:trace contextRef="#ctx0" brushRef="#br0" timeOffset="1723.699">13218 1381 0,'79'78'16,"52"106"-16,52 78 15,1-1 1,-54-51-1,-25-79 1,-26-26 0,-27-53-1,-26-78 1,-78-79 0,-53-78 15,105 183-16</inkml:trace>
          <inkml:trace contextRef="#ctx0" brushRef="#br0" timeOffset="1439.5084">14240 1302 0,'-26'53'0,"-105"104"0,-27 26 15,1 27 1,53-27 0,25-26-1,53-79 1,-26 1-1,25-53 1,-25-52 0,78-131-1,-26-53 1,0 210 0</inkml:trace>
          <inkml:trace contextRef="#ctx0" brushRef="#br0" timeOffset="-2656.352">2273 202 0,'26'-78'0,"-26"52"16,-26 0-16,-79-27 0,-52 53 0,-79 26 16,-52 27-1,26 25 1,-26 27-1,0 52 1,0 53 0,79 51-1,78 1 1,105 0 15,104-26-15,53-53-1,79-26 1,52-52 0,52-53-1,26-25 1,1-54 0,-27 1-1,-78 0 1,-79 0-1,-105 0 1,-52 26 0,0 0-1,-79-27 1,1 27 0,52-26-1,26 26 1</inkml:trace>
          <inkml:trace contextRef="#ctx0" brushRef="#br0" timeOffset="-1984.4512">3163 1747 0,'0'0'0,"26"105"16,-26 52-16,-26 53 0,26-79 15,0-27 1,0-25 0,26-53-1,1-26 1,-1-26 0,26-79-1,27-52 16,25 0-15,-25 26 0,26 53-1,-27-1 1,27 53 0,-26 52-1,-1 26 1,1 53-1,-27 26 1,0 0 0,-25 0-1,-1-26 1,-26-27 0,26-25-1,-26-53 16,-26-53-31,52-130 32,-26 183-32</inkml:trace>
          <inkml:trace contextRef="#ctx0" brushRef="#br0" timeOffset="-1383.8422">5703 1198 0,'79'0'16,"261"26"-16,-157-26 15,1 0 1,-53 0-1,-27 0 1,-77 0 0,-1 0-1,-79 0 1,-77 0 0,-28 0 15,54 0-16,104 0 1</inkml:trace>
          <inkml:trace contextRef="#ctx0" brushRef="#br0" timeOffset="-1047.8918">5441 1774 0,'105'0'0,"26"0"0,26 0 15,-26 0-15,26 26 16,-26 26 0,-26-26-1,-27-26 1,-51-26 0,-27 26-1</inkml:trace>
          <inkml:trace contextRef="#ctx0" brushRef="#br0" timeOffset="2667.0946">16020 307 0,'53'53'15,"-1"78"-15,-52 261 0,0-51 16,0 25 15,26-51-15,0-27-1,-26-79 1,0-78 0,0-79-1,0-52 1,0-26 15,27-105-31,77-78 16,27 25-1,26 80 17,53 78-32,26 26 15,-1 104 1,-51 53-1,-106 27 17,-78-27-17,-78-26-15,-80-53 32,-25-52-17,-26-78 1,-53-26-1,0-1 1,131 53 0,157 0-1,-26 26 1</inkml:trace>
          <inkml:trace contextRef="#ctx0" brushRef="#br0" timeOffset="3240.3588">18141 2323 0,'79'27'0,"-53"51"0,-26 79 16,-26 0-16,0-26 16,52-52-1,26-53 16,1-26-15,51-52 0,27-79-1,-26-26 1,0 26 0,-27 78-1,-25 53 1,-1 53-1,-26 78 1,0 52 15,27-26-31,25-52 16,27-105 0,26-79 15,26-78-16,-157 157 1</inkml:trace>
          <inkml:trace contextRef="#ctx0" brushRef="#br0" timeOffset="3588.0284">20315 1486 0,'393'0'0,"-210"0"16,-26-27-1,0 1 1,0-26-1,-26 26 1,-52 52 0,-79 52-1,-53 1 1,-25-1 15,78-78-31</inkml:trace>
          <inkml:trace contextRef="#ctx0" brushRef="#br0" timeOffset="3792.1378">20472 1957 0,'288'52'0,"-26"1"16,0-1-1,-79 0 1,-52 1 0,-26-27-1,-105-26 1</inkml:trace>
        </inkml:traceGroup>
      </inkml:traceGroup>
    </inkml:traceGroup>
    <inkml:traceGroup>
      <inkml:annotationXML>
        <emma:emma xmlns:emma="http://www.w3.org/2003/04/emma" version="1.0">
          <emma:interpretation id="{694AE98B-6DD5-46C7-BEFE-0EB4F6F486F5}" emma:medium="tactile" emma:mode="ink">
            <msink:context xmlns:msink="http://schemas.microsoft.com/ink/2010/main" type="paragraph" rotatedBoundingBox="8756,6766 26143,9834 25407,14005 8020,1093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E70BF44-CC19-4C20-817B-FC896B9CEEEA}" emma:medium="tactile" emma:mode="ink">
              <msink:context xmlns:msink="http://schemas.microsoft.com/ink/2010/main" type="line" rotatedBoundingBox="8756,6766 26143,9834 25407,14005 8020,10938"/>
            </emma:interpretation>
          </emma:emma>
        </inkml:annotationXML>
        <inkml:traceGroup>
          <inkml:annotationXML>
            <emma:emma xmlns:emma="http://www.w3.org/2003/04/emma" version="1.0">
              <emma:interpretation id="{EBBF5507-826D-42BF-B83C-5C5007994CC1}" emma:medium="tactile" emma:mode="ink">
                <msink:context xmlns:msink="http://schemas.microsoft.com/ink/2010/main" type="inkWord" rotatedBoundingBox="8756,6766 26143,9834 25407,14005 8020,10938"/>
              </emma:interpretation>
              <emma:one-of disjunction-type="recognition" id="oneOf1">
                <emma:interpretation id="interp5" emma:lang="it-IT" emma:confidence="0">
                  <emma:literal>=E'kakbn-k</emma:literal>
                </emma:interpretation>
                <emma:interpretation id="interp6" emma:lang="it-IT" emma:confidence="0">
                  <emma:literal>Errabonda</emma:literal>
                </emma:interpretation>
                <emma:interpretation id="interp7" emma:lang="it-IT" emma:confidence="0">
                  <emma:literal>Erano.</emma:literal>
                </emma:interpretation>
                <emma:interpretation id="interp8" emma:lang="it-IT" emma:confidence="0">
                  <emma:literal>Errabondo</emma:literal>
                </emma:interpretation>
                <emma:interpretation id="interp9" emma:lang="it-IT" emma:confidence="0">
                  <emma:literal>Errabonde</emma:literal>
                </emma:interpretation>
              </emma:one-of>
            </emma:emma>
          </inkml:annotationXML>
          <inkml:trace contextRef="#ctx0" brushRef="#br0" timeOffset="5346.885">4891 6094 0,'341'26'0,"-132"1"15,-52-1 1,-78 0 0,-27-26-1,-78-26 1,-26 0 0,-105-1-1,157 27 1</inkml:trace>
          <inkml:trace contextRef="#ctx0" brushRef="#br0" timeOffset="5555.8774">4865 6539 0,'210'53'0,"25"25"0,-25-52 16,-1 27 0,-51-27-1,-80-52 1,-78 26 0</inkml:trace>
          <inkml:trace contextRef="#ctx0" brushRef="#br0" timeOffset="6543.22">9814 4837 0,'-104'26'0,"-158"1"16,-52-1-16,-53 52 15,27 1 16,-53 26-31,52 52 16,53 0 0,131 0-1,131-26 1,105-26 15,78-1-15,78 1-1,53-26 1,-26-1 0,-78 1-1,-80-27 1,-104-26 0,-78 27-1,-132-1 1,-25 27-1,-1-1 1,26 27 0,79 26-1,53 0 1,52 52 0,130-26-1,80-26 1,78-26-1,52 0 1,-26-53 15,-26-26-15,-79 0 0,-52 27-1,-79-53 1,-25 26-1,-27-26 1,0-79 0,26-104-1,-26 183 1</inkml:trace>
          <inkml:trace contextRef="#ctx0" brushRef="#br0" timeOffset="6843.0362">9788 4759 0,'26'262'0,"-52"-53"0,52 1 16,-26-1 0,79-104-1,-79-105 1</inkml:trace>
          <inkml:trace contextRef="#ctx0" brushRef="#br0" timeOffset="7727.8358">9683 7194 0,'79'131'0,"-79"26"15,0 53-15,26 51 16,-26-25 0,26 26 15,1-53-16,-27-51 1,-27-80 0,27-78-1,-26 0 1,-26-78 0,52-106-1,26-25 1,26-1-1,79 53 1,0 105 0,26 52-1,-52 0 1,-26 26 0,-79 26-1,-27 53 1,-77-26-1,-1-53 1,0 26 0,53 1-1,26-1 1,78 26 15,79 27-15,52 26-1,-52-26 1,-26 0 0,-53-53-1,-26-26 1,-78-52 0,26-79-1,52-78 1,-26 183-1</inkml:trace>
          <inkml:trace contextRef="#ctx0" brushRef="#br0" timeOffset="9667.3634">11988 7246 0,'52'131'0,"27"0"16,-1 0-16,53 26 16,0-78-1,52-27 1,-25-26-1,-1-78 1,-53-27 0,1-104-1,-53-79 17,-78 0-17,-52 53 1,-53-1-1,-26 80 1,0 51 0,-27 79-1,27 79 1,26 78 0,53 78 15,104 1-31,52 0 15,53-27 1,26-78 0,-26-79-1,0-25 1,-26-54 15,-26 1-31,-53 0 16,-26 26-1,26 0 17,-26 0-17,79 79 1,-1 25 0,27 27-1,-53-26 1,1 0-1,-27-53 1,26-52 0,27-52-1,-79 52 1</inkml:trace>
          <inkml:trace contextRef="#ctx0" brushRef="#br0" timeOffset="10395.907">14083 7796 0,'104'79'0,"-51"26"0,-27 52 16,0 52-1,-26 27 1,26-27 0,0-25 15,1-53-31,-27-53 16,-27-52-1,27-26 16,-26-26-31,52-52 32,1-53-17,51 0 1,1 52 0,52 27-1,0 52 1,0 52-1,-27 27 1,-78-53 0,-52-26-1,-52 26 1,-53-26 0,0-26-1,52 26 1,79 26-1,53 26 1,51 53 15,80 26-31,-1 26 16,-78-52 0,-27-53 15,-78-52-16,27-52 1,-27-53 0,0 105-1</inkml:trace>
          <inkml:trace contextRef="#ctx0" brushRef="#br0" timeOffset="11176.2104">16361 5754 0,'104'235'0,"-77"54"16,-54 51-1,27 53 1,27-27 15,25-25-15,0-106-1,-25-51 1,-27-80 0,-27-104-1,-25-26 1,0-131-1,25-26 1,27 52 0,105-26-1,0 131 17,78 52-17,79 79 1,0 104-1,-53 27 1,-104-1 0,-79-104-1,-104-78 1,-53-53 0,-52-27-1,-53-25 1,0-26-1,53 51 1,78 1 0,184 26-1,-79 0 1</inkml:trace>
          <inkml:trace contextRef="#ctx0" brushRef="#br0" timeOffset="11936.0052">18298 8608 0,'105'105'0,"-105"-27"0,0 53 16,-52-78-1,26 104 1,26-53-1,0-51 1,26-53 0,0-26-1,26-79 1,27-52 0,0 0-1,-1 0 16,1 78-15,-1 53 0,-25 26-1,-27 26 1,26 53 0,-26 52-1,-26 52 16,0-26-31,53-52 16,-27-53 0,79-52-1,26-79 1,-131 79 0</inkml:trace>
          <inkml:trace contextRef="#ctx0" brushRef="#br0" timeOffset="12335.4346">19529 8948 0,'131'-26'0,"-26"0"15,26 26-15,0 0 0,-27 26 16,-51-26-1,-27 26 1,-26-26 0,-26-52-1,78-26 17,1-1-1,-53 79-31</inkml:trace>
          <inkml:trace contextRef="#ctx0" brushRef="#br0" timeOffset="13079.6038">21100 7744 0,'79'157'0,"-105"26"16,0 105 0,-27 27-1,1-1 1,52-52-1,0-53 1,26-78 0,-26-105-1,26-26 1,0-131 0,1-52-1,-1 0 1,-26 26-1,52 26 17,27 78-32,25 27 15,27 79 1,0 77 0,0 54-1,-105-80 1,-78-51 15,-79-27-15,-26-26-1,52-26 1,27 26 0,78 0-1,78 52 1,53 53-1,26 0 1,0 52 0,0 0-1,-78-52 1,0-27 0,-79-78-1</inkml:trace>
        </inkml:traceGroup>
      </inkml:traceGroup>
    </inkml:traceGroup>
  </inkml:traceGroup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9:11.7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04E57C9-99F1-4C31-A873-CC06233548DA}" emma:medium="tactile" emma:mode="ink">
          <msink:context xmlns:msink="http://schemas.microsoft.com/ink/2010/main" type="writingRegion" rotatedBoundingBox="2287,2963 33827,4461 33529,10735 1989,9237">
            <msink:destinationLink direction="with" ref="{5488300A-E221-4AFB-B2E8-1683FD0976C2}"/>
          </msink:context>
        </emma:interpretation>
      </emma:emma>
    </inkml:annotationXML>
    <inkml:traceGroup>
      <inkml:annotationXML>
        <emma:emma xmlns:emma="http://www.w3.org/2003/04/emma" version="1.0">
          <emma:interpretation id="{FC8A8B0B-9350-459D-8DD1-F0AFF58F9BF7}" emma:medium="tactile" emma:mode="ink">
            <msink:context xmlns:msink="http://schemas.microsoft.com/ink/2010/main" type="paragraph" rotatedBoundingBox="2287,2963 33827,4461 33529,10735 1989,92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0A49A71-B064-4E87-A3EB-A5F095E4E559}" emma:medium="tactile" emma:mode="ink">
              <msink:context xmlns:msink="http://schemas.microsoft.com/ink/2010/main" type="line" rotatedBoundingBox="2287,2963 33827,4461 33529,10735 1989,9237"/>
            </emma:interpretation>
          </emma:emma>
        </inkml:annotationXML>
        <inkml:traceGroup>
          <inkml:annotationXML>
            <emma:emma xmlns:emma="http://www.w3.org/2003/04/emma" version="1.0">
              <emma:interpretation id="{D96CCCCA-10B1-4475-A00B-320517085531}" emma:medium="tactile" emma:mode="ink">
                <msink:context xmlns:msink="http://schemas.microsoft.com/ink/2010/main" type="inkWord" rotatedBoundingBox="3482,2371 11116,6443 8463,11416 829,7344"/>
              </emma:interpretation>
              <emma:one-of disjunction-type="recognition" id="oneOf0">
                <emma:interpretation id="interp0" emma:lang="it-IT" emma:confidence="0">
                  <emma:literal>55x5,</emma:literal>
                </emma:interpretation>
                <emma:interpretation id="interp1" emma:lang="it-IT" emma:confidence="0">
                  <emma:literal>5x0,</emma:literal>
                </emma:interpretation>
                <emma:interpretation id="interp2" emma:lang="it-IT" emma:confidence="0">
                  <emma:literal>ÒJXn,</emma:literal>
                </emma:interpretation>
                <emma:interpretation id="interp3" emma:lang="it-IT" emma:confidence="0">
                  <emma:literal>ÒJXr,</emma:literal>
                </emma:interpretation>
                <emma:interpretation id="interp4" emma:lang="it-IT" emma:confidence="0">
                  <emma:literal>ÒJXs,</emma:literal>
                </emma:interpretation>
              </emma:one-of>
            </emma:emma>
          </inkml:annotationXML>
          <inkml:trace contextRef="#ctx0" brushRef="#br0">4844 1553 0,'-52'-78'0,"26"104"0,-53 26 16,-78 53-16,0 78 0,-26 1 15,26 51 1,0 53 0,52 53-1,52-1 1,27-25 0,79-1 15,51 52-16,1-78 1,-53-183 0,-25-26-1,-27-79 1,0 0 0,0-131 15,26-53-16,-26 184 1</inkml:trace>
          <inkml:trace contextRef="#ctx0" brushRef="#br0" timeOffset="399.4294">5525 2706 0,'-26'78'16,"-79"79"-16,-78 53 15,-53 156 1,105-130 0,27-27-1,-1-25 1,26-27 0,-25-79-1,51-78 1,27-104-1,78-106 17,-52 210-32</inkml:trace>
          <inkml:trace contextRef="#ctx0" brushRef="#br0" timeOffset="736.3564">4556 2863 0,'53'26'16,"51"79"-16,1 78 0,52 79 0,0 26 15,-26-53 16,0-25-15,-26-53 0,-53-26 15,-78-131-15,0-105-1,52-26 1,-26 131-1</inkml:trace>
          <inkml:trace contextRef="#ctx0" brushRef="#br0" timeOffset="1164.1072">5918 4303 0,'105'157'0,"-105"-52"15,0-27 1,0-78 0,26 0-1,52-52 1,27-79 0,-26 0-1,-1 26 16,27 27-15,-79 52 0,-26 78-1,26 53 1,-26-1 0,0 1-1,0-26 1,0-27-1,53-52 1,52-78 0,-105 78-1</inkml:trace>
          <inkml:trace contextRef="#ctx0" brushRef="#br0" timeOffset="1437.5552">7280 4722 0,'26'209'0,"-105"-78"16,-52 53 0,-26-27-1,52-53 1,79-51 15,79-158-31,78-78 31,-131 183 1</inkml:trace>
          <inkml:trace contextRef="#ctx0" brushRef="#br0" timeOffset="-3314.5804">1126 1187 0,'-52'-53'0,"-1"1"0,-25 0 16,-53 26-16,-79 26 16,-25 52-1,-1 26 1,0 53-1,27 0 1,26 53 0,25-1-1,80 53 1,52-27 15,78 27-31,53-27 31,104-25-31,53-27 16,52-53 15,53-77-31,-27-27 16,-25-105 15,-27-26-15,-79-105-1,-52-78 1,-157 26 0,-78 0-1,-106 26 1,-77 53 0,-28 51-1,-51 106 1,78 78-1,53 53 1,104-1 0,131-78-1,-26 0 1</inkml:trace>
          <inkml:trace contextRef="#ctx0" brushRef="#br0" timeOffset="-2284.2674">0 244 0,'419'-157'0,"-105"131"15,27 0 1,-27-1-1,-78 27 1,-132-26 0,-51 52-1,-53 27 1,-105-27 0,105-26-1</inkml:trace>
          <inkml:trace contextRef="#ctx0" brushRef="#br0" timeOffset="-1715.8862">2069 4617 0,'78'210'0,"-78"-1"16,0 27 0,0-1 15,26 1-31,-26-26 31,-52-79-15,0-27-1,-105-78 1,-27-52 0,-25-52-1,-1-27 1,79-26-1,131-26 1,105 0 0,-105 157-1</inkml:trace>
          <inkml:trace contextRef="#ctx0" brushRef="#br0" timeOffset="-1352.591">1781 4434 0,'104'26'0,"54"0"0,51-26 16,-52 26 0,-52-26-1,-79 0 1,-26 0 0,0 0 15,-79 0-31,27-26 15,78 0 1,-26 26 0</inkml:trace>
        </inkml:traceGroup>
        <inkml:traceGroup>
          <inkml:annotationXML>
            <emma:emma xmlns:emma="http://www.w3.org/2003/04/emma" version="1.0">
              <emma:interpretation id="{1F4134D7-F69C-451C-B82F-2403B11FAA36}" emma:medium="tactile" emma:mode="ink">
                <msink:context xmlns:msink="http://schemas.microsoft.com/ink/2010/main" type="inkWord" rotatedBoundingBox="10668,5252 24380,4707 24568,9418 10856,9963"/>
              </emma:interpretation>
              <emma:one-of disjunction-type="recognition" id="oneOf1">
                <emma:interpretation id="interp5" emma:lang="it-IT" emma:confidence="0">
                  <emma:literal>succo*</emma:literal>
                </emma:interpretation>
                <emma:interpretation id="interp6" emma:lang="it-IT" emma:confidence="0">
                  <emma:literal>Parco*</emma:literal>
                </emma:interpretation>
                <emma:interpretation id="interp7" emma:lang="it-IT" emma:confidence="0">
                  <emma:literal>sacco*</emma:literal>
                </emma:interpretation>
                <emma:interpretation id="interp8" emma:lang="it-IT" emma:confidence="0">
                  <emma:literal>droga*</emma:literal>
                </emma:interpretation>
                <emma:interpretation id="interp9" emma:lang="it-IT" emma:confidence="0">
                  <emma:literal>diga*</emma:literal>
                </emma:interpretation>
              </emma:one-of>
            </emma:emma>
          </inkml:annotationXML>
          <inkml:trace contextRef="#ctx0" brushRef="#br0" timeOffset="4108.5562">12045 3779 0,'158'0'15,"-28"0"-15,1 0 16,26 0 0,27 0-1,-27 26 1,-52-26-1,-53 0 1,-78-26 15,-105 26-31,-26 0 16,-79 79 0,27 52-1,104-27 1,105-104-1,78 53 1,53-1 0,26 1-1,53-1 1,-27 0 0,-78-78-1,-105 26 1</inkml:trace>
          <inkml:trace contextRef="#ctx0" brushRef="#br0" timeOffset="12446.767">14847 2182 0,'-26'0'16,"52"-26"-16,-26-1 0,-26 54 0,0-1 15,0 26-15,-27 1 0,-51 51 0,-1 53 16,-26 27-16,26 25 16,53 1-1,52 25 1,78 1 0,53-53-1,0-26 1,0-26-1,26-52 1,27-79 0,-1-52-1,0-79 1,-26-79 0,-26-52-1,-52 53 1,-53 26-1,-26 52 1,-26 78 0,0 27-1,-1 78 1,-25 79 15,78 105-15,27 0-1,51 26 1,53-27 0,53-78-1,-27-52 1,27-53 0,-27-78-1,0-78 1,-52-54-1,-52-103 1,-53-27 0,-52-27-1,-53 27 1,-26 53 0,-25 51-1,25 53 16,26 79-31,27 26 32,0 78-17,104 1 1,-52-53-16</inkml:trace>
          <inkml:trace contextRef="#ctx0" brushRef="#br0" timeOffset="29873.2174">17597 5062 0,'78'131'0,"-78"131"16,0 26-1,0 0 1,-26-52-1,-52-131 1,-1-53 0,-52-52-1,-78-52 1,-27-53 0,53-26 15,156-26-16,27 157-15</inkml:trace>
          <inkml:trace contextRef="#ctx0" brushRef="#br0" timeOffset="30095.8822">16994 4696 0,'262'-105'15,"26"79"-15,105 104 32,0 79-17,-393-157 1</inkml:trace>
          <inkml:trace contextRef="#ctx0" brushRef="#br0" timeOffset="2055.743">8798 2051 0,'0'131'0,"-78"183"16,78 27-16,26 25 15,0 1 1,27-1-1,-27-78 1,0-78 0,-26-79-1,-26-79 17,-79-78-17,-52-53 1,-53-25-1,1 51 1,26 27 0,52 78-1,105 1 1,52 52 0,78-1-1,106-25 1,-27-53-1,-26-26 1,-52-52 0,-26-27-1,-79 79 1</inkml:trace>
          <inkml:trace contextRef="#ctx0" brushRef="#br0" timeOffset="2551.8558">9217 4408 0,'27'52'0,"-27"27"15,26 130-15,26-130 16,27-53 0,-27-26 15,79-79-15,-26-130 15,-27 104-31,-25 79 31,-53 26-31,26 26 31,0 105-15,0 52 0,27-26-1,-27 0 1,26-104-1,0-27 1,27-157 0,0-105-1,-79 236 1</inkml:trace>
          <inkml:trace contextRef="#ctx0" brushRef="#br0" timeOffset="20283.982">21289 2706 0,'-26'78'0,"-53"27"16,-26 52-16,-78 52 15,-26 53 1,78-78-1,0-1 1,52-26 0,27-52-1,26-53 17,26-26-17,0-52 1,26-105-1,0-26 1,0-26 0,-26 183-1</inkml:trace>
          <inkml:trace contextRef="#ctx0" brushRef="#br0" timeOffset="20665.8326">20372 2810 0,'79'105'0,"0"52"15,25 79-15,27 0 16,-26-1 15,-26-25-15,25-53-1,1-26 1,-53-53 0,-25-52-1,-27-52 1,-79-105-1,-52-52 1,-52 0 0,183 183-1</inkml:trace>
          <inkml:trace contextRef="#ctx0" brushRef="#br0" timeOffset="20908.0294">19953 3386 0,'105'27'0,"105"-27"15,104 26-15,26 0 32,-52 0-17,-104-26 1,-80 0-1,-77-26 1,-54-26 0,27 52-1</inkml:trace>
        </inkml:traceGroup>
        <inkml:traceGroup>
          <inkml:annotationXML>
            <emma:emma xmlns:emma="http://www.w3.org/2003/04/emma" version="1.0">
              <emma:interpretation id="{9BBD48A0-1B4B-4F09-828B-38B9DE156A6E}" emma:medium="tactile" emma:mode="ink">
                <msink:context xmlns:msink="http://schemas.microsoft.com/ink/2010/main" type="inkWord" rotatedBoundingBox="26135,4095 33827,4461 33534,10647 25841,10282"/>
              </emma:interpretation>
              <emma:one-of disjunction-type="recognition" id="oneOf2">
                <emma:interpretation id="interp10" emma:lang="it-IT" emma:confidence="0">
                  <emma:literal>Egna,</emma:literal>
                </emma:interpretation>
                <emma:interpretation id="interp11" emma:lang="it-IT" emma:confidence="0">
                  <emma:literal>Igea,</emma:literal>
                </emma:interpretation>
                <emma:interpretation id="interp12" emma:lang="it-IT" emma:confidence="0">
                  <emma:literal>toga,</emma:literal>
                </emma:interpretation>
                <emma:interpretation id="interp13" emma:lang="it-IT" emma:confidence="0">
                  <emma:literal>Eroga,</emma:literal>
                </emma:interpretation>
                <emma:interpretation id="interp14" emma:lang="it-IT" emma:confidence="0">
                  <emma:literal>Joj(xn,</emma:literal>
                </emma:interpretation>
              </emma:one-of>
            </emma:emma>
          </inkml:annotationXML>
          <inkml:trace contextRef="#ctx0" brushRef="#br0" timeOffset="37116.6596">24510 1030 0,'0'26'0,"-26"105"0,-53 104 15,0 106 1,53 52-1,26-1 1,53 80 0,-27-1-1,26 0 1,-52-52 15,0-78-31,-52-79 16,-79-105-1,-52-52 1,-79-53 0,-52 0-1,52-25 1,78-27 15,132 26-31,104-26 16,105 26-1,158 26 17,25-52-17,-52 26 17,-105-52-32,-104-26 15,-79-105 1,0 157-1</inkml:trace>
          <inkml:trace contextRef="#ctx0" brushRef="#br0" timeOffset="36496.5186">24457 2025 0,'-78'0'0,"-79"52"16,-79 27-16,0 78 0,27 26 16,78 27-1,26 51 1,79 1-1,78 0 1,79-26 0,79-27-1,78-52 17,52-104-17,1-53 1,-27-79-1,-26-78 1,-52-79 0,-79-52-1,-105 27 1,-130-1 0,-80 0-1,-77 79 1,-53 25-1,0 132 1,0 26 0,78 79-1,27 52 1,130-27 0,106-104-1,52-78 1,-105 78-1</inkml:trace>
          <inkml:trace contextRef="#ctx0" brushRef="#br0" timeOffset="37525.855">23724 1239 0,'288'-183'0,"-26"131"15,78 52 1,27 26 0,-53 0-1,-104 0 1,-105-26 0,-53 26-1,-52 27 1,-79 51-1,-52-51 17,131-53-32</inkml:trace>
          <inkml:trace contextRef="#ctx0" brushRef="#br0" timeOffset="38132.3236">25138 5795 0,'131'79'15,"-52"157"-15,-79-27 0,0 1 16,0-1 0,-53-52-1,1 0 1,-53-52 15,-78-53-15,-53-52-1,27-52 1,52-26 0,78-27-1,158-52 1,52 0-1,-131 157 1</inkml:trace>
          <inkml:trace contextRef="#ctx0" brushRef="#br0" timeOffset="38420.4206">24876 5638 0,'53'0'16,"130"0"-16,26 27 0,27 25 0,-131-26 31,-53-26-16,-78-26 1,-105-105 0,131 131-1</inkml:trace>
          <inkml:trace contextRef="#ctx0" brushRef="#br0" timeOffset="38926.2994">27154 2837 0,'-78'52'0,"-184"105"15,0 26-15,53 53 16,25 52-1,80 0 1,25 26 0,132 0-1,25-52 1,53-78 0,-26-53 15,-1-53-16,-25-52 1,26-78 0,-27-131-1,-78 183 1</inkml:trace>
          <inkml:trace contextRef="#ctx0" brushRef="#br0" timeOffset="39536.6744">26736 3701 0,'78'52'15,"27"105"-15,52 53 32,-26-1-32,0-52 0,-53-52 15,-25-27 1,-27-78-1,26-52 17,-52 52-17</inkml:trace>
          <inkml:trace contextRef="#ctx0" brushRef="#br0" timeOffset="39274.9456">27652 3517 0,'-26'53'0,"-105"78"0,-79 104 16,1 1-1,26 26 17,104-27-17,79-156 1,0-53-1,26-157 1,-26 131 0</inkml:trace>
          <inkml:trace contextRef="#ctx0" brushRef="#br0" timeOffset="39958.5656">27757 4800 0,'52'184'15,"-52"-53"-15,-26-79 32,26-26-17,0-26 1,52-52-1,27-27 1,-1-52 0,-25 53-1,25 25 1,-51 53 0,25 79-1,-26 52 16,0 0-15,0-26 0,1-53-1,25-26 1,27-104 0,-79 78-1</inkml:trace>
          <inkml:trace contextRef="#ctx0" brushRef="#br0" timeOffset="40724.22">28778 5534 0,'-131'183'0,"-26"-78"15,-26-1 1,-1 1 0,184-105-1,0 0 1</inkml:trace>
        </inkml:traceGroup>
        <inkml:traceGroup>
          <inkml:annotationXML>
            <emma:emma xmlns:emma="http://www.w3.org/2003/04/emma" version="1.0">
              <emma:interpretation id="{1DF7C58C-C46F-48FC-9CBB-426E849E1DDE}" emma:medium="tactile" emma:mode="ink">
                <msink:context xmlns:msink="http://schemas.microsoft.com/ink/2010/main" type="inkWord" rotatedBoundingBox="33077,6331 34155,9486 32495,10054 31417,6898"/>
              </emma:interpretation>
              <emma:one-of disjunction-type="recognition" id="oneOf3">
                <emma:interpretation id="interp15" emma:lang="it-IT" emma:confidence="0">
                  <emma:literal>A)</emma:literal>
                </emma:interpretation>
                <emma:interpretation id="interp16" emma:lang="it-IT" emma:confidence="0">
                  <emma:literal>"A)</emma:literal>
                </emma:interpretation>
                <emma:interpretation id="interp17" emma:lang="it-IT" emma:confidence="0">
                  <emma:literal>AA)</emma:literal>
                </emma:interpretation>
                <emma:interpretation id="interp18" emma:lang="it-IT" emma:confidence="0">
                  <emma:literal>"y)</emma:literal>
                </emma:interpretation>
                <emma:interpretation id="interp19" emma:lang="it-IT" emma:confidence="0">
                  <emma:literal>"a)</emma:literal>
                </emma:interpretation>
              </emma:one-of>
            </emma:emma>
          </inkml:annotationXML>
          <inkml:trace contextRef="#ctx0" brushRef="#br0" timeOffset="41367.7994">28987 4067 0,'53'79'0,"25"78"0,53 79 16,53-1 0,-53-51-1,-27-54 1,-51-51 0,-1-79-1,0-52 1,-52 52-1</inkml:trace>
          <inkml:trace contextRef="#ctx0" brushRef="#br0" timeOffset="41119.743">29747 3884 0,'-26'26'0,"-27"79"0,-104 104 16,0 27-1,0 26 1,78-79 0,79-52-1,0-79 1,0-52 0,79-104-1,-27-80 1,-52 184-1</inkml:trace>
          <inkml:trace contextRef="#ctx0" brushRef="#br0" timeOffset="42123.6878">29904 3255 0,'183'210'0,"27"130"16,25 158 0,-77 52-1,-158 235 17,-184-287-32,-235-132 31,-104 27-16,523-393-15</inkml:trace>
          <inkml:trace contextRef="#ctx0" brushRef="#br0" timeOffset="41787.7374">29878 5088 0,'0'158'31,"0"-27"-31,26-1 16,26-103-1,27-54 1,-27-25 0,27-53-1,-27 1 1,-26 25 15,-26 79-15,0 26-16,27 53 31,-27 52-15,26 0-1,0-27 1,0-51-1,0-53 1,53-105 0,-79 105-1</inkml:trace>
        </inkml:traceGroup>
      </inkml:traceGroup>
    </inkml:traceGroup>
  </inkml:traceGroup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0:00.81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A7DC092-2100-41E4-B20F-7FDA0FF6D2E1}" emma:medium="tactile" emma:mode="ink">
          <msink:context xmlns:msink="http://schemas.microsoft.com/ink/2010/main" type="inkDrawing" rotatedBoundingBox="1206,2167 1699,2182 1460,9584 968,9568" rotationAngle="2002856412" semanticType="enclosure"/>
        </emma:interpretation>
      </emma:emma>
    </inkml:annotationXML>
    <inkml:trace contextRef="#ctx0" brushRef="#br0">-497-413 0,'26'27'16,"-52"77"-16,-26 106 0,-1 78 15,27 52 1,-26 27 0,25 26-1,54 52 1,-1 52-1,-26 27 1,26 52 0,-52 0-1,52-26 1,-26-26 0,26-27 15,0-51-31,-26-80 15,27-104 1,-27-53 0,26-78-1,26-78 1,-52-53 0,26 26 15,-26-52-16,53-105 1,-80-26 0,27 157-1</inkml:trace>
  </inkml:traceGroup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0:14.16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4661 890 0,'-52'-131'0,"-79"27"0,-79-27 16,53 26 46,-262-26-62,184 52 0,-27 53 16,26 26 0,0 0-1,-25 26 1,-27 27-1,26 25 17,0 27-32,26 0 47,-26 52-47,53 0 15,26 26 1,-1 1-1,53 25 1,0 1 0,27-1-1,25 1 1,27 25 0,-1-25-1,27 25 16,26 1-31,26 0 16,1-27 0,25 1-1,0-1 1,53 1 0,0-1-1,0 1 1,25-27-1,28 0 1,-1 1 0,0 25 15,52-26 0,-25 1-31,-1-27 16,26 26-1,1-26 1,183 105 0,-132-105-1,-25 0 17,0-52-32,26 26 31,0-53-16,-1 1 1,1-27 0,-26-25-1,-27-54 1,1 1 0,-1-26-1,-25-27 1,25-26-1,-26-25 17,1-28-32,-27 1 15,-26 0 1,26-52 0,-52-1-1,-1 1 1,1-27-1,-26-26 1,-27 0 0,0 1 15,-25-1-15,-1-26-1,-26 26 1,-26-26-1,26 26 1,-27-79 0,-25 80-1,-26-27 1,-27 52 0,0-26 15,-52 0-31,-26 27 15,-27-1 1,-52 26 0,-104 27-1,-27-26 1,-52 51 0,-53 1-1,-25 53 1,182-1 15,341 105-15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3:20.9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73FD531-63E8-431E-9F77-AD7CCBC6EDA8}" emma:medium="tactile" emma:mode="ink">
          <msink:context xmlns:msink="http://schemas.microsoft.com/ink/2010/main" type="writingRegion" rotatedBoundingBox="26586,12308 32830,12593 32779,13724 26535,13439"/>
        </emma:interpretation>
      </emma:emma>
    </inkml:annotationXML>
    <inkml:traceGroup>
      <inkml:annotationXML>
        <emma:emma xmlns:emma="http://www.w3.org/2003/04/emma" version="1.0">
          <emma:interpretation id="{E9AE907F-177C-49E7-B1C9-EF020AA0402E}" emma:medium="tactile" emma:mode="ink">
            <msink:context xmlns:msink="http://schemas.microsoft.com/ink/2010/main" type="paragraph" rotatedBoundingBox="26586,12308 32830,12593 32779,13724 26535,134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257D965-373C-41C9-9C5D-83D8C38FC279}" emma:medium="tactile" emma:mode="ink">
              <msink:context xmlns:msink="http://schemas.microsoft.com/ink/2010/main" type="line" rotatedBoundingBox="26586,12308 32830,12593 32779,13724 26535,13439"/>
            </emma:interpretation>
          </emma:emma>
        </inkml:annotationXML>
        <inkml:traceGroup>
          <inkml:annotationXML>
            <emma:emma xmlns:emma="http://www.w3.org/2003/04/emma" version="1.0">
              <emma:interpretation id="{9C01D64C-5B97-4D62-9BAF-79508C7A4A1B}" emma:medium="tactile" emma:mode="ink">
                <msink:context xmlns:msink="http://schemas.microsoft.com/ink/2010/main" type="inkWord" rotatedBoundingBox="26586,12308 32830,12593 32779,13724 26535,13439"/>
              </emma:interpretation>
              <emma:one-of disjunction-type="recognition" id="oneOf0">
                <emma:interpretation id="interp0" emma:lang="it-IT" emma:confidence="0">
                  <emma:literal>Autocorr</emma:literal>
                </emma:interpretation>
                <emma:interpretation id="interp1" emma:lang="it-IT" emma:confidence="0">
                  <emma:literal>Arrecarti</emma:literal>
                </emma:interpretation>
                <emma:interpretation id="interp2" emma:lang="it-IT" emma:confidence="0">
                  <emma:literal>Autocarri</emma:literal>
                </emma:interpretation>
                <emma:interpretation id="interp3" emma:lang="it-IT" emma:confidence="0">
                  <emma:literal>Autocarr</emma:literal>
                </emma:interpretation>
                <emma:interpretation id="interp4" emma:lang="it-IT" emma:confidence="0">
                  <emma:literal>AvrrecazR</emma:literal>
                </emma:interpretation>
              </emma:one-of>
            </emma:emma>
          </inkml:annotationXML>
          <inkml:trace contextRef="#ctx0" brushRef="#br0">24196 9461 0,'-27'53'0,"-25"25"16,-27 53-16,-25 0 16,-1 26-16,53-26 15,25-26 1,27-79 0,0-52-1,53-26 1,25-105-1,27-53 17,-53 1-17,1 25 1,-1 53 0,-52 27-1,26 77 1,-26 27-1,0 27 1,27 77 0,25 53-1,26 27 1,27-1 0,-52-52-1,-1-79 1,-52-25-1,-79-27 1,-78-27 0,-26-25-1,-27 26 1,27 0 0,105 26 15,51 26-16,106-26 1,104-26 0,27-27-1,-210 53 1</inkml:trace>
          <inkml:trace contextRef="#ctx0" brushRef="#br0" timeOffset="1228.5628">24772 9566 0,'0'393'0,"52"-262"0,53-53 15,-27-25 1,1-53 15,-27-53-15,1-51 0,-27-53-1,-79 52 1,27 26-1,-26 27 1,-1 52 0,53 26-1,79 26 17,26-52-32,52 0 15,-52-52 1,26 26-1,-53 0 1,-52 26 0,0 26 15,1 0-31,-27 53 31,0 25-31,-27 27 16,27-26-1,27 0 17,-1-53-17,-26-52 1,0-52 0,-53-53-1,-25-78 16,-1 26-31,1 26 16,52 52 0,52 53-1,26 0 1,79 26 0,79 52-1,-53-26 1,-53 1-1,-51-1 1,-53 0 0,-53 26-1,1 27 1,0 26 31,52-27-47,52 27 15,27-27 1,25-51 0,1-1-1,0-79 1,-27-51 0,-25-53-1,-79 26 1,-27 26-1,-52 26 1,1 53 0,-1 79-1,53 25 1,52 27 0,52 26-1,105-26 1,26-105-1,1 0 17,-184 0-32</inkml:trace>
          <inkml:trace contextRef="#ctx0" brushRef="#br0" timeOffset="2536.2302">27338 9488 0,'-79'52'0,"-26"27"16,-25 25-16,51 1 0,105 0 15,27-27 1,51 1 0,27-53-1,0-26 1,-26-26 0,-53 0-1,-26 0 1,1 26-1,-1 26 17,26 0-17,27 26 1,25 1 0,27-27-1,-26-52 1,-26-27-1,-53-25 1,-52-53 0,-53 0-1,-52 26 1,0 79 0,27 26-1,51 52 1,53 1-1,53 51 1,51-25 0,53-79-1,-26 0 1,0-79 0,-26-25 15,-26-1-16,-79 53 1,-27 52 0,27 0-1,0 26 1,0 52 0,0 79-1,0-26 1,0-26-1,27-53 1,-1-25 0,-26-27-1,-26-79 1,-1-26 0,27-52-1,0 26 1,0 0-1,53 53 1,-1 52 0,53 52 15,26 26-15,0 79-1,-53-26 1,-52-53-1,-104 1 1,-27-27 0,-26 0-1,0-26 1,79 52 0,78-25-1,27 25 1,77 53-1,54-1 1,-80 1 0,1-26-1,-26-27 1,-1-52 15,-78 0-31</inkml:trace>
          <inkml:trace contextRef="#ctx0" brushRef="#br0" timeOffset="2868.2742">29223 9619 0,'26'26'0,"1"26"0,-1 79 0,0 26 0,0 26 32,-26 1-17,26-53 1,0-79 15,-26-78-31,0-53 31,0 79-31</inkml:trace>
          <inkml:trace contextRef="#ctx0" brushRef="#br0" timeOffset="3320.44">29092 9645 0,'184'52'0,"-80"-26"0,1 53 16,0-27-1,-53 1 1,-52-53 0,-52 26 15,-27-52-15,1 52-1,78-26 1,26 78-1,79 27 17,25 26-32,-51-26 15,-27-27 1,-25-51 0,-54-27-1,1-27 1,26 27-1</inkml:trace>
        </inkml:traceGroup>
      </inkml:traceGroup>
    </inkml:traceGroup>
  </inkml:traceGroup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3:12.7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BD731B5-3ACB-4F01-9745-BFA89A38420D}" emma:medium="tactile" emma:mode="ink">
          <msink:context xmlns:msink="http://schemas.microsoft.com/ink/2010/main" type="writingRegion" rotatedBoundingBox="17793,11229 22448,12346 22145,13607 17490,12490"/>
        </emma:interpretation>
      </emma:emma>
    </inkml:annotationXML>
    <inkml:traceGroup>
      <inkml:annotationXML>
        <emma:emma xmlns:emma="http://www.w3.org/2003/04/emma" version="1.0">
          <emma:interpretation id="{9A474082-8E67-4C41-BB80-5F495A71FBB1}" emma:medium="tactile" emma:mode="ink">
            <msink:context xmlns:msink="http://schemas.microsoft.com/ink/2010/main" type="paragraph" rotatedBoundingBox="17793,11229 22448,12346 22145,13607 17490,124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DE314D2-4898-4D5C-8B16-AE916A959EA6}" emma:medium="tactile" emma:mode="ink">
              <msink:context xmlns:msink="http://schemas.microsoft.com/ink/2010/main" type="line" rotatedBoundingBox="17793,11229 22448,12346 22145,13607 17490,12490"/>
            </emma:interpretation>
          </emma:emma>
        </inkml:annotationXML>
        <inkml:traceGroup>
          <inkml:annotationXML>
            <emma:emma xmlns:emma="http://www.w3.org/2003/04/emma" version="1.0">
              <emma:interpretation id="{F584AD43-E605-4F83-967F-B52E4261B649}" emma:medium="tactile" emma:mode="ink">
                <msink:context xmlns:msink="http://schemas.microsoft.com/ink/2010/main" type="inkWord" rotatedBoundingBox="17793,11229 22448,12346 22145,13607 17490,12490"/>
              </emma:interpretation>
              <emma:one-of disjunction-type="recognition" id="oneOf0">
                <emma:interpretation id="interp0" emma:lang="it-IT" emma:confidence="0">
                  <emma:literal>FILTRO</emma:literal>
                </emma:interpretation>
                <emma:interpretation id="interp1" emma:lang="it-IT" emma:confidence="0">
                  <emma:literal>FILTRÒ</emma:literal>
                </emma:interpretation>
                <emma:interpretation id="interp2" emma:lang="it-IT" emma:confidence="0">
                  <emma:literal>FILTRI</emma:literal>
                </emma:interpretation>
                <emma:interpretation id="interp3" emma:lang="it-IT" emma:confidence="0">
                  <emma:literal>Filtro</emma:literal>
                </emma:interpretation>
                <emma:interpretation id="interp4" emma:lang="it-IT" emma:confidence="0">
                  <emma:literal>Fierro</emma:literal>
                </emma:interpretation>
              </emma:one-of>
            </emma:emma>
          </inkml:annotationXML>
          <inkml:trace contextRef="#ctx0" brushRef="#br0">15240 8597 0,'79'27'0,"-79"77"0,0 80 15,-27 25-15,1-26 16,26-52 0,26-78-1,1-27 1,-27-105 0,-27-78 30,-77 0-46,-27-26 16,-26 52 0,26 26-1,78 79 1,53 26 0,79-52-1,104 52 1,105 0-1,0 26 1,-78 0 0,-79 0-1,-53 0 1,-78-26 0,-78 0-1,-79-52 1,-27 52-1,184 0 1</inkml:trace>
          <inkml:trace contextRef="#ctx0" brushRef="#br0" timeOffset="196.2966">15135 9016 0,'53'53'0,"130"25"0,0-52 16,-52-52-16,-26 0 15,-79-26 1,0-27 0,-26 79-1</inkml:trace>
          <inkml:trace contextRef="#ctx0" brushRef="#br0" timeOffset="792.9992">15947 8335 0,'0'0'0</inkml:trace>
          <inkml:trace contextRef="#ctx0" brushRef="#br0" timeOffset="445.3296">16104 8833 0,'26'131'0,"-26"26"0,0 0 15,-26-52 1,26-27 0,0-51-1,53-106 1,-27-26 0,-26 105-1</inkml:trace>
          <inkml:trace contextRef="#ctx0" brushRef="#br0" timeOffset="1068.4004">16628 8807 0,'52'78'0,"-52"53"0,-52 0 16,-27 26-1,1-26 1,78-52 0,26-27-1,53-26 1,78 27 0,-26-27-1,-1 0 1,-51 0-1,-53 0 1,-26-26 0,-26-78-1,52-27 17,-26 105-17</inkml:trace>
          <inkml:trace contextRef="#ctx0" brushRef="#br0" timeOffset="1592.8346">17544 9069 0,'0'104'0,"0"27"16,-52 53-16,52-53 15,26-1 17,0-77-32,-26-27 15,0-52 1,0-105 0,-52-26-1,-27-26 1,-51 52 15,25 0-15,0 78-1,79 53 1,26 0 0,52-26-1,79 26 1,52 26-1,53 0 1,-26 1 15,-106-1-31,-25-26 16,-79-26 0,-52-27-1,52 53 1</inkml:trace>
          <inkml:trace contextRef="#ctx0" brushRef="#br0" timeOffset="2460.0554">18094 9147 0,'53'419'16,"-80"-288"0,1-52-1,52-53 1,-26 0 0,0-105-1,-26-51 1,0-1-1,52-26 1,53 78 0,52 53-1,0 26 1,26 26 0,-105 0-1,-52 27 1,-78-1-1,-106 26 17,27-25-32,52 25 15,105-51 1,27 25 15,77 0-15,54 1-1,-54-1 1,1 0 0,-53-25-1,-25 25 1,25 0 0,26 1-1,1-1 1,26-26-1,-27 0 1,53-52 0,-78-26 15,-1-53-15,-78-26-1,-53 0 1,-52 27-1,-26 51 1,0 79 0,52 53-1,53 52 1,52 0 0,79-26-1,-79-105 1</inkml:trace>
        </inkml:traceGroup>
      </inkml:traceGroup>
    </inkml:traceGroup>
  </inkml:traceGroup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0:04.36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488300A-E221-4AFB-B2E8-1683FD0976C2}" emma:medium="tactile" emma:mode="ink">
          <msink:context xmlns:msink="http://schemas.microsoft.com/ink/2010/main" type="inkDrawing" rotatedBoundingBox="1861,2561 33702,3523 33457,11635 1616,10673" hotPoints="33309,3075 33362,10828 2185,11042 2131,3289" semanticType="enclosure" shapeName="Rectangle">
            <msink:sourceLink direction="with" ref="{E04E57C9-99F1-4C31-A873-CC06233548DA}"/>
          </msink:context>
        </emma:interpretation>
      </emma:emma>
    </inkml:annotationXML>
    <inkml:trace contextRef="#ctx0" brushRef="#br0">0 190 0,'0'-105'0,"79"79"0,26 0 16,52 26-16,26 0 15,53 0 1,52 0-1,0 26 1,52-26 0,27 0-1,26 26 1,26 0 0,26 26-1,0 1 1,53-27-1,-27 26 32,53-25-47,-1 25 16,1-26 0,26 27 15,262-1-31,-236-26 31,52 0-31,-26 0 16,27-26-1,26 27 1,-27-1 0,0 0 15,27-26-16,-53 26 1,27-26 0,-1 0-1,1 0 1,-27-26 0,26 26-1,-25 0 1,-1 0-1,26 26 1,53-52 15,-52 78-31,-1-25 16,1 25 0,-27-26-1,-26-26 1,0 0-1,-52 26 17,-27-52-17,1 26 1,-27 0 0,0 0-1,-25 0 1,-27 26-1,-27-26 1,1 0 0,-26 0-1,-1 0 1,-25 0 0,-1 27-1,-26-27 1,-26 26-1,-26-26 1,-26 0 0,0 0-1,-1-26 17,-51 52-17,25 0 1,-52 0-1,-26-26 1,0 26 0,-26 0-1,0-26 1,-1 53 0,-25-27-1,-1 0 1,1 27 15,0-27-31,-1 26 16,1 0-1,-27 27 1,0 26 0,1 26-1,-1 26 16,0 26-15,-25 27 0,25-1-1,-26 53 1,0 26 0,-26 0-1,27 0 1,-27 0-1,0 26 1,0 53 0,0-27-1,0 1 1,26-1 0,-26 27-1,26-1 1,-52-25-1,26-79 1,-26 26 15,-27 26-15,27-52 0,-26 0-1,-1-27 1,1-51-1,0-27 1,25-26 0,1-79-1,26-26 1,0-26 0,0 0-1,0 0 1,0 0-1,-26 0 1,0-26 0,-27 0-1,-25 26 1,-27 0 0,-52 0-1,0 26 1,0-26-1,-26 26 1,-27 0 15,1 1-15,-53-1 0,0-26-1,-26 26 1,-53 0-1,27-26 1,-79 0 0,1-26-1,-54 0 1,-25 26 0,26 52-1,-26-52 1,-27 0-1,-26-26 1,27 26 0,-53-26-1,26 0 17,-288-1-17,236 1 1,-26-26-1,0-1 1,-27 1 0,1 0-1,-1-1 1,-25 27 0,25 26-1,-51-52 1,25-1-1,0 1 1,1 26 15,-1 0-15,0-1 0,27 1-1,-1 26 1,27 0-1,0 0 1,26-26 0,-26 26-1,26-26 1,-1 0 0,1 0-1,26 26 1,1-27-1,-1 1 1,26 26 0,53-26-1,-1 26 1,1-26 0,26 0-1,26 26 16,26-27-15,26 1 0,27 0-1,52 26 1,52-26 0,1 0-1,51 26 1,1 0-1,52 0 1,-26 0 0,0-27-1,-105 1 1,-26-78 0,288 104-1</inkml:trace>
  </inkml:traceGroup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9:09.0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F91E8C4-7264-434A-BAFD-524D5FEE9740}" emma:medium="tactile" emma:mode="ink">
          <msink:context xmlns:msink="http://schemas.microsoft.com/ink/2010/main" type="inkDrawing" rotatedBoundingBox="2143,7895 2821,3228 4631,3491 3953,8158" semanticType="strikethrough" shapeName="Other">
            <msink:sourceLink direction="with" ref="{DC7D8115-4059-4AA5-90B3-2ACF74444A12}"/>
          </msink:context>
        </emma:interpretation>
      </emma:emma>
    </inkml:annotationXML>
    <inkml:trace contextRef="#ctx0" brushRef="#br0">733 192 0,'26'52'0,"-78"105"16,0 105-16,-1 105 15,27 52 1,26 0 0,53 26 15,-1-26-16,0-26 17,-26-27-17,-52-52-15,-105-52 16,-104-52 0,-53-53-1,-53-26 1,53-53-1,105-25 1,130-27 0,132 0-1,157 0 1,78 0 15,236 1-15,-236 25-1,-104-26 1,-106-26 0,-78-78-1,-78-80 1,52 158 0</inkml:trace>
  </inkml:traceGroup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39:14.77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BA2199C-CC7A-448E-A96D-BD4DD7F93AC7}" emma:medium="tactile" emma:mode="ink">
          <msink:context xmlns:msink="http://schemas.microsoft.com/ink/2010/main" type="inkDrawing" rotatedBoundingBox="14140,4348 14464,8829 13202,8920 12878,4439" semanticType="strikethrough" shapeName="Other"/>
        </emma:interpretation>
      </emma:emma>
    </inkml:annotationXML>
    <inkml:trace contextRef="#ctx0" brushRef="#br0">9951 1344 0,'209'-79'0,"-78"132"0,78 130 16,27 105-1,105 262 17,-158-52-17,-78 25 1,-105 1-1,-79-53 1,-52-52 0,-26-52-1,0-105 1,0-53 0,0-78-1,78-131 1,53-52-1,26 52 1</inkml:trace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20.77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0,'78'-52'16,"524"654"-16,-261-183 16,78 79-1,52 52 16,53 26-31,26 52 16,26 27 0,-52-27 15,-53-52-15,-157-157-1,-183-157 16,-183-314-31,52 52 16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2:58.3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3F76D4F-7E43-4416-9A40-D85A865C7C5A}" emma:medium="tactile" emma:mode="ink">
          <msink:context xmlns:msink="http://schemas.microsoft.com/ink/2010/main" type="writingRegion" rotatedBoundingBox="4248,10803 32588,14513 31898,19782 3558,16072"/>
        </emma:interpretation>
      </emma:emma>
    </inkml:annotationXML>
    <inkml:traceGroup>
      <inkml:annotationXML>
        <emma:emma xmlns:emma="http://www.w3.org/2003/04/emma" version="1.0">
          <emma:interpretation id="{F0F7C688-A041-473B-B777-EBBC5E7B8B06}" emma:medium="tactile" emma:mode="ink">
            <msink:context xmlns:msink="http://schemas.microsoft.com/ink/2010/main" type="paragraph" rotatedBoundingBox="4248,10803 32588,14513 32371,16165 4032,124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25CEB37-77DD-46C1-B9EA-ADFE99865072}" emma:medium="tactile" emma:mode="ink">
              <msink:context xmlns:msink="http://schemas.microsoft.com/ink/2010/main" type="line" rotatedBoundingBox="4248,10803 32588,14513 32371,16165 4032,12455"/>
            </emma:interpretation>
          </emma:emma>
        </inkml:annotationXML>
        <inkml:traceGroup>
          <inkml:annotationXML>
            <emma:emma xmlns:emma="http://www.w3.org/2003/04/emma" version="1.0">
              <emma:interpretation id="{B1B39F75-E90C-4B5D-B5C1-A4AAF3E1EC68}" emma:medium="tactile" emma:mode="ink">
                <msink:context xmlns:msink="http://schemas.microsoft.com/ink/2010/main" type="inkWord" rotatedBoundingBox="4168,11152 14053,11967 13954,13163 4069,12348"/>
              </emma:interpretation>
              <emma:one-of disjunction-type="recognition" id="oneOf0">
                <emma:interpretation id="interp0" emma:lang="it-IT" emma:confidence="0">
                  <emma:literal>cassar</emma:literal>
                </emma:interpretation>
                <emma:interpretation id="interp1" emma:lang="it-IT" emma:confidence="0">
                  <emma:literal>cress-arr</emma:literal>
                </emma:interpretation>
                <emma:interpretation id="interp2" emma:lang="it-IT" emma:confidence="0">
                  <emma:literal>crashar</emma:literal>
                </emma:interpretation>
                <emma:interpretation id="interp3" emma:lang="it-IT" emma:confidence="0">
                  <emma:literal>crassa</emma:literal>
                </emma:interpretation>
                <emma:interpretation id="interp4" emma:lang="it-IT" emma:confidence="0">
                  <emma:literal>cassare</emma:literal>
                </emma:interpretation>
              </emma:one-of>
            </emma:emma>
          </inkml:annotationXML>
          <inkml:trace contextRef="#ctx0" brushRef="#br0">1885 8047 0,'-78'0'0,"-27"53"16,-52 52-16,0 52 0,26 26 15,52-26 1,79 0-1,79-52 1,78-27 15,79-51-31,-1-54 32,-25-25-17,-79 26 1,-53 26-1,-78 0 1,0 0 0,0 26-1,27 0 1,-1 27 0,26-53-1,-26 0 1,27-27-1,-27 1 1,26-52 0,-52-1-1,26-26 1,-26 1 0,27 25-1,-54-26 16,27 53-15,-26 26 0,26 26-1,-26 52 1,26 53 0,-26 26-1,26 0 1,26-26-1,0-27 1,0-26 0,-26-52-1,27-26 1,-1-78 0,26-1-1,-26-52 1,53 52-1,-1 26 1,27 27 0,-52 26-1,-27 52 1,26 0 15,-52 53-15,53-53 15,-27 0-31,-26-26 16</inkml:trace>
          <inkml:trace contextRef="#ctx0" brushRef="#br0" timeOffset="459.9786">3430 9042 0,'27'105'0,"51"-79"0,27 27 16,52-53-16,0-26 15,-26-53 1,-26 0-1,-53-51 1,-52-28 0,-105 28-1,-52 51 1,0 79 0,-26 52 15,52 132-16,105-53 1,130 26 0,80-53-1,25-77 1,53-80 0,-26-25-1,-236 78 1</inkml:trace>
          <inkml:trace contextRef="#ctx0" brushRef="#br0" timeOffset="946.3254">4949 8781 0,'105'-53'16,"-27"27"-16,1 0 0,-79 0 0,-52 0 16,-79 26 15,-26 26-31,-1 26 16,80 0 15,130 53-16,105-26 1,105 25 0,-26-25-1,-79 26 1,-131-53 0,-104 1-1,-106-1 1,1-26-1,78 0 1,79-26 15,105-78-15,130-53 0,27 0-1,-236 131 1</inkml:trace>
          <inkml:trace contextRef="#ctx0" brushRef="#br0" timeOffset="1367.24">6389 8571 0,'-26'-52'0,"-79"52"0,-78 0 16,26 52-16,52 53 16,79 0 31,78 26-47,106 26 0,-1 0 31,0 26-16,-157-104 1,-53-27 0,-78 0-1,27-52 1,25-52 0,105-27-1,105-25 1,-131 104 31</inkml:trace>
          <inkml:trace contextRef="#ctx0" brushRef="#br0" timeOffset="1560.6068">6520 9042 0,'79'-26'15,"52"26"-15,0-26 0,-27 0 0,1 0 16,-105 26 15</inkml:trace>
          <inkml:trace contextRef="#ctx0" brushRef="#br0" timeOffset="2883.8998">7777 8885 0,'105'-26'0,"-79"0"0,-78 0 0,-27 26 15,-52 52-15,0 27 0,53 52 0,25-27 16,80 27-1,103-26 1,54-53 0,25-25-1,-25-54 1,-80-25 0,-77 26-1,-27-26 1,-27 25-1,1 27 1,0 0 0,78 53-1,53 51 1,26-51 0,52-27-1,-26-26 16,-52-79-15,-79-25 0,-52-27-1,-105-26 1,-26 78 0,0 27-1,26 78 1,53 52-1,78 27 1,78 52 0,105-78-1,53-53 1,0-52 0,-79-79-1,-52-26 1,-53 0-1,-78 53 1,-27 104 15,27-26-15,26 78 15,-26 27-31,26 52 16,0 0-1,26-52 1,-26-52 0,0-80-1,-26-25 1,0-105 0,0-53-1,52 53 1,26 53-1,79 77 1,0 54 0,26 25-1,-26 26 1,-79 1 0,-52-27-1,-104 27 1,-27-53 15,26 27-15,53-27-1,52 26 1,52 0 0,105 27-1,0-27 1,27-25-1,-54-54 1,-51-25 0,-79 52-1</inkml:trace>
          <inkml:trace contextRef="#ctx0" brushRef="#br0" timeOffset="3488.4152">10160 9200 0,'26'52'0,"0"53"15,1 52-15,-1 0 16,0-52 0,-26-53-1,0-52 1,-52-105-1,-1-52 1,-25-26 15,51 0-15,54 52 0,51 78-1,53 27 1,52 78-1,1 27 1,-53 0 0,-131-53-1,-53 0 17,-104 0-32,-26-26 15,78 0 1,79 53-1,52 25 1,131 53 0,53 26-1,-27 0 1,-52-78 0,-105-27-1,-78-78 16,-131-79-15,183 105-16</inkml:trace>
        </inkml:traceGroup>
        <inkml:traceGroup>
          <inkml:annotationXML>
            <emma:emma xmlns:emma="http://www.w3.org/2003/04/emma" version="1.0">
              <emma:interpretation id="{DE16463A-C562-4220-8718-AC2336C92E6A}" emma:medium="tactile" emma:mode="ink">
                <msink:context xmlns:msink="http://schemas.microsoft.com/ink/2010/main" type="inkWord" rotatedBoundingBox="18005,13253 23275,13939 23142,14957 17872,14270"/>
              </emma:interpretation>
              <emma:one-of disjunction-type="recognition" id="oneOf1">
                <emma:interpretation id="interp5" emma:lang="it-IT" emma:confidence="0">
                  <emma:literal>vizza</emma:literal>
                </emma:interpretation>
                <emma:interpretation id="interp6" emma:lang="it-IT" emma:confidence="0">
                  <emma:literal>vizi</emma:literal>
                </emma:interpretation>
                <emma:interpretation id="interp7" emma:lang="it-IT" emma:confidence="0">
                  <emma:literal>vizzi</emma:literal>
                </emma:interpretation>
                <emma:interpretation id="interp8" emma:lang="it-IT" emma:confidence="0">
                  <emma:literal>vizze</emma:literal>
                </emma:interpretation>
                <emma:interpretation id="interp9" emma:lang="it-IT" emma:confidence="0">
                  <emma:literal>vizzo</emma:literal>
                </emma:interpretation>
              </emma:one-of>
            </emma:emma>
          </inkml:annotationXML>
          <inkml:trace contextRef="#ctx0" brushRef="#br0" timeOffset="17792.6754">15057 10221 0,'52'105'15,"-26"26"-15,-52 52 0,26-26 16,0-52 0,52-79-1,-25-26 1,25-53 15,0-25-15,-25-27-1,-1 27 1,-26 51 0,0 27-1,52 53 1,-26 78-1,53 26 1,-1-52 0,53-53-1,-26-26 1,0-52 0,-53-26-1,-26-79 1,-52 0-1,-52-26 1,25 52 0,27 53-1,26 25 17,53 27-17,77-26 1,28 52-1,-1-26 1,-53 0 15,-25-78-31,0 25 16,-79 53 0</inkml:trace>
          <inkml:trace contextRef="#ctx0" brushRef="#br0" timeOffset="18041.7318">16837 10614 0,'27'288'0,"-54"-157"16,27-27-1,27-51 1,25-79-1,0-53 1,1-26 0,-53 105-1</inkml:trace>
          <inkml:trace contextRef="#ctx0" brushRef="#br0" timeOffset="19524.1872">17283 10509 0,'183'26'0,"0"0"0,0 0 15,-25 27 1,-80-27 0,-26 53-1,-52 25 1,-52 27 0,0 0 15,26-52-31,-1-53 15,27-26 1,0 0 0,27-105 15,-1-52-15,0 26-1,0 105 1,-26 26-1,26 26 1,0 79 0,27 52-1,52-52 1,-1-1 0,1-77-1,-26-27 1,-27-79-1,-26-26 1,-78-52 0,26 26-1,26 27 17,0 51-17,26 53 1,52 26-1,1 27 1,26 25 0,-79 27-1,-26-26 1,-26 25 0,-1-51-1,1-1 1,26 27-1,26-1 1,27-52 15,52 27-31,26-1 32,-1-52-17,-51-26 1,-53-26-1,-104-27 1,-27-52 0,-52-26-1,157 157 1</inkml:trace>
          <inkml:trace contextRef="#ctx0" brushRef="#br0" timeOffset="18711.656">17335 10745 0,'78'52'16,"80"-26"-16,-54 0 0,-25-78 0,-79-27 31,-26-25-15,26 104-1</inkml:trace>
          <inkml:trace contextRef="#ctx0" brushRef="#br0" timeOffset="18388.4014">17492 10614 0,'-52'104'0,"25"1"15,-25 26-15,52-26 16,26-27 15,53-25-15,26-1-1,25 0 1,-25-52 15,-26 27-31,-53-54 16,-52-25-1,-27-26 1,-25-53 0,78 131-1</inkml:trace>
          <inkml:trace contextRef="#ctx0" brushRef="#br0" timeOffset="19703.8816">18566 10954 0,'157'0'0,"0"0"15,0 0-15,-52-26 16,-79-53 0,-78-25-1,52 104 1</inkml:trace>
          <inkml:trace contextRef="#ctx0" brushRef="#br0" timeOffset="20367.9696">18827 10640 0,'236'-26'0,"-53"52"0,-52 26 15,-52 1 1,-27 51 0,-26 27-1,-52 26 1,0-52 0,0 0-1,26-27 1,-26-78-1,0 0 1,-27-104 15,27-27-15,26 0 0,52 26-1,53 26 1,52 79-1,0 27 1,-26-1 0,-105 26-1,-26-26 1,-104 27 0,-27-1-1,26 27 1,79-27-1,52 27 1,105 25 0,26 1-1,0 0 1,-26-27 0,-105-25 15,-78-27-16,-79-78 1,131 52 0</inkml:trace>
        </inkml:traceGroup>
        <inkml:traceGroup>
          <inkml:annotationXML>
            <emma:emma xmlns:emma="http://www.w3.org/2003/04/emma" version="1.0">
              <emma:interpretation id="{444CC6AC-5331-406B-BBC9-CEA031F919E8}" emma:medium="tactile" emma:mode="ink">
                <msink:context xmlns:msink="http://schemas.microsoft.com/ink/2010/main" type="inkWord" rotatedBoundingBox="26983,13780 32588,14513 32400,15943 26796,15209"/>
              </emma:interpretation>
              <emma:one-of disjunction-type="recognition" id="oneOf2">
                <emma:interpretation id="interp10" emma:lang="it-IT" emma:confidence="0">
                  <emma:literal>...Prue</emma:literal>
                </emma:interpretation>
                <emma:interpretation id="interp11" emma:lang="it-IT" emma:confidence="0">
                  <emma:literal>...Pau.</emma:literal>
                </emma:interpretation>
                <emma:interpretation id="interp12" emma:lang="it-IT" emma:confidence="0">
                  <emma:literal>...Prue,</emma:literal>
                </emma:interpretation>
                <emma:interpretation id="interp13" emma:lang="it-IT" emma:confidence="0">
                  <emma:literal>...Prue.</emma:literal>
                </emma:interpretation>
                <emma:interpretation id="interp14" emma:lang="it-IT" emma:confidence="0">
                  <emma:literal>...Prun.</emma:literal>
                </emma:interpretation>
              </emma:one-of>
            </emma:emma>
          </inkml:annotationXML>
          <inkml:trace contextRef="#ctx0" brushRef="#br0" timeOffset="26644.5778">23960 11321 0,'78'78'0,"-51"1"0,-27-1 31,-27 106-31,1-80 16,26-51 0,0-27-1,0-26 1,53-52-1,25-53 1,1-26 0,-79 131-1</inkml:trace>
          <inkml:trace contextRef="#ctx0" brushRef="#br0" timeOffset="27332.1042">24536 11242 0,'26'105'0,"-52"0"0,0 25 15,0 1 1,26-78-1,26-1 1,0-52 0,-26-52-1,26-53 1,0-26 0,-26 0-1,0 53 1,26 51-1,-26 27 17,27 53-17,51 52 1,1 52 0,-1 0-1,27-26 1,-26-27-1,25-51 1,1-27 0,-53-78-1,1-79 1,-53-26 0,-53-1 15,1 28-31,-26 51 15,51 27 1,27 52 0,27 26-1,25 79 1,53-27 15,-1-26-15,-104-52-16</inkml:trace>
          <inkml:trace contextRef="#ctx0" brushRef="#br0" timeOffset="28931.775">25636 10875 0,'52'-26'0,"53"26"0,52 26 16,26 27-16,79 104 31,0 0-16,-157-78 1,-53-1 0,-78 1-1,-79-1 1,-26 1 0,-26-27-1,52-26 1,1-52-1,-1 26 1,26-52 15,27 26-31,78-1 32,-26 27-17</inkml:trace>
          <inkml:trace contextRef="#ctx0" brushRef="#br0" timeOffset="29460.1156">25845 10875 0,'53'53'0,"-53"25"16,0 53-16,26 26 0,-52 27 16,52 25-1,0 1 1,-26-53-1,26-52 1,-26-27 15,0-26-31,0-78 32,26-52-17,27-53 1,-53 131-1</inkml:trace>
          <inkml:trace contextRef="#ctx0" brushRef="#br0" timeOffset="30124.2036">25845 10954 0,'26'-26'0,"53"52"0,26 26 0,-1 1 15,54 25-15,-1 1 0,-26-1 16,-27 27 0,-51 0 15,-53 0-15,-79-27-1,-26-25 1,1-27-1,-27-26 1,-26-26 0,26-1-1,0-51 1,26 25 0,53 27-1,52 26 1,104 26 15,54 27-31,-158-53 16</inkml:trace>
          <inkml:trace contextRef="#ctx0" brushRef="#br0" timeOffset="28432.7324">26212 11582 0,'78'-26'0,"-25"26"0,-53 53 15,-26 51-15,-1 1 0,-25 0 0,52-27 16,-26-51-1,26-27 1,-26-53 0,-1-51-1,27-27 1,-26 0 0,26 52-1,0 27 1,0 52-1,26 0 1,27 78 0,52 79 15,-1-26-31,1-26 31,0-53-15,-27-52-1,-25-26 1,-27-52 0,-26-27-1,-26 26 1,0 27 0,-1 26-1,1 0 1,-26 52-1,-1 0 1,27 0 15,26-26-15,0 0 0,0 0-1</inkml:trace>
          <inkml:trace contextRef="#ctx0" brushRef="#br0" timeOffset="30833.2152">27102 11216 0,'26'78'31,"-52"132"-31,26-53 0,0 26 32,26 27-17,0-27 1,53-52-1,-27-52 1,27-53 0,0-79-1,25-51 1,-25-80 0,-1-25-1,-51-1 1,-27 27 15,-53 52-31,1 79 16,26-1-1,-1 53 1,1 79 0,131-27-1,-105-52 1</inkml:trace>
          <inkml:trace contextRef="#ctx0" brushRef="#br0" timeOffset="31316.6322">28097 11321 0,'472'0'15,"-158"52"1,52 105-16,1-26 16,-367-131-1</inkml:trace>
          <inkml:trace contextRef="#ctx0" brushRef="#br0" timeOffset="31104.71">28411 11661 0,'27'576'0,"-27"-393"16,26-25-1,0-80 1,26-104-1,-52 26 1</inkml:trace>
        </inkml:traceGroup>
      </inkml:traceGroup>
    </inkml:traceGroup>
    <inkml:traceGroup>
      <inkml:annotationXML>
        <emma:emma xmlns:emma="http://www.w3.org/2003/04/emma" version="1.0">
          <emma:interpretation id="{43A29433-186F-4E76-A864-81F38BC54435}" emma:medium="tactile" emma:mode="ink">
            <msink:context xmlns:msink="http://schemas.microsoft.com/ink/2010/main" type="paragraph" rotatedBoundingBox="4116,13263 10613,13783 10528,14843 4031,143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A9723F4-A112-4942-8372-2267DE7B76B3}" emma:medium="tactile" emma:mode="ink">
              <msink:context xmlns:msink="http://schemas.microsoft.com/ink/2010/main" type="inkBullet" rotatedBoundingBox="4084,13668 4613,13710 4607,13772 4078,13730"/>
            </emma:interpretation>
            <emma:one-of disjunction-type="recognition" id="oneOf3">
              <emma:interpretation id="interp15" emma:lang="it-IT" emma:confidence="0">
                <emma:literal>-</emma:literal>
              </emma:interpretation>
            </emma:one-of>
          </emma:emma>
        </inkml:annotationXML>
        <inkml:trace contextRef="#ctx0" brushRef="#br0" timeOffset="6931.9068">1152 10509 0,'131'26'0,"0"0"16,131 27-16,-262-53 15</inkml:trace>
      </inkml:traceGroup>
      <inkml:traceGroup>
        <inkml:annotationXML>
          <emma:emma xmlns:emma="http://www.w3.org/2003/04/emma" version="1.0">
            <emma:interpretation id="{C965EB65-F968-44E5-8756-0C2D3E708D6A}" emma:medium="tactile" emma:mode="ink">
              <msink:context xmlns:msink="http://schemas.microsoft.com/ink/2010/main" type="line" rotatedBoundingBox="5822,13400 10613,13783 10528,14843 5737,14459"/>
            </emma:interpretation>
          </emma:emma>
        </inkml:annotationXML>
        <inkml:traceGroup>
          <inkml:annotationXML>
            <emma:emma xmlns:emma="http://www.w3.org/2003/04/emma" version="1.0">
              <emma:interpretation id="{85A1EC17-E4A3-420E-A0CC-10424991629C}" emma:medium="tactile" emma:mode="ink">
                <msink:context xmlns:msink="http://schemas.microsoft.com/ink/2010/main" type="inkWord" rotatedBoundingBox="5822,13400 10613,13783 10528,14843 5737,14459"/>
              </emma:interpretation>
              <emma:one-of disjunction-type="recognition" id="oneOf4">
                <emma:interpretation id="interp16" emma:lang="it-IT" emma:confidence="0">
                  <emma:literal>INPUT</emma:literal>
                </emma:interpretation>
                <emma:interpretation id="interp17" emma:lang="it-IT" emma:confidence="0">
                  <emma:literal>INPUT.</emma:literal>
                </emma:interpretation>
                <emma:interpretation id="interp18" emma:lang="it-IT" emma:confidence="0">
                  <emma:literal>INFURI</emma:literal>
                </emma:interpretation>
                <emma:interpretation id="interp19" emma:lang="it-IT" emma:confidence="0">
                  <emma:literal>INPGI</emma:literal>
                </emma:interpretation>
                <emma:interpretation id="interp20" emma:lang="it-IT" emma:confidence="0">
                  <emma:literal>INPGI.</emma:literal>
                </emma:interpretation>
              </emma:one-of>
            </emma:emma>
          </inkml:annotationXML>
          <inkml:trace contextRef="#ctx0" brushRef="#br0" timeOffset="5810.77">5132 10640 0,'53'52'0,"-27"53"0,-26 52 0,0 0 16,26-26 15,0-26-15,1-79 0,-27-78-1,-27-79 1,1-79-1,-79-25 1,-26 25 0,27 105-1,51 79 1,53 26 0,79 26-1,104 1 1,53 51-1,-53 1 1,-78-1 0,-79-25 15,-52-1-31,-79-26 31,-78-26-31,0 52 31,52-25-15,131-1 0,104-52-1,106-27 1,26-25 0,-236 78-1</inkml:trace>
          <inkml:trace contextRef="#ctx0" brushRef="#br0" timeOffset="6172.112">6023 10745 0,'26'104'31,"-78"184"-31,78-157 0,78 0 16,27-78-1,-26-53 1,0-53 0,-53-78-1,-26-52 1,-78 0 15,0 78-15,-53 53-1,53 25 1,78 54 0,105-27-1,52 0 1,-183 0 0</inkml:trace>
          <inkml:trace contextRef="#ctx0" brushRef="#br0" timeOffset="6588.1436">7253 10718 0,'27'105'16,"-27"26"-16,0 79 15,0-27 1,26-26-1,-26-52 1,0-53 0,-26-104-1,-27-105 1,-25-105 0,-79-105-1,52 158 1,79 156-1,52 53 1,131 26 15,52 1-15,1 25 0,-53 27-1,-105-79 1,-52 0-1</inkml:trace>
          <inkml:trace contextRef="#ctx0" brushRef="#br0" timeOffset="4603.6924">3064 10352 0,'-157'26'16,"157"-26"-1,0 52 1,-27 53-1,1 52 1,26 0 0,0-26-1,0-52 1,26-53 0,-26-52-1,27-105 1,51-26-1,-78 157 1</inkml:trace>
          <inkml:trace contextRef="#ctx0" brushRef="#br0" timeOffset="4394.7">3064 10352 0,'0'0'0</inkml:trace>
          <inkml:trace contextRef="#ctx0" brushRef="#br0" timeOffset="5199.4184">3535 10378 0,'52'105'0,"-78"26"16,-26 52-16,0-26 15,25-78 1,27-79 0,0 0-1,53-79 1,-27-52 15,0-26-31,0 26 47,0 105-47,-26 26 16,53 105-1,-1 78 1,27 0-1,52-52 1,0-26 0,-27-79-1,-25-52 1,-27-79 0,-26-78 15,-52-27-31,0 79 15,-26 53 1,-1 78 0,27 26-1,52 26 17,79-25-32,-105-27 15</inkml:trace>
        </inkml:traceGroup>
      </inkml:traceGroup>
    </inkml:traceGroup>
    <inkml:traceGroup>
      <inkml:annotationXML>
        <emma:emma xmlns:emma="http://www.w3.org/2003/04/emma" version="1.0">
          <emma:interpretation id="{5E734842-5951-45B5-B31D-483A22CB5AA1}" emma:medium="tactile" emma:mode="ink">
            <msink:context xmlns:msink="http://schemas.microsoft.com/ink/2010/main" type="paragraph" rotatedBoundingBox="3994,14646 14740,15497 14613,17104 3867,162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9729FBA-680B-4E36-A864-77367B899296}" emma:medium="tactile" emma:mode="ink">
              <msink:context xmlns:msink="http://schemas.microsoft.com/ink/2010/main" type="line" rotatedBoundingBox="3994,14646 14740,15497 14613,17104 3867,16253"/>
            </emma:interpretation>
          </emma:emma>
        </inkml:annotationXML>
        <inkml:traceGroup>
          <inkml:annotationXML>
            <emma:emma xmlns:emma="http://www.w3.org/2003/04/emma" version="1.0">
              <emma:interpretation id="{967EA633-2A08-430D-9BB4-FA07922A3692}" emma:medium="tactile" emma:mode="ink">
                <msink:context xmlns:msink="http://schemas.microsoft.com/ink/2010/main" type="inkWord" rotatedBoundingBox="3961,15067 10356,15573 10262,16760 3867,16253"/>
              </emma:interpretation>
              <emma:one-of disjunction-type="recognition" id="oneOf5">
                <emma:interpretation id="interp21" emma:lang="it-IT" emma:confidence="0">
                  <emma:literal>uscito</emma:literal>
                </emma:interpretation>
                <emma:interpretation id="interp22" emma:lang="it-IT" emma:confidence="0">
                  <emma:literal>-Uscito</emma:literal>
                </emma:interpretation>
                <emma:interpretation id="interp23" emma:lang="it-IT" emma:confidence="0">
                  <emma:literal>-Uscita</emma:literal>
                </emma:interpretation>
                <emma:interpretation id="interp24" emma:lang="it-IT" emma:confidence="0">
                  <emma:literal>-uscito</emma:literal>
                </emma:interpretation>
                <emma:interpretation id="interp25" emma:lang="it-IT" emma:confidence="0">
                  <emma:literal>-Uscitosi</emma:literal>
                </emma:interpretation>
              </emma:one-of>
            </emma:emma>
          </inkml:annotationXML>
          <inkml:trace contextRef="#ctx0" brushRef="#br0" timeOffset="8263.9892">995 12342 0,'105'26'0,"104"-52"0,79 52 15,0-26 1,-26-26 0,-262 26-1</inkml:trace>
          <inkml:trace contextRef="#ctx0" brushRef="#br0" timeOffset="7563.767">2540 12028 0,'0'52'16,"0"27"-16,-26 51 0,26 54 16,0-1-1,52 0 1,53-52-1,26-26 17,0-105-32,-26-52 15,-1-79 1,-77-53 0,-27 1-1,-27 78 1,-25 1-1,0 51 1,52 27 0,26 52-1,52 0 1,53 1 0,-131-27-1</inkml:trace>
          <inkml:trace contextRef="#ctx0" brushRef="#br0" timeOffset="7983.705">3954 12316 0,'-131'-27'0,"53"1"0,-27 79 0,26-1 15,79 53 1,53 0 0,78-1-1,0 27 1,-1-26-1,-51-26 1,-53-1 0,-78-26-1,-79 27 1,0-27 0,0 1-1,52-79 1,27-53-1,52 79 1</inkml:trace>
          <inkml:trace contextRef="#ctx0" brushRef="#br0" timeOffset="8692.7166">4609 12394 0,'-26'-52'0,"-105"52"16,26 78-16,0 53 0,53 26 31,104-26-31,53 0 16,52-52-1,26-27 1,-26-78 0,-26 0 15,-52-79-15,-53 0-1,-26 105-15</inkml:trace>
          <inkml:trace contextRef="#ctx0" brushRef="#br0" timeOffset="9001.3222">5525 12578 0,'0'104'0,"0"27"16,0 0-16,0 0 15,53-52 1,-1-53 0,27-79-1,-1-77 1,-78 130-1</inkml:trace>
          <inkml:trace contextRef="#ctx0" brushRef="#br0" timeOffset="9884.1686">6180 12630 0,'52'157'0,"-52"-26"16,-26 26 0,26-26-1,26-52 1,27-106 0,-27-77-1,-52-53 1,-27-27-1,-52-25 1,-25 78 0,25 78-1,105 53 1,26 0 0,105 27-1,52 25 1,27-52-1,-1 26 1,-52-26 15,-78 53-15,-27-1 0,-52 26-1,-26 53 1,-53 27-1,27-1 1,26-26 0,26-79-1,26-52 1,0-79 0,27-78-1,-27-52 1,0 25-1,0 80 1,0 78 0,-26 26-1,53 26 1,-1 105 0,53 52-1,-27-26 1,1-26 15,-53-79-15,-52-25-1,-79-54 1,-26-25 0,0 0-1,53 25 1,52 27-1,104 0 1,106 0 0,-184 0-1</inkml:trace>
        </inkml:traceGroup>
        <inkml:traceGroup>
          <inkml:annotationXML>
            <emma:emma xmlns:emma="http://www.w3.org/2003/04/emma" version="1.0">
              <emma:interpretation id="{85CCD8B4-C4B1-412D-A706-68D92BE66DA1}" emma:medium="tactile" emma:mode="ink">
                <msink:context xmlns:msink="http://schemas.microsoft.com/ink/2010/main" type="inkWord" rotatedBoundingBox="11041,15204 14740,15497 14634,16845 10934,16552"/>
              </emma:interpretation>
              <emma:one-of disjunction-type="recognition" id="oneOf6">
                <emma:interpretation id="interp26" emma:lang="it-IT" emma:confidence="0">
                  <emma:literal>Perir</emma:literal>
                </emma:interpretation>
                <emma:interpretation id="interp27" emma:lang="it-IT" emma:confidence="0">
                  <emma:literal>Dir</emma:literal>
                </emma:interpretation>
                <emma:interpretation id="interp28" emma:lang="it-IT" emma:confidence="0">
                  <emma:literal>D'ira</emma:literal>
                </emma:interpretation>
                <emma:interpretation id="interp29" emma:lang="it-IT" emma:confidence="0">
                  <emma:literal>Desia</emma:literal>
                </emma:interpretation>
                <emma:interpretation id="interp30" emma:lang="it-IT" emma:confidence="0">
                  <emma:literal>Disins</emma:literal>
                </emma:interpretation>
              </emma:one-of>
            </emma:emma>
          </inkml:annotationXML>
          <inkml:trace contextRef="#ctx0" brushRef="#br0" timeOffset="10593.1802">8458 12761 0,'-26'183'0,"0"-52"15,26 52 1,26-78 0,0-53-1,0-78 1,-26-78-1,-52-54 1,-27-25 0,-52 0-1,27 52 1,51 105 0,79 0-1,53 26 1,78 52-1,0 53 1,26 52 0,-78 0 15,-105-26-15,-78-26-1,-53-53 1,-26-26-1,26-26 1,26 0 0,53 0-1,104-26 1,105-26 0,53-53-1,-27 0 1,-183 105-1</inkml:trace>
          <inkml:trace contextRef="#ctx0" brushRef="#br0" timeOffset="10907.6454">9139 12839 0,'0'53'0,"-26"25"16,-1 27-16,-25 26 31,78 0-15,27-53-1,-1-25 1,53-27 0,-1-26-1,-25-26 1,-53 26-1,-26-26 1,-26-27 0,-53-51-1,79 104 1</inkml:trace>
          <inkml:trace contextRef="#ctx0" brushRef="#br0" timeOffset="11647.9082">8877 12813 0,'183'79'31,"105"-105"-15,-288-79-1,-52 0 1,-27 0 0,-25 53-1,-1 26 17,131 26-17,79 0-15,104 52 16,27 1 15,0-27-15,-79 0-1,-79 26 1,-52 1 0,-104 25-1,78-78 1,-26 0-1,-53-26 1,1 0 0,-27 0-1,53 26 1,25 26 0,27 52-1,79 27 1,78 26-1,0 26 1,-52-52 0,-53-53-1,-52-26 1,-78-26 15,-27 0-15,0-26-1,27 52 1,104-26 0,79-26-1,-105 26 1</inkml:trace>
          <inkml:trace contextRef="#ctx0" brushRef="#br0" timeOffset="12307.1132">10186 12211 0,'0'0'0</inkml:trace>
          <inkml:trace contextRef="#ctx0" brushRef="#br0" timeOffset="11972.1394">10422 12787 0,'0'105'0,"26"26"16,0 26-16,53 0 15,-1 0 1,-51-157 0,-1-52-1,-52-79 1,26 131-1</inkml:trace>
          <inkml:trace contextRef="#ctx0" brushRef="#br0" timeOffset="12897.9562">10972 12839 0,'105'131'0,"-79"0"15,0 26 1,0 0 0,0-52-1,0-26 1,-26-79 0,-26-53-1,0-78 1,-26-78-1,-1 26 1,27-1 0,26 53-1,0 131 1,53 27 15,51 25-15,27 79-1,26 26 1,-78 26 0,-79-78-1,-52 0 1,-53-53 0,0 1-1,0-27 1,79 0-1,78-26 1,79 0 0,27-26-1,-28-27 1,-51 53 0,-105 53-1,26-27 1,26 0-1,-52-26 1,52 0 0,-26 0 15</inkml:trace>
        </inkml:traceGroup>
      </inkml:traceGroup>
    </inkml:traceGroup>
  </inkml:traceGroup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3:47.69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AC796DD-5FBE-4B66-8FDF-61B2E2B0295A}" emma:medium="tactile" emma:mode="ink">
          <msink:context xmlns:msink="http://schemas.microsoft.com/ink/2010/main" type="inkDrawing" rotatedBoundingBox="19848,8737 21995,8797 21994,8856 19847,8796" semanticType="callout" shapeName="Other">
            <msink:sourceLink direction="with" ref="{67BA826E-B853-4784-B804-B2048342A850}"/>
            <msink:sourceLink direction="with" ref="{B2C11C6F-6FBC-4311-9FE9-FF8EAFCAA562}"/>
          </msink:context>
        </emma:interpretation>
      </emma:emma>
    </inkml:annotationXML>
    <inkml:trace contextRef="#ctx0" brushRef="#br0">-209 0 0,'0'-26'0,"26"0"0,26 26 15,27 0-15,26 0 0,52 26 0,52 0 16,27-26 0,52 0-1,0 0 1,-26 0-1,-26 0 1,-105 27 0,-53-27-1,-78 0 1,0 0 0,-26-27-1,-79 54 16,-26-27-15,0 0 0,131 0-1</inkml:trace>
  </inkml:traceGroup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3:46.8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2C11C6F-6FBC-4311-9FE9-FF8EAFCAA562}" emma:medium="tactile" emma:mode="ink">
          <msink:context xmlns:msink="http://schemas.microsoft.com/ink/2010/main" type="inkDrawing" rotatedBoundingBox="20057,8797 20072,8797 20072,8812 20057,8812" shapeName="Other">
            <msink:destinationLink direction="with" ref="{EAC796DD-5FBE-4B66-8FDF-61B2E2B0295A}"/>
          </msink:context>
        </emma:interpretation>
      </emma:emma>
    </inkml:annotationXML>
    <inkml:trace contextRef="#ctx0" brushRef="#br0">0 0 0,'0'0'0</inkml:trace>
  </inkml:traceGroup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3:48.1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6634BEE-BC8F-4D35-B5BA-5140172A3828}" emma:medium="tactile" emma:mode="ink">
          <msink:context xmlns:msink="http://schemas.microsoft.com/ink/2010/main" type="inkDrawing" rotatedBoundingBox="19745,9554 22131,9612 22125,9820 19740,9761" shapeName="Other"/>
        </emma:interpretation>
      </emma:emma>
    </inkml:annotationXML>
    <inkml:trace contextRef="#ctx0" brushRef="#br0">0 52 0,'236'53'0,"-27"-27"0,79-26 15,53 26 1,-1-26 0,-26 26-1,-26-52 1,-78 52-1,-105 1 1,-53-27 0,-52 0-1,0 0 1,-78-53 0,25 1-1,27-53 1,26 105-1</inkml:trace>
  </inkml:traceGroup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3:49.4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7BA826E-B853-4784-B804-B2048342A850}" emma:medium="tactile" emma:mode="ink">
          <msink:context xmlns:msink="http://schemas.microsoft.com/ink/2010/main" type="inkDrawing" rotatedBoundingBox="23101,17852 23172,3453 24212,3458 24142,17857" semanticType="verticalRange" shapeName="Other">
            <msink:sourceLink direction="with" ref="{E0B7AFEC-6B03-4858-8CCF-64014F732D1F}"/>
            <msink:destinationLink direction="with" ref="{EAC796DD-5FBE-4B66-8FDF-61B2E2B0295A}"/>
          </msink:context>
        </emma:interpretation>
      </emma:emma>
    </inkml:annotationXML>
    <inkml:trace contextRef="#ctx0" brushRef="#br0">579 0 0,'0'78'16,"-26"79"-16,0 105 0,0 0 15,26 52 1,-27 53 15,27 25-15,-26 54-1,0 77 1,26 1 0,0 52-1,-26 26 1,0 27-1,0-1 1,-1 27 0,-25 26-1,0 0 1,-27 26 0,27 0-1,-1-53 1,27 1-1,26-53 1,26-78 0,0-105-1,1-26 17,25-79-17,-26-52 1,0-53-1,-26-78 1,0 0 0,0-26-1,-26-27 1,26 1 0,-26-27-1,26-26 1,0 1-1,0-1 1,0-26 0,0 0-1,0 0 1,0 0 0,26 52-1,27-26 16,51 53-15,27-27 0,53 27-1,-27-1 1,-26 1 0,-53-27-1,-52-25 1,-26-27-1,-26-53 1,-26-104 0,-27-52-1,79 209 1</inkml:trace>
  </inkml:traceGroup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3:51.62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E68D300-6911-42B8-9A24-B071A093F13A}" emma:medium="tactile" emma:mode="ink">
          <msink:context xmlns:msink="http://schemas.microsoft.com/ink/2010/main" type="inkDrawing" rotatedBoundingBox="30164,3559 30345,18588 28722,18608 28541,3578" semanticType="verticalRange" shapeName="Other">
            <msink:sourceLink direction="with" ref="{04784F69-407F-4DBD-98B4-F16CD21AB6EE}"/>
            <msink:sourceLink direction="with" ref="{9BADC4D0-C945-44B1-9154-3E8243671618}"/>
          </msink:context>
        </emma:interpretation>
      </emma:emma>
    </inkml:annotationXML>
    <inkml:trace contextRef="#ctx0" brushRef="#br0">0 79 0,'104'-26'0,"1"26"0,0 0 0,52 0 15,26 0 1,27 0 0,-1 0-1,1 0 1,-53-27-1,-53 1 17,-51 26-32,-27 0 15,-26 0 1,-26 0 0,26 53-1,-26-1 1,-1 53-1,27 52 1,0 26 15,0 53-15,0 52 0,0 26-1,27 53 1,-27 25-1,26 80 1,-26-1 0,0 53-1,0 0 1,0-1 0,0 27-1,0 52 1,0-25-1,-26 25 1,-1-52 0,27 52-1,-26 0 1,26 27 15,0-27-15,-26 0-1,0-26 1,26-26 0,0 0-1,-26-105 1,26-26 0,0-52-1,0-27 1,0-78-1,26-26 1,0-79 0,0 0-1,27-26 1,-27-26 0,0-27-1,0-25 1,-26-53-1,0 0 1,0 0 15,-26 0-15,0 26 0,-27-26-1,-25-26 1,-27 26-1,-26-27 1,-52-25 0,0 26-1,-79-27 1,157-25 0,105 78-1</inkml:trace>
  </inkml:traceGroup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3:55.3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0B7AFEC-6B03-4858-8CCF-64014F732D1F}" emma:medium="tactile" emma:mode="ink">
          <msink:context xmlns:msink="http://schemas.microsoft.com/ink/2010/main" type="writingRegion" rotatedBoundingBox="25125,3576 25407,7863 24006,7955 23725,3668">
            <msink:destinationLink direction="with" ref="{67BA826E-B853-4784-B804-B2048342A850}"/>
          </msink:context>
        </emma:interpretation>
      </emma:emma>
    </inkml:annotationXML>
    <inkml:traceGroup>
      <inkml:annotationXML>
        <emma:emma xmlns:emma="http://www.w3.org/2003/04/emma" version="1.0">
          <emma:interpretation id="{7900C980-337A-4C86-9D09-39FE8A586370}" emma:medium="tactile" emma:mode="ink">
            <msink:context xmlns:msink="http://schemas.microsoft.com/ink/2010/main" type="paragraph" rotatedBoundingBox="25125,3576 25407,7863 24006,7955 23725,36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943E9E7-4ABE-43AC-915D-7C2958301AE0}" emma:medium="tactile" emma:mode="ink">
              <msink:context xmlns:msink="http://schemas.microsoft.com/ink/2010/main" type="inkBullet" rotatedBoundingBox="25287,6931 25295,7043 24594,7088 24587,6977"/>
            </emma:interpretation>
            <emma:one-of disjunction-type="recognition" id="oneOf0">
              <emma:interpretation id="interp0" emma:lang="it-IT" emma:confidence="0">
                <emma:literal>-</emma:literal>
              </emma:interpretation>
              <emma:interpretation id="interp1" emma:lang="it-IT" emma:confidence="0">
                <emma:literal>.</emma:literal>
              </emma:interpretation>
              <emma:interpretation id="interp2" emma:lang="it-IT" emma:confidence="0">
                <emma:literal>_</emma:literal>
              </emma:interpretation>
              <emma:interpretation id="interp3" emma:lang="it-IT" emma:confidence="0">
                <emma:literal>,</emma:literal>
              </emma:interpretation>
              <emma:interpretation id="interp4" emma:lang="it-IT" emma:confidence="0">
                <emma:literal>è</emma:literal>
              </emma:interpretation>
            </emma:one-of>
          </emma:emma>
        </inkml:annotationXML>
        <inkml:trace contextRef="#ctx0" brushRef="#br0">739 1920 0,'52'0'0,"0"0"0,79 0 0,0 0 15,0 26-15,0-26 16,-79 26 0,-25-26-1,-27 0 1,0 0 15,-53-26-31,1 0 16,52-27-1,0 53 1</inkml:trace>
      </inkml:traceGroup>
      <inkml:traceGroup>
        <inkml:annotationXML>
          <emma:emma xmlns:emma="http://www.w3.org/2003/04/emma" version="1.0">
            <emma:interpretation id="{04784F69-407F-4DBD-98B4-F16CD21AB6EE}" emma:medium="tactile" emma:mode="ink">
              <msink:context xmlns:msink="http://schemas.microsoft.com/ink/2010/main" type="line" rotatedBoundingBox="25125,3576 25407,7863 24006,7955 23725,3668">
                <msink:destinationLink direction="with" ref="{AE68D300-6911-42B8-9A24-B071A093F13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19CDCC30-E5B0-4774-A1B0-0F082CE8E124}" emma:medium="tactile" emma:mode="ink">
                <msink:context xmlns:msink="http://schemas.microsoft.com/ink/2010/main" type="inkWord" rotatedBoundingBox="25125,3576 25407,7863 24006,7955 23725,3668"/>
              </emma:interpretation>
              <emma:one-of disjunction-type="recognition" id="oneOf1">
                <emma:interpretation id="interp5" emma:lang="it-IT" emma:confidence="0">
                  <emma:literal>È,</emma:literal>
                </emma:interpretation>
                <emma:interpretation id="interp6" emma:lang="it-IT" emma:confidence="0">
                  <emma:literal>È.</emma:literal>
                </emma:interpretation>
                <emma:interpretation id="interp7" emma:lang="it-IT" emma:confidence="0">
                  <emma:literal>E,</emma:literal>
                </emma:interpretation>
                <emma:interpretation id="interp8" emma:lang="it-IT" emma:confidence="0">
                  <emma:literal>E.</emma:literal>
                </emma:interpretation>
                <emma:interpretation id="interp9" emma:lang="it-IT" emma:confidence="0">
                  <emma:literal>Es</emma:literal>
                </emma:interpretation>
              </emma:one-of>
            </emma:emma>
          </inkml:annotationXML>
          <inkml:trace contextRef="#ctx0" brushRef="#br0" timeOffset="-5199.4184">-73-1406 0,'183'0'0,"-26"26"0,53-26 16,-27-26-1,-26 0 1,-78 26 0,-53 0-1,-26 0 1,-26 0 0,-53 26-1,79-26 1</inkml:trace>
          <inkml:trace contextRef="#ctx0" brushRef="#br0" timeOffset="-2399.5062">581 34 0,'-52'0'0,"-27"26"15,-25 1-15,-1-1 0,26 52 0,1-25 16,26 51-1,25 1 1,27 0 0,27 26 15,25-26-15,79-1-1,0-25 1,52-1-1,-26-51 1,26-54 0,-25 1-1,-28-52 1,-51-53 0,-27 0-1,-52-26 1,-52 0-1,-27-1 1,-25 28 0,-1 77-1,-26 27 1,-26 26 0,52 79-1,27 25 1,51-25 15,54-53-15,-27-26-1</inkml:trace>
          <inkml:trace contextRef="#ctx0" brushRef="#br0" timeOffset="-1671.9392">712-516 0,'27'-26'0,"-1"52"16,-26 53-16,-26 104 0,26 0 16,-27 132-1,1-106 1,52 27-1,-26 0 1,27-53 0,-1-26-1,-52-52 1,-1-1 0,1-51-1,-52-1 1,-53 1 15,26-1-31,0 0 16,27 1 15,51-53-15,54 26-1,25-26 1,53 26-1,52-26 1,0 0 0,-52 0-1,-53 0 1,-52 26 15,-26-52-31,-26-79 16,-1-26-1,53 131 1</inkml:trace>
          <inkml:trace contextRef="#ctx0" brushRef="#br0" timeOffset="-1295.9482">293-463 0,'184'-79'0,"-53"53"0,52 26 15,53 0 17,-27 26-17,-130 0 17,-53-26-32,-26 53 15,-79-1 1,1-26-1,78-26 1</inkml:trace>
          <inkml:trace contextRef="#ctx0" brushRef="#br0" timeOffset="-631.8602">1027 1998 0,'52'0'16,"-26"79"-16,0 52 0,-26 0 0,26-1 16,-26-25-1,-26 0 1,-26-27-1,-27-25 1,-25-27 0,-1-26 15,26 0-15,53-26-1,26 0 1,26-27-1,53 27 1,26-26 0,-27-1-1,-78 53 1</inkml:trace>
        </inkml:traceGroup>
      </inkml:traceGroup>
    </inkml:traceGroup>
  </inkml:traceGroup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4:27.9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9FA280B-69EA-4F0E-A540-0C884AA073BE}" emma:medium="tactile" emma:mode="ink">
          <msink:context xmlns:msink="http://schemas.microsoft.com/ink/2010/main" type="inkDrawing" rotatedBoundingBox="2400,3789 2826,16417 1317,16467 891,3840" semanticType="callout" shapeName="Other">
            <msink:sourceLink direction="to" ref="{F0EA1FCD-45B7-4A7C-ACB5-085202B7D824}"/>
            <msink:sourceLink direction="to" ref="{F9A94A20-8B65-472E-9E11-FFF648A76861}"/>
            <msink:sourceLink direction="with" ref="{6F26CD63-197C-444D-86DC-3F6878C2722F}"/>
            <msink:sourceLink direction="with" ref="{B9DA639E-DF09-4E3A-8389-BF1324F08001}"/>
          </msink:context>
        </emma:interpretation>
      </emma:emma>
    </inkml:annotationXML>
    <inkml:trace contextRef="#ctx0" brushRef="#br0">214 0 0,'-105'-105'0,"79"236"0,26 79 0,-26 51 16,26 27 0,0 27-1,0 51 1,26 53-1,27 53 1,-27 25 0,0 79-1,-26 0 1,-26 53 0,26 52-1,26-1 1,-26 132-1,-26-53 1,0 53 0,-27-26 15,1-1-15,26-78-1,26-131 1,26-104-1,-26-132 1,26-156 0,0-106-1,-26-52 1,0-26 0,-26-26-1,0 0 1,0 0-1,0 26 1,26 0 0,0 26-1,78 0 1,27 0 0,104 0-1,1 1 1,104-27 15,-104 26-15,-1 0-1,-78 0 1,-79 0 0,-52-26-1,-78-52 1,-53-53-1,131 105 1</inkml:trace>
  </inkml:traceGroup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4:30.5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8ECA903-45C3-4FC7-BE28-84136DF1A83E}" emma:medium="tactile" emma:mode="ink">
          <msink:context xmlns:msink="http://schemas.microsoft.com/ink/2010/main" type="inkDrawing" rotatedBoundingBox="10981,16772 11286,4091 14548,4169 14244,16850" semanticType="verticalRange" shapeName="Other">
            <msink:sourceLink direction="with" ref="{445F922D-F94A-4FAF-9631-E61C3BDE4DD5}"/>
            <msink:sourceLink direction="with" ref="{633704EB-BC0C-4619-A9A0-4266A2DCE686}"/>
            <msink:sourceLink direction="with" ref="{34C4DE31-9BF8-4099-A113-4A02D1EBE1D1}"/>
          </msink:context>
        </emma:interpretation>
      </emma:emma>
    </inkml:annotationXML>
    <inkml:trace contextRef="#ctx0" brushRef="#br0">0 31 0,'131'-26'15,"-26"26"-15,26 0 0,52 0 0,53 0 16,-1 26 0,27 1 15,26-27-16,0 26 1,-26 0 0,-26-26-1,-53 26 1,-26-26 0,-52 0-1,-79 0 1,0 26-1,-26-26 1,0 53 0,-26 25-1,26 53 1,0 26 0,26 53-1,1 52 1,-1 52-1,26 79 1,1 52 0,-1 52 15,0 53-15,-25 26-1,-27 27 1,0 51-1,-53 27 1,1 26 0,26 26-1,-27 0 1,27 27 0,0-27-1,0 0 1,26-78-1,0-79 1,0-79 0,-27-156 15,1-106-31,0-130 16,-52-26-1,-27-79 16,-26 0-15,-52 0 0,-1-26-1,-25 52 1,-1 0 0,1 0-1,-27-26 1,-26-26-1,0-26 1,1-27 0,51 0-1,27 27 1,104 26 0,132 52-1,51 26 1,-104-52-1</inkml:trace>
  </inkml:traceGroup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4:32.0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7FFA7A6-B843-4D51-8A43-EED5D25D271E}" emma:medium="tactile" emma:mode="ink">
          <msink:context xmlns:msink="http://schemas.microsoft.com/ink/2010/main" type="inkDrawing" rotatedBoundingBox="16123,4178 16312,16993 15189,17009 15000,4194" semanticType="callout" shapeName="Other">
            <msink:sourceLink direction="with" ref="{C98FC1EC-381C-46E6-88F3-2E87F572F319}"/>
          </msink:context>
        </emma:interpretation>
      </emma:emma>
    </inkml:annotationXML>
    <inkml:trace contextRef="#ctx0" brushRef="#br0">209 0 0,'0'26'0,"0"52"16,27 1-16,-27 26 0,26 26 16,-26 26-1,26 78 1,0 1 15,0 78-15,0 27-1,-26 52 1,0 52 0,0 26-1,-26 27 1,52 261-1,1-209 1,-1 26 0,0 0-1,0 26 1,-26-26 15,0 27-15,0-27-1,0 26 1,-26-78 0,-26-27-1,-1-52 1,1-26 0,26-104-1,0-27 1,-1-53-1,27-25 1,-26-27 0,-26-26-1,-1-26 1,27 0 0,0-52-1,0-27 1,26-26-1,0-26 17,0 0-17,0 0 1,0 0 0,0 0-1,52 0 1,53 0-1,26 0 1,78 26 0,1 27-1,-27-1 1,-26-26 0,-104 0-1,-27-26 1,-52-26-1,-79-26 1,0-79 0,105 131-1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31.0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E286035-A276-4CED-8808-4D6CA08B37C5}" emma:medium="tactile" emma:mode="ink">
          <msink:context xmlns:msink="http://schemas.microsoft.com/ink/2010/main" type="writingRegion" rotatedBoundingBox="2382,182 4163,182 4163,1256 2382,1256">
            <msink:destinationLink direction="with" ref="{9C001A7B-195E-49F3-A706-7AD525382E4B}"/>
          </msink:context>
        </emma:interpretation>
      </emma:emma>
    </inkml:annotationXML>
    <inkml:traceGroup>
      <inkml:annotationXML>
        <emma:emma xmlns:emma="http://www.w3.org/2003/04/emma" version="1.0">
          <emma:interpretation id="{0238C9DB-4F4A-44F0-9A31-28AD1E2DC255}" emma:medium="tactile" emma:mode="ink">
            <msink:context xmlns:msink="http://schemas.microsoft.com/ink/2010/main" type="paragraph" rotatedBoundingBox="2382,182 4163,182 4163,1256 2382,125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30ACAC4-A01F-4161-B5CE-9B5CC1E6A4EB}" emma:medium="tactile" emma:mode="ink">
              <msink:context xmlns:msink="http://schemas.microsoft.com/ink/2010/main" type="line" rotatedBoundingBox="2382,182 4163,182 4163,1256 2382,1256"/>
            </emma:interpretation>
          </emma:emma>
        </inkml:annotationXML>
        <inkml:traceGroup>
          <inkml:annotationXML>
            <emma:emma xmlns:emma="http://www.w3.org/2003/04/emma" version="1.0">
              <emma:interpretation id="{6A861B26-98A2-47FE-B0C7-B5CA07FEB899}" emma:medium="tactile" emma:mode="ink">
                <msink:context xmlns:msink="http://schemas.microsoft.com/ink/2010/main" type="inkWord" rotatedBoundingBox="2382,182 4163,182 4163,1256 2382,1256"/>
              </emma:interpretation>
              <emma:one-of disjunction-type="recognition" id="oneOf0">
                <emma:interpretation id="interp0" emma:lang="it-IT" emma:confidence="0">
                  <emma:literal>In</emma:literal>
                </emma:interpretation>
                <emma:interpretation id="interp1" emma:lang="it-IT" emma:confidence="0">
                  <emma:literal>tn</emma:literal>
                </emma:interpretation>
                <emma:interpretation id="interp2" emma:lang="it-IT" emma:confidence="0">
                  <emma:literal>tu</emma:literal>
                </emma:interpretation>
                <emma:interpretation id="interp3" emma:lang="it-IT" emma:confidence="0">
                  <emma:literal>Ton</emma:literal>
                </emma:interpretation>
                <emma:interpretation id="interp4" emma:lang="it-IT" emma:confidence="0">
                  <emma:literal>Ten</emma:literal>
                </emma:interpretation>
              </emma:one-of>
            </emma:emma>
          </inkml:annotationXML>
          <inkml:trace contextRef="#ctx0" brushRef="#br0">0 43 0,'105'-27'0,"52"1"15,105 52 1,0-26-16,-27 27 31,1-27-31,-105 0 16,-52 26 31,-132 26-47,-78-26 31,0 27-31,131-53 31</inkml:trace>
          <inkml:trace contextRef="#ctx0" brushRef="#br0" timeOffset="-289.0736">707 16 0,'0'79'0,"0"52"0,-26 26 15,0 26 1,26-25-1,52-54 1,-52 1 0,0-53-1,-78-104 1,-1-79 0,0-26-1,79 157 16</inkml:trace>
          <inkml:trace contextRef="#ctx0" brushRef="#br0" timeOffset="440.4466">1048 645 0,'131'340'16,"-131"-287"-1,0-27 1,26-52 0,26-27-1,27-25 1,-1-1 0,-25 27-1,25 26 1,1 52-1,-27 26 1,-26 53 0,27-26-1,-27-27 1,-52-131 15,26 79-15</inkml:trace>
        </inkml:traceGroup>
      </inkml:traceGroup>
    </inkml:traceGroup>
  </inkml:traceGroup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4:34.0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4C15048-8730-462C-A910-F3BD7CC97ADF}" emma:medium="tactile" emma:mode="ink">
          <msink:context xmlns:msink="http://schemas.microsoft.com/ink/2010/main" type="inkDrawing" rotatedBoundingBox="17795,17345 18139,4516 19745,4559 19401,17388" semanticType="verticalRange" shapeName="Other">
            <msink:sourceLink direction="with" ref="{D2E6EAB7-20D6-460A-B915-2FAA93EE167C}"/>
          </msink:context>
        </emma:interpretation>
      </emma:emma>
    </inkml:annotationXML>
    <inkml:trace contextRef="#ctx0" brushRef="#br0">419 0 0,'78'0'0,"27"0"31,314 26-31,-183-26 0,-27-26 15,-78 26 1,-26 0 0,-79 0 15,-26 0-31,-52 26 31,-1 1-15,1 51-1,-1 1 1,1 26 0,0 52-1,25 52 1,1 1 0,0 51-1,0 54 1,26 25-1,0 1 1,-26 77 15,26 28-31,26-1 16,0 52 0,0 1-1,0 26 1,-26 25-1,27 1 17,-27 0-17,-27-26 1,54 52 0,-27-26-1,0 0 1,0 0-1,26-27 1,-26-25 0,26-1-1,-26 1 1,26-79 0,0-52-1,-26-79 1,27-79-1,-1-104 1,-52-53 0,26-52-1,-53 0 17,1-52-17,-79-27 1,-26-25-1,-79 25 1,-26 0 0,-26 53-1,53 52 1,104-26 0,104 0-1,80 0 1,130-52-1,0 0 1,-183 52 0</inkml:trace>
  </inkml:traceGroup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4:37.7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2E6EAB7-20D6-460A-B915-2FAA93EE167C}" emma:medium="tactile" emma:mode="ink">
          <msink:context xmlns:msink="http://schemas.microsoft.com/ink/2010/main" type="writingRegion" rotatedBoundingBox="18072,4030 19195,16725 16028,17005 14906,4310">
            <msink:destinationLink direction="with" ref="{84C15048-8730-462C-A910-F3BD7CC97ADF}"/>
          </msink:context>
        </emma:interpretation>
      </emma:emma>
    </inkml:annotationXML>
    <inkml:traceGroup>
      <inkml:annotationXML>
        <emma:emma xmlns:emma="http://www.w3.org/2003/04/emma" version="1.0">
          <emma:interpretation id="{4A3194B5-DFAB-44A5-AB48-41ED775D2CA0}" emma:medium="tactile" emma:mode="ink">
            <msink:context xmlns:msink="http://schemas.microsoft.com/ink/2010/main" type="paragraph" rotatedBoundingBox="18072,4030 19195,16725 16028,17005 14906,431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0E16500-5FEE-425D-A2D9-1258015B6DB0}" emma:medium="tactile" emma:mode="ink">
              <msink:context xmlns:msink="http://schemas.microsoft.com/ink/2010/main" type="line" rotatedBoundingBox="18072,4030 19195,16725 16028,17005 14906,4310"/>
            </emma:interpretation>
          </emma:emma>
        </inkml:annotationXML>
        <inkml:traceGroup>
          <inkml:annotationXML>
            <emma:emma xmlns:emma="http://www.w3.org/2003/04/emma" version="1.0">
              <emma:interpretation id="{C98FC1EC-381C-46E6-88F3-2E87F572F319}" emma:medium="tactile" emma:mode="ink">
                <msink:context xmlns:msink="http://schemas.microsoft.com/ink/2010/main" type="inkWord" rotatedBoundingBox="18072,4030 19195,16725 16028,17005 14906,4310">
                  <msink:destinationLink direction="with" ref="{77FFA7A6-B843-4D51-8A43-EED5D25D271E}"/>
                </msink:context>
              </emma:interpretation>
              <emma:one-of disjunction-type="recognition" id="oneOf0">
                <emma:interpretation id="interp0" emma:lang="it-IT" emma:confidence="0">
                  <emma:literal>"i</emma:literal>
                </emma:interpretation>
                <emma:interpretation id="interp1" emma:lang="it-IT" emma:confidence="0">
                  <emma:literal>È:</emma:literal>
                </emma:interpretation>
                <emma:interpretation id="interp2" emma:lang="it-IT" emma:confidence="0">
                  <emma:literal>"i.</emma:literal>
                </emma:interpretation>
                <emma:interpretation id="interp3" emma:lang="it-IT" emma:confidence="0">
                  <emma:literal>"i:</emma:literal>
                </emma:interpretation>
                <emma:interpretation id="interp4" emma:lang="it-IT" emma:confidence="0">
                  <emma:literal>ti.</emma:literal>
                </emma:interpretation>
              </emma:one-of>
            </emma:emma>
          </inkml:annotationXML>
          <inkml:trace contextRef="#ctx0" brushRef="#br0">406 0 0,'0'26'16,"-53"53"-16,-25 25 0,-27 27 0,26 0 15,1 0 1,78 0-1,26-52 17,52-27-17,1-26 1,52-52 0,-26-26-1,-1-27 1,-51 1-1,-1 25 1,-52 27 0,0 26-1,26 26 17,-52 53-32,105 26 15,25 25 1,1-25-1,26-79 1,0-26 0,0-26-1,0-52 1,-53-53 0,-51-26 15,-27-27-16,-53 27 1,1 26 0,-53 26-1,0 53 1,27 26 0,26 26-1,78 26 1,78-26-1,-104 0 1</inkml:trace>
          <inkml:trace contextRef="#ctx0" brushRef="#br0" timeOffset="2423.9212">1636 864 0,'184'-26'0,"-27"52"0,-26-26 16,-1 0-1,-25 0 1,-52 0 0,-53-26-1,0 26 1</inkml:trace>
          <inkml:trace contextRef="#ctx0" brushRef="#br0" timeOffset="2119.222">1846 1021 0,'52'0'0,"-26"26"16,0 53-16,1 26 0,-27 52 0,-53 26 16,-25-78-1,25-53 1,1 1-1,0-53 17,-27-27-17,-26 1 1,53-26 0,0 26-1,78-53 1,52 1-1,-78 78 1</inkml:trace>
          <inkml:trace contextRef="#ctx0" brushRef="#br0" timeOffset="2880.97">798 2226 0,'53'52'16,"-53"27"-16,-27-53 0,27-26 0</inkml:trace>
          <inkml:trace contextRef="#ctx0" brushRef="#br0" timeOffset="-5028.5134">-590-890 0,'131'-53'0,"-26"53"0,78 26 16,53 1-16,26-1 15,-53-26 1,1 0-1,-105 0 1,-79 0 0,-26 0-1,-26 26 1,-27 26 0,53-78-1,0 26 1</inkml:trace>
          <inkml:trace contextRef="#ctx0" brushRef="#br0" timeOffset="3061.641">798 3221 0,'79'157'0,"-53"0"15,26-131 1,-52-26 0</inkml:trace>
          <inkml:trace contextRef="#ctx0" brushRef="#br0" timeOffset="3215.9438">955 4478 0,'79'288'0,"0"-157"16,-1-79-1,-78-52 1</inkml:trace>
          <inkml:trace contextRef="#ctx0" brushRef="#br0" timeOffset="3363.4104">1086 5944 0,'-52'236'0,"131"-210"16,-79-26-1</inkml:trace>
          <inkml:trace contextRef="#ctx0" brushRef="#br0" timeOffset="3500.1344">982 6939 0,'52'262'0,"27"-131"16,25-105-1,-104-26 1</inkml:trace>
          <inkml:trace contextRef="#ctx0" brushRef="#br0" timeOffset="3612.4434">1008 7882 0,'-79'157'16,"105"-79"-1,-26-78-15</inkml:trace>
          <inkml:trace contextRef="#ctx0" brushRef="#br0" timeOffset="377251.7906">458 9008 0,'-105'105'0,"-26"52"0,26 26 16,27 0-1,52 1 1,26-27 0,78-53-1,53-51 1,26-79 0,-26-79-1,0-26 1,-78 26-1,-27 27 17,-26 25-32,0 53 15,0 53 1,0 104 15,52 78-15,53 1-1,26-26 1,26-53 0,0-79-1,0-52 1,0-157 15,-52-78-31,-79-79 16,-78 0-1,-53 26 1,-26 53 0,53 51-1,25 106 17,27 26-32,52 78 15,79 1 1,-105-53-1</inkml:trace>
          <inkml:trace contextRef="#ctx0" brushRef="#br0" timeOffset="379775.325">2003 10788 0,'52'27'16,"-157"261"-16,53-184 16,26-51-1,26-27 1,0-26-1,0-26 1,52-79 0,-26-52-1,27 26 1,-27 26 0,0 0-1,0 79 1,1 26-1,-27 0 1,52 53 0,-26 25 15,26 1-15,1-53-1,25 0 1,-25-52-1,25-53 1,1 1 0,-27 25-1,1 1 17,-53 52-17,26 26 1,-26 79-16,0 26 15,0 26 1,26 0 0,-26 0-1,0-52 1,0-26 0,-52-27-1,25-104 1,-25-53 15,52 105-15</inkml:trace>
          <inkml:trace contextRef="#ctx0" brushRef="#br0" timeOffset="380123.9712">1505 11286 0,'26'52'0,"79"-52"0,0 26 15,0 1-15,-1 25 0,-25 0 16,-27-25 0,-52-27-1,-26 0 1,26-27 0,0 1-1,53-26 1,-53 52-1</inkml:trace>
          <inkml:trace contextRef="#ctx0" brushRef="#br0" timeOffset="380416.9512">2422 11391 0,'157'0'0,"-79"0"0,27 26 0,0 0 0,0 26 31,-27-25-15,-52-27 0,-26 0-1,-104-27 1,51-25-1,53 52 17</inkml:trace>
        </inkml:traceGroup>
      </inkml:traceGroup>
    </inkml:traceGroup>
  </inkml:traceGroup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5:15.7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7329E8B-B88D-45F2-B0CC-11F64BDFAD0C}" emma:medium="tactile" emma:mode="ink">
          <msink:context xmlns:msink="http://schemas.microsoft.com/ink/2010/main" type="writingRegion" rotatedBoundingBox="15891,2942 20565,3131 20529,4032 15855,3843"/>
        </emma:interpretation>
      </emma:emma>
    </inkml:annotationXML>
    <inkml:traceGroup>
      <inkml:annotationXML>
        <emma:emma xmlns:emma="http://www.w3.org/2003/04/emma" version="1.0">
          <emma:interpretation id="{FBC3C40C-6F82-4197-A014-5FD3FC3D267F}" emma:medium="tactile" emma:mode="ink">
            <msink:context xmlns:msink="http://schemas.microsoft.com/ink/2010/main" type="paragraph" rotatedBoundingBox="15891,2942 20565,3131 20529,4032 15855,38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EA43010-18DD-4B63-A796-45DADDAE4C90}" emma:medium="tactile" emma:mode="ink">
              <msink:context xmlns:msink="http://schemas.microsoft.com/ink/2010/main" type="line" rotatedBoundingBox="15891,2942 20565,3131 20529,4032 15855,3843"/>
            </emma:interpretation>
          </emma:emma>
        </inkml:annotationXML>
        <inkml:traceGroup>
          <inkml:annotationXML>
            <emma:emma xmlns:emma="http://www.w3.org/2003/04/emma" version="1.0">
              <emma:interpretation id="{5427467C-4217-43D3-839A-2E6130E4337B}" emma:medium="tactile" emma:mode="ink">
                <msink:context xmlns:msink="http://schemas.microsoft.com/ink/2010/main" type="inkWord" rotatedBoundingBox="15721,3063 16968,2676 17170,3326 15923,3713"/>
              </emma:interpretation>
              <emma:one-of disjunction-type="recognition" id="oneOf0">
                <emma:interpretation id="interp0" emma:lang="it-IT" emma:confidence="0">
                  <emma:literal>w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u</emma:literal>
                </emma:interpretation>
                <emma:interpretation id="interp3" emma:lang="it-IT" emma:confidence="0">
                  <emma:literal>o</emma:literal>
                </emma:interpretation>
                <emma:interpretation id="interp4" emma:lang="it-IT" emma:confidence="0">
                  <emma:literal>W</emma:literal>
                </emma:interpretation>
              </emma:one-of>
            </emma:emma>
          </inkml:annotationXML>
          <inkml:trace contextRef="#ctx0" brushRef="#br0">14564-917 0,'0'105'0,"0"26"0,0 52 16,-26-78-1,78-105 1,-26 0-1,53-52 1,-27-27 0,-26-26-1,1 53 1,-27 26 0,0 52-1,26 26 1,-26 27-1,52 26 1,53-27 0,0-78 15,-1-52-31,-25 0 31,-53-27-15,-26-26-1,-26 27 1,-53 25 0,53 27-1,26 26 1,26-26 0,53 26-1,52-26 16,26 26-31,-52 0 16,-53-53 0,-26 53-1,-26 0 1</inkml:trace>
        </inkml:traceGroup>
        <inkml:traceGroup>
          <inkml:annotationXML>
            <emma:emma xmlns:emma="http://www.w3.org/2003/04/emma" version="1.0">
              <emma:interpretation id="{939C77C3-05E9-4D92-A9E4-EFE9321E1EDD}" emma:medium="tactile" emma:mode="ink">
                <msink:context xmlns:msink="http://schemas.microsoft.com/ink/2010/main" type="inkWord" rotatedBoundingBox="17292,3053 20544,3107 20529,4032 17276,3978"/>
              </emma:interpretation>
              <emma:one-of disjunction-type="recognition" id="oneOf1">
                <emma:interpretation id="interp5" emma:lang="it-IT" emma:confidence="0">
                  <emma:literal>Mitizza</emma:literal>
                </emma:interpretation>
                <emma:interpretation id="interp6" emma:lang="it-IT" emma:confidence="0">
                  <emma:literal>stizza</emma:literal>
                </emma:interpretation>
                <emma:interpretation id="interp7" emma:lang="it-IT" emma:confidence="0">
                  <emma:literal>mitizza</emma:literal>
                </emma:interpretation>
                <emma:interpretation id="interp8" emma:lang="it-IT" emma:confidence="0">
                  <emma:literal>mitizzi</emma:literal>
                </emma:interpretation>
                <emma:interpretation id="interp9" emma:lang="it-IT" emma:confidence="0">
                  <emma:literal>ironia</emma:literal>
                </emma:interpretation>
              </emma:one-of>
            </emma:emma>
          </inkml:annotationXML>
          <inkml:trace contextRef="#ctx0" brushRef="#br0" timeOffset="263.682">16030-786 0,'0'26'0,"26"27"0,-52 25 0,0 53 15,0 0 1,0-26-1,52-79 1,26-52 0,1-79-1,25 1 1,-78 104 0</inkml:trace>
          <inkml:trace contextRef="#ctx0" brushRef="#br0" timeOffset="624.0474">16475-786 0,'27'79'0,"-54"26"15,1 26-15,-26-1 16,52-77-1,52-27 17,53 0-17,0-26 1,-1-26 0,-25 26-1,-53 0 1,-52 0-1,-53-52 1,-25-1 0,-27-25-1,131 78 1</inkml:trace>
          <inkml:trace contextRef="#ctx0" brushRef="#br0" timeOffset="803.7418">16240-498 0,'52'0'0,"53"0"16,26 0-16,-53-52 0,-51-27 16,-54 27 15,27 52-16</inkml:trace>
          <inkml:trace contextRef="#ctx0" brushRef="#br0" timeOffset="1781.3184">16187-733 0,'131'-27'0,"53"27"0,25 0 16,-78 27 0,-79-27-1,-52 26 1,0 26 0,-26 53-1,0 26 1,0-53-1,0-25 1,26-53 0,0 26-1,0-52 1,-27-53 0,27-25-1,27 25 1,-1 27-1,0 52 1,0 0 0,27 52 15,25 27-15,1 25-1,25-51 1,1-53-1,-26 0 1,-27-27 0,-52-51-1,0-1 1,-52-52 0,26 79-1,26 26 1,26 26 15,52-26-15,1-1-1,-1 54 1,1 25 0,-53 0-1,-26 27 1,-26 26-1,26-27 1,0-52 0,26 27-1,53-27 1,25-26 0,-25 26-1,0-26 1,-53 0-1,-26 0 1,-105-52 0,26-27-1,-25 1 17,104 78-17</inkml:trace>
          <inkml:trace contextRef="#ctx0" brushRef="#br0" timeOffset="1973.7086">17549-498 0,'79'0'0,"25"0"0,1 0 15,-79-52-15,-26 0 16,-78-1-1,-27 1 1,105 52 0</inkml:trace>
          <inkml:trace contextRef="#ctx0" brushRef="#br0" timeOffset="2647.5626">17471-733 0,'209'-27'0,"-26"54"0,-78-54 16,-26-25 15,-27 26-31,-26 26 16,0 105-1,-26-79 1,53 0-1,-27 79 1,0 26 0,-52-27-1,26-51 1,-26-53 0,26 0 15,0-26-16,26-53 1,-26-26 0,52-26-1,27 53 1,52-1 0,0 53-1,78 26 1,-104 26-1,-79 53 1,-78-1 0,-132 27-1,53-26 1,27-1 15,78-25-31,78-1 16,79 0-1,52 27 1,0-1 0,-52 27-1,-78-52 17,-53-53-17</inkml:trace>
        </inkml:traceGroup>
      </inkml:traceGroup>
    </inkml:traceGroup>
  </inkml:traceGroup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3:56.0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B499035-CCB5-49B6-82B2-71BDF3A50496}" emma:medium="tactile" emma:mode="ink">
          <msink:context xmlns:msink="http://schemas.microsoft.com/ink/2010/main" type="writingRegion" rotatedBoundingBox="25576,5053 30009,5548 29748,7881 25316,7386"/>
        </emma:interpretation>
      </emma:emma>
    </inkml:annotationXML>
    <inkml:traceGroup>
      <inkml:annotationXML>
        <emma:emma xmlns:emma="http://www.w3.org/2003/04/emma" version="1.0">
          <emma:interpretation id="{1D89D364-2685-4C8B-96FF-C4045611EFBA}" emma:medium="tactile" emma:mode="ink">
            <msink:context xmlns:msink="http://schemas.microsoft.com/ink/2010/main" type="paragraph" rotatedBoundingBox="25576,5053 30009,5548 29748,7881 25316,73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BADC4D0-C945-44B1-9154-3E8243671618}" emma:medium="tactile" emma:mode="ink">
              <msink:context xmlns:msink="http://schemas.microsoft.com/ink/2010/main" type="line" rotatedBoundingBox="25576,5053 30009,5548 29748,7881 25316,7386">
                <msink:destinationLink direction="with" ref="{AE68D300-6911-42B8-9A24-B071A093F13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BB55BC4A-8686-4598-B8E6-99E965B3B3CD}" emma:medium="tactile" emma:mode="ink">
                <msink:context xmlns:msink="http://schemas.microsoft.com/ink/2010/main" type="inkWord" rotatedBoundingBox="25576,5053 30009,5548 29748,7881 25316,7386"/>
              </emma:interpretation>
              <emma:one-of disjunction-type="recognition" id="oneOf0">
                <emma:interpretation id="interp0" emma:lang="it-IT" emma:confidence="0">
                  <emma:literal>(Andre)</emma:literal>
                </emma:interpretation>
                <emma:interpretation id="interp1" emma:lang="it-IT" emma:confidence="0">
                  <emma:literal>CXndn)</emma:literal>
                </emma:interpretation>
                <emma:interpretation id="interp2" emma:lang="it-IT" emma:confidence="0">
                  <emma:literal>(Xndn)</emma:literal>
                </emma:interpretation>
                <emma:interpretation id="interp3" emma:lang="it-IT" emma:confidence="0">
                  <emma:literal>(Anodo)</emma:literal>
                </emma:interpretation>
                <emma:interpretation id="interp4" emma:lang="it-IT" emma:confidence="0">
                  <emma:literal>(Andai)</emma:literal>
                </emma:interpretation>
              </emma:one-of>
            </emma:emma>
          </inkml:annotationXML>
          <inkml:trace contextRef="#ctx0" brushRef="#br0">2310 296 0,'26'-26'0,"-79"52"0,-25 26 16,-53 53-16,-26 26 0,0 52 16,52 1-1,53-1 1,25 26 0,54-51-1,51-27 1,1-27-1,-1-51 1,1-27 15,-53 0-31,26-52 47,-25-79-47,25 27 16,-52 78-1</inkml:trace>
          <inkml:trace contextRef="#ctx0" brushRef="#br0" timeOffset="652.3688">2153 1003 0,'52'26'15,"0"79"-15,27 26 0,26 26 0,-27-26 32,-25 0-17,-27-53 1,0-25 0,0-79-1,-26-27 1,26-78-1,-26 131 1</inkml:trace>
          <inkml:trace contextRef="#ctx0" brushRef="#br0" timeOffset="366.225">2860 872 0,'-27'53'31,"-77"51"-31,-80 80 0,-25 25 16,156-78-1,27-52 1,0-27 0,26-52-1,0-52 1,0-79 0,26 0-1,-26 131 1</inkml:trace>
          <inkml:trace contextRef="#ctx0" brushRef="#br0" timeOffset="1085.0026">2833 1605 0,'27'79'0,"-27"26"0,0-27 16,0-25-1,0-27 1,0-26 0,52-26-1,0-53 1,27 0-1,-1 27 17,1 0-17,-79 52 1,26 26 0,-26 52-1,0 27 1,0-26-1,0-1 1,0-52 0,26-26-1,27-78 1,-53 78 0</inkml:trace>
          <inkml:trace contextRef="#ctx0" brushRef="#br0" timeOffset="1356.4974">3724 2024 0,'-27'131'0,"-103"-78"16,-80 25-16,27-52 15,157-26 17,26 0-17</inkml:trace>
          <inkml:trace contextRef="#ctx0" brushRef="#br0" timeOffset="2028.3982">4797 715 0,'26'0'16,"-52"105"-16,-26 26 0,26 26 0,26 26 16,0 0-1,0-25 1,0-54 0,0 1 15,-26-79-16,-1-26 1,-51-26 0,-1-26-1,-26-1 1,1 27 0,25 26-1,27 26 1,26 53-1,26-1 1,52 1 15,27-27-31,25-26 32,1-26-32,0-78 15,0-27 1,-1 0-1,-104 105 1</inkml:trace>
          <inkml:trace contextRef="#ctx0" brushRef="#br0" timeOffset="2485.447">4981 1710 0,'52'131'0,"-52"-52"0,0-1 16,0-26 0,26-25-1,0-27 1,27-27-1,-1-25 1,0-53 15,27 1-15,-53 77 0,27 27-1,-27 53 1,0 25-1,26 27 1,-26 0 0,-26-27-1,-26-78 1,52-157 0,-26 157 15</inkml:trace>
          <inkml:trace contextRef="#ctx0" brushRef="#br0" timeOffset="3108.5178">5164 375 0,'78'0'0,"1"78"16,26 27-16,26 78 0,26 53 15,0 78 1,-52 0-1,-79-26 1,-105-26 0,-104 0-1,-105-79 17,26-52-17,262-131 1</inkml:trace>
        </inkml:traceGroup>
      </inkml:traceGroup>
    </inkml:traceGroup>
  </inkml:traceGroup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4:57.0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45F922D-F94A-4FAF-9631-E61C3BDE4DD5}" emma:medium="tactile" emma:mode="ink">
          <msink:context xmlns:msink="http://schemas.microsoft.com/ink/2010/main" type="writingRegion" rotatedBoundingBox="1553,3356 8848,5072 8140,8083 845,6367">
            <msink:destinationLink direction="with" ref="{78ECA903-45C3-4FC7-BE28-84136DF1A83E}"/>
          </msink:context>
        </emma:interpretation>
      </emma:emma>
    </inkml:annotationXML>
    <inkml:traceGroup>
      <inkml:annotationXML>
        <emma:emma xmlns:emma="http://www.w3.org/2003/04/emma" version="1.0">
          <emma:interpretation id="{A1CDA8DE-6822-415A-BE18-6E3B1E63A366}" emma:medium="tactile" emma:mode="ink">
            <msink:context xmlns:msink="http://schemas.microsoft.com/ink/2010/main" type="paragraph" rotatedBoundingBox="1553,3356 8848,5072 8140,8083 845,63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8FB43D3-15D7-4060-A8B9-E150BB7F0A92}" emma:medium="tactile" emma:mode="ink">
              <msink:context xmlns:msink="http://schemas.microsoft.com/ink/2010/main" type="line" rotatedBoundingBox="1553,3356 8848,5072 8140,8083 845,6367"/>
            </emma:interpretation>
          </emma:emma>
        </inkml:annotationXML>
        <inkml:traceGroup>
          <inkml:annotationXML>
            <emma:emma xmlns:emma="http://www.w3.org/2003/04/emma" version="1.0">
              <emma:interpretation id="{B9DA639E-DF09-4E3A-8389-BF1324F08001}" emma:medium="tactile" emma:mode="ink">
                <msink:context xmlns:msink="http://schemas.microsoft.com/ink/2010/main" type="inkWord" rotatedBoundingBox="1553,3356 8848,5072 8140,8083 845,6367">
                  <msink:destinationLink direction="with" ref="{D9FA280B-69EA-4F0E-A540-0C884AA073BE}"/>
                </msink:context>
              </emma:interpretation>
              <emma:one-of disjunction-type="recognition" id="oneOf0">
                <emma:interpretation id="interp0" emma:lang="it-IT" emma:confidence="0">
                  <emma:literal>Era)</emma:literal>
                </emma:interpretation>
                <emma:interpretation id="interp1" emma:lang="it-IT" emma:confidence="0">
                  <emma:literal>Ela)</emma:literal>
                </emma:interpretation>
                <emma:interpretation id="interp2" emma:lang="it-IT" emma:confidence="0">
                  <emma:literal>Esca)</emma:literal>
                </emma:interpretation>
                <emma:interpretation id="interp3" emma:lang="it-IT" emma:confidence="0">
                  <emma:literal>Erta)</emma:literal>
                </emma:interpretation>
                <emma:interpretation id="interp4" emma:lang="it-IT" emma:confidence="0">
                  <emma:literal>Elian)</emma:literal>
                </emma:interpretation>
              </emma:one-of>
            </emma:emma>
          </inkml:annotationXML>
          <inkml:trace contextRef="#ctx0" brushRef="#br0">4273 1126 0,'0'26'0,"-79"79"0,-52 52 16,-26 52-16,0 1 15,79-79 1,52-53-1,26-25 1,0-53 0,26-53-1,0-78 1,-26-78 0,0 26-1,-52-27 16,25 79-15,-25 53 0,26 104-1,52-26 1,53 131 0,25 26-1,-25 0 1,-1-26 15,1-26-15,-1-27-1,-25-25 1,-27-53 0,26-53-1,1-25 1,25 25-1,1 27 1,-1 52 0,-25 79-1,-53-105 1,26 79 0,0 25-1,-78 27 1,-53 0-1,-78 0 1,52-79 0,52 1-1,105-106 17,79 1-17,-105 52 1</inkml:trace>
          <inkml:trace contextRef="#ctx0" brushRef="#br0" timeOffset="1463.9234">4299 2069 0,'53'-27'16,"-27"1"-16,0 0 0,0 0 0,0 0 15,0-1-15,1 27 0,25 0 0,-26 27 32,27 25-17,-1 27 1,-26-1-1,0 1 1,-26 25 0,27-51-1,-27-1 1,26 0 0,-26-52-1,0 0 1,0 0-1,0-26 1,0-26 0,26-27-1,-26 27 1,0 52 0</inkml:trace>
          <inkml:trace contextRef="#ctx0" brushRef="#br0" timeOffset="2246.18">4168 1702 0,'0'157'0,"0"-52"0,0 26 15,0 0 1,0 0 0,0-53-1,0-26 1,0-25-1,0-1 1,26-52 0,-26 26-1,0-53 1,27-25 0,-1 25-1,-26 53 1</inkml:trace>
          <inkml:trace contextRef="#ctx0" brushRef="#br0" timeOffset="2843.8592">4744 2435 0,'53'0'0,"-27"26"0,-52 53 16,-53 26-16,-78 26 0,-105 26 16,236-131 15,131-157-15,-105 131-1</inkml:trace>
          <inkml:trace contextRef="#ctx0" brushRef="#br0" timeOffset="3601.7008">5870 1388 0,'-26'52'0,"0"53"0,-79 52 0,-26 26 16,-52 1-1,52-80 1,79-51-1,25-53 1,1-105 0,26-26-1,53-52 1,-53-27 0,-27 79-1,1 53 1,26 104-1,0-26 1,26 26 15,53 131-31,0 53 16,25-27 15,-25-26-15,26 0-1,-27-78 1,-25-53 0,-1-78-1,-26-27 1,-26 79 0</inkml:trace>
          <inkml:trace contextRef="#ctx0" brushRef="#br0" timeOffset="4000.1536">5923 2147 0,'0'26'0,"26"79"15,-26 0-15,-26-27 0,26-25 16,26-53-1,0-27 17,53-25-32,-1-26 15,1-27 1,-27 79 0,-26 26-1,27 26 1,-27 79-1,0 25 1,0-25 0,-26-52-1,26-80 17,27-77-17,-27-53 1,-26 157-1</inkml:trace>
          <inkml:trace contextRef="#ctx0" brushRef="#br0" timeOffset="4271.6484">6446 943 0,'210'0'0,"26"183"0,-1 105 16,-78 105 0,-183 52-1,-183 0 1,-158-26-1,367-419 1</inkml:trace>
          <inkml:trace contextRef="#ctx0" brushRef="#br0" timeOffset="-28455.1942">83 26 0,'26'-52'16,"79"-1"-1,79 27-15,182 0 0,1 0 16,-158-27 0,-52 27-1,-104 26 1,-53 0 0,0 0-1,-53 0 1,-25 26-1,52-52 1,26 26 0</inkml:trace>
          <inkml:trace contextRef="#ctx0" brushRef="#br0" timeOffset="-5356.651">1890 550 0,'0'-26'15,"-105"-1"-15,53 27 0,-53 27 16,-26-27-16,-26 52 0,-26 0 16,26 27-1,0 26 17,52-1-32,0 27 15,53 0 1,52 0 15,52 0-15,27-26-1,52 0 17,52-27-32,53-52 15,-1-26 1,-25 0-1,25-52 1,-51-27 0,-53 1-1,-27-79 1,-25 26 0,-53-53-1,-78 1 1,-27 26-1,-78 26 1,-52 53 0,-1 51-1,1 54 17,-1 51-17,79 27 1,105-79-1,26-26 1</inkml:trace>
          <inkml:trace contextRef="#ctx0" brushRef="#br0" timeOffset="-4288.2506">947 262 0,'236'-26'0,"0"26"0,-27 26 16,-25 0 0,-80-26-1,-25 0 1,-79 0-1,0 0 1,0 0 0,-53 26 15,1-26-15,52 0-16</inkml:trace>
          <inkml:trace contextRef="#ctx0" brushRef="#br0" timeOffset="-4683.7736">1445 236 0,'-26'52'16,"26"288"-16,-26-104 15,26 26 1,26-53 0,0-25-1,26 25 1,-52-78-1,-26 0 1,-52-26 0,-80-53-1,28 0 1,-1 1 0,26-1-1,52-26 1,80 1 15,77-1-31,80 0 16,-1-26 15,26 26-15,-25-26-1,-79 26 1,-79-26-1,-26-26 1,-79-79 0,1-26-1,78 131 1</inkml:trace>
          <inkml:trace contextRef="#ctx0" brushRef="#br0" timeOffset="-1639.7114">1916 2278 0,'131'-26'15,"0"52"-15,0-26 0,0 0 16,-79 0-1,-25 0 1,-27 0 15,-53-26-15,1 0 0,26-27-1,26 53 1</inkml:trace>
          <inkml:trace contextRef="#ctx0" brushRef="#br0" timeOffset="-1976.6384">2231 2357 0,'26'52'0,"0"26"0,-26 27 0,-26 0 16,0 0 0,26-27-1,-27-25 1,-25-1-1,26-26 1,-27-26 0,-25 0-1,25 0 1,53-52 0,27-1 15,51 1-31,-25-26 15,-53 78 1</inkml:trace>
          <inkml:trace contextRef="#ctx0" brushRef="#br0" timeOffset="-963.9042">3618 628 0,'0'-26'0,"-52"52"16,-53 53-16,-26 26 0,27 78 15,-1-26-15,26 52 16,27 27 0,52-26 15,52-1-16,53-52 1,0-26 0,-1-78-1,-25-1 1,-53-26 0,-26-26-1,0-26 1,-26-26-1,0-27 1,26 79 0</inkml:trace>
        </inkml:traceGroup>
      </inkml:traceGroup>
    </inkml:traceGroup>
  </inkml:traceGroup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5:09.8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4F1041F-E9CA-4EE9-AE89-205ECFE59846}" emma:medium="tactile" emma:mode="ink">
          <msink:context xmlns:msink="http://schemas.microsoft.com/ink/2010/main" type="writingRegion" rotatedBoundingBox="7278,3175 11127,3154 11130,3768 7281,3789"/>
        </emma:interpretation>
      </emma:emma>
    </inkml:annotationXML>
    <inkml:traceGroup>
      <inkml:annotationXML>
        <emma:emma xmlns:emma="http://www.w3.org/2003/04/emma" version="1.0">
          <emma:interpretation id="{8D33B8DB-83B8-4B09-BA5D-8C50A984947E}" emma:medium="tactile" emma:mode="ink">
            <msink:context xmlns:msink="http://schemas.microsoft.com/ink/2010/main" type="paragraph" rotatedBoundingBox="7278,3175 11127,3154 11130,3768 7281,37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88EAF54-6B73-4441-B7B2-5159580FE59F}" emma:medium="tactile" emma:mode="ink">
              <msink:context xmlns:msink="http://schemas.microsoft.com/ink/2010/main" type="line" rotatedBoundingBox="7278,3175 11127,3154 11130,3768 7281,3789"/>
            </emma:interpretation>
          </emma:emma>
        </inkml:annotationXML>
        <inkml:traceGroup>
          <inkml:annotationXML>
            <emma:emma xmlns:emma="http://www.w3.org/2003/04/emma" version="1.0">
              <emma:interpretation id="{C9DB9EB9-9115-4D44-B935-3DA04FFAD7A1}" emma:medium="tactile" emma:mode="ink">
                <msink:context xmlns:msink="http://schemas.microsoft.com/ink/2010/main" type="inkWord" rotatedBoundingBox="7278,3175 11127,3154 11130,3768 7281,3789"/>
              </emma:interpretation>
              <emma:one-of disjunction-type="recognition" id="oneOf0">
                <emma:interpretation id="interp0" emma:lang="it-IT" emma:confidence="0">
                  <emma:literal>moro</emma:literal>
                </emma:interpretation>
                <emma:interpretation id="interp1" emma:lang="it-IT" emma:confidence="0">
                  <emma:literal>morso</emma:literal>
                </emma:interpretation>
                <emma:interpretation id="interp2" emma:lang="it-IT" emma:confidence="0">
                  <emma:literal>mutavo</emma:literal>
                </emma:interpretation>
                <emma:interpretation id="interp3" emma:lang="it-IT" emma:confidence="0">
                  <emma:literal>nuotavo</emma:literal>
                </emma:interpretation>
                <emma:interpretation id="interp4" emma:lang="it-IT" emma:confidence="0">
                  <emma:literal>nutro</emma:literal>
                </emma:interpretation>
              </emma:one-of>
            </emma:emma>
          </inkml:annotationXML>
          <inkml:trace contextRef="#ctx0" brushRef="#br0">5949-576 0,'26'314'0,"-26"-235"16,0-53-1,26-79 1,27-51 0,25-1-1,-25 0 1,25 0-1,1 53 1,-1 52 0,-52 26-1,-26-26 1,27 53 0,-1 51-1,-79 1 16,27-26-31,26-53 32,0-26-17,26-53 1,27-25 0,-27-1-1,0 27 1,-26 52-1,26 0 1,0 79 0,79 51-1,0-25 1,26-26 0,0-79 15,-26-26-31,-27-1 15,-52-51 1,-52-27 0,-52 27-1,25 25 1,27 27 15,52 26-15,53-26-1,52 0 1,-131 26 0</inkml:trace>
          <inkml:trace contextRef="#ctx0" brushRef="#br0" timeOffset="1260.7906">7756-550 0,'26'52'0,"0"27"16,-26 26-16,0-27 0,26-25 15,0-53 1,-26-53 0,-52-25-1,-27-53 1,1 0-1,-27 52 17,53 27-17,52 26 1,52-1 0,79 54-1,26-1 1,27 26-1,-54 1 1,-77-27 0,-53 0-1,-53 0 1,-51 0 0,-1-26-1,26 27 1,27-27-1,104 0 1,53-27 0,52-25-1,0 26 17,-52 26-17,-53 26 1,-52 26-1,0-52 1,0 53 0,0 25-1,27 1 1,25-27 0,27-26-1,25-26 1,-25-26-1,-27-52 1,-26 25 0,-26-25-1,-52 25 1,26 27 0,-26 26-1,78 53 1,52-53 15,53 0-15,0-27-1,0 27 1,-52 0 0,-27 0-1,0 0 1,-25 0-1,-1 53 1,-26 25 0,0 27-1,26-53 1,0 1 0,-26-53-1,-26-53 1,0-25-1,-27-27 1,-51 0 0,25 1-1,27 104 1,78 0 0,105-27 15,104 27-16,1-26 1,-236 26 0</inkml:trace>
        </inkml:traceGroup>
      </inkml:traceGroup>
    </inkml:traceGroup>
  </inkml:traceGroup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5:05.3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633FA7A-A3AD-45CD-B819-8478CCB08145}" emma:medium="tactile" emma:mode="ink">
          <msink:context xmlns:msink="http://schemas.microsoft.com/ink/2010/main" type="writingRegion" rotatedBoundingBox="3386,1620 32134,1208 32155,2698 3408,3110"/>
        </emma:interpretation>
      </emma:emma>
    </inkml:annotationXML>
    <inkml:traceGroup>
      <inkml:annotationXML>
        <emma:emma xmlns:emma="http://www.w3.org/2003/04/emma" version="1.0">
          <emma:interpretation id="{1CD6636A-4FB3-48FC-A5B8-5FB94431EC94}" emma:medium="tactile" emma:mode="ink">
            <msink:context xmlns:msink="http://schemas.microsoft.com/ink/2010/main" type="paragraph" rotatedBoundingBox="3386,1620 32134,1208 32155,2698 3408,311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606A76E-38D5-4E3F-B106-B8588C7493DA}" emma:medium="tactile" emma:mode="ink">
              <msink:context xmlns:msink="http://schemas.microsoft.com/ink/2010/main" type="line" rotatedBoundingBox="3386,1620 32134,1208 32155,2698 3408,3110"/>
            </emma:interpretation>
          </emma:emma>
        </inkml:annotationXML>
        <inkml:traceGroup>
          <inkml:annotationXML>
            <emma:emma xmlns:emma="http://www.w3.org/2003/04/emma" version="1.0">
              <emma:interpretation id="{69E08DF9-3DDE-49A7-BB4F-A478445B808A}" emma:medium="tactile" emma:mode="ink">
                <msink:context xmlns:msink="http://schemas.microsoft.com/ink/2010/main" type="inkWord" rotatedBoundingBox="3387,1655 10400,1555 10421,3009 3408,3110"/>
              </emma:interpretation>
              <emma:one-of disjunction-type="recognition" id="oneOf0">
                <emma:interpretation id="interp0" emma:lang="it-IT" emma:confidence="0">
                  <emma:literal>Autocarri</emma:literal>
                </emma:interpretation>
                <emma:interpretation id="interp1" emma:lang="it-IT" emma:confidence="0">
                  <emma:literal>Avocar r</emma:literal>
                </emma:interpretation>
                <emma:interpretation id="interp2" emma:lang="it-IT" emma:confidence="0">
                  <emma:literal>Autocarri r</emma:literal>
                </emma:interpretation>
                <emma:interpretation id="interp3" emma:lang="it-IT" emma:confidence="0">
                  <emma:literal>Autocarro</emma:literal>
                </emma:interpretation>
                <emma:interpretation id="interp4" emma:lang="it-IT" emma:confidence="0">
                  <emma:literal>Autocarro r</emma:literal>
                </emma:interpretation>
              </emma:one-of>
            </emma:emma>
          </inkml:annotationXML>
          <inkml:trace contextRef="#ctx0" brushRef="#br0">2545-2278 0,'0'104'0,"-53"80"16,-25 51-16,-27 53 16,27-78-1,25-132 1,53-25 0,-26-53-1,26-53 1,26-77 15,27-80-15,51-52-1,-25 53 1,-27 52 0,1 52-1,-53 79 1,26 26-1,0 78 1,26 79 0,27 79-1,-1-26 1,27-27 0,-26-26-1,-27-79 1,-52-51-1,0-1 1,-78-26 0,-106-26 15,-51-1-31,51 1 31,27 26-15,79 26-1,51-26 1,106-52 0,78-26-1,-157 78 1</inkml:trace>
          <inkml:trace contextRef="#ctx0" brushRef="#br0" timeOffset="440.4466">3252-1571 0,'104'157'0,"-51"-26"15,25 0 1,1-79 0,52-26-1,0-78 1,0-27 0,-27-52-1,-77 0 1,-27 53-1,-53-1 1,27 53 0,-26 52-1,26 27 1,78-27 0,79-52-1,26 0 1,-157 26-1</inkml:trace>
          <inkml:trace contextRef="#ctx0" brushRef="#br0" timeOffset="1208.0542">4692-1676 0,'26'26'0,"0"53"0,1 78 0,-27-26 16,26-53-1,-26-52 1,0-26 0,-26-52 15,-27-79-31,-52-26 15,27 0 1,52 78 15,26 79-31,26 53 16,26-79 0,79 52-1,52 0 1,1 0-1,-53 0 17,-79-26-17,-52 27 1,0 25 0,-26 53-1,26-1 1,26 1-1,26-53 1,53 1 0,26-79-1,-26-27 1,-27-25 15,-25-27-31,-106-26 16,-51 26 15,-1 79-31,-26 52 31,52 27-31,53 51 32,52 1-32,79 0 31,52-79-16,27-52 1,-184 26 0</inkml:trace>
          <inkml:trace contextRef="#ctx0" brushRef="#br0" timeOffset="2504.0024">6551-1650 0,'26'-131'16,"-78"105"-16,-53 52 0,-26 53 16,0 78-1,79-26 1,78-26-1,27-27 1,77-26 0,28-25 15,-28-27-15,1-53-1,-78 1 1,-27 26-1,-26 26 1,0 0 0,0 26-1,26 26 1,27 1 0,51-1-1,27-52 1,-26-26-1,-26-53 1,-53 1 0,-52-27-1,-79 26 1,-26 27 0,-26 52-1,52 79 1,53-1-1,78 27 17,105-27-17,26-104 1,26 0 0,0-52-1,-78-53 1,-26 52-1,-79 53 1,-26 52 0,26-26-1,0 52 1,0 53 0,-27 26-1,27-26 1,27-27-1,-27-51 1,0-54 0,-27-25-1,1-79 1,-52-26 0,25 26 15,53 0-16,53 79 1,51-1 0,53 53-1,1 53 1,-54-1 0,-77 1-1,-54-1 1,-77 26 15,-1 1-31,26 0 16,27-1-1,78 1 1,53-1 0,78-25 15,0-27-31,-52 0 15,-1-52 1,-51-53 0,-27-26 15,-26 105-15</inkml:trace>
          <inkml:trace contextRef="#ctx0" brushRef="#br0" timeOffset="3112.4242">8358-1545 0,'78'157'0,"-51"-26"15,-54 0 1,1-26-1,26-105 1,0 0 0,0-105-1,-26 0 1,0-104 0,52 104-1,53 53 1,-1 25-1,53 27 17,-26 27-17,0-1 1,-79 26 0,-79 27-1,-51-27 1,-1 27-1,53 25 1,52-25 0,52-1-1,79-25 1,0-1 0,0-26 15,-79-26-31,-52-26 15,-26-26 1,26-1 0,0 53-1</inkml:trace>
        </inkml:traceGroup>
        <inkml:traceGroup>
          <inkml:annotationXML>
            <emma:emma xmlns:emma="http://www.w3.org/2003/04/emma" version="1.0">
              <emma:interpretation id="{EB4EFB7D-65C3-4A83-9612-948F8E99169E}" emma:medium="tactile" emma:mode="ink">
                <msink:context xmlns:msink="http://schemas.microsoft.com/ink/2010/main" type="inkWord" rotatedBoundingBox="15528,1473 17466,1929 17233,2917 15295,2461"/>
              </emma:interpretation>
              <emma:one-of disjunction-type="recognition" id="oneOf1">
                <emma:interpretation id="interp5" emma:lang="it-IT" emma:confidence="0">
                  <emma:literal>2414</emma:literal>
                </emma:interpretation>
                <emma:interpretation id="interp6" emma:lang="it-IT" emma:confidence="0">
                  <emma:literal>2412</emma:literal>
                </emma:interpretation>
                <emma:interpretation id="interp7" emma:lang="it-IT" emma:confidence="0">
                  <emma:literal>24 12</emma:literal>
                </emma:interpretation>
                <emma:interpretation id="interp8" emma:lang="it-IT" emma:confidence="0">
                  <emma:literal>241&gt;2</emma:literal>
                </emma:interpretation>
                <emma:interpretation id="interp9" emma:lang="it-IT" emma:confidence="0">
                  <emma:literal>241&gt;4</emma:literal>
                </emma:interpretation>
              </emma:one-of>
            </emma:emma>
          </inkml:annotationXML>
          <inkml:trace contextRef="#ctx0" brushRef="#br0" timeOffset="7000.2688">14302-1990 0,'79'-105'0,"-53"53"16,0-1-16,0 1 15,-26 26 1,26 26 15,-26 0-15,-26 52-1,26 27 1,0-1 0,0 53-1,0-26 1,0 26 0,0-26-1,-26-27 1,26 1-1,-26-27 1,26-52 0,0 26-1,0-26 1,0 0 0,0 0-1,26 0 1,-52 0-1,26-26 1,0-53 0,26 1-1,-26 78 1</inkml:trace>
          <inkml:trace contextRef="#ctx0" brushRef="#br0" timeOffset="7519.82">14145-2226 0,'52'0'0,"53"0"0,209 0 16,-157 0-1,-78-26 1,-53 52 0,-78 0-1,-53 0 1,-52 1-1,0 51 1,0 53 0,78 26-1,53-78 1,52-79 0,26 26-1,79-26 1,27 0-1,-28 0 1,-25 0 0,-52-52-1,-27-27 17,-26 79-17</inkml:trace>
          <inkml:trace contextRef="#ctx0" brushRef="#br0" timeOffset="7840.1448">15061-2147 0,'79'157'0,"-105"0"16,0 0 0,-1 0-1,27-131 1,0 0 0,0-26-1,0 0 1,0-78-1,0-27 1,0 105 0</inkml:trace>
          <inkml:trace contextRef="#ctx0" brushRef="#br0" timeOffset="8296.217">15611-2121 0,'27'52'15,"-27"53"-15,-53 26 0,1 26 16,26-78-1,26-27 17,52-26-17,0-26 1,53 26 0,0-26-1,-27 0 1,1 0-1,-53 26 1,-26-26 0,0 27-1,-26-27 1,26-53 0,52 1-1,-52 52 1</inkml:trace>
        </inkml:traceGroup>
        <inkml:traceGroup>
          <inkml:annotationXML>
            <emma:emma xmlns:emma="http://www.w3.org/2003/04/emma" version="1.0">
              <emma:interpretation id="{64D60468-52A2-42BC-8993-DF78229BC163}" emma:medium="tactile" emma:mode="ink">
                <msink:context xmlns:msink="http://schemas.microsoft.com/ink/2010/main" type="inkWord" rotatedBoundingBox="17583,1755 19531,2307 19362,2905 17413,2353"/>
              </emma:interpretation>
              <emma:one-of disjunction-type="recognition" id="oneOf2">
                <emma:interpretation id="interp10" emma:lang="it-IT" emma:confidence="0">
                  <emma:literal>tiro</emma:literal>
                </emma:interpretation>
                <emma:interpretation id="interp11" emma:lang="it-IT" emma:confidence="0">
                  <emma:literal>sto</emma:literal>
                </emma:interpretation>
                <emma:interpretation id="interp12" emma:lang="it-IT" emma:confidence="0">
                  <emma:literal>toro</emma:literal>
                </emma:interpretation>
                <emma:interpretation id="interp13" emma:lang="it-IT" emma:confidence="0">
                  <emma:literal>Toso</emma:literal>
                </emma:interpretation>
                <emma:interpretation id="interp14" emma:lang="it-IT" emma:confidence="0">
                  <emma:literal>Biro</emma:literal>
                </emma:interpretation>
              </emma:one-of>
            </emma:emma>
          </inkml:annotationXML>
          <inkml:trace contextRef="#ctx0" brushRef="#br0" timeOffset="8589.197">16633-1938 0,'-27'157'0,"1"-26"16,0 0-1,26-52 1,0-79 0,0-53-1,0-51 1,-26-1-1,26 105 17</inkml:trace>
          <inkml:trace contextRef="#ctx0" brushRef="#br0" timeOffset="9531.616">16187-1938 0,'79'0'0,"78"0"0,26 26 15,-26-26-15,-26 0 16,-78 0 0,-27 0-1,0 79 1,-26 26-1,-26 52 17,-26-26-17,52-79 1,0-52 0,-27-26-1,-25-53 1,-27-25-1,79-1 1,27-26 0,51 78-1,27 27 17,52 26-17,-26 26 1,-26 53-1,-79-27 1,-52 1 0,-27-1-1,1 1 1,0-1 0,52 0-1,52 1 1,27-27-1,25 0 1,1-26 0,-26 0-1,-27 26 1,0 0 0,-25 1-1,51-1 1,1 0-1,-1-52 17,1 0-17,-27-27 1,-26-25 0,-78-1-1,-53 1 1,0 51-1,1 27 1,25 53 0,1 51-1,78 27 1,26-104 0,-26-27-1</inkml:trace>
        </inkml:traceGroup>
        <inkml:traceGroup>
          <inkml:annotationXML>
            <emma:emma xmlns:emma="http://www.w3.org/2003/04/emma" version="1.0">
              <emma:interpretation id="{52F3B768-6EC7-4406-AA16-6704D31DA466}" emma:medium="tactile" emma:mode="ink">
                <msink:context xmlns:msink="http://schemas.microsoft.com/ink/2010/main" type="inkWord" rotatedBoundingBox="24235,1321 32134,1208 32154,2669 24256,2783"/>
              </emma:interpretation>
              <emma:one-of disjunction-type="recognition" id="oneOf3">
                <emma:interpretation id="interp15" emma:lang="it-IT" emma:confidence="0">
                  <emma:literal>cross</emma:literal>
                </emma:interpretation>
                <emma:interpretation id="interp16" emma:lang="it-IT" emma:confidence="0">
                  <emma:literal>Cross</emma:literal>
                </emma:interpretation>
                <emma:interpretation id="interp17" emma:lang="it-IT" emma:confidence="0">
                  <emma:literal>Crass</emma:literal>
                </emma:interpretation>
                <emma:interpretation id="interp18" emma:lang="it-IT" emma:confidence="0">
                  <emma:literal>Cress</emma:literal>
                </emma:interpretation>
                <emma:interpretation id="interp19" emma:lang="it-IT" emma:confidence="0">
                  <emma:literal>CROSS</emma:literal>
                </emma:interpretation>
              </emma:one-of>
            </emma:emma>
          </inkml:annotationXML>
          <inkml:trace contextRef="#ctx0" brushRef="#br0" timeOffset="-63912.6104">23729-2488 0,'105'-52'16,"-79"-1"-16,0 27 0,-26 26 0,-52 0 16,-53 26-1,-78 53 1,-1 26-1,-25 52 17,78 0-32,52 0 15,53 0 1,78-26 0,79-26-1,27-53 1,51-26-1,-26-52 1,-26-26 15,1-27-31,-54-52 32,-51 0-32,-1 1 15,-52 51 1,0 27-1,-26 25 1,26 27 15,-26 53-15,-1 78 0,27 0-1,-26 26 1,52-52-1,-26-53 1,0-26 0,27-26-1,-54-26 1,27-105 0,27-26 15,51-53-16,79 53 1,-26 105 0,0 26-1,-26 52 1,-53 26 0,-78 27-1,-52 26 1,-80-1 15,54-25-15,-1-1-1,79-51 1,78-1 0,53 0-1,0-26 1,26 26-1,-53 0 1,1 1 0,-27-1-1,27 26 1,-1 0 0,1-25-1,25-1 1,1-52-1,0-1 1,0-25 0,-53-53 15,-52-26-31,-26-26 16,-79 53-1,-26 25 16,0 79-15,0 52 0,27 53-1,77 0 1,80 26 0,78-26-1,52-79 1,26-26-1,-25-53 1,-184 53 0</inkml:trace>
          <inkml:trace contextRef="#ctx0" brushRef="#br0" timeOffset="-63424.3104">26243-2069 0,'52'-52'0,"-78"26"0,-79-27 15,-52 79-15,26 1 0,0 25 0,79 0 16,52 27 0,105-1 15,52-25-31,26-1 31,-26 1-15,-52-1-1,-79-26 1,-26 27 0,-79-1-1,-25 0 1,-27 1 0,26-27-1,79-26 1,78-79-1,-52 79 1</inkml:trace>
          <inkml:trace contextRef="#ctx0" brushRef="#br0" timeOffset="-62942.8466">26871-2200 0,'0'-26'15,"-131"0"-15,0 52 0,-26 26 0,26 1 16,79-1 15,78 53-15,105-27 15,131 27-31,-79-26 31,-52-1-15,-79-51-1,-78 25 1,-26 0 0,-105-26-1,52 1 1,26-27 0,79 0-1,105-53 1,-105 53-1</inkml:trace>
        </inkml:traceGroup>
        <inkml:traceGroup>
          <inkml:annotationXML>
            <emma:emma xmlns:emma="http://www.w3.org/2003/04/emma" version="1.0">
              <emma:interpretation id="{8E83D7A0-05AE-40A2-9684-A945B03264D2}" emma:medium="tactile" emma:mode="ink">
                <msink:context xmlns:msink="http://schemas.microsoft.com/ink/2010/main" type="inkWord" rotatedBoundingBox="28579,1682 29944,1823 29867,2572 28501,2431"/>
              </emma:interpretation>
              <emma:one-of disjunction-type="recognition" id="oneOf4">
                <emma:interpretation id="interp20" emma:lang="it-IT" emma:confidence="0">
                  <emma:literal>lo</emma:literal>
                </emma:interpretation>
                <emma:interpretation id="interp21" emma:lang="it-IT" emma:confidence="0">
                  <emma:literal>Lo</emma:literal>
                </emma:interpretation>
                <emma:interpretation id="interp22" emma:lang="it-IT" emma:confidence="0">
                  <emma:literal>co</emma:literal>
                </emma:interpretation>
                <emma:interpretation id="interp23" emma:lang="it-IT" emma:confidence="0">
                  <emma:literal>Co</emma:literal>
                </emma:interpretation>
                <emma:interpretation id="interp24" emma:lang="it-IT" emma:confidence="0">
                  <emma:literal>io</emma:literal>
                </emma:interpretation>
              </emma:one-of>
            </emma:emma>
          </inkml:annotationXML>
          <inkml:trace contextRef="#ctx0" brushRef="#br0" timeOffset="-62220.1626">27683-2200 0,'-79'26'0,"-52"79"16,-26 26-16,53 26 15,77 0 1,158-52 0,0-53-1,26-52 1,-26-26 0,-26-26-1,-53 26 16,-25 0-15,-1 26 0,-26 0-1,26 26 1,52 0 0,1 0-1,52-26 1,0 0-1,-26-52 1,-53-1 0,-26-25-1,-78-1 1,-79-26 0,0 79-1,-26 79 1,52-1-1,27 27 1,104-1 0,52 27-1,106-105 17,-184 0-17</inkml:trace>
        </inkml:traceGroup>
        <inkml:traceGroup>
          <inkml:annotationXML>
            <emma:emma xmlns:emma="http://www.w3.org/2003/04/emma" version="1.0">
              <emma:interpretation id="{1509ED0E-BBEC-4C6F-A91F-C785B71B6AF9}" emma:medium="tactile" emma:mode="ink">
                <msink:context xmlns:msink="http://schemas.microsoft.com/ink/2010/main" type="inkWord" rotatedBoundingBox="30231,1820 31215,1965 31107,2692 30123,2547"/>
              </emma:interpretation>
              <emma:one-of disjunction-type="recognition" id="oneOf5">
                <emma:interpretation id="interp25" emma:lang="it-IT" emma:confidence="0">
                  <emma:literal>R</emma:literal>
                </emma:interpretation>
                <emma:interpretation id="interp26" emma:lang="it-IT" emma:confidence="0">
                  <emma:literal>r</emma:literal>
                </emma:interpretation>
                <emma:interpretation id="interp27" emma:lang="it-IT" emma:confidence="0">
                  <emma:literal>a</emma:literal>
                </emma:interpretation>
                <emma:interpretation id="interp28" emma:lang="it-IT" emma:confidence="0">
                  <emma:literal>2</emma:literal>
                </emma:interpretation>
                <emma:interpretation id="interp29" emma:lang="it-IT" emma:confidence="0">
                  <emma:literal>.</emma:literal>
                </emma:interpretation>
              </emma:one-of>
            </emma:emma>
          </inkml:annotationXML>
          <inkml:trace contextRef="#ctx0" brushRef="#br0" timeOffset="-61601.9748">28940-1886 0,'0'27'0,"0"51"32,-53 236-32,80-235 0,-27-53 15,0-26 1,0-26 15,-27-157-15,1 26-1,26 52 1,53 0 0,51 53-1,53-1 1,1 53 0,-1 27-1,-105 25 1,-52-26-1,-52 26 1,-79 27 0,-53 26-1,106-53 1,78 1 15,52-1-15,79 0-1,52-52 1,-52 53 0,-52-27-1,0 0 1,-27-52 0,-52 26-1</inkml:trace>
        </inkml:traceGroup>
        <inkml:traceGroup>
          <inkml:annotationXML>
            <emma:emma xmlns:emma="http://www.w3.org/2003/04/emma" version="1.0">
              <emma:interpretation id="{9FEF8779-DE74-4C1D-9889-89190BB195F7}" emma:medium="tactile" emma:mode="ink">
                <msink:context xmlns:msink="http://schemas.microsoft.com/ink/2010/main" type="inkWord" rotatedBoundingBox="31327,1899 32295,2172 32091,2895 31123,2622"/>
              </emma:interpretation>
              <emma:one-of disjunction-type="recognition" id="oneOf6">
                <emma:interpretation id="interp30" emma:lang="it-IT" emma:confidence="0">
                  <emma:literal>R</emma:literal>
                </emma:interpretation>
                <emma:interpretation id="interp31" emma:lang="it-IT" emma:confidence="0">
                  <emma:literal>r</emma:literal>
                </emma:interpretation>
                <emma:interpretation id="interp32" emma:lang="it-IT" emma:confidence="0">
                  <emma:literal>k</emma:literal>
                </emma:interpretation>
                <emma:interpretation id="interp33" emma:lang="it-IT" emma:confidence="0">
                  <emma:literal>K</emma:literal>
                </emma:interpretation>
                <emma:interpretation id="interp34" emma:lang="it-IT" emma:confidence="0">
                  <emma:literal>n</emma:literal>
                </emma:interpretation>
              </emma:one-of>
            </emma:emma>
          </inkml:annotationXML>
          <inkml:trace contextRef="#ctx0" brushRef="#br0" timeOffset="-60972.0678">29987-1964 0,'-26'209'0,"26"-25"16,0-27-1,0-26 1,0-105 15,0-26-15,-26-52-1,0-184 1,26 105 0,26 0-1,26 52 1,79 27 0,0 52-1,26 26 16,-26 27-15,-79-1 0,-78-26-1,-52 0 1,-79 27 0,78-1-1,53 1 1,104-1-1,53 26 1,26-25 0,-26 25-1,-52-25 1,-53-27 0,-26-26-1</inkml:trace>
        </inkml:traceGroup>
      </inkml:traceGroup>
    </inkml:traceGroup>
  </inkml:traceGroup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1:08.72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4C4DE31-9BF8-4099-A113-4A02D1EBE1D1}" emma:medium="tactile" emma:mode="ink">
          <msink:context xmlns:msink="http://schemas.microsoft.com/ink/2010/main" type="writingRegion" rotatedBoundingBox="5824,8726 8593,11400 6645,13418 3876,10745">
            <msink:destinationLink direction="with" ref="{1CBBEBBC-4794-4A9D-9AE7-FD04683D6234}"/>
            <msink:destinationLink direction="with" ref="{78ECA903-45C3-4FC7-BE28-84136DF1A83E}"/>
          </msink:context>
        </emma:interpretation>
      </emma:emma>
    </inkml:annotationXML>
    <inkml:traceGroup>
      <inkml:annotationXML>
        <emma:emma xmlns:emma="http://www.w3.org/2003/04/emma" version="1.0">
          <emma:interpretation id="{CE68E896-22C3-4CA1-8DAE-89FBB4225DA6}" emma:medium="tactile" emma:mode="ink">
            <msink:context xmlns:msink="http://schemas.microsoft.com/ink/2010/main" type="paragraph" rotatedBoundingBox="5824,8726 8593,11400 6645,13418 3876,107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25C9A60-B4D2-430A-994D-C125C7D7EA00}" emma:medium="tactile" emma:mode="ink">
              <msink:context xmlns:msink="http://schemas.microsoft.com/ink/2010/main" type="line" rotatedBoundingBox="5824,8726 8593,11400 6645,13418 3876,10745"/>
            </emma:interpretation>
          </emma:emma>
        </inkml:annotationXML>
        <inkml:traceGroup>
          <inkml:annotationXML>
            <emma:emma xmlns:emma="http://www.w3.org/2003/04/emma" version="1.0">
              <emma:interpretation id="{E3DA2CA6-421B-4115-9612-B39928E0FF22}" emma:medium="tactile" emma:mode="ink">
                <msink:context xmlns:msink="http://schemas.microsoft.com/ink/2010/main" type="inkWord" rotatedBoundingBox="5824,8726 8593,11400 6645,13418 3876,10745"/>
              </emma:interpretation>
              <emma:one-of disjunction-type="recognition" id="oneOf0">
                <emma:interpretation id="interp0" emma:lang="it-IT" emma:confidence="0">
                  <emma:literal>Xn</emma:literal>
                </emma:interpretation>
                <emma:interpretation id="interp1" emma:lang="it-IT" emma:confidence="0">
                  <emma:literal>Itn</emma:literal>
                </emma:interpretation>
                <emma:interpretation id="interp2" emma:lang="it-IT" emma:confidence="0">
                  <emma:literal>Dn</emma:literal>
                </emma:interpretation>
                <emma:interpretation id="interp3" emma:lang="it-IT" emma:confidence="0">
                  <emma:literal>Xu</emma:literal>
                </emma:interpretation>
                <emma:interpretation id="interp4" emma:lang="it-IT" emma:confidence="0">
                  <emma:literal>Xi</emma:literal>
                </emma:interpretation>
              </emma:one-of>
            </emma:emma>
          </inkml:annotationXML>
          <inkml:trace contextRef="#ctx0" brushRef="#br0">1781 1807 0,'26'52'0,"0"27"0,-52 52 0,26 0 16,-26 0-1,52-26 1,-26-27 0,26-26-1,1-52 1,-1-26-1,26-52 1,53-79 15,-27 52-15,1 53 0,-27 25-1,27 27 1,-1 27-1,1 51 1,-27 53 0,1 0-1,-27 0 1,0-53 0,-26 1-1,0-53 1,-26-26 15,52-105-15,0-78-1,-26 183-15</inkml:trace>
          <inkml:trace contextRef="#ctx0" brushRef="#br0" timeOffset="-650.4156">0 0 0,'27'53'0,"51"78"0,27 52 16,0 53-1,52 25 1,26 1 0,0 0-1,1-26 1,-27-27-1,-26-78 1,-53-26 0,-25-79-1,-53 0 1,-27-52 15,-25-26-31,26-27 16,-27 27 15,53 52-15</inkml:trace>
          <inkml:trace contextRef="#ctx0" brushRef="#br0" timeOffset="-1091.8388">1519-288 0,'-26'53'0,"-53"78"0,-25 52 15,-53 26 1,-1 27-1,-25 26 1,0 0 0,-1 0-1,27-27 1,0-25 0,53-53-1,51-26 16,1-105-15,52-26 0,0-131-1,52-78 1,1-27 0,-53 236-1</inkml:trace>
        </inkml:traceGroup>
      </inkml:traceGroup>
    </inkml:traceGroup>
  </inkml:traceGroup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1:09.55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CBBEBBC-4794-4A9D-9AE7-FD04683D6234}" emma:medium="tactile" emma:mode="ink">
          <msink:context xmlns:msink="http://schemas.microsoft.com/ink/2010/main" type="inkDrawing" rotatedBoundingBox="5130,7380 10091,10863 7369,14738 2409,11254" hotPoints="8855,11022 6121,13756 3386,11022 6120,8287" semanticType="enclosure" shapeName="Circle">
            <msink:sourceLink direction="with" ref="{34C4DE31-9BF8-4099-A113-4A02D1EBE1D1}"/>
          </msink:context>
        </emma:interpretation>
      </emma:emma>
    </inkml:annotationXML>
    <inkml:trace contextRef="#ctx0" brushRef="#br0">4171 761 0,'-393'-393'16,"79"236"-1,-262-26 1,130 157 0,-25 52-1,26 53 1,26 104-1,52 52 1,79 54 0,53 77-1,78 27 1,78 26 0,105 52-1,105 1 1,105-1-1,104 0 17,79-52-17,79-78 1,52-53 0,26-105-1,26-78 1,-52-105-1,-53-105 1,-51-131 0,-80-78-1,-78-79 1,-78-78 0,-132-27-1,-130 27 1,-105 0-1,-79 26 1,-78 52 0,-105 79 15,-26 52-31,-27 131 16,-25 131 15,104 52-16,393-52-15</inkml:trace>
  </inkml:traceGroup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1:10.15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33704EB-BC0C-4619-A9A0-4266A2DCE686}" emma:medium="tactile" emma:mode="ink">
          <msink:context xmlns:msink="http://schemas.microsoft.com/ink/2010/main" type="writingRegion" rotatedBoundingBox="3534,13223 8993,14103 8780,15429 3320,14549">
            <msink:destinationLink direction="with" ref="{78ECA903-45C3-4FC7-BE28-84136DF1A83E}"/>
          </msink:context>
        </emma:interpretation>
      </emma:emma>
    </inkml:annotationXML>
    <inkml:traceGroup>
      <inkml:annotationXML>
        <emma:emma xmlns:emma="http://www.w3.org/2003/04/emma" version="1.0">
          <emma:interpretation id="{8CD9B260-579B-4709-9E87-2797755DFCD5}" emma:medium="tactile" emma:mode="ink">
            <msink:context xmlns:msink="http://schemas.microsoft.com/ink/2010/main" type="paragraph" rotatedBoundingBox="3534,13223 8993,14103 8780,15429 3320,145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8C0806B-A069-4194-B213-9ED56903CEF8}" emma:medium="tactile" emma:mode="ink">
              <msink:context xmlns:msink="http://schemas.microsoft.com/ink/2010/main" type="line" rotatedBoundingBox="3534,13223 8993,14103 8780,15429 3320,14549"/>
            </emma:interpretation>
          </emma:emma>
        </inkml:annotationXML>
        <inkml:traceGroup>
          <inkml:annotationXML>
            <emma:emma xmlns:emma="http://www.w3.org/2003/04/emma" version="1.0">
              <emma:interpretation id="{6F26CD63-197C-444D-86DC-3F6878C2722F}" emma:medium="tactile" emma:mode="ink">
                <msink:context xmlns:msink="http://schemas.microsoft.com/ink/2010/main" type="inkWord" rotatedBoundingBox="3534,13223 8993,14103 8780,15429 3320,14549">
                  <msink:destinationLink direction="with" ref="{D9FA280B-69EA-4F0E-A540-0C884AA073BE}"/>
                </msink:context>
              </emma:interpretation>
              <emma:one-of disjunction-type="recognition" id="oneOf0">
                <emma:interpretation id="interp0" emma:lang="it-IT" emma:confidence="0">
                  <emma:literal>INPUT</emma:literal>
                </emma:interpretation>
                <emma:interpretation id="interp1" emma:lang="it-IT" emma:confidence="0">
                  <emma:literal>INpur</emma:literal>
                </emma:interpretation>
                <emma:interpretation id="interp2" emma:lang="it-IT" emma:confidence="0">
                  <emma:literal>Input</emma:literal>
                </emma:interpretation>
                <emma:interpretation id="interp3" emma:lang="it-IT" emma:confidence="0">
                  <emma:literal>INpvt</emma:literal>
                </emma:interpretation>
                <emma:interpretation id="interp4" emma:lang="it-IT" emma:confidence="0">
                  <emma:literal>INpvr</emma:literal>
                </emma:interpretation>
              </emma:one-of>
            </emma:emma>
          </inkml:annotationXML>
          <inkml:trace contextRef="#ctx0" brushRef="#br0">183 0 0,'27'104'0,"-27"80"15,-53 51-15,-25-25 16,51-1-1,1 1 1,0-105 0,26-79-1,26-52 1,79-210 0,0 53-1,-105 183 1</inkml:trace>
          <inkml:trace contextRef="#ctx0" brushRef="#br0" timeOffset="646.5092">1152 602 0,'-131'262'0,"105"-105"16,0-26-1,0-53 1,26-78 0,0-26-1,0-105 1,0-78 15,0 52-15,0 26-1,-26 78 1,26 27 0,26 52-1,26 79 1,27 52-1,78 53 1,0-53 0,26-26-1,0-26 1,-52-105 15,-26-53-31,-26-52 16,-53-52-1,-52 0 1,-27 26 0,-25 53-1,25 25 1,27 53 0,79 27 15,77-1-16,-130-26 1</inkml:trace>
          <inkml:trace contextRef="#ctx0" brushRef="#br0" timeOffset="1296.9248">2750 916 0,'52'184'0,"-78"-27"15,0 0 1,-1 0 0,1-52-1,0-53 1,26-26-1,-52-78 1,25-132 0,27 1-1,-52-26 1,0-1 0,-1 79-1,27 105 1,26 0-1,79 0 1,78 26 0,26 52-1,0 27 1,-78-1 15,-26 1-15,-106-27-1,-51 27 1,-53-53 0,-26-26-1,-26 0 1,52 0 0,52 0-1,105 0 1,105-52-1,79-1 1,-210 53 0</inkml:trace>
          <inkml:trace contextRef="#ctx0" brushRef="#br0" timeOffset="1706.1202">3509 1073 0,'-26'131'15,"26"0"-15,-26 26 0,78-26 32,26 0-17,27-78 1,26-27-1,0-79 1,-26-51 0,-53-54-1,-26 1 1,-52 26 0,-26 27-1,-1 51 1,1 53-1,52 27 17,105-1-17,78-26 1,-183 0-16</inkml:trace>
          <inkml:trace contextRef="#ctx0" brushRef="#br0" timeOffset="2150.4732">4818 1152 0,'53'157'0,"-53"0"15,0 26 1,0 1-1,26-27 1,-26-52 0,0-79-1,-26-79 1,-79-235 0,26 0 15,-52 26-16,27 53 1,51 130 0,53 79-1,183 0 1,53 53 0,52 52-1,-26 25 1,-52-77-1,-210-53 1</inkml:trace>
        </inkml:traceGroup>
      </inkml:traceGroup>
    </inkml:traceGroup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35.2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BE51B5F-F198-4282-9886-DBCD2A81C2DA}" emma:medium="tactile" emma:mode="ink">
          <msink:context xmlns:msink="http://schemas.microsoft.com/ink/2010/main" type="inkDrawing" rotatedBoundingBox="3194,1535 3285,4132 3045,4141 2954,1544" semanticType="callout" shapeName="Other"/>
        </emma:interpretation>
      </emma:emma>
    </inkml:annotationXML>
    <inkml:trace contextRef="#ctx0" brushRef="#br0">0 0 0,'105'52'0,"-53"79"15,27 105-15,-53 52 16,-52 79-1,0-1 1,0 1 15,26-53-15,0-52 0,26-105-1,0-105 1,0-78-1,-52-210 1,-26-78 0,-79-79-1,131 393 1</inkml:trace>
  </inkml:traceGroup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5:42.8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1087794-8A6E-4BC6-9B8D-DF02318DA245}" emma:medium="tactile" emma:mode="ink">
          <msink:context xmlns:msink="http://schemas.microsoft.com/ink/2010/main" type="inkDrawing" rotatedBoundingBox="4646,2344 5158,17596 3227,17660 2716,2409" semanticType="callout" shapeName="Other">
            <msink:sourceLink direction="with" ref="{91E94667-31B9-46CD-BC6B-83C3FA400CB6}"/>
            <msink:sourceLink direction="with" ref="{4AD8818E-C77B-4AF5-8990-0475446EB91E}"/>
          </msink:context>
        </emma:interpretation>
      </emma:emma>
    </inkml:annotationXML>
    <inkml:trace contextRef="#ctx0" brushRef="#br0">314 0 0,'0'52'0,"0"105"0,0 105 16,27 26-1,-1 27 1,-26 103 0,26 28-1,-26 25 1,-26 53 0,0 78-1,-1 0 1,1 53-1,0 78 1,0 0 0,0 27-1,26 25 1,-27-52 0,27 27 15,0-27-16,0-26 1,27-26 0,-1 52-1,0-105 1,-52-51 0,0-80-1,-27-78 1,1-79-1,26-130 1,-53-53 0,79-105-1,0-52 1,0 27 0,0-54-1,0 27 1,52 0 15,79-26-31,27 26 16,77 0 15,53 26-15,0 1-1,0 25 1,-52 0-1,-79-25 1,-78-1 0,-53-26-1,-52-53 1,-53-78 0,79 131-1</inkml:trace>
  </inkml:traceGroup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5:45.4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FD224DD-1247-4EC6-86A4-7D044BA1B4DD}" emma:medium="tactile" emma:mode="ink">
          <msink:context xmlns:msink="http://schemas.microsoft.com/ink/2010/main" type="inkDrawing" rotatedBoundingBox="24113,2905 24520,17739 21668,17818 21262,2983" semanticType="verticalRange" shapeName="Other">
            <msink:sourceLink direction="with" ref="{B05AF1A5-6E6C-43C8-804F-31635304565E}"/>
          </msink:context>
        </emma:interpretation>
      </emma:emma>
    </inkml:annotationXML>
    <inkml:trace contextRef="#ctx0" brushRef="#br0">0 0 0,'52'0'0,"27"26"16,52 27-16,78-27 0,53 0 15,26 0 1,26 0-1,27-26 1,-27 27 0,-26-27-1,-78 26 1,-79-26 0,-27 0 15,-78 26-16,1-26 1,-1 26 0,-26 27-1,26-1 1,-26 53 0,26 26-1,-26 26 1,26 52-1,-26 79 1,0 26 0,27 79-1,-27 26 1,26 53 0,-26 51-1,26 1 1,-26 52-1,26 53 1,0 25 0,-26 1 15,26 52-15,-26-26-1,-26 52 1,26-26-1,-52 0 1,26 0 0,0-79-1,-1 27 1,1-53 0,52-78-1,-52-79 1,52-78-1,-26-105 1,27-105 0,-27-53-1,0-51 17,0-27-32,0-26 15,0 0 16,0 0-31,0 0 32,0 0-17,0 0 1,0 0 0,0 0-1,0 0 1,-53 26-1,1 0 1,-53 1 0,-78 25-1,-1-26 1,-51-26 0,51 0-1,27 0 1,79 0-1,78 0 1,0 26 0,52 0-1,27 27 1,-53-27 0,-26-26 15,-52-79-16,-27-25 1,79 104 0</inkml:trace>
  </inkml:traceGroup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5:58.1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05AF1A5-6E6C-43C8-804F-31635304565E}" emma:medium="tactile" emma:mode="ink">
          <msink:context xmlns:msink="http://schemas.microsoft.com/ink/2010/main" type="writingRegion" rotatedBoundingBox="3808,-252 24330,1736 22675,18808 2154,16819">
            <msink:destinationLink direction="with" ref="{EFD224DD-1247-4EC6-86A4-7D044BA1B4DD}"/>
          </msink:context>
        </emma:interpretation>
      </emma:emma>
    </inkml:annotationXML>
    <inkml:traceGroup>
      <inkml:annotationXML>
        <emma:emma xmlns:emma="http://www.w3.org/2003/04/emma" version="1.0">
          <emma:interpretation id="{4D866F09-3B47-471D-A572-5CEE852711F3}" emma:medium="tactile" emma:mode="ink">
            <msink:context xmlns:msink="http://schemas.microsoft.com/ink/2010/main" type="paragraph" rotatedBoundingBox="7599,345 16584,724 16536,1870 7551,149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0A37028-61EE-467D-B74B-3620E6EC889C}" emma:medium="tactile" emma:mode="ink">
              <msink:context xmlns:msink="http://schemas.microsoft.com/ink/2010/main" type="line" rotatedBoundingBox="7599,345 16584,724 16536,1870 7551,1491"/>
            </emma:interpretation>
          </emma:emma>
        </inkml:annotationXML>
        <inkml:traceGroup>
          <inkml:annotationXML>
            <emma:emma xmlns:emma="http://www.w3.org/2003/04/emma" version="1.0">
              <emma:interpretation id="{C2EF6F08-98A0-4732-8E8F-949A0BD5C3ED}" emma:medium="tactile" emma:mode="ink">
                <msink:context xmlns:msink="http://schemas.microsoft.com/ink/2010/main" type="inkWord" rotatedBoundingBox="7598,364 8326,395 8279,1522 7551,1491"/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J</emma:literal>
                </emma:interpretation>
                <emma:interpretation id="interp2" emma:lang="it-IT" emma:confidence="0">
                  <emma:literal>]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7</emma:literal>
                </emma:interpretation>
              </emma:one-of>
            </emma:emma>
          </inkml:annotationXML>
          <inkml:trace contextRef="#ctx0" brushRef="#br0">5028-1990 0,'26'52'0,"0"105"15,-52 27-15,26 25 16,-26-26 0,26-52-1,26-26 17,-26-53-32,-52 1 15,-1-53 1,-104-53-1,52 27 17,-26 0-17,79 0 1,157-79 0,-105 105-1</inkml:trace>
          <inkml:trace contextRef="#ctx0" brushRef="#br0" timeOffset="362.3186">4373-1885 0,'157'-27'16,"26"27"-16,1-26 0,-79 26 16,-27-26 15,-52 26-16,-26 0 1,-26 26 0,0-52-1,26 26 1,0 0 0</inkml:trace>
        </inkml:traceGroup>
        <inkml:traceGroup>
          <inkml:annotationXML>
            <emma:emma xmlns:emma="http://www.w3.org/2003/04/emma" version="1.0">
              <emma:interpretation id="{47D1665D-DC38-4864-8B0A-67335FF4736A}" emma:medium="tactile" emma:mode="ink">
                <msink:context xmlns:msink="http://schemas.microsoft.com/ink/2010/main" type="inkWord" rotatedBoundingBox="8842,397 16584,724 16541,1748 8799,1422"/>
              </emma:interpretation>
              <emma:one-of disjunction-type="recognition" id="oneOf1">
                <emma:interpretation id="interp5" emma:lang="it-IT" emma:confidence="0">
                  <emma:literal>traslazione</emma:literal>
                </emma:interpretation>
                <emma:interpretation id="interp6" emma:lang="it-IT" emma:confidence="0">
                  <emma:literal>traslazioni</emma:literal>
                </emma:interpretation>
                <emma:interpretation id="interp7" emma:lang="it-IT" emma:confidence="0">
                  <emma:literal>traslazion</emma:literal>
                </emma:interpretation>
                <emma:interpretation id="interp8" emma:lang="it-IT" emma:confidence="0">
                  <emma:literal>Traslazioni</emma:literal>
                </emma:interpretation>
                <emma:interpretation id="interp9" emma:lang="it-IT" emma:confidence="0">
                  <emma:literal>Traslazione</emma:literal>
                </emma:interpretation>
              </emma:one-of>
            </emma:emma>
          </inkml:annotationXML>
          <inkml:trace contextRef="#ctx0" brushRef="#br0" timeOffset="1124.0666">5892-1833 0,'26'78'15,"26"80"-15,-52 25 0,0 0 16,-26-26 0,26-78-1,26-27 16,-26-52-15,0-52 0,0-105-1,-78 0 1,-27 26 0,-26 78-1,79 27 1,52 0-1,0 26 1,78-26 0,79 26-1,53 26 1,-53-26 0,-52 0 15,-79 0-31,-52 0 15,-27-26 1,27 26 0,0 26-1,26-26 1</inkml:trace>
          <inkml:trace contextRef="#ctx0" brushRef="#br0" timeOffset="2262.7822">6363-1362 0,'131'26'0,"-26"-26"0,-79 27 16,-26-27-16,-26 0 15,-27 0 1,1 26-1,0 26 1,52 27 0,26-27-1,79 0 1,26-25 0,0-27 15,-1-27-16,-77-25-15,-1 0 16,-52 26 15,0 26-15,0 0 0,-26 26-1,52 52 1,53-25 15,25-1-31,1-26 16,0-26-1,-53-26 1,-52-79 15,-52 27-15,-53 25-1,0 27 1,27 52 0,-27 27-1,79-1 1,78 0 0,53 1-1,0-27 1,26-26-1,-53-26 1,-51 26 0,-1-26-1,-26 26 1,0 0 0,26 0-1,52 0 1,1 0-1,26 0 1,-53 0 15,-26-27-15,-26-25 0,-26 0-1,0-1 1,0 1-1,26 52 1,0 0 0,105 0-1,25 26 1,28 27 0,-28-1-1,-77 0 1,-53-26-1,-79 53 1,1-27 0,25-52-1,106-26 1,25-52 0,-78 78-1</inkml:trace>
          <inkml:trace contextRef="#ctx0" brushRef="#br0" timeOffset="3711.08">8589-1859 0,'26'26'0,"-26"79"0,26 26 0,-26 78 15,0-26 1,53-26 0,-1-52-1,0-52 1,-25-53-1,51 0 1,1-53 0,-27-25-1,0 51 1,1 27 15,-27 27-31,0-1 16,53 26 15,-1-26-15,27-26-1,-53-52 1,-25 0 0,-54-27-1,-51 1 1,-1-1-1,-52 79 1,27 26 0,51 27-1,53-1 1,79 0 0,26 1-1,-1-27 1,-25-26-1,-27 0 1,-26 0 0,27 26 15,25-26-31,1 0 31,26 0-15,-27-79-1,1-25 1,-27 25 0,1-26-1,-53 53 1,-53 0 0,27 26-1,26-1 1,52 1-1,1 0 1,51 26 0,1 0-1,26 0 1,-52 0 0,-27-26-1,-52 26 1,0 0-1,-52 52 1,-1 1 15,-25 25-15,-27 1 0,53 25-1,-1-51 1,53 25-1,53 1 1,78-27 0,26 27-1,0-53 1,-52 0 0,-53-26-1,-78-52 1,-79-1-1,0-51 1,-26-1 0,131 105-1</inkml:trace>
          <inkml:trace contextRef="#ctx0" brushRef="#br0" timeOffset="4226.7248">10265-1126 0,'131'0'0,"0"52"0,-27-52 0,1-78 16,0-1 0,-27 27-1,-51-1 1,-54 106-1,-25 25 1,78-51 0,0 77 15,1 53-15,-27-78-1,0-27 1,52-130-1,0-27 1,-52-52 0,0 0-1,-104 0 1,-27 78 0,52 53-1,79 0 1,26 26-1,-26 0 1,105 52 0,26-52-1,-131 0 1</inkml:trace>
          <inkml:trace contextRef="#ctx0" brushRef="#br0" timeOffset="5174.0268">11286-1021 0,'105'78'0,"-27"1"0,27-27 16,0-78-1,-27-26 1,-25-1-1,-79-52 1,-27 27 0,-78 26-1,27 78 1,-54 52 15,158 27-15,79-53-1,26 1 1,-1-53 0,1-53-1,-26-51 1,-1-1 31,-51 0-47,-27 79 0,0 0 31,0 26-31,26 26 16,0 53-1,26-1 1,-26-26 0,1 1-1,-1-53 16,26 0-15,1-26 0,-1 26-1,0 0 17,1 0-32,-1 26 15,0-26 1,1 26-1,25-26 1,1 0 0,26 0-1,-27-52 1,1-1 0,-53-25-1,-52-1 1,0 27-1,-27 26 1,27 26 15,26 52-15,26 0 0,105 79-1,26 26 1,27-52-1,-184-105 1</inkml:trace>
        </inkml:traceGroup>
      </inkml:traceGroup>
    </inkml:traceGroup>
    <inkml:traceGroup>
      <inkml:annotationXML>
        <emma:emma xmlns:emma="http://www.w3.org/2003/04/emma" version="1.0">
          <emma:interpretation id="{AEE14D5E-6606-4D9A-BEA6-24B911345132}" emma:medium="tactile" emma:mode="ink">
            <msink:context xmlns:msink="http://schemas.microsoft.com/ink/2010/main" type="paragraph" rotatedBoundingBox="3675,1125 21241,2827 20821,7163 3255,54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0C74057-2F07-4183-B348-8FD46353422F}" emma:medium="tactile" emma:mode="ink">
              <msink:context xmlns:msink="http://schemas.microsoft.com/ink/2010/main" type="line" rotatedBoundingBox="3675,1125 21241,2827 20821,7163 3255,5460"/>
            </emma:interpretation>
          </emma:emma>
        </inkml:annotationXML>
        <inkml:traceGroup>
          <inkml:annotationXML>
            <emma:emma xmlns:emma="http://www.w3.org/2003/04/emma" version="1.0">
              <emma:interpretation id="{91E94667-31B9-46CD-BC6B-83C3FA400CB6}" emma:medium="tactile" emma:mode="ink">
                <msink:context xmlns:msink="http://schemas.microsoft.com/ink/2010/main" type="inkWord" rotatedBoundingBox="3675,1125 10424,1779 10012,6036 3262,5381">
                  <msink:destinationLink direction="with" ref="{B1087794-8A6E-4BC6-9B8D-DF02318DA245}"/>
                </msink:context>
              </emma:interpretation>
              <emma:one-of disjunction-type="recognition" id="oneOf2">
                <emma:interpretation id="interp10" emma:lang="it-IT" emma:confidence="0">
                  <emma:literal>Erodano)</emma:literal>
                </emma:interpretation>
                <emma:interpretation id="interp11" emma:lang="it-IT" emma:confidence="0">
                  <emma:literal>Evadano)</emma:literal>
                </emma:interpretation>
                <emma:interpretation id="interp12" emma:lang="it-IT" emma:confidence="0">
                  <emma:literal>Erodano.)</emma:literal>
                </emma:interpretation>
                <emma:interpretation id="interp13" emma:lang="it-IT" emma:confidence="0">
                  <emma:literal>Eroderanno)</emma:literal>
                </emma:interpretation>
                <emma:interpretation id="interp14" emma:lang="it-IT" emma:confidence="0">
                  <emma:literal>Fodx.x,)</emma:literal>
                </emma:interpretation>
              </emma:one-of>
            </emma:emma>
          </inkml:annotationXML>
          <inkml:trace contextRef="#ctx0" brushRef="#br1" timeOffset="-8753.2658">2252 3090 0,'52'26'0,"-25"0"0,51 0 15,27 27-15,-27-27 0,53-26 16,-26-26 0,-26-27-1,-27-25 1,-26-53-1,-104-26 1,-53 52 0,0 79 15,-26 26-31,26 78 16,78 27-1,53-26 1,53 25-1,25-51 1,53-79 15,-26-79-15,0-26 0,-105 131-16</inkml:trace>
          <inkml:trace contextRef="#ctx0" brushRef="#br1" timeOffset="-8265.9424">3902 1309 0,'-210'210'0,"27"-1"16,78-26-1,53 1 1,52 25 0,52 1 15,53-27-15,0-52-1,-27-53 1,-25-25-1,-27-53 1,-52 0 0,-1-53-1,1-77 1,26 130 0</inkml:trace>
          <inkml:trace contextRef="#ctx0" brushRef="#br1" timeOffset="-7581.3458">4583 1781 0,'-79'130'0,"-52"28"0,-26 51 16,52 27 0,53-158-1,52 1 1,0-79-1,0-26 1,0-79 0,0-78 15,26 25-15,-52-25-1,0 78 1,-1 27-1,27 104 1,-26-26 0,52 26-1,27 53 1,52 26 0,-27 78-1,1-26 1,-1-26-1,-25-26 1,-53-53 0,26-26-1,-52-26 1,-1-78 15,54-27-31,-1 26 16,-26 79-1</inkml:trace>
          <inkml:trace contextRef="#ctx0" brushRef="#br1" timeOffset="-7185.8228">4530 2514 0,'105'131'0,"-105"-53"0,26 1 16,-52-53 0,52 0-1,-26-52 1,52-26 0,1-53-1,25 26 1,-51 27 15,-1 52-15,0 26-1,-26 53 1,26-1 0,-26 1-1,26-53 1,27-78-1,25-53 1,-78 105 0</inkml:trace>
          <inkml:trace contextRef="#ctx0" brushRef="#br1" timeOffset="-6273.6784">5839 1938 0,'0'52'0,"-78"53"15,-27 52-15,-26 52 16,0-52 0,79-52-1,26-26 1,26-53-1,26-52 1,-26-105 0,52-26-1,-52 157 1</inkml:trace>
          <inkml:trace contextRef="#ctx0" brushRef="#br1" timeOffset="-6017.8092">5290 2042 0,'78'105'0,"1"52"0,-1-26 0,-25 0 15,-1-26 1,-26 0-1,0-105 1,27-53 15,-1-25-15,-52 78 0</inkml:trace>
          <inkml:trace contextRef="#ctx0" brushRef="#br1" timeOffset="-5626.1926">5866 2645 0,'26'78'0,"0"1"16,-26-1-16,0-52 15,26-26 1,27-26-1,-1-52 1,0-1 0,-25 1-1,-1 51 1,0 27 0,-26 27-1,26 51 16,-26 53-15,0-26 0,26-53-1,0-130 1,53-53 0,-79 131-1</inkml:trace>
          <inkml:trace contextRef="#ctx0" brushRef="#br1" timeOffset="-5325.3998">6311 1492 0,'314'158'0,"-131"51"16,-78 53-1,-105 26 1,-78 26 0,-53-52-1,-105-52 1,53-106-1,183-104 1</inkml:trace>
          <inkml:trace contextRef="#ctx0" brushRef="#br1" timeOffset="-14606.0296">288 471 0,'79'-157'0,"25"105"16,54 52 15,25 26-16,0 0 1,-26-26 0,-26 26-1,0 0 1,-26-26 0,-53-52-1,-52 52 1</inkml:trace>
          <inkml:trace contextRef="#ctx0" brushRef="#br1" timeOffset="-10340.2408">1755 1021 0,'-27'-26'0,"27"26"16,-78-26-16,-1 52 0,1 0 0,-27 53 15,0-1-15,-26 27 0,27 26 16,25 0 0,27 26 15,52-26-16,52 0 1,53-26 0,26-1-1,52-25 1,26-27 0,1-52-1,-27 0 1,0-78-1,-52-27 1,-52-26 0,-53-52-1,-26-27 1,-52 27 0,-53 26-1,-26 52 1,0 53-1,-52 52 1,26 78 15,26 53-31,52-26 32,79-105-17,79-52 1,-79 52-1</inkml:trace>
          <inkml:trace contextRef="#ctx0" brushRef="#br1" timeOffset="-9348.0152">1205 733 0,'209'-26'0,"1"26"0,-1 0 15,-26-26 1,-26 26-1,-78 0 1,-53 0 0,-26 26-1,-52 26 1,-27-26 0,27 1-1,52-27 1</inkml:trace>
          <inkml:trace contextRef="#ctx0" brushRef="#br1" timeOffset="-9715.2168">1650 524 0,'26'104'0,"-26"106"0,-52 52 16,25 52-1,1-26 1,26 0-1,26-26 1,-26-53 0,0-25-1,-26-80 1,-26-25 0,-53-27-1,0 1 1,1-27-1,25-26 1,53 26 0,52-26-1,79 0 1,52 0 0,52 26 15,1-26-16,-79 0 1,-53 0 0,-78-26-1,-78-53 1,-27-78 0,-26-52-1,131 209 16</inkml:trace>
          <inkml:trace contextRef="#ctx0" brushRef="#br0" timeOffset="-622.0942">4216-864 0,'26'-26'0,"-52"52"0,-53 52 16,-25 79-16,-27 53 0,0 52 16,0 52-1,0 0 1,-26 0 0,0-25-1,52-80 1,26-52-1,27-52 1,26-53 0,0-26-1,26-26 1,0-52 0,0-79 15,0 0-16,0 79 1,-53 52 0,53-26-1,0 52 1,-26 79 0,0 52-1,26 26 1,0 0-1,0-52 1,0-78 0,0-53-1,0 0 1,26 0 15,79-131-15,52 26-1,-52 26 1,-27 27 0,-78 26-1,0-27 1,-52 1 0,52 52-1</inkml:trace>
        </inkml:traceGroup>
        <inkml:traceGroup>
          <inkml:annotationXML>
            <emma:emma xmlns:emma="http://www.w3.org/2003/04/emma" version="1.0">
              <emma:interpretation id="{FCA116B8-A7EB-408E-A6FF-1A8763BE102D}" emma:medium="tactile" emma:mode="ink">
                <msink:context xmlns:msink="http://schemas.microsoft.com/ink/2010/main" type="inkWord" rotatedBoundingBox="11224,3259 17936,4409 17471,7119 10760,5968"/>
              </emma:interpretation>
              <emma:one-of disjunction-type="recognition" id="oneOf3">
                <emma:interpretation id="interp15" emma:lang="it-IT" emma:confidence="0">
                  <emma:literal>£ 0,99...</emma:literal>
                </emma:interpretation>
                <emma:interpretation id="interp16" emma:lang="it-IT" emma:confidence="0">
                  <emma:literal>0.9...</emma:literal>
                </emma:interpretation>
                <emma:interpretation id="interp17" emma:lang="it-IT" emma:confidence="0">
                  <emma:literal>£ 0,59...</emma:literal>
                </emma:interpretation>
                <emma:interpretation id="interp18" emma:lang="it-IT" emma:confidence="0">
                  <emma:literal>2029a.</emma:literal>
                </emma:interpretation>
                <emma:interpretation id="interp19" emma:lang="it-IT" emma:confidence="0">
                  <emma:literal>029a.</emma:literal>
                </emma:interpretation>
              </emma:one-of>
            </emma:emma>
          </inkml:annotationXML>
          <inkml:trace contextRef="#ctx0" brushRef="#br1" timeOffset="17523.1338">11391 1807 0,'183'-105'0,"0"79"0,53 52 15,26 0 1,-105 0 0,-26 27-1,-105-1 1,-52-26 0,-53 27-1,79-53 1</inkml:trace>
          <inkml:trace contextRef="#ctx0" brushRef="#br1" timeOffset="17240.8964">12203 1597 0,'-27'131'0,"1"26"16,0 105-16,-26 0 15,52 26 1,26-26 0,0-26-1,-26-79 1,-26-26 0,-53-53-1,-78-25 1,-52-53-1,52 0 1,52 26 0,79 0-1,52 0 17,79 0-17,78 27 1,0-53-1,-52-27 1,-52-51 0,-79-79-1,-53-27 1,53 184 0</inkml:trace>
          <inkml:trace contextRef="#ctx0" brushRef="#br1" timeOffset="16710.6026">12176 2173 0,'-104'26'0,"-53"27"0,26 52 15,0-1 1,52 1 0,27-26-1,52-1 1,78 1-1,53-27 1,26-26 0,53-26-1,-1-52 1,-52-27 0,-26-25-1,-78-1 1,-79-26-1,-105 0 1,-27 52 0,-51 53-1,26 79 17,26-1-17,78 53 1,105-53-1,105-52 1,26-52 0,-157 52-1</inkml:trace>
          <inkml:trace contextRef="#ctx0" brushRef="#br1" timeOffset="18310.2734">12595 3587 0,'131'0'16,"0"27"-16,-26 25 0,-26 0 0,-53-26 15,-79 27 1,-25 25 0,-27 1 15,0 52-16,105-53 1,79-25 0,52-1-1,-26-26 1,-53 1 0,-26-1-1,-26-52 1,26-53 15,-26 79-15</inkml:trace>
          <inkml:trace contextRef="#ctx0" brushRef="#br1" timeOffset="18681.3814">13512 3168 0,'0'0'0</inkml:trace>
          <inkml:trace contextRef="#ctx0" brushRef="#br1" timeOffset="18746.8136">14088 3299 0,'131'0'16,"0"0"-16,26-52 0,-157 52 16</inkml:trace>
          <inkml:trace contextRef="#ctx0" brushRef="#br1" timeOffset="12814.9452">8537 1702 0,'26'-26'0,"-79"0"0,1 26 0,-53 52 16,-26 0-16,0 27 0,53-1 16,26 1-1,25 52 1,80 0 0,25 0-1,79-26 1,53-53-1,52-52 1,-53-52 0,1-27-1,-79-52 17,-53 0-32,-104-26 31,-79 0-16,-78 52 1,-53 53 0,27 52-1,25 52 1,54 27 0,77 25-1,106 1 1,25-79-1,53-104 1,-131 78 0</inkml:trace>
          <inkml:trace contextRef="#ctx0" brushRef="#br1" timeOffset="13426.2968">8615 1100 0,'-52'-26'0,"26"78"0,-27 105 16,1 52-16,-1 53 15,53 26 1,0-26 0,27 0 15,-1-79-31,-52-26 16,-27-26-1,-51-26 1,-54-52 15,-77-1-15,104-26-1,26-26 1,79 0 0,52 0-1,79 26 1,78-26 15,27 26-15,-1-26-1,-26 0 1,-104 0 0,-53-26-1,-78-78 1,-1-54-1,53 158 1</inkml:trace>
          <inkml:trace contextRef="#ctx0" brushRef="#br1" timeOffset="13778.8494">7987 1257 0,'183'-53'0,"0"80"0,27-27 16,-1 26 15,1-26-31,-158 0 16,-26 0 15,-26 26-15,-78 26-1,-27-25 1,105-27-16</inkml:trace>
          <inkml:trace contextRef="#ctx0" brushRef="#br1" timeOffset="14307.19">8537 3509 0,'52'0'0,"27"26"0,25-26 15,27 0-15,-26 26 0,0-26 16,-53 0 0,-26 0-1,-26 0 1,0 26 0,-52-26-1,26-52 1,52 0-1,-26 52 1</inkml:trace>
          <inkml:trace contextRef="#ctx0" brushRef="#br1" timeOffset="14942.9566">9453 3247 0,'52'-26'0,"-25"26"0,25-26 0,27-1 15,-27-25-15,0 26 0,-26 0 16,-26 26-1,0 0 1,-52 78 0,52 27-1,-26 26 1,52-26 0,-26-1-1,26-25 1,-52-27-1,-52 27 1,-1-53 0,-26 0-1,53 0 1,26 1 0,52-27-1,79 26 1,52-26 15,0 0-15,-26 0-1,-79 0 1,-52 0 0,0-26-1,-78 26 1,25-53-1,53-52 1,0 105 0</inkml:trace>
        </inkml:traceGroup>
        <inkml:traceGroup>
          <inkml:annotationXML>
            <emma:emma xmlns:emma="http://www.w3.org/2003/04/emma" version="1.0">
              <emma:interpretation id="{23C0012D-BE7F-4EED-A0EB-3E0ABEE13D0A}" emma:medium="tactile" emma:mode="ink">
                <msink:context xmlns:msink="http://schemas.microsoft.com/ink/2010/main" type="inkWord" rotatedBoundingBox="19538,4063 21107,4215 20863,6735 19294,6583"/>
              </emma:interpretation>
              <emma:one-of disjunction-type="recognition" id="oneOf4">
                <emma:interpretation id="interp20" emma:lang="it-IT" emma:confidence="0">
                  <emma:literal>2o</emma:literal>
                </emma:interpretation>
                <emma:interpretation id="interp21" emma:lang="it-IT" emma:confidence="0">
                  <emma:literal>8o</emma:literal>
                </emma:interpretation>
                <emma:interpretation id="interp22" emma:lang="it-IT" emma:confidence="0">
                  <emma:literal>9o</emma:literal>
                </emma:interpretation>
                <emma:interpretation id="interp23" emma:lang="it-IT" emma:confidence="0">
                  <emma:literal>-05</emma:literal>
                </emma:interpretation>
                <emma:interpretation id="interp24" emma:lang="it-IT" emma:confidence="0">
                  <emma:literal>5o</emma:literal>
                </emma:interpretation>
              </emma:one-of>
            </emma:emma>
          </inkml:annotationXML>
          <inkml:trace contextRef="#ctx0" brushRef="#br1" timeOffset="20410.94">16995 1990 0,'-53'52'0,"27"79"0,-26 53 16,25 104 0,80 0-1,-1-26 1,53-27 0,-53-51-1,-52-27 1,-78-26-1,-79-27 1,-53-51 15,-26-1-31,53-26 16,52 0 0,105-26-1,78 27 1,106-1 15,51 0-15,0-26-1,-51 0 1,-80-26 15,-52-53-31,-78-78 16,52 157-1</inkml:trace>
          <inkml:trace contextRef="#ctx0" brushRef="#br1" timeOffset="19814.2374">16785 2383 0,'-52'0'0,"-105"52"0,-1 53 0,28 52 16,51 26 0,79-26-1,79 27 1,51-27-1,80-52 1,26-27 0,-1-78-1,-25-52 1,-27-79 0,-78-52-1,-79-27 1,-78 1-1,-53 25 1,-78 53 0,-53 53-1,0 78 1,1 78 0,51 79 15,158-26-16,131-78 1,-105-53 0</inkml:trace>
          <inkml:trace contextRef="#ctx0" brushRef="#br1" timeOffset="20758.6096">16523 1911 0,'262'-78'0,"-26"104"16,-1-26-1,27-26 1,-78 26-1,-54 0 1,-77 0 0,-53 26-1,-53 53 1,-51-53 0,104-26-1</inkml:trace>
          <inkml:trace contextRef="#ctx0" brushRef="#br1" timeOffset="19002.7062">14926 3352 0,'52'0'0,"27"26"16,235-26-16,-288 26 15,-52 26 1,26-25 0,0-27-1,105-79 1,-105 79 0</inkml:trace>
        </inkml:traceGroup>
      </inkml:traceGroup>
    </inkml:traceGroup>
    <inkml:traceGroup>
      <inkml:annotationXML>
        <emma:emma xmlns:emma="http://www.w3.org/2003/04/emma" version="1.0">
          <emma:interpretation id="{A4259668-201A-4BB2-AD4C-1E5E55093AC0}" emma:medium="tactile" emma:mode="ink">
            <msink:context xmlns:msink="http://schemas.microsoft.com/ink/2010/main" type="paragraph" rotatedBoundingBox="4512,5736 23525,8406 23088,11523 4074,88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90D6645-255D-4C90-AADC-4DC784D6D426}" emma:medium="tactile" emma:mode="ink">
              <msink:context xmlns:msink="http://schemas.microsoft.com/ink/2010/main" type="line" rotatedBoundingBox="4512,5736 23525,8406 23088,11523 4074,8853"/>
            </emma:interpretation>
          </emma:emma>
        </inkml:annotationXML>
        <inkml:traceGroup>
          <inkml:annotationXML>
            <emma:emma xmlns:emma="http://www.w3.org/2003/04/emma" version="1.0">
              <emma:interpretation id="{AA435420-9CC7-44B2-A2AE-F39D35399E80}" emma:medium="tactile" emma:mode="ink">
                <msink:context xmlns:msink="http://schemas.microsoft.com/ink/2010/main" type="inkWord" rotatedBoundingBox="4412,6448 6882,6795 6544,9200 4074,8853"/>
              </emma:interpretation>
              <emma:one-of disjunction-type="recognition" id="oneOf5">
                <emma:interpretation id="interp25" emma:lang="it-IT" emma:confidence="0">
                  <emma:literal>di</emma:literal>
                </emma:interpretation>
                <emma:interpretation id="interp26" emma:lang="it-IT" emma:confidence="0">
                  <emma:literal>E</emma:literal>
                </emma:interpretation>
                <emma:interpretation id="interp27" emma:lang="it-IT" emma:confidence="0">
                  <emma:literal>E,</emma:literal>
                </emma:interpretation>
                <emma:interpretation id="interp28" emma:lang="it-IT" emma:confidence="0">
                  <emma:literal>de</emma:literal>
                </emma:interpretation>
                <emma:interpretation id="interp29" emma:lang="it-IT" emma:confidence="0">
                  <emma:literal>E.</emma:literal>
                </emma:interpretation>
              </emma:one-of>
            </emma:emma>
          </inkml:annotationXML>
          <inkml:trace contextRef="#ctx0" brushRef="#br1" timeOffset="69259.4954">1807 4792 0,'0'-26'0,"-52"-1"0,-27 27 0,-26 27 16,0-1-16,1 26 0,-27 53 15,26 0 1,27-1 0,51 27-1,54 0 1,25 0-1,79-52 1,26-1 0,52-51-1,27-27 1,-26-27 0,-1-25-1,-78-27 16,-52-25-15,-27-27 0,-104-26-1,-27 26 1,-78 0 0,0 52-1,0 27 1,0 26-1,26 78 1,78 53 0,79 26-1,53-79 1,78-52 0,-157 0-1</inkml:trace>
          <inkml:trace contextRef="#ctx0" brushRef="#br1" timeOffset="69837.6426">1755 4347 0,'0'26'0,"0"79"0,0 104 15,0 1 1,26-1 0,0 1-1,-26-1 1,-26-26-1,-27 1 1,-25-27 0,-53-52-1,0-1 1,26-51 31,27-27-47,51 26 15,54-26 1,104 1 0,78-1-1,27 26 1,26-26 0,-79 0-1,-78 1 1,-105-54-1,-53-77 1,-78-27 0,131 131-1</inkml:trace>
          <inkml:trace contextRef="#ctx0" brushRef="#br1" timeOffset="70183.359">1493 4190 0,'183'-53'0,"0"79"16,27 1-16,-27-1 15,-52 0 1,-52 0 0,-53 0-1,-26 1 1,-53-27-1,53 0 1</inkml:trace>
          <inkml:trace contextRef="#ctx0" brushRef="#br1" timeOffset="70828.8916">2802 6023 0,'105'52'16,"-27"-78"-16,-25-27 0,-1 1 0,-52 0 16,0 25-16,0 27 15,-52 79 1,-1 26 0,1 26-1,26 0 16,0-27-15,-1-25 0,-51 26 15,-27-27-15,53-52-1,52-26 1,78 27-1,27-27 1,52 26 0,0-26-1,-52 0 1,-27 0 0,-78 0-1,0-26 1,0-1-1,53-51 1,-53 78 15</inkml:trace>
        </inkml:traceGroup>
        <inkml:traceGroup>
          <inkml:annotationXML>
            <emma:emma xmlns:emma="http://www.w3.org/2003/04/emma" version="1.0">
              <emma:interpretation id="{F6B9060E-A71D-4527-84FC-FAC985B1E283}" emma:medium="tactile" emma:mode="ink">
                <msink:context xmlns:msink="http://schemas.microsoft.com/ink/2010/main" type="inkWord" rotatedBoundingBox="8572,6250 17392,8136 16802,10897 7981,9011"/>
              </emma:interpretation>
              <emma:one-of disjunction-type="recognition" id="oneOf6">
                <emma:interpretation id="interp30" emma:lang="it-IT" emma:confidence="0">
                  <emma:literal>Fazi...</emma:literal>
                </emma:interpretation>
                <emma:interpretation id="interp31" emma:lang="it-IT" emma:confidence="0">
                  <emma:literal>9a ...</emma:literal>
                </emma:interpretation>
                <emma:interpretation id="interp32" emma:lang="it-IT" emma:confidence="0">
                  <emma:literal>9a, ...</emma:literal>
                </emma:interpretation>
                <emma:interpretation id="interp33" emma:lang="it-IT" emma:confidence="0">
                  <emma:literal>Fazzi...</emma:literal>
                </emma:interpretation>
                <emma:interpretation id="interp34" emma:lang="it-IT" emma:confidence="0">
                  <emma:literal>95a, ...</emma:literal>
                </emma:interpretation>
              </emma:one-of>
            </emma:emma>
          </inkml:annotationXML>
          <inkml:trace contextRef="#ctx0" brushRef="#br1" timeOffset="71544.7394">5499 4792 0,'-78'26'0,"-27"53"16,0 25-16,26 27 0,1 0 15,52 26 1,52 0 0,52-26-1,80-26 16,77-53-15,1-52 0,0-52-1,-53-26 1,-52-53 0,-79-27-1,-104 1 1,-105 0-1,-53 53 1,-52 77 0,27 54-1,78-1 1,78 26 0,131-52-1,53-78 1,-105 78-1</inkml:trace>
          <inkml:trace contextRef="#ctx0" brushRef="#br1" timeOffset="72042.8054">5787 4530 0,'0'26'0,"-26"105"16,0 52-16,0 53 15,52 52 17,0-52-17,0-1 1,0-25-1,-26-27 1,-78-52 0,-79-26-1,-27-53 1,1 1 0,52-27-1,105 0 1,78 26-1,79-25 1,105-1 0,-27 0-1,-52-26 1,-78-26 0,-79-79-1,-79-78 1,79 183-1</inkml:trace>
          <inkml:trace contextRef="#ctx0" brushRef="#br1" timeOffset="72343.5982">5290 4530 0,'366'-79'16,"-104"79"-16,0 0 16,-79 53-1,-78-1 1,-53 1-1,-78 25 17,-26 27-32,52-105 15</inkml:trace>
          <inkml:trace contextRef="#ctx0" brushRef="#br1" timeOffset="72727.402">6651 6730 0,'262'183'16,"-105"-157"-16,-78-78 15,-53-79 16,-52-26-15,-79 26 0,-52 26-1,-26 79 1,-1 52 0,106 26-1,52 27 1,130 52 15,106-26-31,25-79 16,53-52-1,-288 26 1</inkml:trace>
          <inkml:trace contextRef="#ctx0" brushRef="#br1" timeOffset="74326.0962">8222 4713 0,'210'-78'0,"26"78"16,78 52-16,-52 0 16,-53 27-1,-78 0 1,-105-27-1,-78 0 1,52-52 0</inkml:trace>
          <inkml:trace contextRef="#ctx0" brushRef="#br1" timeOffset="73496.9628">9060 5604 0,'-104'-53'0,"-80"53"15,27 26-15,0 27 16,52-1-1,105 53 1,26 0 0,105 26-1,105 0 1,26-27 15,0-78-15,-27-52-1,-51-52 1,-80-79 0,-77-53-1,-132 1 1,-52 25 0,-53 80-1,-25 51 1,51 106-1,53 51 1,79 1 0,104 26-1,79-131 1,-131 0 0</inkml:trace>
          <inkml:trace contextRef="#ctx0" brushRef="#br1" timeOffset="74023.3502">9060 4661 0,'0'131'0,"0"52"0,0 105 16,0 26-1,26 1 1,53-27 0,-53-53-1,0-78 1,-78-26-1,-105-26 1,-26-79 0,-27 1-1,53 25 17,78-26-17,106 0 1,104 27-1,78-1 1,27-26 0,-53 0-1,-78-52 1,-79-52 0,-78-79-1,52 157 1</inkml:trace>
          <inkml:trace contextRef="#ctx0" brushRef="#br1" timeOffset="74703.0638">9505 7201 0,'79'0'0,"0"-26"16,-1 26-16,27 0 0,-53 0 15,-26 26-15,-26-26 16,-52 0-1,52-52 1,0 52 15</inkml:trace>
          <inkml:trace contextRef="#ctx0" brushRef="#br1" timeOffset="75334.924">10160 6861 0,'79'-27'0,"-27"1"0,27-26 16,-1-1-16,1 1 0,-53 52 16,-26 52-1,0 27 1,-52 52 15,52-26-31,-27 26 16,27-1-1,0-77 1,-26 25 15,-26-51-15,-27-27-16,1 0 15,25-27 17,53 27-17,79 0 1,52 0 0,26 27-1,-26-1 1,-79-26-1,-26-26 1,-26-53 0,0 79-1</inkml:trace>
          <inkml:trace contextRef="#ctx0" brushRef="#br1" timeOffset="75756.8152">11312 6258 0,'0'0'31</inkml:trace>
          <inkml:trace contextRef="#ctx0" brushRef="#br1" timeOffset="75782.2068">12412 6337 0,'471'-26'0,"-471"26"16</inkml:trace>
          <inkml:trace contextRef="#ctx0" brushRef="#br1" timeOffset="75918.9308">13250 6311 0,'209'26'15,"53"52"-15,-262-78 0</inkml:trace>
          <inkml:trace contextRef="#ctx0" brushRef="#br1" timeOffset="76272.46">14009 6520 0,'0'0'31</inkml:trace>
        </inkml:traceGroup>
        <inkml:traceGroup>
          <inkml:annotationXML>
            <emma:emma xmlns:emma="http://www.w3.org/2003/04/emma" version="1.0">
              <emma:interpretation id="{499E761B-353F-42E0-A555-319DA11F1E0B}" emma:medium="tactile" emma:mode="ink">
                <msink:context xmlns:msink="http://schemas.microsoft.com/ink/2010/main" type="inkWord" rotatedBoundingBox="18298,7672 23525,8406 23140,11148 17913,10414"/>
              </emma:interpretation>
              <emma:one-of disjunction-type="recognition" id="oneOf7">
                <emma:interpretation id="interp35" emma:lang="it-IT" emma:confidence="0">
                  <emma:literal>Enza</emma:literal>
                </emma:interpretation>
                <emma:interpretation id="interp36" emma:lang="it-IT" emma:confidence="0">
                  <emma:literal>Enzo</emma:literal>
                </emma:interpretation>
                <emma:interpretation id="interp37" emma:lang="it-IT" emma:confidence="0">
                  <emma:literal>Ente</emma:literal>
                </emma:interpretation>
                <emma:interpretation id="interp38" emma:lang="it-IT" emma:confidence="0">
                  <emma:literal>Enti</emma:literal>
                </emma:interpretation>
                <emma:interpretation id="interp39" emma:lang="it-IT" emma:confidence="0">
                  <emma:literal>Erta</emma:literal>
                </emma:interpretation>
              </emma:one-of>
            </emma:emma>
          </inkml:annotationXML>
          <inkml:trace contextRef="#ctx0" brushRef="#br1" timeOffset="77525.4378">15816 5394 0,'-26'105'0,"26"78"0,-26 79 16,52 52 0,0 27-1,53-53 1,-1-26 0,-52-27-1,-78-25 1,-79-53-1,-104-26 1,-1-53 0,-26-52-1,79 1 1,78-1 15,105-26-15,131 26-1,105-26 1,52 26 0,-27-26-1,-130-26 1,-78-53 0,-106-51-1,53 130 1</inkml:trace>
          <inkml:trace contextRef="#ctx0" brushRef="#br1" timeOffset="76943.3842">16104 5970 0,'-78'-26'0,"-79"26"0,-27 26 0,1 53 16,0 26 0,26 25-1,52 28 1,79-1 0,52 0-1,79 26 1,78-52-1,79-26 1,0-79 0,-1-52-1,-51-79 1,-1-52 0,-104-79-1,-105-52 1,-52 53-1,-132 51 1,-51 79 0,-79 79-1,26 131 32,52 0-47,131 26 16,131-53-1,105-78 1,-131 0 0</inkml:trace>
          <inkml:trace contextRef="#ctx0" brushRef="#br1" timeOffset="77887.7564">15057 5446 0,'393'-52'0,"-79"78"16,-26 0-1,-52 1 1,-79 25-1,-79 0 1,-52 1 15,-52-27-31,26-26 32</inkml:trace>
          <inkml:trace contextRef="#ctx0" brushRef="#br1" timeOffset="78246.1686">16183 8065 0,'52'0'16,"315"26"-16,-236-26 15,-53 26 1,-25-26 15,-53 0-31,-27-52 31,1-53-15,26 105 0</inkml:trace>
          <inkml:trace contextRef="#ctx0" brushRef="#br1" timeOffset="78947.3674">17256 7672 0,'53'105'0,"-79"78"0,-27 1 15,27-132 1,26-26 0,26-26-1,-26-52 1,26-105 0,-26 0-1,0 26 1,27 78-1,-27 53 1,0 26 0,26 53-1,52 26 1,27-27 0,-26-52-1,25-52 1,-25-52-1,-27-1 1,-26 1 15,-26-1 1,0 79-32,27 0 15,-1 79 1,0-1-1,0 79 1,0-26 0,1-26-1,-27-53 1,0 1 0,0-53-1,26-53 1,52-51-1,1-27 1,-79 131 0</inkml:trace>
          <inkml:trace contextRef="#ctx0" brushRef="#br1" timeOffset="79380.0012">18330 7672 0,'0'105'0,"0"0"0,0-1 16,0 1 0,26-26-1,-26-27 1,0-26-1,-26-52 1,-26-52 0,-53-27-1,26 52 1,27 53 0,52-26 15,79 26-16,51 0 1,28 26 0,-28-26-1,-25 27 1,-26-27 0,-79 0-1</inkml:trace>
          <inkml:trace contextRef="#ctx0" brushRef="#br1" timeOffset="80003.072">19011 7908 0,'183'26'0,"-104"-78"0,25-1 16,-51-25 0,-27-27 15,-52 79-16,26 26 1,-26 52 0,52 27-1,0 52 1,26 0 0,1-27-1,-53 1 1,-26-26-1,-79-27 1,0-26 0,26 0-1,53-26 1,26 0 15,105 27-15,52-1-1,26 0 1,-25-26 0,-54 26-1,-78 0 1,-52-26 0,26 0-1</inkml:trace>
        </inkml:traceGroup>
      </inkml:traceGroup>
    </inkml:traceGroup>
    <inkml:traceGroup>
      <inkml:annotationXML>
        <emma:emma xmlns:emma="http://www.w3.org/2003/04/emma" version="1.0">
          <emma:interpretation id="{E4382044-D7C3-45BD-A1E1-5B4A2FEF4725}" emma:medium="tactile" emma:mode="ink">
            <msink:context xmlns:msink="http://schemas.microsoft.com/ink/2010/main" type="paragraph" rotatedBoundingBox="3972,16971 4855,9762 6435,9956 5552,1716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0C848DF-2B7F-4DF8-B44F-3984226650F4}" emma:medium="tactile" emma:mode="ink">
              <msink:context xmlns:msink="http://schemas.microsoft.com/ink/2010/main" type="line" rotatedBoundingBox="3972,16971 4855,9762 6435,9956 5552,17165"/>
            </emma:interpretation>
          </emma:emma>
        </inkml:annotationXML>
        <inkml:traceGroup>
          <inkml:annotationXML>
            <emma:emma xmlns:emma="http://www.w3.org/2003/04/emma" version="1.0">
              <emma:interpretation id="{4AD8818E-C77B-4AF5-8990-0475446EB91E}" emma:medium="tactile" emma:mode="ink">
                <msink:context xmlns:msink="http://schemas.microsoft.com/ink/2010/main" type="inkWord" rotatedBoundingBox="3972,16971 4855,9762 6435,9956 5552,17165">
                  <msink:destinationLink direction="with" ref="{B1087794-8A6E-4BC6-9B8D-DF02318DA245}"/>
                </msink:context>
              </emma:interpretation>
              <emma:one-of disjunction-type="recognition" id="oneOf8">
                <emma:interpretation id="interp40" emma:lang="it-IT" emma:confidence="0">
                  <emma:literal>È.</emma:literal>
                </emma:interpretation>
                <emma:interpretation id="interp41" emma:lang="it-IT" emma:confidence="0">
                  <emma:literal>ì</emma:literal>
                </emma:interpretation>
                <emma:interpretation id="interp42" emma:lang="it-IT" emma:confidence="0">
                  <emma:literal>Eroi</emma:literal>
                </emma:interpretation>
                <emma:interpretation id="interp43" emma:lang="it-IT" emma:confidence="0">
                  <emma:literal>Eroi,</emma:literal>
                </emma:interpretation>
                <emma:interpretation id="interp44" emma:lang="it-IT" emma:confidence="0">
                  <emma:literal>'of</emma:literal>
                </emma:interpretation>
              </emma:one-of>
            </emma:emma>
          </inkml:annotationXML>
          <inkml:trace contextRef="#ctx0" brushRef="#br1" timeOffset="81367.3822">2095 7437 0,'26'52'0,"0"53"0,-26-1 15,0-77 1,0-27 0</inkml:trace>
          <inkml:trace contextRef="#ctx0" brushRef="#br1" timeOffset="81529.4978">2147 8353 0,'-26'157'0,"52"0"16,-26-26 0,0-105-1,0-26 1</inkml:trace>
          <inkml:trace contextRef="#ctx0" brushRef="#br1" timeOffset="81967.0146">2043 9427 0,'52'209'0,"-26"-104"16,0-27-16,-26-51 31,0 25-31,-26 53 31,-26 52-15,-27 52 0,79-130-1,26 26 1,1 26-1,-1-27 1,-26-51 0,0 25-1,-26 27 1,-53 52 0,79-131-1,26 53 1,-26-1-1,53 1 1,-27-53 0,-26-26-1</inkml:trace>
          <inkml:trace contextRef="#ctx0" brushRef="#br1" timeOffset="83777.631">1074 11967 0,'288'0'15,"-79"52"-15,27 27 31,-27-27-15,53 0 0,-183-25-1,-27-1 1,-52-52 0,-26 26-1,26 0 1</inkml:trace>
          <inkml:trace contextRef="#ctx0" brushRef="#br1" timeOffset="83434.8444">1728 12071 0,'0'27'0,"0"104"0,-26 52 16,0 53 0,26 52-1,52 0 1,1 0 0,-27-53-1,-26 1 1,-52-105 15,-158 26-15,27-52-1,-27-131 1,27 26 0,52 26-1,79-26 1,52 26-1,131 26 1,78 27 0,27-1-1,-27 1 1,-25-105 0,-54 26-1,-130-105 1,-26-104-1,26 209 1</inkml:trace>
          <inkml:trace contextRef="#ctx0" brushRef="#br1" timeOffset="82879.159">1702 12569 0,'-78'-26'0,"-184"78"0,131 27 15,-26 78 1,78 0 0,53 26-1,26 79 1,105-79-1,52-104 1,52 52 0,53-79-1,0-52 1,-26-78 0,-79-27-1,-26-78 1,-105-27-1,-52-26 1,-105 27 0,-53 52 15,-51 78-15,25 53-1,1 52 1,78 79-1,79 0 1,104 52 0,53-79-1,52-104 1,0-26 0,-157 52-1</inkml:trace>
        </inkml:traceGroup>
      </inkml:traceGroup>
    </inkml:traceGroup>
    <inkml:traceGroup>
      <inkml:annotationXML>
        <emma:emma xmlns:emma="http://www.w3.org/2003/04/emma" version="1.0">
          <emma:interpretation id="{847A11DF-0045-45DA-B986-09A07C714D75}" emma:medium="tactile" emma:mode="ink">
            <msink:context xmlns:msink="http://schemas.microsoft.com/ink/2010/main" type="paragraph" rotatedBoundingBox="5598,14296 22795,13913 22868,17230 5672,1761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8BE47C7-355C-4987-8B5A-7C38DEB299EB}" emma:medium="tactile" emma:mode="ink">
              <msink:context xmlns:msink="http://schemas.microsoft.com/ink/2010/main" type="inkBullet" rotatedBoundingBox="5642,16254 6739,16229 6761,17252 5664,17276"/>
            </emma:interpretation>
            <emma:one-of disjunction-type="recognition" id="oneOf9">
              <emma:interpretation id="interp45" emma:lang="it-IT" emma:confidence="0">
                <emma:literal>M</emma:literal>
              </emma:interpretation>
              <emma:interpretation id="interp46" emma:lang="it-IT" emma:confidence="0">
                <emma:literal>n</emma:literal>
              </emma:interpretation>
              <emma:interpretation id="interp47" emma:lang="it-IT" emma:confidence="0">
                <emma:literal>N</emma:literal>
              </emma:interpretation>
              <emma:interpretation id="interp48" emma:lang="it-IT" emma:confidence="0">
                <emma:literal>.</emma:literal>
              </emma:interpretation>
              <emma:interpretation id="interp49" emma:lang="it-IT" emma:confidence="0">
                <emma:literal>q</emma:literal>
              </emma:interpretation>
            </emma:one-of>
          </emma:emma>
        </inkml:annotationXML>
        <inkml:trace contextRef="#ctx0" brushRef="#br1" timeOffset="84619.4602">2435 14088 0,'0'104'0,"0"27"0,0 0 16,27-26-1,-1-26 1,-26-79 0,0 0-1,0-53 1,0-130 15,26-27-31,0 53 16,0 53-1,0 77 1,1 27 0,-1 27 30,131 208-46,-78-130 32,25-53-32,-25-25 15,-1-80 1,1-78 15,-27-26-15,-26 52-1,1 53 1,-27 52 0,0 26-1,26 131 1,-26 27 0,26 51-1,0-51 1,0-27-1,-26-79 1,0-78 0,53-131-1,-1-52 1,-52 183 0</inkml:trace>
      </inkml:traceGroup>
      <inkml:traceGroup>
        <inkml:annotationXML>
          <emma:emma xmlns:emma="http://www.w3.org/2003/04/emma" version="1.0">
            <emma:interpretation id="{7AACF858-8CC6-46C3-9BF2-85632A1C0EDE}" emma:medium="tactile" emma:mode="ink">
              <msink:context xmlns:msink="http://schemas.microsoft.com/ink/2010/main" type="line" rotatedBoundingBox="7566,14252 22795,13913 22868,17230 7639,17570"/>
            </emma:interpretation>
          </emma:emma>
        </inkml:annotationXML>
        <inkml:traceGroup>
          <inkml:annotationXML>
            <emma:emma xmlns:emma="http://www.w3.org/2003/04/emma" version="1.0">
              <emma:interpretation id="{8C48BBBF-F328-48E1-B1AA-AB20B19247A1}" emma:medium="tactile" emma:mode="ink">
                <msink:context xmlns:msink="http://schemas.microsoft.com/ink/2010/main" type="inkWord" rotatedBoundingBox="7566,14252 18366,14012 18439,17329 7639,17570"/>
              </emma:interpretation>
              <emma:one-of disjunction-type="recognition" id="oneOf10">
                <emma:interpretation id="interp50" emma:lang="it-IT" emma:confidence="0">
                  <emma:literal>Tomi</emma:literal>
                </emma:interpretation>
                <emma:interpretation id="interp51" emma:lang="it-IT" emma:confidence="0">
                  <emma:literal>Tomi.</emma:literal>
                </emma:interpretation>
                <emma:interpretation id="interp52" emma:lang="it-IT" emma:confidence="0">
                  <emma:literal>Tomei</emma:literal>
                </emma:interpretation>
                <emma:interpretation id="interp53" emma:lang="it-IT" emma:confidence="0">
                  <emma:literal>Tomic</emma:literal>
                </emma:interpretation>
                <emma:interpretation id="interp54" emma:lang="it-IT" emma:confidence="0">
                  <emma:literal>Tomei.</emma:literal>
                </emma:interpretation>
              </emma:one-of>
            </emma:emma>
          </inkml:annotationXML>
          <inkml:trace contextRef="#ctx0" brushRef="#br1" timeOffset="93903.0198">5237 12569 0,'-52'-26'0,"-53"0"0,-26 52 16,0 52-16,0 27 15,0 26 16,79 52-31,78 1 16,79-1 0,78-26-1,53-26 1,52-52 0,0-79-1,-26-53 16,-79-104-15,-104-26 0,-79-27-1,-105 27 1,-78 0 0,-27 52-1,-25 52 1,25 53-1,53 26 1,26 79 0,105 51-1,131-25 1,25-52 0,54-53-1,-184 0 1</inkml:trace>
          <inkml:trace contextRef="#ctx0" brushRef="#br1" timeOffset="94480.1904">5054 12045 0,'-79'131'0,"79"52"16,27 53-16,25 52 31,26 26-31,27-26 15,-52-52 1,-27-26 0,-52-79 15,-79-27-15,-52-51-1,-53-27 1,27-26-1,78 0 1,79 0 0,52 0-1,105 52 1,79-26 0,-1 27-1,1-27 1,-79-26 15,-53-79-31,-130-52 16,-27-78-1,79 209 1</inkml:trace>
          <inkml:trace contextRef="#ctx0" brushRef="#br1" timeOffset="94831.7664">4347 11914 0,'393'-52'15,"-105"52"-15,0 26 16,26 0 0,-78 1-1,-105-1 1,-79 0 15,-52-26-15,-52 26-1,-27 0 1,27 0 0,52-26-1</inkml:trace>
          <inkml:trace contextRef="#ctx0" brushRef="#br1" timeOffset="95842.5474">6258 13826 0,'53'78'0,"-27"53"31,-26 0-31,0 26 0,0-26 31,26 0-15,0-105 0,-26-26-1,0-52 1,27-131 0,-27-1-1,0 1 1,0 78-1,0 53 1,0 52 0,0 26-1,52 53 1,26 52 0,1 0-1,26-53 1,0-25-1,-27-80 1,1-51 15,-53-53-15,0 52 0,-26 27-1,0 52 1,0 0-1,0 79 1,0 25 0,26 53-1,0 1 1,1-28 0,-27-25-1,26-26 1,0-79-1,26-79 1,-26 1 0,-26 78-1</inkml:trace>
          <inkml:trace contextRef="#ctx0" brushRef="#br1" timeOffset="96787.8962">7411 14481 0,'78'0'0,"27"0"15,0 0-15,26 26 0,-53-26 16,-25 26 15,-27 0-15,-52-26 0,-1-26 15,54-26-31,25-27 15,26 0 1,1 27 0,26 0-1,-27 52 1,-25 0 0,-27 0-1,26 0 16,1-27-15,-1 27 0,0-26-1,1 0 1,-1 0 0,-52 0-1,0 26 1,0 0-1,-26 52 1,0 27 0,26-1-1,0 53 1,0 0 0,26 26-1,-26-52 1,0-53-1,-52 1 1,-27-53 0,0-27 15,27 1-15,52 26-1,52 0 1,53 26-1,52 27 1,0 25 0,-52-51-1,-26-1 1,-53-26 0,-52-53-1,-1 1 1,27 52-1</inkml:trace>
          <inkml:trace contextRef="#ctx0" brushRef="#br1" timeOffset="97286.9388">9479 13093 0,'79'52'0,"52"-26"0,78-78 16,53-1-16,-262 53 15</inkml:trace>
          <inkml:trace contextRef="#ctx0" brushRef="#br1" timeOffset="97712.7364">10946 13381 0,'183'26'15,"79"-52"-15,52-79 0,0 53 16,-52 25 0,-52 27-1,-106 79 1,-77-53 15,51 0-31,79-26 16,210 0 15,26 0-15,-79 0-1,-52 79 1,-131-1 0,-105-51-1,52-1 1,106 0-1,130-52 1,-52 0 0,-262 26-1</inkml:trace>
        </inkml:traceGroup>
        <inkml:traceGroup>
          <inkml:annotationXML>
            <emma:emma xmlns:emma="http://www.w3.org/2003/04/emma" version="1.0">
              <emma:interpretation id="{EFEE64E6-264E-44B9-97F0-7A370FEF4128}" emma:medium="tactile" emma:mode="ink">
                <msink:context xmlns:msink="http://schemas.microsoft.com/ink/2010/main" type="inkWord" rotatedBoundingBox="20389,14143 22798,14089 22864,17041 20455,17095"/>
              </emma:interpretation>
              <emma:one-of disjunction-type="recognition" id="oneOf11">
                <emma:interpretation id="interp55" emma:lang="it-IT" emma:confidence="0">
                  <emma:literal>Io</emma:literal>
                </emma:interpretation>
                <emma:interpretation id="interp56" emma:lang="it-IT" emma:confidence="0">
                  <emma:literal>Oto</emma:literal>
                </emma:interpretation>
                <emma:interpretation id="interp57" emma:lang="it-IT" emma:confidence="0">
                  <emma:literal>Io.</emma:literal>
                </emma:interpretation>
                <emma:interpretation id="interp58" emma:lang="it-IT" emma:confidence="0">
                  <emma:literal>oto</emma:literal>
                </emma:interpretation>
                <emma:interpretation id="interp59" emma:lang="it-IT" emma:confidence="0">
                  <emma:literal>oso</emma:literal>
                </emma:interpretation>
              </emma:one-of>
            </emma:emma>
          </inkml:annotationXML>
          <inkml:trace contextRef="#ctx0" brushRef="#br1" timeOffset="98515.5016">17911 12700 0,'-367'78'0,"210"1"0,26 26 31,79 52-31,52 26 16,79 0 0,78 1-1,52-27 17,53-52-17,-26-79 1,-27-79-1,-52-77 1,-52-54 0,-105-25-1,-79-27 1,-51 0 0,-54 53-1,-25 52 1,-1 79 15,27 26-31,52 104 16,79 53-1,78 0 1,105-52 0,-131-79-1</inkml:trace>
          <inkml:trace contextRef="#ctx0" brushRef="#br1" timeOffset="99099.5084">17885 11914 0,'0'79'16,"-26"130"-16,52 79 16,0 53-1,0 25 1,27 27-1,-53-79 1,0-78 0,-53-53-1,-52-78 1,-25-52 0,-54-53-1,53-27 1,0 1-1,105 26 1,52 0 0,105 53-1,105 51 1,0-25 0,-53-79-1,-26 26 1,-78-78-1,-106-105 17,-25-1-17,52 158 1</inkml:trace>
          <inkml:trace contextRef="#ctx0" brushRef="#br1" timeOffset="99427.646">17361 11757 0,'498'26'0,"-184"53"16,-26 0 0,-79 25-1,-25 1 1,-132-53 0,-52 1 15,-26 25-16,26-78 1</inkml:trace>
          <inkml:trace contextRef="#ctx0" brushRef="#br1" timeOffset="99790.9412">18932 14166 0,'236'341'0,"-79"-210"16,-26-105-1,-26-79 1,-27-25 0,-78-53-1,-78 0 1,-27 0-1,-105 26 17,1 105-17,157 27 1,25 25 0,106 105-1,130-26 1,-209-131-1</inkml:trace>
        </inkml:traceGroup>
      </inkml:traceGroup>
    </inkml:traceGroup>
  </inkml:traceGroup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6:31.21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70D1EAB-41C4-4198-A22F-79E7A52FD35E}" emma:medium="tactile" emma:mode="ink">
          <msink:context xmlns:msink="http://schemas.microsoft.com/ink/2010/main" type="inkDrawing" rotatedBoundingBox="26815,3262 26972,18110 25621,18124 25464,3276" semanticType="verticalRange" shapeName="Other">
            <msink:sourceLink direction="with" ref="{F7EBF9D2-9404-4798-BA47-85795B7AF9E0}"/>
          </msink:context>
        </emma:interpretation>
      </emma:emma>
    </inkml:annotationXML>
    <inkml:trace contextRef="#ctx0" brushRef="#br0">349 0 0,'0'26'15,"0"53"-15,0 26 0,0 78 0,-26 53 16,26 52 0,-26 52 15,-1 27-15,27 52-1,0 26 1,0 52-1,0 27 1,0 26 0,-26 52-1,-26 1 1,52 25 0,-26-26-1,-1 27 1,1 25-1,0-25 1,0-27 0,26 0-1,-52-104 1,52 52 0,0-27 15,26-51-16,-26-53 1,26-26 0,-52-79-1,26-26 1,0-53 0,0-51-1,0-1 1,26-26-1,0-26 1,0-26 0,27 26-1,-27-53 1,26 53 0,-52-52-1,26 26 1,1-27-1,-1 1 1,0-53 0,53 26-1,51-26 17,54-52-17,-1 0 1,-26 0-1,0-27 1,-26-25 0,-105 26-1,-26 52 1</inkml:trace>
  </inkml:traceGroup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6:33.0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4A841E5-870B-48EC-BDB3-AB7D17278DA1}" emma:medium="tactile" emma:mode="ink">
          <msink:context xmlns:msink="http://schemas.microsoft.com/ink/2010/main" type="inkDrawing" rotatedBoundingBox="31552,3376 31639,17986 29621,17998 29535,3388" semanticType="verticalRange" shapeName="Other">
            <msink:sourceLink direction="with" ref="{F7EBF9D2-9404-4798-BA47-85795B7AF9E0}"/>
          </msink:context>
        </emma:interpretation>
      </emma:emma>
    </inkml:annotationXML>
    <inkml:trace contextRef="#ctx0" brushRef="#br0">0 209 0,'78'0'15,"53"0"-15,26-26 0,184 26 16,-27-26 0,-79 0-1,27 0 1,-52 26-1,-27-79 1,-104 79 0,-53-26-1,-26 26 1,-26 0 0,-27 52-1,27 1 1,-52 130-1,51 0 1,27 79 15,27 26-15,-1 79 0,0 52-1,-26 52 1,26 105-1,-26 26 1,26 79 0,-52 26-1,26 0 1,-26 53 0,-26-53-1,-1 52 1,27 53-1,-26-27 1,-1 1 0,27-79-1,26 26 1,52-78 15,-25-53-15,-1-78-1,26-105 1,1-79 0,-1-104-1,-26-105 1,0-53 0,-52-78-1,-52 26 1,-27-26 15,-26-52-31,-52 26 16,-1 0-1,-25 26 17,26-26-32,52-53 31,157-52-31,-26 131 15</inkml:trace>
  </inkml:traceGroup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6:39.9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7EBF9D2-9404-4798-BA47-85795B7AF9E0}" emma:medium="tactile" emma:mode="ink">
          <msink:context xmlns:msink="http://schemas.microsoft.com/ink/2010/main" type="writingRegion" rotatedBoundingBox="29736,3345 29982,17231 25905,17303 25659,3417">
            <msink:destinationLink direction="with" ref="{24A841E5-870B-48EC-BDB3-AB7D17278DA1}"/>
            <msink:destinationLink direction="with" ref="{270D1EAB-41C4-4198-A22F-79E7A52FD35E}"/>
          </msink:context>
        </emma:interpretation>
      </emma:emma>
    </inkml:annotationXML>
    <inkml:traceGroup>
      <inkml:annotationXML>
        <emma:emma xmlns:emma="http://www.w3.org/2003/04/emma" version="1.0">
          <emma:interpretation id="{FB8D88E7-26B6-4BB4-B031-BEFE708DFB0B}" emma:medium="tactile" emma:mode="ink">
            <msink:context xmlns:msink="http://schemas.microsoft.com/ink/2010/main" type="paragraph" rotatedBoundingBox="29736,3345 29982,17231 25905,17303 25659,341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4FD07CC-753F-4604-BD4E-1EC6BB06969B}" emma:medium="tactile" emma:mode="ink">
              <msink:context xmlns:msink="http://schemas.microsoft.com/ink/2010/main" type="line" rotatedBoundingBox="29736,3345 29982,17231 25905,17303 25659,3417"/>
            </emma:interpretation>
          </emma:emma>
        </inkml:annotationXML>
        <inkml:traceGroup>
          <inkml:annotationXML>
            <emma:emma xmlns:emma="http://www.w3.org/2003/04/emma" version="1.0">
              <emma:interpretation id="{E4357B34-6EC8-45F5-BEF0-D02C09743DCF}" emma:medium="tactile" emma:mode="ink">
                <msink:context xmlns:msink="http://schemas.microsoft.com/ink/2010/main" type="inkWord" rotatedBoundingBox="29952,15575 29982,17231 26513,17292 26484,15636"/>
              </emma:interpretation>
              <emma:one-of disjunction-type="recognition" id="oneOf0">
                <emma:interpretation id="interp0" emma:lang="it-IT" emma:confidence="0">
                  <emma:literal>ì:</emma:literal>
                </emma:interpretation>
                <emma:interpretation id="interp1" emma:lang="it-IT" emma:confidence="0">
                  <emma:literal>: [</emma:literal>
                </emma:interpretation>
                <emma:interpretation id="interp2" emma:lang="it-IT" emma:confidence="0">
                  <emma:literal>ì: :</emma:literal>
                </emma:interpretation>
                <emma:interpretation id="interp3" emma:lang="it-IT" emma:confidence="0">
                  <emma:literal>: ?</emma:literal>
                </emma:interpretation>
                <emma:interpretation id="interp4" emma:lang="it-IT" emma:confidence="0">
                  <emma:literal>i, :</emma:literal>
                </emma:interpretation>
              </emma:one-of>
            </emma:emma>
          </inkml:annotationXML>
          <inkml:trace contextRef="#ctx0" brushRef="#br0">-150 11555 0,'-79'78'0,"27"27"0,0 26 16,25 52-1,1 1 1,0-27 0,78 0-1,1-79 17,52-25-17,25-53-15,1-53 16,27-78-1,-54-26 17,-51 53-32,-27-1 31,-26 79-15,0 0-1,0 52 1,0 52-1,52 132 1,27-27 0,25-26-1,27-26 1,27-79 0,25-52-1,0-104 16,-52-80-15,-52-51-16,-79-1 16,-53 27-1,-25 51 1,-27 54 0,26 51-1,53 27 1,0 52 15,105 53-15,-79-79-1</inkml:trace>
          <inkml:trace contextRef="#ctx0" brushRef="#br0" timeOffset="868.1974">1840 12576 0,'0'52'0,"0"53"16,0 26-16,-26 0 0,52-26 16,-26-53-1,26-52 1,-26-26 0,53-105-1,-27-52 1,-26 52-1,0 52 1,0 53 15,0 26-15,26 0 0,0 79-1,53-1 1,-27-25-1,27-27 1,-1-52 0,1-53-1,-27-26 1,0 27 0,-52 51 15,0 27-31,27 53 15,-1 52 1,26 26 0,-26-1-1,1-51 1,-1-27 0,-26-25-1,-26-1 16,52-52-15,-26-27 0,0 53-16</inkml:trace>
          <inkml:trace contextRef="#ctx0" brushRef="#br0" timeOffset="1307.6674">2364 12916 0,'445'236'0,"-183"-236"16,-262 0 0</inkml:trace>
          <inkml:trace contextRef="#ctx0" brushRef="#br0" timeOffset="1135.7858">1447 13100 0,'26'26'0,"53"26"0,104-52 0,-26-26 15,1 0 1,-80 0 0,-78 26-1</inkml:trace>
          <inkml:trace contextRef="#ctx0" brushRef="#br0" timeOffset="-8088.2012">-1250-569 0,'157'-52'0,"27"25"0,51 27 16,1-26 0,-27 26-1,-52 0 1,-52 0-1,-79 0 1,1 0 0,-1 26-1,-26-26 1,0 0 0</inkml:trace>
          <inkml:trace contextRef="#ctx0" brushRef="#br0" timeOffset="-5739.4782">452 138 0,'-52'26'0,"-27"53"0,-25-1 0,-27 79 15,52 27 1,79-80 0,26 1-1,79-79 1,52-26-1,53-52 1,-53-53 0,-53 0-1,-25 27 1,-79 25 15,0 27-31,0 26 16,-26 53-1,26 51 1,78 1 15,27 0-15,52-53 0,0-52-1,0-26 1,1-52-1,-80-53 1,-26-27 0,-104 1-1,-26 26 1,-53 27 15,26 25-31,26 53 16,1 52-1,104 27 1,79-27 0,-105-26-1</inkml:trace>
          <inkml:trace contextRef="#ctx0" brushRef="#br0" timeOffset="-5210.161">1840 740 0,'0'0'0</inkml:trace>
          <inkml:trace contextRef="#ctx0" brushRef="#br0" timeOffset="-4753.1122">2102 950 0,'52'26'0,"1"0"16,-1 26-16,-26 1 0,53-1 0,-1-26 15,27 0 1,0 1-1,-27-54 1,-25-25 15,-1 0-15,-52-27 0,-52 27-1,-1-27 1,-51 53-1,-1 0 1,0 26 0,53 26-1,-1 26 1,53 27 0,79 0-1,78-53 1,-157-26-1</inkml:trace>
          <inkml:trace contextRef="#ctx0" brushRef="#br0" timeOffset="-3255.9844">269 2207 0,'-26'26'0,"-105"52"0,26 27 15,0 0-15,79 0 16,26-1 15,79 1-31,78-53 16,52-52 31,1-26-47,-53-26 0,-79 26 15,-51-1 1,-27 1 0,0 26-1,-27 0 16,27 53-15,53 25 0,52 1-1,25-1 1,54-78 0,-27 0-1,-26-52 1,-26-53-1,-27 0 1,-104-52 0,-26 26-1,-53 27 1,0 25 0,26 53-1,27 26 1,52 52-1,105-26 1,-105-26 0</inkml:trace>
          <inkml:trace contextRef="#ctx0" brushRef="#br0" timeOffset="-2404.3892">1788 3044 0,'52'27'15,"0"-27"-15,27 0 0,26-27 0,-1-25 16,-25 26 0,-27 0-1,-52 0 1,27-1-1,-27 27 1,0 0 0,0 27-1,0 25 1,26 26 0,-52 1-1,26-27 1,-27 27-1,-51-27 1,-27-25 0,0-1-1,53 0 1,52-26 0,52 52-1,79-26 1,53 1-1,-1-1 1,-78-26 15,-53 0-15,-52 0 0,-26 0-1,-53 26 1,53-26-1,26 0 1</inkml:trace>
          <inkml:trace contextRef="#ctx0" brushRef="#br0" timeOffset="-1967.849">1054 4275 0,'0'53'0,"-26"78"0,26-131 16</inkml:trace>
          <inkml:trace contextRef="#ctx0" brushRef="#br0" timeOffset="-1789.1312">1002 5532 0,'105'236'0,"-53"-1"15,27-130 1,-79-105-1</inkml:trace>
          <inkml:trace contextRef="#ctx0" brushRef="#br0" timeOffset="-1621.156">1107 7234 0,'52'445'0,"27"-314"16,-79-131 0</inkml:trace>
          <inkml:trace contextRef="#ctx0" brushRef="#br0" timeOffset="-1450.251">1081 9015 0,'104'419'0,"1"-314"16,-105-105 31</inkml:trace>
          <inkml:trace contextRef="#ctx0" brushRef="#br0" timeOffset="-1344.7782">1159 10141 0,'0'157'0,"26"26"0,-26-183 15</inkml:trace>
        </inkml:traceGroup>
      </inkml:traceGroup>
    </inkml:traceGroup>
  </inkml:traceGroup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7:50.79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 0,'26'27'0,"0"-1"0,0 0 16,1 0-16,25 0 0,0 27 0,27-1 16,26 27-16,-1 25 15,27 1 1,26 26-1,1 0 1,25 0 0,0 26-1,27 0 1,-1 0 15,1 26-31,-1-25 31,27-1-15,-27 26 0,27-26-1,0 26 1,-1 1 0,27 25-1,-26-26 1,26 1-1,-27-1 1,1 0 0,0 1-1,-1-1 1,1 0 0,26 1-1,-27 25 1,27-26-1,0 1 1,0 25 0,0-26-1,0 1 1,26-1 15,-26 0-15,0 1-1,-1 25 1,27-26 0,-26-25-1,26 25 1,-26 0 0,26 0-1,26 27 1,1-1-1,-27-25 1,26 25 0,0 27-1,0-27 17,1 27-32,-1 0 15,-26-27 1,26 27-1,-26-1 1,0-25 15,-26 26-15,52-1 0,-78-51-1,52 51 1,-52 1-1,25 0 1,1-27 15,-26 27-31,26-1 16,-26 1 0,-27-26-1,27-1 1,-1 1-1,-51-1 1,25-26 0,-26 1 15,105 51-15,-130-78-1,-1 1 16,-53-54-31,27 27 16,-26-26 0,-26 0-1,-1-27 1,-25-25 0,-1-27-1,-52 0 16,26-26-31,-26 0 16,-26-52 31,0-79-47,-131-53 16,-105-77-1,-262-211 1,-209-182-1,733 654 1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8:05.77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2021 190 0,'-288'0'0,"27"0"15,-1 52 1,0 27 0,26 78 15,0 53-15,27 104-1,52 0 1,78 0-1,53 0 17,52 1-32,79-1 15,78-52 1,53-27 0,52-25-1,52-27 1,1-26-1,-1-52 1,53 0 0,-53-53-1,1-26 17,-27-52-32,-52-79 15,-26-52 1,-53-52 15,-26-79-15,-78-53-1,-53-51 1,-79-1 0,-25 26-1,-53-26 1,-52 27-1,-53 52 1,0 52 0,-104 52-1,-53 106 1,-131 130 0,1 105-1,523-131 1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6:16.0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7C2C52A-8CDC-4EFD-B61A-710AAF236E11}" emma:medium="tactile" emma:mode="ink">
          <msink:context xmlns:msink="http://schemas.microsoft.com/ink/2010/main" type="writingRegion" rotatedBoundingBox="15213,6257 22519,6257 22519,7331 15213,7331"/>
        </emma:interpretation>
      </emma:emma>
    </inkml:annotationXML>
    <inkml:traceGroup>
      <inkml:annotationXML>
        <emma:emma xmlns:emma="http://www.w3.org/2003/04/emma" version="1.0">
          <emma:interpretation id="{9103DA33-7F80-40D2-ABA2-BF4AD353CAED}" emma:medium="tactile" emma:mode="ink">
            <msink:context xmlns:msink="http://schemas.microsoft.com/ink/2010/main" type="paragraph" rotatedBoundingBox="15213,6257 22519,6257 22519,7331 15213,73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06ACE52-575F-4556-ADAB-D4A467731C01}" emma:medium="tactile" emma:mode="ink">
              <msink:context xmlns:msink="http://schemas.microsoft.com/ink/2010/main" type="line" rotatedBoundingBox="15213,6257 22519,6257 22519,7331 15213,7331"/>
            </emma:interpretation>
          </emma:emma>
        </inkml:annotationXML>
        <inkml:traceGroup>
          <inkml:annotationXML>
            <emma:emma xmlns:emma="http://www.w3.org/2003/04/emma" version="1.0">
              <emma:interpretation id="{E93DC511-A341-434D-BFCA-8BF906EA6BB1}" emma:medium="tactile" emma:mode="ink">
                <msink:context xmlns:msink="http://schemas.microsoft.com/ink/2010/main" type="inkWord" rotatedBoundingBox="15213,6310 15737,6310 15737,6519 15213,6519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-</emma:literal>
                </emma:interpretation>
                <emma:interpretation id="interp2" emma:lang="it-IT" emma:confidence="0">
                  <emma:literal>è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&gt;</emma:literal>
                </emma:interpretation>
              </emma:one-of>
            </emma:emma>
          </inkml:annotationXML>
          <inkml:trace contextRef="#ctx0" brushRef="#br0">11993 4059 0,'52'0'0,"1"0"15,25 0-15,1 0 0,26 26 16,-27 0-16,1-26 16,-79 26-1,0-52 17,-26-26-17,26-79 1,0 131-1</inkml:trace>
        </inkml:traceGroup>
        <inkml:traceGroup>
          <inkml:annotationXML>
            <emma:emma xmlns:emma="http://www.w3.org/2003/04/emma" version="1.0">
              <emma:interpretation id="{4C0E0085-6DA2-4252-A311-65D41F440F23}" emma:medium="tactile" emma:mode="ink">
                <msink:context xmlns:msink="http://schemas.microsoft.com/ink/2010/main" type="inkWord" rotatedBoundingBox="20136,6257 22519,6257 22519,7331 20136,7331"/>
              </emma:interpretation>
              <emma:one-of disjunction-type="recognition" id="oneOf1">
                <emma:interpretation id="interp5" emma:lang="it-IT" emma:confidence="0">
                  <emma:literal>3.7</emma:literal>
                </emma:interpretation>
                <emma:interpretation id="interp6" emma:lang="it-IT" emma:confidence="0">
                  <emma:literal>7.7</emma:literal>
                </emma:interpretation>
                <emma:interpretation id="interp7" emma:lang="it-IT" emma:confidence="0">
                  <emma:literal>3.7)</emma:literal>
                </emma:interpretation>
                <emma:interpretation id="interp8" emma:lang="it-IT" emma:confidence="0">
                  <emma:literal>3.7.</emma:literal>
                </emma:interpretation>
                <emma:interpretation id="interp9" emma:lang="it-IT" emma:confidence="0">
                  <emma:literal>7.7.</emma:literal>
                </emma:interpretation>
              </emma:one-of>
            </emma:emma>
          </inkml:annotationXML>
          <inkml:trace contextRef="#ctx0" brushRef="#br0" timeOffset="3502.0876">16916 4504 0,'79'0'0,"-1"0"0,79 0 0,-26 26 16,52-26-1,-104 0 17,-79 0-17,0 0 1,-79 26 0,53-78-1,52-27 1,-26 79-1</inkml:trace>
          <inkml:trace contextRef="#ctx0" brushRef="#br0" timeOffset="4529.4708">17728 4870 0,'78'27'0,"1"-1"0,26-26 0,26 26 16,-1-52-1,-51 26 1,26 0-1,-105 0 17</inkml:trace>
          <inkml:trace contextRef="#ctx0" brushRef="#br0" timeOffset="4257.976">18278 4032 0,'-53'158'0,"27"-27"16,0-27 0,0 1-1,26-53 1,0-25 15,0-54-15,0-51-1,0-79 1,26 26 0,0 26-1,0 53 16,0 52-31,-26 0 16,53 52 0,-1 0-1,53 27 17,-27-53-17,53-26 1,-26-52-1,26-79 1,-52 26 0,-27 27-1,-26 51 1,-26 27 0,26 27-1,-26 77 1,0 27-1,0 26 1,-26 27 31,26-53-47,0-53 0,-26 1 16,-26-79-1,25-53 1,27 53-1</inkml:trace>
          <inkml:trace contextRef="#ctx0" brushRef="#br0" timeOffset="4689.6332">18644 4870 0,'236'27'0,"-53"-27"0,53-27 15,-236 27 1</inkml:trace>
        </inkml:traceGroup>
      </inkml:traceGroup>
    </inkml:traceGroup>
  </inkml:traceGroup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8:07.75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3291 480 0,'-184'-183'0,"27"104"15,-26-26 1,-27 53-1,-25 0 1,-53 52 0,0 26-1,-27 0 1,27 52 0,0 27 15,27 26-16,51 26 1,27 53 0,52 52-1,78 26 1,27 0 0,79 0-1,51 0 1,27-26-1,53-27 1,25 1 0,27-27-1,78-51 1,0-54 0,0-51-1,1-53 1,-27-27-1,-53-77 1,-25-53 0,-27-53-1,0-104 17,-25-26-17,-54-1 1,-78 1-1,-52 52 1,-105 0 0,-130 52-1,-158 53 1,-158 104 0,577 79-1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36.0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2BE54DF-DF46-445D-8BC3-CA80E6E2875E}" emma:medium="tactile" emma:mode="ink">
          <msink:context xmlns:msink="http://schemas.microsoft.com/ink/2010/main" type="inkDrawing" rotatedBoundingBox="4398,3639 5624,3917 5430,4769 4204,4490" semanticType="callout" shapeName="Other">
            <msink:sourceLink direction="from" ref="{C0774A1A-D161-497A-8224-395910E3401B}"/>
          </msink:context>
        </emma:interpretation>
      </emma:emma>
    </inkml:annotationXML>
    <inkml:trace contextRef="#ctx0" brushRef="#br0">26 0 0,'27'26'0,"-1"105"15,-26 52-15,-26 27 16,-27-27 0,53-78-1,0-53 1,26-78 0,53-53-1,52-104 1,0 26 15,26 26-15,-26 79-1,-26 78 1,-27 52 0,1 53-1,-53 26 1,0-26-1,-26-26 1,26-79 0,53-130-1,26-106 1,-105 210 0</inkml:trace>
  </inkml:traceGroup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8:19.2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206DC3E-9D3A-4C68-B120-3223DE15EB12}" emma:medium="tactile" emma:mode="ink">
          <msink:context xmlns:msink="http://schemas.microsoft.com/ink/2010/main" type="writingRegion" rotatedBoundingBox="2589,928 33353,4112 32819,9273 2055,6089"/>
        </emma:interpretation>
      </emma:emma>
    </inkml:annotationXML>
    <inkml:traceGroup>
      <inkml:annotationXML>
        <emma:emma xmlns:emma="http://www.w3.org/2003/04/emma" version="1.0">
          <emma:interpretation id="{84DECB2D-029D-445D-8FC6-E6844365DA59}" emma:medium="tactile" emma:mode="ink">
            <msink:context xmlns:msink="http://schemas.microsoft.com/ink/2010/main" type="paragraph" rotatedBoundingBox="2589,928 33353,4112 32819,9273 2055,60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700B548-7AC2-4DFD-9953-4D20DFC60DBC}" emma:medium="tactile" emma:mode="ink">
              <msink:context xmlns:msink="http://schemas.microsoft.com/ink/2010/main" type="inkBullet" rotatedBoundingBox="2558,1230 6081,1594 5578,6454 2055,6089"/>
            </emma:interpretation>
            <emma:one-of disjunction-type="recognition" id="oneOf0">
              <emma:interpretation id="interp0" emma:lang="it-IT" emma:confidence="0">
                <emma:literal>Io</emma:literal>
              </emma:interpretation>
              <emma:interpretation id="interp1" emma:lang="it-IT" emma:confidence="0">
                <emma:literal>Io,</emma:literal>
              </emma:interpretation>
              <emma:interpretation id="interp2" emma:lang="it-IT" emma:confidence="0">
                <emma:literal>IO,</emma:literal>
              </emma:interpretation>
              <emma:interpretation id="interp3" emma:lang="it-IT" emma:confidence="0">
                <emma:literal>Io)</emma:literal>
              </emma:interpretation>
              <emma:interpretation id="interp4" emma:lang="it-IT" emma:confidence="0">
                <emma:literal>g-J</emma:literal>
              </emma:interpretation>
            </emma:one-of>
          </emma:emma>
        </inkml:annotationXML>
        <inkml:trace contextRef="#ctx0" brushRef="#br0">1126 628 0,'-157'0'0,"-78"79"0,-1 78 16,0 52-1,27 27 1,130 0 0,53 26-1,105 0 1,78-27-1,104-52 1,54-78 15,25-105-15,1-52-16,-53-105 16,-53-53 15,-78-78-31,-130-52 31,-80 26-15,-130 52-1,-79 52 1,-78 79 0,-1 105-1,-25 131 1,78 104-1,157-25 1,157-80 0,105-104-1,-131 0 1</inkml:trace>
        <inkml:trace contextRef="#ctx0" brushRef="#br0" timeOffset="946.3254">157 183 0,'262'-183'0,"0"130"16,79 53-1,51 27 1,-51 25 0,-106-26-1,-104-26 1,-78 26 0,-27 53-1,-157-53 1,131-26-1</inkml:trace>
        <inkml:trace contextRef="#ctx0" brushRef="#br0" timeOffset="584.0068">917 0 0,'26'52'0,"26"132"15,1 156-15,-53 27 16,-53-1 0,27 1-1,0-1 1,0 53 15,-53-26-15,27-53-1,-53-78 1,0-105 0,-52-52-1,0-52 1,26-27 0,27-26-1,77 0 1,106 0-1,130-26 1,106 52 0,25 0-1,-26 26 1,-130-26 0,-106-26 15,-104-104-31,-105-132 15,131 236 1</inkml:trace>
        <inkml:trace contextRef="#ctx0" brushRef="#br0" timeOffset="2248.1332">2567 3744 0,'78'-26'15,"-26"52"-15,1 79 0,-27 78 0,-26 27 16,-79 26-16,27-27 16,0-78 15,-27-26-31,1-79 31,-80 0-15,-51-78-1,26-27 1,130-26 0,106-52-1,-53 157 1</inkml:trace>
        <inkml:trace contextRef="#ctx0" brushRef="#br0" timeOffset="2547.9494">2331 3613 0,'78'-26'0,"53"26"0,105 26 16,26 1-16,-79-27 15,-104-27 1,-53-25 0,-26-26-1,0 78 1</inkml:trace>
      </inkml:traceGroup>
      <inkml:traceGroup>
        <inkml:annotationXML>
          <emma:emma xmlns:emma="http://www.w3.org/2003/04/emma" version="1.0">
            <emma:interpretation id="{941F367D-D126-46C8-B838-EAD85ACD3143}" emma:medium="tactile" emma:mode="ink">
              <msink:context xmlns:msink="http://schemas.microsoft.com/ink/2010/main" type="line" rotatedBoundingBox="6637,1347 33353,4112 32905,8442 6188,5676"/>
            </emma:interpretation>
          </emma:emma>
        </inkml:annotationXML>
        <inkml:traceGroup>
          <inkml:annotationXML>
            <emma:emma xmlns:emma="http://www.w3.org/2003/04/emma" version="1.0">
              <emma:interpretation id="{DB2E9C83-91F1-4F85-9FD6-BEB409C9F2C9}" emma:medium="tactile" emma:mode="ink">
                <msink:context xmlns:msink="http://schemas.microsoft.com/ink/2010/main" type="inkWord" rotatedBoundingBox="6575,1941 18818,3208 18432,6944 6188,5676"/>
              </emma:interpretation>
              <emma:one-of disjunction-type="recognition" id="oneOf1">
                <emma:interpretation id="interp5" emma:lang="it-IT" emma:confidence="0">
                  <emma:literal>Clinians</emma:literal>
                </emma:interpretation>
                <emma:interpretation id="interp6" emma:lang="it-IT" emma:confidence="0">
                  <emma:literal>Clinians.</emma:literal>
                </emma:interpretation>
                <emma:interpretation id="interp7" emma:lang="it-IT" emma:confidence="0">
                  <emma:literal>Clinians,</emma:literal>
                </emma:interpretation>
                <emma:interpretation id="interp8" emma:lang="it-IT" emma:confidence="0">
                  <emma:literal>Clinians'</emma:literal>
                </emma:interpretation>
                <emma:interpretation id="interp9" emma:lang="it-IT" emma:confidence="0">
                  <emma:literal>fan)</emma:literal>
                </emma:interpretation>
              </emma:one-of>
            </emma:emma>
          </inkml:annotationXML>
          <inkml:trace contextRef="#ctx0" brushRef="#br0" timeOffset="2971.7938">4295 2514 0,'52'-79'0,"1"53"0,25 26 15,79 0-15,0 0 0,27 0 16,-53 0 0,-27 0-1,-104 0 1,-26 26 0,-52 0-1,-27-26 1,26 0-1,79 0 17</inkml:trace>
          <inkml:trace contextRef="#ctx0" brushRef="#br0" timeOffset="3916.166">5525 1283 0,'-130'-52'0,"25"78"0,-131 52 16,-52 106-16,-26 51 15,52 27 1,105 0 0,78 78-1,106 1 17,103-27-32,106 0 31,26-52-16,52-79 1,0-52 15,-78-78-15,-131-132 0,-79-104-1,-26 183 1</inkml:trace>
          <inkml:trace contextRef="#ctx0" brushRef="#br0" timeOffset="5075.3902">5735 3011 0,'26'26'0,"27"53"0,51 26 16,27-27-16,26 1 15,0-79 17,1-26-32,-28-27 15,-25-78 1,-52-26-1,-53-78 1,-131 25 0,-79 1 15,-104 78-15,-26 78-1,-27 79 1,53 105-1,78 53 1,131 25 0,131 1-1,105-27 1,53-52 0,78-53-1,-1-78 1,-25-52-1,-53-27 1,-104 1 0,-53 26-1,-26 25 1,0 54 0,26 25-1,105 79 16,79-26-15,52 26 0,-1-53-1,-51-52 1,-53 0 0,-78-52-1,-106-26 1,-25-27-1,52 79 1</inkml:trace>
          <inkml:trace contextRef="#ctx0" brushRef="#br0" timeOffset="5603.7308">7568 3352 0,'79'0'0,"-27"78"0,-26 53 0,0 0 16,0-52 0,1-27-1,-1-52 1,52 0 0,1-79-1,-1-25 1,1 25-1,0 53 1,-27 26 0,0 26-1,-25 79 17,25 26-17,0-27 1,-26-25-1,27-79 1,78-52 0,-131 52-1</inkml:trace>
          <inkml:trace contextRef="#ctx0" brushRef="#br0" timeOffset="5807.8402">9401 3849 0,'-26'210'0,"-131"-27"16,-131 0 0,78-52-1,263-183 1,-53 52-1</inkml:trace>
          <inkml:trace contextRef="#ctx0" brushRef="#br0" timeOffset="6572.518">10841 2802 0,'26'78'0,"1"27"0,-1 0 16,78-53-1,1-52 1,26-52 0,0-27-1,-52-52 1,-79-52 0,-105 26 15,-105 26-31,-25 52 15,-53 106 1,52 103 0,27 54-1,104 51 1,105-25 0,105-27-1,78-78 16,157-79-15,-130-104 0,-79-1-1,-53 0 1,-52 53 0,1 26-1,-27 26 1,0 79-1,52 26 1,53 26 0,26-26 15,0-26-31,26-53 31,-26-104-15,-27-27-1,-104 79 1</inkml:trace>
          <inkml:trace contextRef="#ctx0" brushRef="#br0" timeOffset="7015.8944">12334 3666 0,'52'157'0,"27"0"16,-79-26 0,26-105-1,-26-26 1,52-52 0,27-79-1,-1-26 1,-25 0 15,25 104-15,1 53-1,-1 79 1,27 104 0,-26 0-1,25 1 1,-51-53-1,-27-79 1,0-78 0,0-105-1,-52-105 1,26 236 0</inkml:trace>
          <inkml:trace contextRef="#ctx0" brushRef="#br0" timeOffset="7424.1132">13093 1492 0,'393'27'0,"-53"156"16,27 131 0,-53 79-1,-104 26 17,-79 157-17,-158-157 1,-156-52-1,-79-27 1,-52-26 0,26-78-1,78-79 1,80-105 0,182-156-1,-52 104 1</inkml:trace>
          <inkml:trace contextRef="#ctx0" brushRef="#br0" timeOffset="7863.5832">15397 3168 0,'210'0'0,"-27"26"0,27 1 31,-132-1-16,-235-26 1,-26 26 0,-53 53-1,1 104 1,130 26 0,157-156-1,105-1 1,105 0 15,52-52-15,-52-130-1,-262 130-15</inkml:trace>
        </inkml:traceGroup>
        <inkml:traceGroup>
          <inkml:annotationXML>
            <emma:emma xmlns:emma="http://www.w3.org/2003/04/emma" version="1.0">
              <emma:interpretation id="{D525BC51-F0EC-46F4-BEF0-BEB3EF03642A}" emma:medium="tactile" emma:mode="ink">
                <msink:context xmlns:msink="http://schemas.microsoft.com/ink/2010/main" type="inkWord" rotatedBoundingBox="19837,2714 33353,4112 32958,7932 19441,6533"/>
              </emma:interpretation>
              <emma:one-of disjunction-type="recognition" id="oneOf2">
                <emma:interpretation id="interp10" emma:lang="it-IT" emma:confidence="0">
                  <emma:literal>Esagerato</emma:literal>
                </emma:interpretation>
                <emma:interpretation id="interp11" emma:lang="it-IT" emma:confidence="0">
                  <emma:literal>garberò</emma:literal>
                </emma:interpretation>
                <emma:interpretation id="interp12" emma:lang="it-IT" emma:confidence="0">
                  <emma:literal>Esagerata</emma:literal>
                </emma:interpretation>
                <emma:interpretation id="interp13" emma:lang="it-IT" emma:confidence="0">
                  <emma:literal>Encarta</emma:literal>
                </emma:interpretation>
                <emma:interpretation id="interp14" emma:lang="it-IT" emma:confidence="0">
                  <emma:literal>Emanarti</emma:literal>
                </emma:interpretation>
              </emma:one-of>
            </emma:emma>
          </inkml:annotationXML>
          <inkml:trace contextRef="#ctx0" brushRef="#br0" timeOffset="11691.8552">25688 4006 0,'105'53'0,"-26"25"0,-1 1 15,27-1 1,52-25 0,0-27-1,27-26 1,-1-53-1,-78-51 1,-53-53 0,-78-53-1,-131 27 1,-79 26 0,-78 52-1,-1 79 1,54 131-1,104 25 1,78 28 0,105 25 15,79 0-15,52-52-1,26-79 1,-78-25-1,-26-27 1,-53-27 0,-26 27-1,0 0 17,26 53-17,0 25 1,79 1-1,-53-27 1,27 1 0,-53-27-1,26-26 1,1 26 0,25-26 15,-25 0-31,-53 0 15</inkml:trace>
          <inkml:trace contextRef="#ctx0" brushRef="#br0" timeOffset="12443.8372">26841 4792 0,'78'78'0,"-52"106"0,-26 51 16,0-51-1,-26-53 1,26-27 0,-26-51-1,26-27 1,0-26-1,0-53 1,26-77 0,79-1-1,52 52 1,0 27 15,0 52-31,-26 0 31,-105 26-15,-26-26 0,-104 52-1,-80-26 1,1 1 0,78 25-1,53 0 1,104 1-1,105 25 1,53 27 0,-27-26-1,-52-27 1,-79 0 0,-52-78-1,0-52 1,0 78-1</inkml:trace>
          <inkml:trace contextRef="#ctx0" brushRef="#br0" timeOffset="12904.7924">28333 5158 0,'105'262'0,"-79"-105"16,-26 0 0,0-52-1,-26-26 16,-27-79-15,-25-131 0,-1 0-1,27 0 1,0 105 15,78 52-15,26 0-1,79 0 1,26 1 0,27-1-1,-54-52 17,-25-1-32,-105 27 15</inkml:trace>
          <inkml:trace contextRef="#ctx0" brushRef="#br0" timeOffset="13224.1406">29616 5525 0,'79'262'0,"-105"-79"15,-1 0 1,1-25 0,26-80-1,-26-52 1,-26 0 15,-158-130-15,-25-132-1,208 105 1,27 131 0</inkml:trace>
          <inkml:trace contextRef="#ctx0" brushRef="#br0" timeOffset="13432.1564">29354 5263 0,'105'-52'0,"26"-1"0,105 27 0,78 79 16,-26 104 15,-52-53-31,-236-104 15</inkml:trace>
          <inkml:trace contextRef="#ctx0" brushRef="#br0" timeOffset="8580.4076">18933 1807 0,'523'-236'16,"-444"210"-16,-132 26 31,-366 0-15,0 26 0,0 53-1,105-1 1,105 79-1,183-52 1,157 26 0,235-53-1,1 80 1,-105-28 0,-158 1 15,-130-26-16,-183 0-15,-158 78 16,0-26 15,79 0-15,27 53 0,103 26-1,80-1 1,130-25-1,132-27 1,156-26 0,53-78-1,-27-53 1,-130 0 0,-79-52-1,-52-26 1,-79-106 15,-26 158-31</inkml:trace>
          <inkml:trace contextRef="#ctx0" brushRef="#br0" timeOffset="9227.8934">19404 3954 0,'52'131'15,"-52"52"-15,-26 53 0,-26 52 16,104-131 0,0-79 15,-25-51-16,-1-27 1,52-157 15,-25-79-15,25 79 0,53 26-1,26 78 1,27 53 15,25 79-31,-104 0 16,-105-1-1,-105 1 1,-104-27 0,-27 27-1,53-1 1,130-25-1,79 51 1,158-25 0,78 26-1,-27-27 1,-78-25 0,-78-27-1,-79-26 1,-52-53 15,25-51-15,27 104-1</inkml:trace>
          <inkml:trace contextRef="#ctx0" brushRef="#br0" timeOffset="10084.3716">22206 3168 0,'-79'0'0,"-104"0"0,-53 53 16,-52 78-1,79 78 1,130 27-1,105-1 1,79-77 0,78-28-1,27-103 1,-1-80 0,-25-78 15,-27-78-31,-79-1 31,-52 27-15,-52 52-1,0 79 1,26 52 0,0 52-1,26 79 1,27 52-1,51 1 1,1-27 0,0 0-1,26-26 1,26-26 0,-26-1 15,-79-51-31,27-79 15,-79 26 1</inkml:trace>
          <inkml:trace contextRef="#ctx0" brushRef="#br0" timeOffset="10887.1368">23541 4242 0,'53'105'0,"-27"78"16,0 53-16,0 25 16,0 1-1,27-78 17,-27-27-17,0-105 1,0-52-1,-26-26 1,-26-105 0,26-26-1,0 26 1,26 26 0,0 53-1,53 26 1,52 52 15,0 52-31,-26 27 16,-79-79-1,-52-26 1,-79 0 0,0 0-1,0 27 1,105 51 15,105 53-15,105 26-1,25 0 1,-78-104 0,-78-53-1,-53-131 1,-52-26-1,26 157 1</inkml:trace>
        </inkml:traceGroup>
      </inkml:traceGroup>
    </inkml:traceGroup>
  </inkml:traceGroup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8:34.6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5D16A13-FD58-427E-8FDA-11081B86CC32}" emma:medium="tactile" emma:mode="ink">
          <msink:context xmlns:msink="http://schemas.microsoft.com/ink/2010/main" type="inkDrawing" rotatedBoundingBox="3201,14664 29256,16109 29221,16736 3166,15292" shapeName="Other">
            <msink:destinationLink direction="with" ref="{EF909BC0-F7A9-4E87-87EB-64D1A128DFDC}"/>
          </msink:context>
        </emma:interpretation>
      </emma:emma>
    </inkml:annotationXML>
    <inkml:trace contextRef="#ctx0" brushRef="#br0">0 102 0,'157'0'0,"0"0"0,52 0 16,53-78 0,26 78-1,53 0 1,52 0 0,25 0-1,80 0 1,0 0-1,51 0 17,1 26-32,26-26 15,1 26 1,25 0 0,0-26-1,0 0 1,27 0 15,-1 0-15,1 26-16,25-26 31,1 27-15,0-1-1,-1 0 1,-25 0-1,-1 26 1,-78-52 0,26 27-1,26-1 1,1 0 0,-27 0-1,0 0 1,0 27-1,0-1 1,0 1 15,0-1-31,0-26 16,0 26 0,53 27-1,-53 26 1,0-27 15,0 1-15,-26 26-1,-26-53 1,-27 0 0,-52 1-1,0 25 1,-52-25-1,-52-1 1,-79 0 0,-79-25-1,-105-27 1,-78-53 0,-104-104-1,104 157 1</inkml:trace>
  </inkml:traceGroup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8:35.5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DD28B75-DA44-4F51-B896-B40A096BF7F8}" emma:medium="tactile" emma:mode="ink">
          <msink:context xmlns:msink="http://schemas.microsoft.com/ink/2010/main" type="inkDrawing" rotatedBoundingBox="14844,8478 15237,15077 14993,15091 14600,8492" semanticType="verticalRange" shapeName="Line">
            <msink:sourceLink direction="with" ref="{D93FE03B-D007-407B-B149-69A65A5CA399}"/>
            <msink:destinationLink direction="with" ref="{EF909BC0-F7A9-4E87-87EB-64D1A128DFDC}"/>
          </msink:context>
        </emma:interpretation>
      </emma:emma>
    </inkml:annotationXML>
    <inkml:trace contextRef="#ctx0" brushRef="#br0">0 185 0,'157'-183'0,"-105"183"15,-26 26 1,-26 105 0,0 53-1,27 51 1,-27 79 15,0 53-15,-27 52-1,54 52 1,-27 53 0,52 26-1,0 0 1,1 26 0,-1-52-1,-26-27 1,1-52-1,-1-78 1,-26-131 0,26-79-1,-52-131 1,26-209 0,26-210-1,-26 393 1</inkml:trace>
  </inkml:traceGroup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8:40.31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872BB40-EF9E-43A1-AA18-D4EEE4A4D7B9}" emma:medium="tactile" emma:mode="ink">
          <msink:context xmlns:msink="http://schemas.microsoft.com/ink/2010/main" type="writingRegion" rotatedBoundingBox="29091,16234 31998,16234 31998,17727 29091,17727"/>
        </emma:interpretation>
      </emma:emma>
    </inkml:annotationXML>
    <inkml:traceGroup>
      <inkml:annotationXML>
        <emma:emma xmlns:emma="http://www.w3.org/2003/04/emma" version="1.0">
          <emma:interpretation id="{D9252659-B37C-4BE8-A096-20430C78412A}" emma:medium="tactile" emma:mode="ink">
            <msink:context xmlns:msink="http://schemas.microsoft.com/ink/2010/main" type="paragraph" rotatedBoundingBox="29091,16234 31998,16234 31998,17727 29091,177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B8DF39B-0AAD-44B5-98EE-412EC8E282FE}" emma:medium="tactile" emma:mode="ink">
              <msink:context xmlns:msink="http://schemas.microsoft.com/ink/2010/main" type="line" rotatedBoundingBox="29091,16234 31998,16234 31998,17727 29091,17727"/>
            </emma:interpretation>
          </emma:emma>
        </inkml:annotationXML>
        <inkml:traceGroup>
          <inkml:annotationXML>
            <emma:emma xmlns:emma="http://www.w3.org/2003/04/emma" version="1.0">
              <emma:interpretation id="{AE91FEA6-3DF3-4E99-ACE5-C63436EFFA58}" emma:medium="tactile" emma:mode="ink">
                <msink:context xmlns:msink="http://schemas.microsoft.com/ink/2010/main" type="inkWord" rotatedBoundingBox="29091,16234 31998,16234 31998,17727 29091,17727"/>
              </emma:interpretation>
              <emma:one-of disjunction-type="recognition" id="oneOf0">
                <emma:interpretation id="interp0" emma:lang="it-IT" emma:confidence="0">
                  <emma:literal>35</emma:literal>
                </emma:interpretation>
                <emma:interpretation id="interp1" emma:lang="it-IT" emma:confidence="0">
                  <emma:literal>&gt; J</emma:literal>
                </emma:interpretation>
                <emma:interpretation id="interp2" emma:lang="it-IT" emma:confidence="0">
                  <emma:literal>) J</emma:literal>
                </emma:interpretation>
                <emma:interpretation id="interp3" emma:lang="it-IT" emma:confidence="0">
                  <emma:literal>3</emma:literal>
                </emma:interpretation>
                <emma:interpretation id="interp4" emma:lang="it-IT" emma:confidence="0">
                  <emma:literal>. J</emma:literal>
                </emma:interpretation>
              </emma:one-of>
            </emma:emma>
          </inkml:annotationXML>
          <inkml:trace contextRef="#ctx0" brushRef="#br0">393 0 0,'52'183'0,"-26"27"0,1-1 16,25 27-1,0-53 16,-52-26-15,-26-78 0,-52-1-1,-53-78 1,26 27 0,-52-54-1,78 27 1,53-26-1,78-52 1,-52 78 0</inkml:trace>
          <inkml:trace contextRef="#ctx0" brushRef="#br0" timeOffset="204.1094">262 0 0,'157'-79'0,"26"79"16,53 0-16,52 105 15,-288-105 1</inkml:trace>
          <inkml:trace contextRef="#ctx0" brushRef="#br0" timeOffset="-443.3764">-1781-131 0,'53'26'0,"-1"-26"0,27 26 16,52 53-16,26 0 0,26 51 15,-52-51 1,26 26-1,-105-53 1,-25-52 0,-27 0-1,-53 26 1,-51 1 0,-27 25-1,-26 53 1,26-27-1,26-52 1,0 1 0,79-54-1,131-25 1,-105 52 0</inkml:trace>
        </inkml:traceGroup>
      </inkml:traceGroup>
    </inkml:traceGroup>
  </inkml:traceGroup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8:56.7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1F5B414-32B8-488B-91C5-3DD1F080EFC3}" emma:medium="tactile" emma:mode="ink">
          <msink:context xmlns:msink="http://schemas.microsoft.com/ink/2010/main" type="inkDrawing" rotatedBoundingBox="8396,16680 14044,9730 14259,9904 8611,16854" semanticType="strikethrough" shapeName="Other">
            <msink:sourceLink direction="with" ref="{E3F7368A-D07E-4B92-8EBF-A9D4BE27126D}"/>
          </msink:context>
        </emma:interpretation>
      </emma:emma>
    </inkml:annotationXML>
    <inkml:trace contextRef="#ctx0" brushRef="#br0">5630 33 0,'0'27'0,"26"-54"16,-52 1-16,26 0 15,-52 26-15,-1 52 0,27 1 0,-52-1 0,-53 53 16,0 0-16,-26 78 0,-53 0 16,1 53-1,-53 52 1,0 52 0,-26 1-1,-26 78 1,-27 0-1,-25 52 1,-1 27 0,0 25-1,-52-25 1,27-1 0,25-25-1,53-80 1,52-77-1,131-80 1,26-78 0,79-78-1,26-27 1,0-52 15,0 0-15,26-78-1,-26-1 1,-26 1 0,26 78-1</inkml:trace>
  </inkml:traceGroup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8:58.3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D2BC2A1-D4BE-4358-983C-C4FE7A68BAF4}" emma:medium="tactile" emma:mode="ink">
          <msink:context xmlns:msink="http://schemas.microsoft.com/ink/2010/main" type="writingRegion" rotatedBoundingBox="1354,16105 16596,15413 16723,18219 1482,18911"/>
        </emma:interpretation>
      </emma:emma>
    </inkml:annotationXML>
    <inkml:traceGroup>
      <inkml:annotationXML>
        <emma:emma xmlns:emma="http://www.w3.org/2003/04/emma" version="1.0">
          <emma:interpretation id="{ED6142E9-62D0-4973-A5FE-2D8CF5DF5D44}" emma:medium="tactile" emma:mode="ink">
            <msink:context xmlns:msink="http://schemas.microsoft.com/ink/2010/main" type="paragraph" rotatedBoundingBox="1354,16105 16596,15413 16723,18219 1482,189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2B0823B-2CB7-43AC-8690-418F8E0B958B}" emma:medium="tactile" emma:mode="ink">
              <msink:context xmlns:msink="http://schemas.microsoft.com/ink/2010/main" type="line" rotatedBoundingBox="1354,16105 16596,15413 16723,18219 1482,18911"/>
            </emma:interpretation>
          </emma:emma>
        </inkml:annotationXML>
        <inkml:traceGroup>
          <inkml:annotationXML>
            <emma:emma xmlns:emma="http://www.w3.org/2003/04/emma" version="1.0">
              <emma:interpretation id="{C71040D4-6B63-461D-AD9B-57B234D83BB6}" emma:medium="tactile" emma:mode="ink">
                <msink:context xmlns:msink="http://schemas.microsoft.com/ink/2010/main" type="inkWord" rotatedBoundingBox="1354,16105 8986,15758 9113,18564 1482,18911"/>
              </emma:interpretation>
              <emma:one-of disjunction-type="recognition" id="oneOf0">
                <emma:interpretation id="interp0" emma:lang="it-IT" emma:confidence="0">
                  <emma:literal>Era</emma:literal>
                </emma:interpretation>
                <emma:interpretation id="interp1" emma:lang="it-IT" emma:confidence="0">
                  <emma:literal>Era"</emma:literal>
                </emma:interpretation>
                <emma:interpretation id="interp2" emma:lang="it-IT" emma:confidence="0">
                  <emma:literal>Erra"</emma:literal>
                </emma:interpretation>
                <emma:interpretation id="interp3" emma:lang="it-IT" emma:confidence="0">
                  <emma:literal>Erra</emma:literal>
                </emma:interpretation>
                <emma:interpretation id="interp4" emma:lang="it-IT" emma:confidence="0">
                  <emma:literal>Errai</emma:literal>
                </emma:interpretation>
              </emma:one-of>
            </emma:emma>
          </inkml:annotationXML>
          <inkml:trace contextRef="#ctx0" brushRef="#br0">734 15004 0,'52'-52'16,"-52"52"-16,-105-26 0,-52 26 0,-52 26 15,-53 0-15,52 0 0,1 27 16,104-27 15,105 0-15,26 0 0,131 53-1,79-27 1,-53 0-1,-78-25 1,-79 25 0,-78-26-1,-158 27 1,-78-1 0,-26 53-1,78 26 1,105-1-1,105-25 1,131 0 0,78-26-1,79-1 1,26-26 0,-78-25-1,-106-1 16,-51-26-15,-53 0 0,-53-26-1,1-53 1,26-26 0,26 105-1</inkml:trace>
          <inkml:trace contextRef="#ctx0" brushRef="#br0" timeOffset="350.5994">603 14664 0,'26'26'0,"-26"79"0,-26-1 16,26 54-16,0-54 15,26 1 1,-26-26-1,-26-27 17,52-78-32,-26-27 15,0 53 1</inkml:trace>
          <inkml:trace contextRef="#ctx0" brushRef="#br0" timeOffset="1675.8456">629 15999 0,'-26'26'0,"26"53"16,-27 26-16,-25 52 0,26-26 15,26-27 1,0 1-1,-26-52 17,26-27-17,0-52 1,-27-53 0,27-26-1,27-26 1,-1 53-1,26 25 1,53 1 15,26 52-31,-53 52 16,1 1 0,-53-1-1,-26 1 1,-52-1-1,-27-26 17,1 0-17,52-26 1,-1 26 0,80 53-1,25 0 1,27-1-1,-26 1 1,-1-1 0,-52-52-1,-26 1 1,0-27 15,-26-27-31,52-25 16,27-53-1,-53 105 1</inkml:trace>
          <inkml:trace contextRef="#ctx0" brushRef="#br0" timeOffset="2483.4938">1938 16025 0,'52'105'16,"-25"-52"-16,25-27 0,53 26 0,-1-78 31,27 0-15,-52-27-1,0-78 1,-79 0 0,-79-26-1,-78 26 1,-26 27 0,-1 78-1,27 52 1,52 26-1,53 53 1,78 52 0,53-26-1,78 0 1,0-26 0,-52-53-1,-27-52 1,-52 0-1,-26 0 1,0 0 15,27 26-15,-1 53 0,52-1-1,1 27 1,-27-27-1,1-25 1,-27-1 0,26-104-1,-26-1 1,-26 53 0</inkml:trace>
          <inkml:trace contextRef="#ctx0" brushRef="#br0" timeOffset="3735.495">2462 14559 0,'52'0'31,"315"52"-31,-236 1 0,-53-1 15,-78-26 1,-26 27 15,-131-1-15,0 27 0,26-27-1,105 0 1,52 1-1,79 51 1,78 27 0,0-26-1,-78-79 1,-105-26 0</inkml:trace>
          <inkml:trace contextRef="#ctx0" brushRef="#br0" timeOffset="3203.248">3169 16340 0,'52'131'0,"-26"-27"0,-26 1 16,0 26 0,0 26-1,-26-105 17,26 1-17,0-79 1,-26-27-1,0-25 1,78-79 0,-26 78-1,27 53 1,51 26 0,1 26-1,26 26 16,-78 1-31,-27-1 32,-26 1-32,-105-53 15,0 0 1,0 0 0,53 0-1,52 0 16,26 26-15,53 52 0,52 1-1,-26 26 1,-1-27 0,-78-52-1,-26 1 1,-52-80-1,0-52 1,-27-104 0,79 209-1</inkml:trace>
          <inkml:trace contextRef="#ctx0" brushRef="#br0" timeOffset="-1278.3694">5787 15030 0,'-26'53'0,"26"25"16,-26 27-16,-53 26 0,53-26 15,26-1 1,0-51-1,79-27 1,78-26 0,26-79-1,27 1 1,-27 26 0,-78 25-1,-53 1 16,-26 0-15,-52 52-16,-105 0 16,131-26-1</inkml:trace>
        </inkml:traceGroup>
        <inkml:traceGroup>
          <inkml:annotationXML>
            <emma:emma xmlns:emma="http://www.w3.org/2003/04/emma" version="1.0">
              <emma:interpretation id="{52B9916B-29CE-4189-B930-218C6CEA0D50}" emma:medium="tactile" emma:mode="ink">
                <msink:context xmlns:msink="http://schemas.microsoft.com/ink/2010/main" type="inkWord" rotatedBoundingBox="13668,15790 16607,15656 16696,17609 13757,17742"/>
              </emma:interpretation>
              <emma:one-of disjunction-type="recognition" id="oneOf1">
                <emma:interpretation id="interp5" emma:lang="it-IT" emma:confidence="0">
                  <emma:literal>5=0</emma:literal>
                </emma:interpretation>
                <emma:interpretation id="interp6" emma:lang="it-IT" emma:confidence="0">
                  <emma:literal>50</emma:literal>
                </emma:interpretation>
                <emma:interpretation id="interp7" emma:lang="it-IT" emma:confidence="0">
                  <emma:literal>Fo</emma:literal>
                </emma:interpretation>
                <emma:interpretation id="interp8" emma:lang="it-IT" emma:confidence="0">
                  <emma:literal>F-o</emma:literal>
                </emma:interpretation>
                <emma:interpretation id="interp9" emma:lang="it-IT" emma:confidence="0">
                  <emma:literal>F-0</emma:literal>
                </emma:interpretation>
              </emma:one-of>
            </emma:emma>
          </inkml:annotationXML>
          <inkml:trace contextRef="#ctx0" brushRef="#br0" timeOffset="-8887.06">12098 14690 0,'79'0'15,"-53"52"-15,0 27 0,-26 104 16,26 0-16,0 27 15,-26-1 1,0-25 0,-52-53-1,-27-53 1,-51-25 0,-28-106-1,-25-25 1,26-27-1,26-26 1,53 0 0,156 53-1,53-1 1,-131 79 0</inkml:trace>
          <inkml:trace contextRef="#ctx0" brushRef="#br0" timeOffset="-8555.016">11784 14402 0,'78'-26'0,"27"26"16,157 78-16,-105-25 15,-52-1 17,-53-26-32,-26 0 15,-26-26 1,0-26 15,0 26-15,0 0-16</inkml:trace>
          <inkml:trace contextRef="#ctx0" brushRef="#br0" timeOffset="-8233.7146">12491 15266 0,'105'52'0,"-1"-25"0,-25-1 16,52-26-16,-26 52 15,-53-52 1,0 26 0,-78 1-1,-26-27 1,-1 0 0,-51 0-1,104 0 1</inkml:trace>
          <inkml:trace contextRef="#ctx0" brushRef="#br0" timeOffset="-7973.939">12622 15816 0,'157'105'0,"-52"-53"16,-1-52-16,-51 0 15,-1-26 1,-26-27 0,27 1-1,-1 0 1,27 26 0,-79 26-1</inkml:trace>
          <inkml:trace contextRef="#ctx0" brushRef="#br0" timeOffset="-7499.3114">14114 15737 0,'79'-78'0,"-79"-1"0,-26-25 15,-79-1 1,-26 26 0,-26 53-1,0 52 1,26 53 0,26 52-1,79 26 1,52 26-1,79-26 1,52-26 0,26-52-1,1-53 17,-53-105-17,-27-52 1,-78-52-1,-52 0 1,-78 26 0,-80 0-1,-51 78 1,51 79 0,184 0-1</inkml:trace>
        </inkml:traceGroup>
      </inkml:traceGroup>
    </inkml:traceGroup>
  </inkml:traceGroup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9:12.0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F909BC0-F7A9-4E87-87EB-64D1A128DFDC}" emma:medium="tactile" emma:mode="ink">
          <msink:context xmlns:msink="http://schemas.microsoft.com/ink/2010/main" type="inkDrawing" rotatedBoundingBox="15249,8983 26400,15989 24564,18911 13413,11905" semanticType="callout" shapeName="Other">
            <msink:sourceLink direction="with" ref="{D5D16A13-FD58-427E-8FDA-11081B86CC32}"/>
            <msink:sourceLink direction="with" ref="{8DD28B75-DA44-4F51-B896-B40A096BF7F8}"/>
          </msink:context>
        </emma:interpretation>
      </emma:emma>
    </inkml:annotationXML>
    <inkml:trace contextRef="#ctx0" brushRef="#br0">0 0 0,'26'-26'0,"-26"52"0,52 0 16,-26 0-16,27 0 0,-27 1 0,26-1 15,27 26-15,52 1 0,-53-1 16,1-26-1,-27 27 17,1-27-17,-1 26 1,-26 0 0,27-25-1,-27 25 1,26 0-1,1 1 1,-1-1 0,-26-26-1,0 27 1,27-1 0,-27 0-1,26 1 1,-26-1-1,27 1 1,-27-1 0,0-26-1,0 26 1,1-25 15,-1 25-15,0 0-1,0-25 1,0 25 0,0 0-1,1 1 1,-1-1 0,0 0-1,-26-25 1,52 25-1,-25 0 1,-1 1 0,0-1-1,0 0 1,0 1 0,0-1-1,1 1 1,-1 25-1,0-25 17,0-1-17,0 0 1,27 27 0,-27-27-1,0 27 1,0-27-1,1 0 1,-1 27 0,26-27-1,-26 1 1,-26 25 0,26-25-1,1-1 1,-1 0-1,0 1 1,26-1 0,-25 1 15,-1-1-31,0 0 31,0 1-15,0-1-1,0 0 1,1-25 0,-1 25-1,0-26 1,0 27 0,0-27-1,-26 0 1,27 26-1,-1-26 1,0 27 0,-26-27-1,26 0 1,-26-26 15,0 26-31,26 1 16,1 25-1,-1-26 17,0 27-17,0-27 1,0 26 0,0-26-1,1 0 1,-1 27-1,-26-27 1,26 0 0,0 27-1,0-27 1,1 0 0,-1 0-1,0 0 1,-26 0-1,52 1 1,-26 25 0,1-26-1,-1-26 1,0 26 0,0 1 15,0-1-16,1 0 1,-1-26 0,0 26-1,0-26 1,0 26 0,1-26-1,-1 0 1,0 0-1,0 0 1,0 27 0,27-27-1,-27 0 17,0 0-32,0 0 15,0 0 1,1 0-1,-1 0 1,0 0 0,0 0 15,0 0-15,-26 0-1,27 0 1,-1-27-1,0 27 1,0-26 0,0 26-1,0-26 1,1 52 0,-1-26-1,0 0 16,26 26-15,-25 27 0,-1-27-1,0 26 1,26 1 0,-26-1-1,1 0 1,25 1-1,-26-1 1,0 27 0,1-27-1,-1 27 1,0-1 0,0-25-1,0 25 1,27-26-1,-27 27 1,26 0 0,1-1 15,-1 1-15,0-1-1,1 1 1,-1-1-1,0 1 1,27-1 0,-27 1-1,1 0 1,25-1 0,-25 1-1,-1-53 1,0 26-1,27-26 1,-53 1 0,27-54-1,-1 1 17,0-26-17,1-27-15,-1-25 31,27-1-15,-1 0 0,1-52-1,-1 26 1,1-26 0,-1 0-1,1 0 1,0-27-1,-1 53 1,1-26 0,-1 26-1,1 27 1,-27 25 0,0 27-1,27-1 1,-27 27-1,1 26 1,-1 26 0,1 27-1,-1 25 1,0 53 15,27 0-15,-27 26-1,27 0 1,-27 53 0,27-27-1,-1 0 1,-25-25 0,51-1-1,-25 0 1,-27 0-1,27-78 1,-27-1 0,-26-52-1,1-26 1,-1 0 0,0-26-1,26 0 1,-26 0-1,27 0 1,-1-1 0,1 1 15,-1 26-15,27 0-1,-27 26 1,0 1-1,27-1 1,-1 26 0,1 27-1,26-1 1,-27 1 0,-25-27-1,25-26 1,-25 0-1,-1-26 1,26-52 0,1-26-1,0-27 1,-1 0 15,1-26-31,-1 0 16,-25 26-1,51-52 17,-25 53-17,-1-27 1,1 52 0,0 27-1,-1 26 1,1 26-1,-27 26 1,53 52 0,26 79 15,-27 1-15,1 25-1,0 0 1,0-26-1,-27-52 1,-52-53 0,-52-130-1,26 78 1</inkml:trace>
  </inkml:traceGroup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8:36.23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93FE03B-D007-407B-B149-69A65A5CA399}" emma:medium="tactile" emma:mode="ink">
          <msink:context xmlns:msink="http://schemas.microsoft.com/ink/2010/main" type="writingRegion" rotatedBoundingBox="19066,9603 6293,19206 3178,15062 15952,5460">
            <msink:destinationLink direction="with" ref="{8DD28B75-DA44-4F51-B896-B40A096BF7F8}"/>
          </msink:context>
        </emma:interpretation>
      </emma:emma>
    </inkml:annotationXML>
    <inkml:traceGroup>
      <inkml:annotationXML>
        <emma:emma xmlns:emma="http://www.w3.org/2003/04/emma" version="1.0">
          <emma:interpretation id="{3299133B-C87A-40CE-AD25-5A61FCC67F1A}" emma:medium="tactile" emma:mode="ink">
            <msink:context xmlns:msink="http://schemas.microsoft.com/ink/2010/main" type="paragraph" rotatedBoundingBox="19066,9603 6293,19206 3178,15062 15952,54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56B4690-EB28-4191-8E95-6A77992D4F05}" emma:medium="tactile" emma:mode="ink">
              <msink:context xmlns:msink="http://schemas.microsoft.com/ink/2010/main" type="line" rotatedBoundingBox="19066,9603 6293,19206 3178,15062 15952,5460"/>
            </emma:interpretation>
          </emma:emma>
        </inkml:annotationXML>
        <inkml:traceGroup>
          <inkml:annotationXML>
            <emma:emma xmlns:emma="http://www.w3.org/2003/04/emma" version="1.0">
              <emma:interpretation id="{E3F7368A-D07E-4B92-8EBF-A9D4BE27126D}" emma:medium="tactile" emma:mode="ink">
                <msink:context xmlns:msink="http://schemas.microsoft.com/ink/2010/main" type="inkWord" rotatedBoundingBox="3178,15062 15952,5460 19066,9603 6293,19206">
                  <msink:destinationLink direction="with" ref="{A1F5B414-32B8-488B-91C5-3DD1F080EFC3}"/>
                </msink:context>
              </emma:interpretation>
              <emma:one-of disjunction-type="recognition" id="oneOf0">
                <emma:interpretation id="interp0" emma:lang="it-IT" emma:confidence="0">
                  <emma:literal>6:7</emma:literal>
                </emma:interpretation>
                <emma:interpretation id="interp1" emma:lang="it-IT" emma:confidence="0">
                  <emma:literal>6:7,</emma:literal>
                </emma:interpretation>
                <emma:interpretation id="interp2" emma:lang="it-IT" emma:confidence="0">
                  <emma:literal>6:92,</emma:literal>
                </emma:interpretation>
                <emma:interpretation id="interp3" emma:lang="it-IT" emma:confidence="0">
                  <emma:literal>61:7,</emma:literal>
                </emma:interpretation>
                <emma:interpretation id="interp4" emma:lang="it-IT" emma:confidence="0">
                  <emma:literal>6:92.</emma:literal>
                </emma:interpretation>
              </emma:one-of>
            </emma:emma>
          </inkml:annotationXML>
          <inkml:trace contextRef="#ctx0" brushRef="#br0">12308 6860 0,'-158'184'16,"-25"-27"-16,26 0 15,26-52 1,79-27 0,52-78-1,52-26 1,79-105 15,26-26-15,26-26-1,-52 26 1,0 52 0,-78 53 30,-1 52-46,-26 26 16,27 78-16,25 54 16,1-27-1,25-1 1,-51-51 0,-53-27-1,-53-25 1,-130-27-1,-53-27 1,-52 1 0,131-26-1,157 52 1</inkml:trace>
          <inkml:trace contextRef="#ctx0" brushRef="#br0" timeOffset="1252.0012">13669 6127 0,'-131'26'0,"-26"1"0,0 77 16,0 27-1,52 0 1,105 26 0,79 0-1,104-26 1,53-26 0,52-79-1,-26-52 1,-53-52-1,-78-53 1,-131-79 0,-79 27-1,-78 26 1,-52 52 0,26 53-1,-27 52 1,53 78 15,105 53-15,104-52-1,79-106 1,-131 27 0</inkml:trace>
          <inkml:trace contextRef="#ctx0" brushRef="#br0" timeOffset="1784.2482">13826 5944 0,'-52'52'0,"26"184"0,52 0 16,0-1-1,27-25 1,-27-27 0,-26-52-1,-79 0 1,-52-52-1,-78-27 1,25 0 0,27-26-1,105-26 1,52 27 0,78-27-1,80 26 1,77 0 15,-51-26-15,-80-26-1,-51-53 1,-106-52 0,-25-78-1,78 209 1</inkml:trace>
          <inkml:trace contextRef="#ctx0" brushRef="#br0" timeOffset="2048.9068">13145 5918 0,'289'-53'0,"-1"53"16,26 53 0,-52-1-1,-79-26 1,-52 27 0,-105-27 15,-26-26-16</inkml:trace>
          <inkml:trace contextRef="#ctx0" brushRef="#br0" timeOffset="2688.5798">14481 7201 0,'131'-26'0,"78"26"0,79 26 16,27 26 0,-27 1 15,-26-53-31,-262 0 15</inkml:trace>
          <inkml:trace contextRef="#ctx0" brushRef="#br0" timeOffset="2437.5936">14848 7489 0,'130'183'0,"-77"-52"16,-53 26 0,0-26-1,26 0 1,-78 0 15,-79-52-31,0-53 31,-26-52-15,0-27 0,130-52-1,80 1 1,-53 104-1</inkml:trace>
          <inkml:trace contextRef="#ctx0" brushRef="#br0" timeOffset="10900.8092">12412 8013 0,'53'-27'0,"-1"27"15,0 27-15,1-27 0,-132 26 0,-52-26 16,0 0-16,0 0 0,53 0 0,52 0 16,52 0-16,26 0 31,105 26-15,53-26-1,-1 26 1,-78 0-1,-131-26 1,0 0 0,-52-26-1,-105 26 1,-27-26 0,27 26-1,53 0 1,77 0-1,54 0 1,51 52 0,105-25-1,53-1 1,-79 0 0,-78-26-1,-79 0 1,-53-26-1,-77 0 17,-80-1-17,53 27 1,26 0 0,105 0-1,52 0 1,79 27-1,78 25 1,-26-26 0,-52 0-1,-79-26 1,-78-52 0,52 52-1</inkml:trace>
          <inkml:trace contextRef="#ctx0" brushRef="#br1" timeOffset="45372.836">12281 8222 0,'0'-26'0,"0"26"15,-26-26-15,0 0 0,-26-1 0,25 27 16,1-26-16,-26 0 0,26 26 0,0-26 15,-1 26-15,1 0 16,26 0 0,-26 0-1,0 0 1,0 0 0,-1 26 15,1-26-16,-26 26 1,26 0 0,-1-26-1,-25 27 1,26-1 0,-26 0-1,-1 0 1,1 0-1,-1 27 1,27-27 0,0 26-1,-26-26 1,-1 27 0,27-1-1,-26 1 1,26-1-1,-1 26 1,-25-25 0,26 25 15,0 1-15,-1-27-1,-25 27 1,52-1-1,-26 1 1,0 26 0,0-27-1,-1 27 1,1-26 0,0 25-1,0 1 1,0-26-1,-1 25 1,1 27 0,0-52-1,0 26 1,0-1 15,26-25-31,-27 26 16,27-27-1,-26 1 17,26-1-17,0 1 1,0-1 0,-26-25-1,26 25 1,-26 1-1,26-27 1,0 27 0,-26-27-1,0 27 1,26-1 0,-27-25-1,1-1 1,0 0 15,0 1-31,26-27 16,-26 26-1,-1-25 1,1-1 15,0 0-15,0 0-1,26-26 1,-26 26 0,0-26-1,26 26 1,0-26 0,-27 0-1,1 27 1,26-27-1,-26 0 1,0 0 0,0 26-1,26-26 1,-27 0 0,1 0-1,0 0 1,26 0-1,-26 0 17,26 0-17,-26 0 1,-1 0 15,1 0-15,0-26-1,0-1 1,0 1 0,0 0-1,-27 0 1,27 26 0,0-26-1,0 0 1,-27 26-1,27-27 1,26 27 0,-26 0-1,0-26 1,26 26 0,-26 0-1,26 0 1,-27-26 15,27 26-15,-26 0-1,26 0 1,-26 0 0,0 0-1,0 0 1,-1 0-1,1 26 1,26-26 0,-26 0-1,0 0 1,0 26 0,-1-26-1,1 0 1,0 27-1,26-27 1,-26 0 0,0 0-1,26 0 1,0 26 0,-26-26 15,26 0-16,0 0 1,0 26 0,0-26-1,0 0 1,-27 26 0,27-26-1,0 0 1,0 26-1,0-26 1,0 26 0,0-26-1,0 27 1,0-1 0,0-26-1,0 26 1,0-26-1,0 26 1,0 0 0,0-26 15,0 27-15,0-1-1,0-26 1,0 26-1,0-26 1,0 26 0,0-26-1,0 26 1,0-26 0,0 27-1,0-1 1,0 0-1,0-26 1,0 26 0,0 0-1,0 0 1,0 27 15,0-27-31,0 0 16,-26 27-1,26-1 17,0-26-17,0 26 1,0-25 0,-26 25-1,26 0 1,-26 1-1,26-27 1,0 26 0,-26 1-1,26-1 1,-27 0 0,27 1-1,0 25 1,-26-25 15,26-1-31,-26 0 16,26 1-1,-26-1 1,0 27 0,0-27 15,26 1-16,-27 25 1,1-26 0,0 27-1,0-27 1,0 27 0,-1-27-1,1 1 1,0-1-1,0 0 1,0 1 0,-1-27-1,1 26 1,0-25 0,0-1-1,0 0 1,26 0-1,-26 0 1,26-26 15,-27 26 1,1-26-17,0 27 1,26-27-1,-26 0 1,0 0 0,26 0-1,-27 26 1,1-26 0,26 0-1,-26 0 1,26 0-1,-26-26 1,0 26 0,26 0-1,-27-27 1,1 1 0,0 0-1,0 0 1,0 0-1,0-27 17,-27 27-17,53-26 1,-26 26 0,0-27-1,0 27 1,-1 0-1,1 0 1,26-27 15,-26 27-31,26 0 16,-26 0 0,26 0-1,-26-1 1,26 1-1,-26 0 1,26 0 0,0 0-1,-27-1 1,27 27 0,-26-26 15,26 0-16,0 26 1,-26-26 0,26 0-1,0 26 1,-26-26 0,26 26-1,0-27 1,-26 1-1,26 26 1,0-26 0,-27 0-1,27 0 1,-26-1 0,26 1-1,0 0 1,-26 0-1,26 0 1,-26-1 0,26 1 15,-26 0-15,26-26-1,-27 26 1,1-1-1,26 1 1,-26-26 0,0 26-1,26-27 1,-26 27 0,0-26-1,-1 26 1,1-27-1,0 27 1,0-26 0,26 25-1,-26-25 1,-1 0 15,1 25-31,0-25 31,0 0-15,0-1 0,0 27-1,-27-26 1,27-1 0,0 27-1,0-26 1,-1 0-1,1 25 1,-26-25 0,26 0-1,-27 25 1,27 1 0,-26 0-1,26 0 16,-1 0-15,1 26-16,0-27 16,0 27-1,26 0 1,-26 0 0,26 0 15,0 0-16,-27 0 1,27 0 0,0 0-1,-26 27 1,26-27 0,-26 0-1,26 26 1,-26 0 15,0 0-31,26 0 16,-26 1-1,-1-1 1,1 0 0,0 26-1,0-25 1,0 25 15,26-26-15,-27 53-1,1-1 17,0-25-17,0-27 1,26 26-1,-26 0 1,-1 1 0,27-1-1,-26 1 1,26-1 0,-26 0-1,0 1 1,0 25-1,26-25 1,-26-1 0,-1 27-1,1-27 1,26 26 0,-26-25-1,26-1 1,-26 1 15,0 25-15,-1-25-1,27-1 1,-26 0 0,0 1-1,0 25 1,0-25-1,26-27 1,-27 26 0,1 0-1,0 1 1,0-1 0,0 1-1,0 25 1,-27-25-1,27-27 1,0 26 0,0-26-1,-27-26 1,1 26 15,0-26-15,-27 0-1,0-26 1,27-26 0,0 26-1,25-27 1,1 27 0,0-26-1,0 26 1,26-1-1,-26 27 1,26 0 0,0 0-1,-26 0 1,26 27 0,-27-1-1,-25 26 1,26 27-1,0-53 1,-1 26 0,1-26 15,0-26-15,0 0-1,-26-26 1,-1 0-1,1-26 1,-1-1 0,-25 1-1,25 26 1,-25-27 0,26 53-1,-1-26 16,27 52-31,0-26 16,26 27 0,-26-27-1,26 26 1,0-26 0,0 0-1,0 0 16,-27 0-15,27 0 0,0 0-1,0 0 1,0 0 0,0 0-1,0 0 1,0 0-1,0 0 1,0 0 0,-26 0-1,26 0 1,0 0 0,0 0-1,0 0 1,0 0-1,0 0 1,0 0 0,0 0-1,-26 0 1,26 0 0,0-26 15,-26 26-16,26 0 1,0 0 0,-26 0-1,26-27 1,-26 27 0,26 0-1,-27 0 1,27-26-1,-26 26 1,26-26 0,-26 26-1,0-26 1,0 0 0,26-27-1,-27 27 1,1-26 15,-26-27-15,-1 1-1,1 25 1,0 1 0,-1-27 15,1 27-16,0-27 1,-1 27 0,1-27-1,-27 1 1,27 26 0,0-27-1,-1 0 1,-25 1-1,25-1 1,-25 1 0,25 25-1,-25 1 1,25 0 0,-25 25-1,52 1 1,-27 26-1,1 0 1,26 0 15,0 26-15,-27 27 0,27 25-1,-26 1 1,25 0-1,1 25 1,0 27 0,0-26-1,26 0 1,-52 26 0,25 0-1,1-27 1,-26 27-1,-27 26 1,-130 105 0,-1-236-1,210-26 1</inkml:trace>
        </inkml:traceGroup>
      </inkml:traceGroup>
    </inkml:traceGroup>
  </inkml:traceGroup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9:32.97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439 707 0,'105'-52'0,"-27"-53"0,1-26 16,-79 0 0,-79 26-1,-52 1 1,0 51-1,0 27 1,27 78 0,25 1-1,27 78 17,78 0-32,79 0 15,104-53 1,-26-25-1,-26-80 1,-52-51 0,-79-79-1,-78 0 17,-79 52-17,0 52 1,53 80-1,51 77 1,132 80 0,131-106-1,-236-78 1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9:33.90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79 448 0,'104'157'0,"-25"-78"0,52-53 16,26-26 0,0-26-1,-52-27 1,-27-25-1,1-53 1,-79 0 15,-79 0-31,1 26 16,-79 53 0,-27 52-1,1 52 16,26 53-15,79 0 0,25 26-1,106-27 1,51-25 0,27-27-1,-26-78 1,-27-79-1,-51 1 1,-80-27 0,-78 52-1,-78 105 1,78 131 15,157 1-15,-26-158-16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35.539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4A6FCE6-D8E5-4D83-8681-0348CD7AC408}" emma:medium="tactile" emma:mode="ink">
          <msink:context xmlns:msink="http://schemas.microsoft.com/ink/2010/main" type="writingRegion" rotatedBoundingBox="1778,1087 33199,3619 32497,12330 1076,9797"/>
        </emma:interpretation>
      </emma:emma>
    </inkml:annotationXML>
    <inkml:traceGroup>
      <inkml:annotationXML>
        <emma:emma xmlns:emma="http://www.w3.org/2003/04/emma" version="1.0">
          <emma:interpretation id="{F08FA1FE-0083-44C7-AD27-C33CDBE0D8A0}" emma:medium="tactile" emma:mode="ink">
            <msink:context xmlns:msink="http://schemas.microsoft.com/ink/2010/main" type="paragraph" rotatedBoundingBox="1778,1087 26856,3108 26330,9636 1252,761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8D5FEC0-690F-4AA8-8829-42B001F87490}" emma:medium="tactile" emma:mode="ink">
              <msink:context xmlns:msink="http://schemas.microsoft.com/ink/2010/main" type="inkBullet" rotatedBoundingBox="1762,1278 5213,1556 5204,1665 1753,1386"/>
            </emma:interpretation>
            <emma:one-of disjunction-type="recognition" id="oneOf0">
              <emma:interpretation id="interp0" emma:lang="it-IT" emma:confidence="0">
                <emma:literal>-</emma:literal>
              </emma:interpretation>
            </emma:one-of>
          </emma:emma>
        </inkml:annotationXML>
        <inkml:trace contextRef="#ctx0" brushRef="#br0">-5603-2226 0,'52'-105'0,"131"131"0,132 27 16,130-1-16,52 0 15,27 1 1,-26-27 0,-80 0-1,-129-26 1,-132 0 0,-79 26-1,-130-26 1,-79 27 15,131-27-31</inkml:trace>
      </inkml:traceGroup>
      <inkml:traceGroup>
        <inkml:annotationXML>
          <emma:emma xmlns:emma="http://www.w3.org/2003/04/emma" version="1.0">
            <emma:interpretation id="{E39772D5-393A-4B86-9AAC-994457ED338A}" emma:medium="tactile" emma:mode="ink">
              <msink:context xmlns:msink="http://schemas.microsoft.com/ink/2010/main" type="line" rotatedBoundingBox="7470,1546 26856,3108 26330,9636 6944,8074"/>
            </emma:interpretation>
          </emma:emma>
        </inkml:annotationXML>
        <inkml:traceGroup>
          <inkml:annotationXML>
            <emma:emma xmlns:emma="http://www.w3.org/2003/04/emma" version="1.0">
              <emma:interpretation id="{5148041B-C2AF-465F-B575-1977F0E38E7B}" emma:medium="tactile" emma:mode="ink">
                <msink:context xmlns:msink="http://schemas.microsoft.com/ink/2010/main" type="inkWord" rotatedBoundingBox="18616,3286 20361,2755 20950,4690 19204,5221"/>
              </emma:interpretation>
              <emma:one-of disjunction-type="recognition" id="oneOf1">
                <emma:interpretation id="interp1" emma:lang="it-IT" emma:confidence="0">
                  <emma:literal>Evinto"</emma:literal>
                </emma:interpretation>
                <emma:interpretation id="interp2" emma:lang="it-IT" emma:confidence="0">
                  <emma:literal>Evinta"</emma:literal>
                </emma:interpretation>
                <emma:interpretation id="interp3" emma:lang="it-IT" emma:confidence="0">
                  <emma:literal>Estinta"</emma:literal>
                </emma:interpretation>
                <emma:interpretation id="interp4" emma:lang="it-IT" emma:confidence="0">
                  <emma:literal>Evinti"</emma:literal>
                </emma:interpretation>
                <emma:interpretation id="interp5" emma:lang="it-IT" emma:confidence="0">
                  <emma:literal>'Witten</emma:literal>
                </emma:interpretation>
              </emma:one-of>
            </emma:emma>
          </inkml:annotationXML>
          <inkml:trace contextRef="#ctx0" brushRef="#br0" timeOffset="5091.0158">11470 366 0,'235'0'0,"53"26"16,53 1-16,25 25 15,-51 0 1,-106 1-1,-78-53 1,-79 0 0,-52-26-1,-52-1 17,26-77-17,26 104 1</inkml:trace>
          <inkml:trace contextRef="#ctx0" brushRef="#br0" timeOffset="4803.8954">11993-550 0,'27'78'0,"-1"79"0,79 79 16,-1 52 0,27 26-1,0-26 1,0-52 0,-26-79-1,-27-52 1,-78-105 15,-131-131-15,-52-52-1,-26-27 1,209 210 0</inkml:trace>
          <inkml:trace contextRef="#ctx0" brushRef="#br0" timeOffset="4487.477">13146-393 0,'-53'52'0,"-156"132"0,-79 104 16,78-53-1,27 27 1,26-52 15,26-27-31,78-78 16,1-53-1,52-78 1,0-158 15,26-77-15,27-27-16,-53 288 15</inkml:trace>
          <inkml:trace contextRef="#ctx0" brushRef="#br0" timeOffset="875.0336">0-655 0,'210'52'0,"-53"1"16,26-27-16,1-26 16,-27 0-1,-53 0 1,-77 0 0,-158 0-1,-79 0 1,-78 78-1,288-78 1</inkml:trace>
          <inkml:trace contextRef="#ctx0" brushRef="#br0" timeOffset="1011.7576">0 0 0,'184'104'0,"78"-77"0,26-1 15,78-52 1,-366 26 0</inkml:trace>
          <inkml:trace contextRef="#ctx0" brushRef="#br0" timeOffset="3419.0766">5473-943 0,'53'-26'15,"-1"26"-15,-26 0 0,26-26 0,1 26 16,-53-27-16,-26 1 0,-1 0 0,1 0 15,-26 0-15,0 26 0,25-27 0,1 1 16,0 26 0,26 0-1,-26-26 17,26 26-17,0 0 1,0 0-1,0 0 1,0 0 0,0 0-1,0 0 1,0 0 0,0 0-1,0 0 1,0 0 15,0 0-31,0 0 16,0 0-1,0 0 17,0 0-32,0 0 31,0 0-16,26 26 1,-26-26-16,0 0 31,0 0-15,0 53 0,0-27-1,0 52 1,0 27-1,26 52 1,-26 0 0,0 53-1,26-1 1,-26 1 0,0-27-1,0-26 1,0-26-1,53-52 1,-1-53 0,53-78-1,26-53 1,26-79 0,-26-25-1,26-27 1,-52 27 15,-1 26-15,-25 52-1,-27 78 1,-52 53 0,27 105-1,-1 104 1,-26 53-1,26 0 1,52 26 0,53-52-1,27-79 1,25-52 0,26-105-1,-52-105 1,-52-104-1,-52-53 1,-106-26 0,-25 0-1,-27 26 1,26 78 15,53 53-15,105 53-1,78 26 1,105 25 0,104 27-1,1 27 1,-53-1 0,-78-26-1,-105 0 1,-105 26-1,-26 26 1,-79 1 0,-25-1-1,104-52 1</inkml:trace>
          <inkml:trace contextRef="#ctx0" brushRef="#br0" timeOffset="4032.3814">8563 654 0,'105'0'0,"-53"79"15,27 26-15,-79 52 0,-26 26 16,-1-26 15,1 0-15,52-104-1,27-106 1,25-78 0,27-52-1,26 0 1,0 26 0,26 52 15,-52 79-16,0 78 1,-27 53 0,-52 52-1,0 26 1,-26 0 0,27-52-1,-1-52 1,0-53-1,53-78 1,-1-105 0,-78 157-1</inkml:trace>
          <inkml:trace contextRef="#ctx0" brushRef="#br0" timeOffset="5673.0694">17309-681 0,'-314'26'0,"26"79"31,-53 52-15,-25 52-1,25 53 1,53 52 0,79 27-1,156-27 1,106-26-1,183-52 1,104-79 0,27-105-1,52 1 1,-79-53 0,-131-27-1,-78 1 1,-131 0-1,-52-26 1,-27-27 0,27 1-1,52 78 1</inkml:trace>
          <inkml:trace contextRef="#ctx0" brushRef="#br0" timeOffset="6135.9778">17911 968 0,'131'53'15,"-131"78"-15,-26 78 0,0 27 16,26-53 15,-26-26-15,52-78-1,26-79 1,53-105 15,52-131-15,-52 53-1,26 26 1,0 79 0,-27 78-1,27 52 1,-26 105 0,0 105-1,0 0 1,-53 52-1,-78-157 1,26-157 0</inkml:trace>
          <inkml:trace contextRef="#ctx0" brushRef="#br1" timeOffset="59092.1128">4714-27 0,'-53'-26'16,"1"26"-16,0 0 0,-1 0 0,-25 0 16,-1 26-16,1 1 0,-53 25 31,26 0-15,-26 27-1,26-1 1,-26 1-1,27 26 1,-1 26 0,-26 0-1,26 0 1,0 26 0,27 0-1,-1 0 1,1 26-1,52-26 1,-1 53 0,1-53-1,52 26 1,-26 1 0,53 25 15,-1-26-31,1 1 31,51 77-15,27-51-1,0-27 1,26 1 0,0-27-1,27 26 1,25-26-1,-52 0 1,0-26 0,-52-26 15,-26-27-15,-1-25-1,-52-27 1,-26 0-1,0-26 1,0 0 0,-26-26-1,-26-26 1,26-1 0,26-25-1,0 78 1</inkml:trace>
        </inkml:traceGroup>
      </inkml:traceGroup>
    </inkml:traceGroup>
    <inkml:traceGroup>
      <inkml:annotationXML>
        <emma:emma xmlns:emma="http://www.w3.org/2003/04/emma" version="1.0">
          <emma:interpretation id="{9716901B-1484-4BEE-B121-1B9CFB501496}" emma:medium="tactile" emma:mode="ink">
            <msink:context xmlns:msink="http://schemas.microsoft.com/ink/2010/main" type="paragraph" rotatedBoundingBox="11924,7018 32796,8808 32486,12416 11615,1062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3A07138-503C-43CB-9FC9-D552BBE402E8}" emma:medium="tactile" emma:mode="ink">
              <msink:context xmlns:msink="http://schemas.microsoft.com/ink/2010/main" type="inkBullet" rotatedBoundingBox="11835,8064 12575,8127 12507,8918 11767,8854"/>
            </emma:interpretation>
            <emma:one-of disjunction-type="recognition" id="oneOf2">
              <emma:interpretation id="interp6" emma:lang="it-IT" emma:confidence="0">
                <emma:literal>•</emma:literal>
              </emma:interpretation>
            </emma:one-of>
          </emma:emma>
        </inkml:annotationXML>
        <inkml:trace contextRef="#ctx0" brushRef="#br1" timeOffset="59484.706">4478 4451 0,'53'26'15,"-27"1"-15,52 25 0,1 53 0,26-1 16,25 27-16,-25-26 16,-26 26 15,-53-52-16,-52-53 1,-53-26 0,-26 0-1,1-26 1,25 26 0,1 26-1,51 0 1,27-26-1</inkml:trace>
      </inkml:traceGroup>
      <inkml:traceGroup>
        <inkml:annotationXML>
          <emma:emma xmlns:emma="http://www.w3.org/2003/04/emma" version="1.0">
            <emma:interpretation id="{5B2CF7BE-CCE7-4F77-B080-5486083D74AA}" emma:medium="tactile" emma:mode="ink">
              <msink:context xmlns:msink="http://schemas.microsoft.com/ink/2010/main" type="line" rotatedBoundingBox="13449,7148 32796,8808 32486,12416 13139,10757"/>
            </emma:interpretation>
          </emma:emma>
        </inkml:annotationXML>
        <inkml:traceGroup>
          <inkml:annotationXML>
            <emma:emma xmlns:emma="http://www.w3.org/2003/04/emma" version="1.0">
              <emma:interpretation id="{18E362DA-1D97-4357-AEB9-60980E6B16C8}" emma:medium="tactile" emma:mode="ink">
                <msink:context xmlns:msink="http://schemas.microsoft.com/ink/2010/main" type="inkWord" rotatedBoundingBox="13477,7124 20542,7946 20129,11503 13063,10681"/>
              </emma:interpretation>
              <emma:one-of disjunction-type="recognition" id="oneOf3">
                <emma:interpretation id="interp7" emma:lang="it-IT" emma:confidence="0">
                  <emma:literal>Sn*</emma:literal>
                </emma:interpretation>
                <emma:interpretation id="interp8" emma:lang="it-IT" emma:confidence="0">
                  <emma:literal>Su*</emma:literal>
                </emma:interpretation>
                <emma:interpretation id="interp9" emma:lang="it-IT" emma:confidence="0">
                  <emma:literal>Sun*</emma:literal>
                </emma:interpretation>
                <emma:interpretation id="interp10" emma:lang="it-IT" emma:confidence="0">
                  <emma:literal>San*</emma:literal>
                </emma:interpretation>
                <emma:interpretation id="interp11" emma:lang="it-IT" emma:confidence="0">
                  <emma:literal>S/n*</emma:literal>
                </emma:interpretation>
              </emma:one-of>
            </emma:emma>
          </inkml:annotationXML>
          <inkml:trace contextRef="#ctx0" brushRef="#br0" timeOffset="32756.1406">11470 5970 0,'288'78'16,"26"27"-16,0-52 15,-52-1 1,-79-26 0,-78-26 15,-79-26-16,-26-53 1,0 79 0</inkml:trace>
          <inkml:trace contextRef="#ctx0" brushRef="#br0" timeOffset="32515.897">11548 5263 0,'210'314'0,"-79"-26"15,26-26 1,0 26 0,-26-52-1,-26-79 1,-27-52 0,-78-53 15,0-131-31,-105-52 15,-52-78 1,157 209 0</inkml:trace>
          <inkml:trace contextRef="#ctx0" brushRef="#br0" timeOffset="32179.9466">12831 5132 0,'-262'393'0,"79"-131"16,26-27-1,26 1 1,26 0 15,27-1-15,52-104-1,-1-26 1,1-105 0,26-157-1,-26-53 1,26 210 0</inkml:trace>
          <inkml:trace contextRef="#ctx0" brushRef="#br2" timeOffset="28184.676">6992 3613 0,'-26'26'0,"-53"-26"15,-235 105-15,157-52 16,26 25-1,26 1 1,27 52 0,25-1 15,27 1-31,52 53 16,53-1-1,78 27 1,26-1 15,79 53-15,-26 0-1,-1 0 1,-77-1 0,-28-25-1,-77-26 1,-106-27-1,-25-26 1,-105-52 0,-27-53-1,-26 0 1,-156-78 0,156-26-1,53-27 16,52 1-15,105-53 0,52 0-1,105-26 1,52 26 0,0 26-1,1 53 1,-53-1-1,-27 53 1,-25 0 0,-1 27 15,27-27-31,-105 0 16</inkml:trace>
          <inkml:trace contextRef="#ctx0" brushRef="#br2" timeOffset="28859.5066">8144 6494 0,'79'104'15,"-79"1"-15,0 26 0,0 0 16,0 0 0,26 0-1,-26-53 17,26-25-17,-26-53 1,26-53-1,27-51 1,25-80 0,27 1-1,26 52 1,-26 26 0,-1 53-1,-25 26 1,-1 78-1,-51 1 1,51 104 0,-25 0-1,-27 0 1,0-26 0,-26-53-1,-26-156 1,26 78-1</inkml:trace>
        </inkml:traceGroup>
        <inkml:traceGroup>
          <inkml:annotationXML>
            <emma:emma xmlns:emma="http://www.w3.org/2003/04/emma" version="1.0">
              <emma:interpretation id="{F95098FD-8822-4F88-BB4A-347ECFC6D382}" emma:medium="tactile" emma:mode="ink">
                <msink:context xmlns:msink="http://schemas.microsoft.com/ink/2010/main" type="inkWord" rotatedBoundingBox="27310,8779 32758,9246 32548,11703 27100,11236"/>
              </emma:interpretation>
              <emma:one-of disjunction-type="recognition" id="oneOf4">
                <emma:interpretation id="interp12" emma:lang="it-IT" emma:confidence="0">
                  <emma:literal>Cn-.Cn</emma:literal>
                </emma:interpretation>
                <emma:interpretation id="interp13" emma:lang="it-IT" emma:confidence="0">
                  <emma:literal>Cn--.Cn</emma:literal>
                </emma:interpretation>
                <emma:interpretation id="interp14" emma:lang="it-IT" emma:confidence="0">
                  <emma:literal>a=.Cn</emma:literal>
                </emma:interpretation>
                <emma:interpretation id="interp15" emma:lang="it-IT" emma:confidence="0">
                  <emma:literal>Cn--.Cu</emma:literal>
                </emma:interpretation>
                <emma:interpretation id="interp16" emma:lang="it-IT" emma:confidence="0">
                  <emma:literal>a=.Cu</emma:literal>
                </emma:interpretation>
              </emma:one-of>
            </emma:emma>
          </inkml:annotationXML>
          <inkml:trace contextRef="#ctx0" brushRef="#br0" timeOffset="34946.6544">19849 6389 0,'79'-26'15,"-1"0"-15,27-27 0,26 53 0,0 0 16,26 26 0,-26 1-1,-26 25 16,-27-26-15,-52 0 15,-78 0-15,-27-52 0,79 26-1</inkml:trace>
          <inkml:trace contextRef="#ctx0" brushRef="#br0" timeOffset="35227.9152">19823 6886 0,'131'105'0,"52"-79"0,53 1 15,-1-27 1,-104 0 0,-52 0-1,-79 0 1,0 0 0,0-27 15,0 27-16</inkml:trace>
          <inkml:trace contextRef="#ctx0" brushRef="#br0" timeOffset="42040.6768">23515 5499 0,'0'-27'15,"-524"80"-15,262 25 16,-26 27-1,27 26 1,51 52 0,53 53-1,105 0 1,104-1 0,79 27-1,105-52 1,52-1-1,-27-78 1,-25-26 0,-79-79-1,-52 0 1,-26-52 15,-27 0-15,0-27-1,-52 1 1,0 26 0,-26 0-1,26 26 1</inkml:trace>
          <inkml:trace contextRef="#ctx0" brushRef="#br0" timeOffset="37283.6582">23306 7777 0,'0'0'0</inkml:trace>
          <inkml:trace contextRef="#ctx0" brushRef="#br0" timeOffset="42628.59">24222 7070 0,'105'78'0,"-79"-25"0,-52 51 0,0 1 15,26 0 1,0-27-1,26-25 1,26-27 15,53-52-15,0-79 0,-1 27-1,-25 25 1,0 53-1,-27 0 1,-52 26 0,52 79-1,-26 0 1,1 52 0,51-52-1,-52-1 1,53-25-1,-79-79 1</inkml:trace>
          <inkml:trace contextRef="#ctx0" brushRef="#br0" timeOffset="33744.4598">17047 5813 0,'-235'-53'0,"25"80"15,-52 25-15,0 27 16,27 51 0,25 80-1,53-1 17,79 27-32,130 0 31,79-53-16,78-78 1,79 0 0,-26-79-1,0-52 1,-52-27 0,-80-52-1,-25 27 1,-52-1-1,-27 27 1,-26 52 0,26 26-1,-26 53 1,0 25 0,0 1-1,26-26 1,0-27-1,53-52 1,26-26 0,26-79-1,-1 0 1,-51 1 15,26 51-15,-53 27-1,1 26 1,-1 79 0,-26 52-1,0 26 1,27 26 0,-27-26-1,0-52 1,-26-79-1,0-26 1</inkml:trace>
        </inkml:traceGroup>
      </inkml:traceGroup>
    </inkml:traceGroup>
  </inkml:traceGroup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9:51.7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1DD1236-569F-43D4-9F2D-89FFE7C7A815}" emma:medium="tactile" emma:mode="ink">
          <msink:context xmlns:msink="http://schemas.microsoft.com/ink/2010/main" type="inkDrawing" rotatedBoundingBox="4011,2059 4380,14608 2176,14673 1807,2123" semanticType="verticalRange" shapeName="Other">
            <msink:sourceLink direction="with" ref="{2E3EBBC4-FD0F-4029-9FFC-0EFD9FE2EF77}"/>
            <msink:sourceLink direction="with" ref="{82CEC2A2-F97E-4F8E-ACD5-A47CBCF697E7}"/>
            <msink:sourceLink direction="with" ref="{6F9DEC9F-AB4D-439F-9F23-00E334B080F3}"/>
          </msink:context>
        </emma:interpretation>
      </emma:emma>
    </inkml:annotationXML>
    <inkml:trace contextRef="#ctx0" brushRef="#br0">685 0 0,'0'26'0,"-26"79"15,-26 78-15,26 53 16,-1 26 0,1 52-1,26 26 1,-26 105 0,26 27-1,0 25 1,0 1 15,26 78-15,-26 26-1,0 27 1,-26 51 0,-26 27-1,-1-52 1,-25 26-1,-1 0 1,1-27 0,-1 1-1,27-105 1,25-105 0,27-78-1,0-79 1,27-79-1,-1 1 1,0-132 0,53 27-1,52-26 17,52-53-17,52 26 1,27-26-1,26 27 1,-26-53 0,-26 78-1,0-25 1,-79-53 0,-79-79-1,-78-130 1,0 209-1</inkml:trace>
  </inkml:traceGroup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9:52.3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E3EBBC4-FD0F-4029-9FFC-0EFD9FE2EF77}" emma:medium="tactile" emma:mode="ink">
          <msink:context xmlns:msink="http://schemas.microsoft.com/ink/2010/main" type="writingRegion" rotatedBoundingBox="2565,1858 22126,1858 22126,14584 2565,14584">
            <msink:destinationLink direction="with" ref="{31DD1236-569F-43D4-9F2D-89FFE7C7A815}"/>
            <msink:destinationLink direction="with" ref="{36556678-3B88-4089-A9D6-4159CFF35279}"/>
          </msink:context>
        </emma:interpretation>
      </emma:emma>
    </inkml:annotationXML>
    <inkml:traceGroup>
      <inkml:annotationXML>
        <emma:emma xmlns:emma="http://www.w3.org/2003/04/emma" version="1.0">
          <emma:interpretation id="{87F13EFE-6062-453E-963D-458C3081886E}" emma:medium="tactile" emma:mode="ink">
            <msink:context xmlns:msink="http://schemas.microsoft.com/ink/2010/main" type="paragraph" rotatedBoundingBox="2661,994 21946,2765 21266,10171 1981,84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4E9AD9D-5EE3-4935-A6D4-35660DACEDC9}" emma:medium="tactile" emma:mode="ink">
              <msink:context xmlns:msink="http://schemas.microsoft.com/ink/2010/main" type="line" rotatedBoundingBox="2661,994 21946,2765 21573,6827 2288,5056"/>
            </emma:interpretation>
          </emma:emma>
        </inkml:annotationXML>
        <inkml:traceGroup>
          <inkml:annotationXML>
            <emma:emma xmlns:emma="http://www.w3.org/2003/04/emma" version="1.0">
              <emma:interpretation id="{A1133398-8441-4616-A9FB-83445D29FBB1}" emma:medium="tactile" emma:mode="ink">
                <msink:context xmlns:msink="http://schemas.microsoft.com/ink/2010/main" type="inkWord" rotatedBoundingBox="2592,1737 16088,2977 15783,6295 2288,5056"/>
              </emma:interpretation>
              <emma:one-of disjunction-type="recognition" id="oneOf0">
                <emma:interpretation id="interp0" emma:lang="it-IT" emma:confidence="0">
                  <emma:literal>Elogi...</emma:literal>
                </emma:interpretation>
                <emma:interpretation id="interp1" emma:lang="it-IT" emma:confidence="0">
                  <emma:literal>Elogia...</emma:literal>
                </emma:interpretation>
                <emma:interpretation id="interp2" emma:lang="it-IT" emma:confidence="0">
                  <emma:literal>Elogi....</emma:literal>
                </emma:interpretation>
                <emma:interpretation id="interp3" emma:lang="it-IT" emma:confidence="0">
                  <emma:literal>Etnei...</emma:literal>
                </emma:interpretation>
                <emma:interpretation id="interp4" emma:lang="it-IT" emma:confidence="0">
                  <emma:literal>Etnei....</emma:literal>
                </emma:interpretation>
              </emma:one-of>
            </emma:emma>
          </inkml:annotationXML>
          <inkml:trace contextRef="#ctx0" brushRef="#br0">0 197 0,'79'-78'0,"52"26"0,131-1 15,0 53-15,0 0 16,-79 0-1,-52 0 1,-105 0 0,-26 26-1,-26 53 1,-79-79 0,105 0-1</inkml:trace>
          <inkml:trace contextRef="#ctx0" brushRef="#br0" timeOffset="1668.0328">1126 407 0,'105'-105'0,"157"79"0,52 26 16,0 26-1,-104 0 1,-53 27 0,-78 25-1,-106 27 1,-51-26-1,78-79 1</inkml:trace>
          <inkml:trace contextRef="#ctx0" brushRef="#br0" timeOffset="1337.942">1676 459 0,'0'105'0,"0"131"0,0 78 15,-26 53 1,0-27-1,0-78 1,0-26 0,-53-53-1,-52-26 1,-52 0 0,26-52-1,0-27 16,78-25-31,79-27 16,105 0 0,104-26-1,27 0 1,26 0 0,-79-26-1,-104 26 1,-53-26 15,-79-105-15,-51-53-1,104 184 1</inkml:trace>
          <inkml:trace contextRef="#ctx0" brushRef="#br0" timeOffset="759.7948">1886 747 0,'-262'27'0,"79"51"0,-1 53 16,27 26-1,26 0 1,53 79 0,52 0-1,104-27 1,27 1 0,104-53-1,27-79 1,26-52-1,0-104 1,0-53 0,-53-79-1,-78-25 17,-79-1-32,-104 27 31,-79 25-16,-78 80 1,-53 25 0,0 105-1,26 27 1,53 51 0,157-77-1,26-27 1</inkml:trace>
          <inkml:trace contextRef="#ctx0" brushRef="#br0" timeOffset="2076.2516">2802 3104 0,'236'79'16,"-131"-106"-16,-1-51 0,-51-79 31,-106 26-31,-51 52 31,-27 27-15,-53 78-1,27 53 1,79 52 0,104 26-1,131-26 1,79-105-1,52-79 1,52-51 0,-340 104-1</inkml:trace>
          <inkml:trace contextRef="#ctx0" brushRef="#br0" timeOffset="3115.354">5787 1690 0,'210'-105'0,"-210"27"0,-79-53 15,-52 26 1,-78 53 0,-1 52-1,-51 78 1,77 79 15,80 53-31,104-1 31,104 1-31,106-53 32,78-78-32,26-79 31,-26-79-15,-105-78-1,-104-53 1,-105-25-1,-79-1 1,-78 27 0,-53 51-1,27 54 1,78-1 0,104 26-1,27 1 1,27-27-1,-1 27 1,0 51 0,-26 27-1,0 79 1,0 104 0,-52 105-1,-1 79 1,53-1 15,53-51-15,-1 25-1,-26-78 1,-78-79 0,-53-26-1,-52-52 1,-79-53-1,27-25 1,78-1 0,79-26-1,104 26 1,157 0 0,79 0-1,-26-26 1,-26 27-1,-131-54 1,-53-77 0,-130-80-1,-53-104 1,131 288 0</inkml:trace>
          <inkml:trace contextRef="#ctx0" brushRef="#br0" timeOffset="3352.6678">4950 564 0,'392'-131'15,"-25"157"-15,0 53 32,-79 26-17,-158-53 1,-130-52 0</inkml:trace>
          <inkml:trace contextRef="#ctx0" brushRef="#br0" timeOffset="3952.3002">6678 3235 0,'235'26'16,"-130"-78"-16,-26-79 15,-53 0 1,-52 105 0,0 26-1,-53 52 1,27 79-1,25-26 1,27 26 0,0-27-1,-52 1 1,-79 0 0,0-53-1,53 1 16,25-27-15,79 0 0,79 0-1,105 0 1,52-26 0,-79 0-1,-52-26 1,-79-26-1,-52 0 1,26-53 0,-26 105-1</inkml:trace>
          <inkml:trace contextRef="#ctx0" brushRef="#br0" timeOffset="4191.5672">9270 2397 0,'183'26'0,"1"-52"0,-184 26 16</inkml:trace>
          <inkml:trace contextRef="#ctx0" brushRef="#br0" timeOffset="4319.5018">11025 2607 0,'261'52'16,"27"-78"0,-288 26-1</inkml:trace>
          <inkml:trace contextRef="#ctx0" brushRef="#br0" timeOffset="4452.3194">13093 2685 0,'288'0'0,"-288"0"15</inkml:trace>
        </inkml:traceGroup>
        <inkml:traceGroup>
          <inkml:annotationXML>
            <emma:emma xmlns:emma="http://www.w3.org/2003/04/emma" version="1.0">
              <emma:interpretation id="{C7487BA0-8C4D-43DC-B86F-EC954297E2EB}" emma:medium="tactile" emma:mode="ink">
                <msink:context xmlns:msink="http://schemas.microsoft.com/ink/2010/main" type="inkWord" rotatedBoundingBox="17747,2379 21946,2765 21609,6440 17409,6055"/>
              </emma:interpretation>
              <emma:one-of disjunction-type="recognition" id="oneOf1">
                <emma:interpretation id="interp5" emma:lang="it-IT" emma:confidence="0">
                  <emma:literal>9a</emma:literal>
                </emma:interpretation>
                <emma:interpretation id="interp6" emma:lang="it-IT" emma:confidence="0">
                  <emma:literal>92a</emma:literal>
                </emma:interpretation>
                <emma:interpretation id="interp7" emma:lang="it-IT" emma:confidence="0">
                  <emma:literal>90a</emma:literal>
                </emma:interpretation>
                <emma:interpretation id="interp8" emma:lang="it-IT" emma:confidence="0">
                  <emma:literal>98a</emma:literal>
                </emma:interpretation>
                <emma:interpretation id="interp9" emma:lang="it-IT" emma:confidence="0">
                  <emma:literal>94a</emma:literal>
                </emma:interpretation>
              </emma:one-of>
            </emma:emma>
          </inkml:annotationXML>
          <inkml:trace contextRef="#ctx0" brushRef="#br0" timeOffset="5626.1926">16314 1193 0,'52'-53'0,"-78"79"0,0 105 16,-26 157-16,-1 105 0,-25 26 16,25-52-1,27-79 1,-52 0 0,-27-79-1,-52-78 1,-27-52-1,-51-27 1,-1-26 0,79 0 15,131 1-15,104 25-1,132-26 1,104-26-1,53 0 1,-79-26 0,-105 0-1,-131-105 1,-130-105 0,78 236-1</inkml:trace>
          <inkml:trace contextRef="#ctx0" brushRef="#br0" timeOffset="5132.033">16236 1507 0,'-393'209'15,"105"27"-15,52 26 16,131 0-1,53-27 17,130 27-17,80-52 1,130-79 0,78-79-1,27-104 1,-53-79-1,-52-53 1,-130-78 0,-106 1-1,-157-27 1,-104 52 0,-132 131-1,-51 105 1,25 105-1,79 104 1,209-51 0,132-80-1,156-104 1,1-105 0,-210 131-1</inkml:trace>
          <inkml:trace contextRef="#ctx0" brushRef="#br0" timeOffset="5935.7748">15581 878 0,'497'-131'0,"-51"105"16,25 79-1,-52-53 1,-183 0 0,-106 0 15,-77 104-16,-106-78 1,53-26 0</inkml:trace>
          <inkml:trace contextRef="#ctx0" brushRef="#br0" timeOffset="6590.0968">17571 3549 0,'-131'341'0,"105"-106"16,-27-25-1,27-132 1,26-51-1,26-27 1,53-158 0,0-77-1,-1 25 1,1 106 15,-53 77-15,0 27-1,0 53 1,0 51 0,27 1-1,52-52 1,-1-53 0,27-53-1,-26-25 1,0-27-1,-53 26 1,-26 79 0,0 27-1,53 103 1,26 54 0,0-1-1,-27-78 1,27-53 15,-53-157-15,27-78-1,-79 183 1</inkml:trace>
        </inkml:traceGroup>
      </inkml:traceGroup>
      <inkml:traceGroup>
        <inkml:annotationXML>
          <emma:emma xmlns:emma="http://www.w3.org/2003/04/emma" version="1.0">
            <emma:interpretation id="{DCACD72B-CA62-4BBE-B670-8090A563EDAF}" emma:medium="tactile" emma:mode="ink">
              <msink:context xmlns:msink="http://schemas.microsoft.com/ink/2010/main" type="line" rotatedBoundingBox="4294,5446 12359,5446 12359,9216 4294,9216"/>
            </emma:interpretation>
          </emma:emma>
        </inkml:annotationXML>
        <inkml:traceGroup>
          <inkml:annotationXML>
            <emma:emma xmlns:emma="http://www.w3.org/2003/04/emma" version="1.0">
              <emma:interpretation id="{B31C40B7-BF50-4A71-8D0A-7E4266281BCE}" emma:medium="tactile" emma:mode="ink">
                <msink:context xmlns:msink="http://schemas.microsoft.com/ink/2010/main" type="inkWord" rotatedBoundingBox="4202,5518 8796,5342 8888,7730 4294,7907"/>
              </emma:interpretation>
              <emma:one-of disjunction-type="recognition" id="oneOf2">
                <emma:interpretation id="interp10" emma:lang="it-IT" emma:confidence="0">
                  <emma:literal>i"</emma:literal>
                </emma:interpretation>
                <emma:interpretation id="interp11" emma:lang="it-IT" emma:confidence="0">
                  <emma:literal>i.</emma:literal>
                </emma:interpretation>
                <emma:interpretation id="interp12" emma:lang="it-IT" emma:confidence="0">
                  <emma:literal>i'</emma:literal>
                </emma:interpretation>
                <emma:interpretation id="interp13" emma:lang="it-IT" emma:confidence="0">
                  <emma:literal>i".</emma:literal>
                </emma:interpretation>
                <emma:interpretation id="interp14" emma:lang="it-IT" emma:confidence="0">
                  <emma:literal>i'.</emma:literal>
                </emma:interpretation>
              </emma:one-of>
            </emma:emma>
          </inkml:annotationXML>
          <inkml:trace contextRef="#ctx0" brushRef="#br0" timeOffset="8540.367">1860 3863 0,'78'210'0,"-52"-53"16,-26-26-1,0-131 1</inkml:trace>
          <inkml:trace contextRef="#ctx0" brushRef="#br0" timeOffset="8647.793">1781 5539 0,'-52'524'0,"52"-524"15</inkml:trace>
          <inkml:trace contextRef="#ctx0" brushRef="#br0" timeOffset="14840.4136">3536 3602 0,'104'104'0,"27"1"0,52-26 16,53-79-1,-236 0 1</inkml:trace>
          <inkml:trace contextRef="#ctx0" brushRef="#br0" timeOffset="14968.3482">5133 4387 0,'497'262'0,"-156"-105"16,-27-78-1,-314-79 1</inkml:trace>
        </inkml:traceGroup>
        <inkml:traceGroup>
          <inkml:annotationXML>
            <emma:emma xmlns:emma="http://www.w3.org/2003/04/emma" version="1.0">
              <emma:interpretation id="{327D5B8A-BA9F-4181-ADA2-098A1D8D3057}" emma:medium="tactile" emma:mode="ink">
                <msink:context xmlns:msink="http://schemas.microsoft.com/ink/2010/main" type="inkWord" rotatedBoundingBox="9737,9069 10285,6214 12661,6670 12113,9525"/>
              </emma:interpretation>
              <emma:one-of disjunction-type="recognition" id="oneOf3">
                <emma:interpretation id="interp15" emma:lang="it-IT" emma:confidence="0">
                  <emma:literal>Fo</emma:literal>
                </emma:interpretation>
                <emma:interpretation id="interp16" emma:lang="it-IT" emma:confidence="0">
                  <emma:literal>Fo.</emma:literal>
                </emma:interpretation>
                <emma:interpretation id="interp17" emma:lang="it-IT" emma:confidence="0">
                  <emma:literal>Fo:</emma:literal>
                </emma:interpretation>
                <emma:interpretation id="interp18" emma:lang="it-IT" emma:confidence="0">
                  <emma:literal>Fo;</emma:literal>
                </emma:interpretation>
                <emma:interpretation id="interp19" emma:lang="it-IT" emma:confidence="0">
                  <emma:literal>Foa</emma:literal>
                </emma:interpretation>
              </emma:one-of>
            </emma:emma>
          </inkml:annotationXML>
          <inkml:trace contextRef="#ctx0" brushRef="#br0" timeOffset="15132.417">8066 5801 0,'445'157'0,"-26"27"15,0-80 1,26 27 0,-445-131-1</inkml:trace>
          <inkml:trace contextRef="#ctx0" brushRef="#br0" timeOffset="16188.1216">8851 5277 0,'-366'27'0,"104"51"16,26 79-1,79 0 1,78 53 0,53-27-1,105 27 1,78-53-1,79-26 17,25-79-32,27-78 15,-52-53 17,0-104-17,-79-26 1,-79-53-1,-130 0 1,-79 52 0,-131 79-1,-52 79 1,-53 131 0,27 78-1,131 26 1,156-78-1,158-79 1,-105-26 0</inkml:trace>
          <inkml:trace contextRef="#ctx0" brushRef="#br0" timeOffset="16787.754">8354 4492 0,'-131'183'0,"105"79"15,26 78 1,52 27 0,26-27-1,1-25 1,-53-53 0,-52-27 15,-79-51-31,-104-54 15,-79-77 1,0-27 15,78 0-15,105-26 0,79 0-1,105 26 1,235 1-1,-26-1 1,-26 0 0,-79 26-1,-78-78 1,-105-52 0,-52-132-1,-53-52 16,105 262-31</inkml:trace>
          <inkml:trace contextRef="#ctx0" brushRef="#br0" timeOffset="17099.2894">7987 4623 0,'340'-53'15,"-25"106"-15,77 25 32,-77 1-17,-106-27 1,-104-25-1,-105 51 1,-157-52 0,-53 27-1,210-53 1</inkml:trace>
          <inkml:trace contextRef="#ctx0" brushRef="#br0" timeOffset="17456.725">8982 7268 0,'262'104'0,"-53"-130"15,-51-79-15,-106-52 16,-104 53 15,-53 25-15,-157 27 0,79 130-1,104 27 1,131 78-1,158-26 1,104-157 0,-314 0-1</inkml:trace>
        </inkml:traceGroup>
      </inkml:traceGroup>
    </inkml:traceGroup>
    <inkml:traceGroup>
      <inkml:annotationXML>
        <emma:emma xmlns:emma="http://www.w3.org/2003/04/emma" version="1.0">
          <emma:interpretation id="{CD652508-B4F3-4B11-AD21-B23BB2ACDBC6}" emma:medium="tactile" emma:mode="ink">
            <msink:context xmlns:msink="http://schemas.microsoft.com/ink/2010/main" type="paragraph" rotatedBoundingBox="4215,9112 18539,9112 18539,11390 4215,113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353335A-5254-465A-B4DB-798A646A342C}" emma:medium="tactile" emma:mode="ink">
              <msink:context xmlns:msink="http://schemas.microsoft.com/ink/2010/main" type="inkBullet" rotatedBoundingBox="4215,9112 4346,9112 4346,9609 4215,9609"/>
            </emma:interpretation>
            <emma:one-of disjunction-type="recognition" id="oneOf4">
              <emma:interpretation id="interp20" emma:lang="it-IT" emma:confidence="0">
                <emma:literal>•</emma:literal>
              </emma:interpretation>
            </emma:one-of>
          </emma:emma>
        </inkml:annotationXML>
        <inkml:trace contextRef="#ctx0" brushRef="#br0" timeOffset="8787.4468">1650 7268 0,'53'366'0,"25"-235"16,-78-131-1</inkml:trace>
      </inkml:traceGroup>
      <inkml:traceGroup>
        <inkml:annotationXML>
          <emma:emma xmlns:emma="http://www.w3.org/2003/04/emma" version="1.0">
            <emma:interpretation id="{1FBCEB82-E2A7-4511-AF96-8169BB3659CD}" emma:medium="tactile" emma:mode="ink">
              <msink:context xmlns:msink="http://schemas.microsoft.com/ink/2010/main" type="line" rotatedBoundingBox="14061,9269 18539,9269 18539,11390 14061,11390"/>
            </emma:interpretation>
          </emma:emma>
        </inkml:annotationXML>
        <inkml:traceGroup>
          <inkml:annotationXML>
            <emma:emma xmlns:emma="http://www.w3.org/2003/04/emma" version="1.0">
              <emma:interpretation id="{254D7AB3-2B9C-49BB-A462-E159F4D0F99B}" emma:medium="tactile" emma:mode="ink">
                <msink:context xmlns:msink="http://schemas.microsoft.com/ink/2010/main" type="inkWord" rotatedBoundingBox="14075,9238 18540,11386 18515,11437 14051,9289"/>
              </emma:interpretation>
              <emma:one-of disjunction-type="recognition" id="oneOf5">
                <emma:interpretation id="interp21" emma:lang="it-IT" emma:confidence="0">
                  <emma:literal>.</emma:literal>
                </emma:interpretation>
                <emma:interpretation id="interp22" emma:lang="it-IT" emma:confidence="0">
                  <emma:literal>è</emma:literal>
                </emma:interpretation>
                <emma:interpretation id="interp23" emma:lang="it-IT" emma:confidence="0">
                  <emma:literal>-</emma:literal>
                </emma:interpretation>
                <emma:interpretation id="interp24" emma:lang="it-IT" emma:confidence="0">
                  <emma:literal>,</emma:literal>
                </emma:interpretation>
                <emma:interpretation id="interp25" emma:lang="it-IT" emma:confidence="0">
                  <emma:literal>'</emma:literal>
                </emma:interpretation>
              </emma:one-of>
            </emma:emma>
          </inkml:annotationXML>
          <inkml:trace contextRef="#ctx0" brushRef="#br0" timeOffset="15352.152">11496 7425 0,'602'262'0,"0"52"16,1-52 0,-27 26-1,-52-53 1,-53 1-1,-78-26 1,-27-1 0,-25-104-1,-341-105 1</inkml:trace>
        </inkml:traceGroup>
      </inkml:traceGroup>
    </inkml:traceGroup>
    <inkml:traceGroup>
      <inkml:annotationXML>
        <emma:emma xmlns:emma="http://www.w3.org/2003/04/emma" version="1.0">
          <emma:interpretation id="{E0BB361C-7F60-4DC0-9931-7060312C594E}" emma:medium="tactile" emma:mode="ink">
            <msink:context xmlns:msink="http://schemas.microsoft.com/ink/2010/main" type="paragraph" rotatedBoundingBox="2827,10495 22078,10203 22140,14340 2890,1463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D55BCF6-B1A2-446A-A6E4-F271084710CD}" emma:medium="tactile" emma:mode="ink">
              <msink:context xmlns:msink="http://schemas.microsoft.com/ink/2010/main" type="line" rotatedBoundingBox="2827,10495 22078,10203 22140,14340 2890,14633"/>
            </emma:interpretation>
          </emma:emma>
        </inkml:annotationXML>
        <inkml:traceGroup>
          <inkml:annotationXML>
            <emma:emma xmlns:emma="http://www.w3.org/2003/04/emma" version="1.0">
              <emma:interpretation id="{A10DD803-2837-420A-8D0F-62548E30858F}" emma:medium="tactile" emma:mode="ink">
                <msink:context xmlns:msink="http://schemas.microsoft.com/ink/2010/main" type="inkWord" rotatedBoundingBox="3854,10339 9732,12029 8701,15615 2823,13924"/>
              </emma:interpretation>
              <emma:one-of disjunction-type="recognition" id="oneOf6">
                <emma:interpretation id="interp26" emma:lang="it-IT" emma:confidence="0">
                  <emma:literal>4o</emma:literal>
                </emma:interpretation>
                <emma:interpretation id="interp27" emma:lang="it-IT" emma:confidence="0">
                  <emma:literal>4o).</emma:literal>
                </emma:interpretation>
                <emma:interpretation id="interp28" emma:lang="it-IT" emma:confidence="0">
                  <emma:literal>4o.</emma:literal>
                </emma:interpretation>
                <emma:interpretation id="interp29" emma:lang="it-IT" emma:confidence="0">
                  <emma:literal>4o)'</emma:literal>
                </emma:interpretation>
                <emma:interpretation id="interp30" emma:lang="it-IT" emma:confidence="0">
                  <emma:literal>4o'</emma:literal>
                </emma:interpretation>
              </emma:one-of>
            </emma:emma>
          </inkml:annotationXML>
          <inkml:trace contextRef="#ctx0" brushRef="#br0" timeOffset="8916.358">1755 8629 0,'-79'236'0,"106"-158"15,-27-78 1</inkml:trace>
          <inkml:trace contextRef="#ctx0" brushRef="#br0" timeOffset="9651.7378">1781 10096 0,'-26'-27'0,"-131"1"0,-53 79 0,-25 51 15,-1 53 1,105 53 0,79 26-1,78-1 1,157-51 0,79-53-1,78-53 1,1-78-1,-27-105 1,-78-52 0,-105-52-1,-158-105 1,-103 78 15,-132 26-15,-79 106-1,1 104 1,52 78 0,105 79-1,130 0 1,184-26 0,52-131-1,79-78 1,-262 78-1</inkml:trace>
          <inkml:trace contextRef="#ctx0" brushRef="#br0" timeOffset="10473.0584">1048 9336 0,'419'-52'0,"-105"104"16,-26 1-1,-26-27 1,-53 26-1,-104 1 1,-105-27 0,-78-26-1,78 0 1</inkml:trace>
          <inkml:trace contextRef="#ctx0" brushRef="#br0" timeOffset="10187.8912">1807 9467 0,'-78'53'0,"-1"182"15,27 79-15,26 79 16,26-79 0,26 1-1,0-53 1,-52-53-1,-79-52 17,-104-52-32,-53-53 15,0 1 17,26 51-17,79-77 1,105-1-1,104 0 1,158 26 0,104-78-1,0 78 1,-52-25 0,-79-27-1,-104-79 1,-132-130-1,-78-106 1,131 315 0</inkml:trace>
          <inkml:trace contextRef="#ctx0" brushRef="#br0" timeOffset="11651.8146">5211 11379 0,'157'-26'31,"236"-105"-31,-183 104 0,-53 54 16,-26 77 0,-105-77 15,26-1-15,132 52-1,104-104 1,-288 26-1</inkml:trace>
          <inkml:trace contextRef="#ctx0" brushRef="#br0" timeOffset="11235.783">2593 11745 0,'26'131'0,"-52"-26"15,-27 78-15,27-26 16,26 1 0,0-80-1,0-52 1,0-52-1,26-131 1,-26-105 15,0 0-15,27 105 0,-27 105-1,0 26 1,52 78-1,53 53 1,-1 52 0,27-52-1,0-53 1,0-26 0,-26-104-1,0-53 1,-79-53-1,0 106 1,-26 52 0,0 52-1,0 105 1,0 104 15,26 80-15,1-132-1,-1-52 1,-26-53 0,26-130-1,52-131 1,-78 183 0</inkml:trace>
        </inkml:traceGroup>
        <inkml:traceGroup>
          <inkml:annotationXML>
            <emma:emma xmlns:emma="http://www.w3.org/2003/04/emma" version="1.0">
              <emma:interpretation id="{C4F5A452-F15B-444D-94E0-51726FD4CAD1}" emma:medium="tactile" emma:mode="ink">
                <msink:context xmlns:msink="http://schemas.microsoft.com/ink/2010/main" type="inkWord" rotatedBoundingBox="10968,12986 16700,12899 16707,13348 10975,13435"/>
              </emma:interpretation>
              <emma:one-of disjunction-type="recognition" id="oneOf7">
                <emma:interpretation id="interp31" emma:lang="it-IT" emma:confidence="0">
                  <emma:literal>..</emma:literal>
                </emma:interpretation>
                <emma:interpretation id="interp32" emma:lang="it-IT" emma:confidence="0">
                  <emma:literal>=</emma:literal>
                </emma:interpretation>
                <emma:interpretation id="interp33" emma:lang="it-IT" emma:confidence="0">
                  <emma:literal>:</emma:literal>
                </emma:interpretation>
                <emma:interpretation id="interp34" emma:lang="it-IT" emma:confidence="0">
                  <emma:literal>T.</emma:literal>
                </emma:interpretation>
                <emma:interpretation id="interp35" emma:lang="it-IT" emma:confidence="0">
                  <emma:literal>t</emma:literal>
                </emma:interpretation>
              </emma:one-of>
            </emma:emma>
          </inkml:annotationXML>
          <inkml:trace contextRef="#ctx0" brushRef="#br0" timeOffset="11832.4856">8406 11326 0,'445'0'0,"0"-52"15,-52-27 1,26 1 0,-419 78-1</inkml:trace>
          <inkml:trace contextRef="#ctx0" brushRef="#br0" timeOffset="12048.3142">11286 11300 0,'838'0'0,"-235"-26"16,-263 78-1,-130 53 1,-132-79 0,79 0-1,105 1 1,105-106-1,-367 79 1</inkml:trace>
        </inkml:traceGroup>
        <inkml:traceGroup>
          <inkml:annotationXML>
            <emma:emma xmlns:emma="http://www.w3.org/2003/04/emma" version="1.0">
              <emma:interpretation id="{D2B6B5EA-95D8-436F-9798-4DC243083171}" emma:medium="tactile" emma:mode="ink">
                <msink:context xmlns:msink="http://schemas.microsoft.com/ink/2010/main" type="inkWord" rotatedBoundingBox="18859,10967 22088,10918 22138,14159 18908,14209"/>
              </emma:interpretation>
              <emma:one-of disjunction-type="recognition" id="oneOf8">
                <emma:interpretation id="interp36" emma:lang="it-IT" emma:confidence="0">
                  <emma:literal>05</emma:literal>
                </emma:interpretation>
                <emma:interpretation id="interp37" emma:lang="it-IT" emma:confidence="0">
                  <emma:literal>Io</emma:literal>
                </emma:interpretation>
                <emma:interpretation id="interp38" emma:lang="it-IT" emma:confidence="0">
                  <emma:literal>05.</emma:literal>
                </emma:interpretation>
                <emma:interpretation id="interp39" emma:lang="it-IT" emma:confidence="0">
                  <emma:literal>IO.</emma:literal>
                </emma:interpretation>
                <emma:interpretation id="interp40" emma:lang="it-IT" emma:confidence="0">
                  <emma:literal>Io.</emma:literal>
                </emma:interpretation>
              </emma:one-of>
            </emma:emma>
          </inkml:annotationXML>
          <inkml:trace contextRef="#ctx0" brushRef="#br0" timeOffset="13340.356">17728 9310 0,'-52'26'0,"-1"131"0,27 131 16,26 131-1,0 27 1,53-54-1,-1-77 1,0-27 0,-78-79-1,-79-52 1,-104-78 0,-79-53-1,-26 0 1,52-52-1,105 52 1,104-26 0,79 26-1,158 27 1,130-1 15,26 0-15,-78-25-1,-105-80 1,-78-104 0,-131-105-1,52 262 1</inkml:trace>
          <inkml:trace contextRef="#ctx0" brushRef="#br0" timeOffset="12787.6004">18199 9834 0,'-131'-79'16,"-104"105"-16,-79 79 0,-1 78 15,80 27 1,51 52 0,132 0-1,78-1 17,158-51-17,130-53 1,26-78-1,53-79 1,-79-79 0,-52-78-1,-79-105 1,-130-26 0,-132-26-1,-104 52 1,-105 79-1,-26 78 1,-27 105 0,27 131-1,104 52 1,158 53 0,157-53-1,130-157 1,-235-26-1</inkml:trace>
          <inkml:trace contextRef="#ctx0" brushRef="#br0" timeOffset="13624.5466">16838 9232 0,'235'-105'0,"106"105"0,25-26 15,1 104 1,-53 1 0,-78 25-1,-79-25 1,-131-27 0,-26-52-1</inkml:trace>
          <inkml:trace contextRef="#ctx0" brushRef="#br0" timeOffset="14023.976">18828 11798 0,'262'157'0,"-105"-183"16,26-105-1,-78-26 1,-79 26 0,-104 0-1,-80 0 16,-51 78-31,-1 53 32,106 79-32,51 26 47,106 52-47,104 0 15,0-78 1,-157-79-1</inkml:trace>
        </inkml:traceGroup>
      </inkml:traceGroup>
    </inkml:traceGroup>
  </inkml:traceGroup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49:59.9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6556678-3B88-4089-A9D6-4159CFF35279}" emma:medium="tactile" emma:mode="ink">
          <msink:context xmlns:msink="http://schemas.microsoft.com/ink/2010/main" type="inkDrawing" rotatedBoundingBox="23721,2119 23723,14164 21498,14165 21496,2120" semanticType="verticalRange" shapeName="Other">
            <msink:sourceLink direction="with" ref="{2E3EBBC4-FD0F-4029-9FFC-0EFD9FE2EF77}"/>
            <msink:sourceLink direction="with" ref="{82CEC2A2-F97E-4F8E-ACD5-A47CBCF697E7}"/>
            <msink:sourceLink direction="with" ref="{6F9DEC9F-AB4D-439F-9F23-00E334B080F3}"/>
            <msink:sourceLink direction="with" ref="{957D88C2-B181-45D4-A222-FEACE8830627}"/>
          </msink:context>
        </emma:interpretation>
      </emma:emma>
    </inkml:annotationXML>
    <inkml:trace contextRef="#ctx0" brushRef="#br0">0 10 0,'131'-52'0,"78"52"0,131 52 16,53-25 0,-52-27-1,-27 26 1,-78-26-1,-79 52 1,-79 27 0,-78 52-1,-52 26 1,-53 78 0,27 106 15,25 52-16,79 52 1,1 105 0,-1 26-1,26 52 1,-26 53 0,-26 78-1,26 27 1,-26 26-1,27 26 1,-27 26 0,0-52-1,0-27 1,26-104 0,0-131-1,26-157 1,-52-132-1,-26-182 17,-52-53-32,-79-52 15,-105-79 17,-79 27-17,1 25 1,-53 106-1,79 25 1,52 53 0,210-105-1,52-26 1</inkml:trace>
  </inkml:traceGroup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2:52.8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68F21A3-1125-4A1C-96FE-2B4F89B3E1AD}" emma:medium="tactile" emma:mode="ink">
          <msink:context xmlns:msink="http://schemas.microsoft.com/ink/2010/main" type="writingRegion" rotatedBoundingBox="4605,1720 28585,3117 28332,7462 4352,6065"/>
        </emma:interpretation>
      </emma:emma>
    </inkml:annotationXML>
    <inkml:traceGroup>
      <inkml:annotationXML>
        <emma:emma xmlns:emma="http://www.w3.org/2003/04/emma" version="1.0">
          <emma:interpretation id="{F453B7A1-CCC7-40B6-9BFB-D5FE28FDD864}" emma:medium="tactile" emma:mode="ink">
            <msink:context xmlns:msink="http://schemas.microsoft.com/ink/2010/main" type="paragraph" rotatedBoundingBox="4605,1720 28585,3117 28332,7462 4352,60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2E94057-9817-4BF7-8D35-54F12508122E}" emma:medium="tactile" emma:mode="ink">
              <msink:context xmlns:msink="http://schemas.microsoft.com/ink/2010/main" type="line" rotatedBoundingBox="4605,1720 28585,3117 28332,7462 4352,6065"/>
            </emma:interpretation>
          </emma:emma>
        </inkml:annotationXML>
        <inkml:traceGroup>
          <inkml:annotationXML>
            <emma:emma xmlns:emma="http://www.w3.org/2003/04/emma" version="1.0">
              <emma:interpretation id="{2EA7035E-31EA-4949-B41A-7E66BC47CF9D}" emma:medium="tactile" emma:mode="ink">
                <msink:context xmlns:msink="http://schemas.microsoft.com/ink/2010/main" type="inkWord" rotatedBoundingBox="4541,2823 8998,3082 8822,6101 4365,5841"/>
              </emma:interpretation>
              <emma:one-of disjunction-type="recognition" id="oneOf0">
                <emma:interpretation id="interp0" emma:lang="it-IT" emma:confidence="0">
                  <emma:literal>non</emma:literal>
                </emma:interpretation>
                <emma:interpretation id="interp1" emma:lang="it-IT" emma:confidence="0">
                  <emma:literal>Non</emma:literal>
                </emma:interpretation>
                <emma:interpretation id="interp2" emma:lang="it-IT" emma:confidence="0">
                  <emma:literal>w.</emma:literal>
                </emma:interpretation>
                <emma:interpretation id="interp3" emma:lang="it-IT" emma:confidence="0">
                  <emma:literal>wn</emma:literal>
                </emma:interpretation>
                <emma:interpretation id="interp4" emma:lang="it-IT" emma:confidence="0">
                  <emma:literal>urn</emma:literal>
                </emma:interpretation>
              </emma:one-of>
            </emma:emma>
          </inkml:annotationXML>
          <inkml:trace contextRef="#ctx0" brushRef="#br0">27 473 0,'53'235'16,"-80"1"-16,-25 78 15,52-52 1,0 0 15,26-53-15,53-104-1,-1-79 1,53-78 0,53-131-1,25-79 1,-78-26-1,0 78 1,-53 53 0,-25 105-1,-53 26 1,26 78 0,0 131-1,0 79 1,27 0-1,51-26 1,80-27 0,-1-104-1,53-53 17,-1-130-17,1-79 1,-79-105-1,-52-79 17,-210-25-17,0 130 1,-52 27 0,26 25-1,105 80 1,52-1-1,105 26 1,131 1 0,79 25-1,25 53 1,-52 27 0,-78-1-1,-105 52 1,-79-25-1,-52-53 1</inkml:trace>
          <inkml:trace contextRef="#ctx0" brushRef="#br0" timeOffset="520.4745">3274 2227 0,'79'79'16,"-27"52"-16,-52 0 0,0 26 31,0 0-15,0-79-1,52-51 1,1-27 0,25-105-1,53-79 1,0 1-1,-26 52 1,-26 53 0,-27 78-1,0 52 1,27 79 0,-27 52-1,1 27 1,-27-27-1,-52-157 1,26-26 0</inkml:trace>
        </inkml:traceGroup>
        <inkml:traceGroup>
          <inkml:annotationXML>
            <emma:emma xmlns:emma="http://www.w3.org/2003/04/emma" version="1.0">
              <emma:interpretation id="{9C773AC5-5A14-4A6E-98DC-A9A353E755D6}" emma:medium="tactile" emma:mode="ink">
                <msink:context xmlns:msink="http://schemas.microsoft.com/ink/2010/main" type="inkWord" rotatedBoundingBox="11871,2355 19998,2828 19796,6310 11668,5836"/>
              </emma:interpretation>
              <emma:one-of disjunction-type="recognition" id="oneOf1">
                <emma:interpretation id="interp5" emma:lang="it-IT" emma:confidence="0">
                  <emma:literal>Autun</emma:literal>
                </emma:interpretation>
                <emma:interpretation id="interp6" emma:lang="it-IT" emma:confidence="0">
                  <emma:literal>Auto</emma:literal>
                </emma:interpretation>
                <emma:interpretation id="interp7" emma:lang="it-IT" emma:confidence="0">
                  <emma:literal>stati</emma:literal>
                </emma:interpretation>
                <emma:interpretation id="interp8" emma:lang="it-IT" emma:confidence="0">
                  <emma:literal>Aiuto</emma:literal>
                </emma:interpretation>
                <emma:interpretation id="interp9" emma:lang="it-IT" emma:confidence="0">
                  <emma:literal>Aita</emma:literal>
                </emma:interpretation>
              </emma:one-of>
            </emma:emma>
          </inkml:annotationXML>
          <inkml:trace contextRef="#ctx0" brushRef="#br0" timeOffset="4112.0415">11025 525 0,'0'79'16,"-26"104"-16,-79 79 0,27 52 16,25-26-1,79-26 1,27-53 15,52-78-31,52-78 16,26-80-1,0-77 17,27-106-17,-79 1 1,-53 25-1,-25 106 1,-27 52 0,-26 26-1,-26 78 1,26 106 0,78 25-1,27 27 1,78-27-1,1-52 1,51-104 0,-25-27-1,25-131 1,-78-52 0,-78-105-1,-53-26 1,-131-26 31,-52 52-47,-52 0 15,26 53 1,52 52 0,131 52-1,104 0 1,132 53-1,104 26 1,27 26 0,-79 52-1,-105-52 1,-104 26 0,-53 53-1,-52-53 1,26-26-1</inkml:trace>
          <inkml:trace contextRef="#ctx0" brushRef="#br0" timeOffset="5068.035">11235-313 0,'78'-52'16,"79"52"-16,131 26 0,131 26 0,53 1 15,-53-27 1,-53-26 0,-52 26-1,-104-52 1,-79 26 15,-79-26-15,-52 26-1,0 0 1,0-27 0,0 27-16</inkml:trace>
          <inkml:trace contextRef="#ctx0" brushRef="#br0" timeOffset="4627.6335">14194 2070 0,'104'157'0,"-51"26"15,-53 1 1,0-27 0,-26-26-1,52-53 1,26-51-1,0-27 1,27-53 0,52-52-1,-26-78 17,-1 52-17,-25 53 1,0 78-1,-27 26 1,26 105 0,-25 104-1,-27-25 1,26-27 0,-25-104-1,-54-132 1,1-130-1,26 183 1</inkml:trace>
          <inkml:trace contextRef="#ctx0" brushRef="#br0" timeOffset="2528.1585">9035 185 0,'-52'52'0,"-132"158"0,-51 78 0,-53 78 16,52-78-1,53-52 1,78-27 0,53-52-1,25-26 17,27-78-17,-26-27 1,0-131-1,0-78 1,26-53 0,0 236-1</inkml:trace>
          <inkml:trace contextRef="#ctx0" brushRef="#br0" timeOffset="3175.578">7569 577 0,'78'53'0,"27"78"0,52 104 15,26 27 1,-26-26-1,1-27 1,-28-51 0,-51-28-1,0-51 1,-79-53 0,-105-78-1,-78-79 1,-27-79-1,-52 53 1,0 0 0,27 79 15,78 78-15,157 26-1,26-52 1,131 26-1,79 0 1,104 0 0,0 0-1,-52 26 1,-130-26 0,-54 0-1,-104 0 1,0 0-1,0 0 1,0-53 0,53 1-1,-53 52 1</inkml:trace>
        </inkml:traceGroup>
        <inkml:traceGroup>
          <inkml:annotationXML>
            <emma:emma xmlns:emma="http://www.w3.org/2003/04/emma" version="1.0">
              <emma:interpretation id="{085D686D-02EB-412D-B0B8-DAFDDF7A37C9}" emma:medium="tactile" emma:mode="ink">
                <msink:context xmlns:msink="http://schemas.microsoft.com/ink/2010/main" type="inkWord" rotatedBoundingBox="21290,4507 22983,4606 22937,5402 21244,5303"/>
              </emma:interpretation>
              <emma:one-of disjunction-type="recognition" id="oneOf2">
                <emma:interpretation id="interp10" emma:lang="it-IT" emma:confidence="0">
                  <emma:literal>=</emma:literal>
                </emma:interpretation>
                <emma:interpretation id="interp11" emma:lang="it-IT" emma:confidence="0">
                  <emma:literal>E</emma:literal>
                </emma:interpretation>
                <emma:interpretation id="interp12" emma:lang="it-IT" emma:confidence="0">
                  <emma:literal>I</emma:literal>
                </emma:interpretation>
                <emma:interpretation id="interp13" emma:lang="it-IT" emma:confidence="0">
                  <emma:literal>X</emma:literal>
                </emma:interpretation>
                <emma:interpretation id="interp14" emma:lang="it-IT" emma:confidence="0">
                  <emma:literal>JR</emma:literal>
                </emma:interpretation>
              </emma:one-of>
            </emma:emma>
          </inkml:annotationXML>
          <inkml:trace contextRef="#ctx0" brushRef="#br0" timeOffset="5883.4125">16812 1546 0,'53'-26'0,"25"26"15,1 0-15,78 0 0,78 52 0,27-25 16,-52-1 0,-27 0-1,-52-26 17,-79 0-17,-78 0 1,-52 0-1,-80 0 1,158 0 0</inkml:trace>
          <inkml:trace contextRef="#ctx0" brushRef="#br0" timeOffset="6156.8325">16865 2175 0,'130'0'0,"106"26"0,78 26 16,27 1 0,-79-1-1,-105-26 1,-79-26-1,1 0 17,-79 0-17</inkml:trace>
        </inkml:traceGroup>
        <inkml:traceGroup>
          <inkml:annotationXML>
            <emma:emma xmlns:emma="http://www.w3.org/2003/04/emma" version="1.0">
              <emma:interpretation id="{2DD9B83E-37CD-4F57-82E2-12A53645EDCC}" emma:medium="tactile" emma:mode="ink">
                <msink:context xmlns:msink="http://schemas.microsoft.com/ink/2010/main" type="inkWord" rotatedBoundingBox="25043,2911 28585,3117 28332,7462 24790,7255"/>
              </emma:interpretation>
              <emma:one-of disjunction-type="recognition" id="oneOf3">
                <emma:interpretation id="interp15" emma:lang="it-IT" emma:confidence="0">
                  <emma:literal>Sa</emma:literal>
                </emma:interpretation>
                <emma:interpretation id="interp16" emma:lang="it-IT" emma:confidence="0">
                  <emma:literal>Sn</emma:literal>
                </emma:interpretation>
                <emma:interpretation id="interp17" emma:lang="it-IT" emma:confidence="0">
                  <emma:literal>Su</emma:literal>
                </emma:interpretation>
                <emma:interpretation id="interp18" emma:lang="it-IT" emma:confidence="0">
                  <emma:literal>San</emma:literal>
                </emma:interpretation>
                <emma:interpretation id="interp19" emma:lang="it-IT" emma:confidence="0">
                  <emma:literal>Sa,</emma:literal>
                </emma:interpretation>
              </emma:one-of>
            </emma:emma>
          </inkml:annotationXML>
          <inkml:trace contextRef="#ctx0" brushRef="#br0" timeOffset="7023.9645">21814 28 0,'0'-53'0,"-131"53"16,-79 26-16,-26 79 0,53 26 15,26 52 1,52 79 0,79 26 15,79 53-15,130-1-1,79 27 1,78 25-1,-52-25 1,-78-79 0,-106-105-1,-130-26 1,-131-26 0,-131-78-1,-79-27 1,27-78-1,52-1 1,78-25 0,80-27 15,103 26-31,54-25 16,156-27 15,79 0-16,52 105 1,-26-1 0,-288 27-1</inkml:trace>
          <inkml:trace contextRef="#ctx0" brushRef="#br0" timeOffset="8075.655">22887 3013 0,'79'0'0,"-53"78"16,-52 79-16,-27 53 0,-51 52 16,25-79-1,79-104 1,26-53-1,0-26 1,53-79 0,52-78-1,0-52 17,-26 25-17,-1 53 1,1 79-1,0 104 1,0 79 0,-27 131-1,1 131 1,-27 26 0,-52-419-1</inkml:trace>
        </inkml:traceGroup>
      </inkml:traceGroup>
    </inkml:traceGroup>
  </inkml:traceGroup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3:37.8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8825AA4-E8C2-4591-88C2-19F94EEADC1A}" emma:medium="tactile" emma:mode="ink">
          <msink:context xmlns:msink="http://schemas.microsoft.com/ink/2010/main" type="inkDrawing" rotatedBoundingBox="10735,9400 19720,9361 19744,14909 10758,14948" hotPoints="19364,10109 19581,14592 11201,14999 10984,10516" semanticType="enclosure" shapeName="Rectangle">
            <msink:sourceLink direction="with" ref="{6F2F6543-6471-4ECF-BE3B-456EC00AEF9B}"/>
          </msink:context>
        </emma:interpretation>
      </emma:emma>
    </inkml:annotationXML>
    <inkml:trace contextRef="#ctx0" brushRef="#br0">0 0 0,'53'26'16,"-27"79"-16,0 104 0,0 79 0,-26 26 31,26 53-15,27 52-1,-27 52 1,0 1 0,27 25-1,-1-26 1,0-52-1,1-52 1,-1-79 0,0-78-1,-25-106 1,-27-51 0,-27-53-1,-25-105 1,0-131 15,26-52-15,26 288-1</inkml:trace>
    <inkml:trace contextRef="#ctx0" brushRef="#br0" timeOffset="2065.2975">157 680 0,'79'-26'0,"0"0"16,25 26-16,106 0 0,25 52 15,54-25 1,25-1 0,52 26-1,27 1 1,0-27 0,0 26-1,-27-26 16,27 0-15,-26 1 0,-27-27-1,0 0 1,1-27 0,-27 27-1,-26-26 1,26 52-1,1-26 1,-27 27 0,0-1-1,0 26 1,0-26 0,-53 1-1,-51-27 16,25 0-15,-104 0 0,-53-27-1,1 27 1,-27 0 0,0-26-1,0 26 1,0 0-1,-26-26 1,27 26 0,-27 0-1,0 0 1,0 0 0,0 0-1,0 0 16,0 0-15,0 0 0,0 0-1,0 26 1,-27-26 0,27 0-1,0 0 1,0 0-1,0 26 1,0-26 0,-26 0-1,26 27 1,26 25 0,-26 0-1,0 53 1,27 52-1,25 27 1,0 51 15,1-25-15,-27 104 0,26 26-1,-25 1 1,-1 25-1,26-51 1,-26 51 0,27-78-1,-27-26 1,0-52 0,0-53-1,-26-79 1,0-25-1,0-27 1,0-26 0,0 0-1,0 0 1,-26 0 0,0 26-1,0-26 1,-53 26-1,1 0 1,-53 0 15,-53 1-15,-51 25 0,-80-26-1,-77 0 1,-80 1-1,-25-27 1,-27 0 0,-26 26-1,-52-52 1,-27-1 0,1 1-1,26 0 1,26 26-1,104 0 1,79 26 0,132-26-1,104 0 1,78 0 0,53 0-1,26 26 16,0-26 1,0 0-32,26 0 15,-52 0 1,0 27 0,-105-27-1,131 0 1</inkml:trace>
  </inkml:traceGroup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4:25.86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95FAEEA-812C-44DD-AF0B-33BBCA3335C5}" emma:medium="tactile" emma:mode="ink">
          <msink:context xmlns:msink="http://schemas.microsoft.com/ink/2010/main" type="writingRegion" rotatedBoundingBox="27211,8726 30741,9617 30397,10983 26866,10092"/>
        </emma:interpretation>
      </emma:emma>
    </inkml:annotationXML>
    <inkml:traceGroup>
      <inkml:annotationXML>
        <emma:emma xmlns:emma="http://www.w3.org/2003/04/emma" version="1.0">
          <emma:interpretation id="{E7045D11-0AB7-43B8-8534-D26312C587AA}" emma:medium="tactile" emma:mode="ink">
            <msink:context xmlns:msink="http://schemas.microsoft.com/ink/2010/main" type="paragraph" rotatedBoundingBox="27211,8726 30741,9617 30397,10983 26866,100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BEF5665-7124-4C24-8A76-A78DAE1E930B}" emma:medium="tactile" emma:mode="ink">
              <msink:context xmlns:msink="http://schemas.microsoft.com/ink/2010/main" type="line" rotatedBoundingBox="27211,8726 30741,9617 30397,10983 26866,10092"/>
            </emma:interpretation>
          </emma:emma>
        </inkml:annotationXML>
        <inkml:traceGroup>
          <inkml:annotationXML>
            <emma:emma xmlns:emma="http://www.w3.org/2003/04/emma" version="1.0">
              <emma:interpretation id="{984A93AE-3FFD-4471-B7B8-4985F30214F1}" emma:medium="tactile" emma:mode="ink">
                <msink:context xmlns:msink="http://schemas.microsoft.com/ink/2010/main" type="inkWord" rotatedBoundingBox="27211,8726 30741,9617 30397,10983 26866,10092"/>
              </emma:interpretation>
              <emma:one-of disjunction-type="recognition" id="oneOf0">
                <emma:interpretation id="interp0" emma:lang="it-IT" emma:confidence="0">
                  <emma:literal>seg.</emma:literal>
                </emma:interpretation>
                <emma:interpretation id="interp1" emma:lang="it-IT" emma:confidence="0">
                  <emma:literal>Seg.</emma:literal>
                </emma:interpretation>
                <emma:interpretation id="interp2" emma:lang="it-IT" emma:confidence="0">
                  <emma:literal>Seat</emma:literal>
                </emma:interpretation>
                <emma:interpretation id="interp3" emma:lang="it-IT" emma:confidence="0">
                  <emma:literal>seq</emma:literal>
                </emma:interpretation>
                <emma:interpretation id="interp4" emma:lang="it-IT" emma:confidence="0">
                  <emma:literal>sez.</emma:literal>
                </emma:interpretation>
              </emma:one-of>
            </emma:emma>
          </inkml:annotationXML>
          <inkml:trace contextRef="#ctx0" brushRef="#br0">23306 6181 0,'26'-26'0,"-26"0"0,0 0 0,-26-27 16,-26 27-16,-53 26 0,-26 0 16,-26 26-1,52 27 1,27-27-1,25 0 1,53 0 0,79 53-1,104-27 1,53 27 0,-27-1-1,1 1 1,-79-1-1,-79 1 17,-78-27-17,-53-26 1,-52 1 0,-52-27-1,0-27 1,26 27-1,78 0 1,27-26 0,104 0-1,79-53 1,-131 79 0</inkml:trace>
          <inkml:trace contextRef="#ctx0" brushRef="#br0" timeOffset="1315.3455">23882 6652 0,'53'27'0,"-1"-1"0,27-26 15,25 0-15,27-26 0,0-27 16,-26 27 0,-53-26-1,-52-1 1,-52-25-1,-27 25 1,-25 53 0,-1 0 15,26 27-31,27 51 31,52 1-31,52-1 16,79 27-1,26-53 1,27-25 15,-1-27-15,-52-27 0,-26 1-1,-53 0 1,-52 0-1,0 26 1,0 0 0,26 0-1,0 52 1,53 1 0,26-1-1,-1-52 1,27 0-1,-26-26 1,-26-27 0,-53-25 15,-52-27-31,-27 27 16,-52-1-1,-25 53 16,25 26-15,26 52 15,27 27-31,52 25 16,26 1 0,53 0-1,25-53 1,-25-25-1,-1-27 1,-25-27 0,-27-51-1,0-27 1,-26 26 0,-26 27-1,26 26 1,-26 0-1,0 26 1,-27 78 0,53 27 15,-26 78-15,52 1-1,0 25 1,1 1-1,-1-106 1,-26 27 0,0-52-1,0-27 1,0-26 0,-26-78-1,52-79 1,26-26-1,-52 157 1</inkml:trace>
          <inkml:trace contextRef="#ctx0" brushRef="#br0" timeOffset="1788.948">26134 7071 0,'0'0'0</inkml:trace>
        </inkml:traceGroup>
      </inkml:traceGroup>
    </inkml:traceGroup>
  </inkml:traceGroup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4:29.75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01765B8-26C2-4F71-AD09-0E568DED2060}" emma:medium="tactile" emma:mode="ink">
          <msink:context xmlns:msink="http://schemas.microsoft.com/ink/2010/main" type="writingRegion" rotatedBoundingBox="27520,15211 34017,15720 33861,17711 27364,17202"/>
        </emma:interpretation>
      </emma:emma>
    </inkml:annotationXML>
    <inkml:traceGroup>
      <inkml:annotationXML>
        <emma:emma xmlns:emma="http://www.w3.org/2003/04/emma" version="1.0">
          <emma:interpretation id="{8228B999-8690-40DF-AEBC-D330C25684BD}" emma:medium="tactile" emma:mode="ink">
            <msink:context xmlns:msink="http://schemas.microsoft.com/ink/2010/main" type="paragraph" rotatedBoundingBox="27520,15211 34017,15720 33861,17711 27364,172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A42B1B1-95E0-4F19-87B8-27CBA394A254}" emma:medium="tactile" emma:mode="ink">
              <msink:context xmlns:msink="http://schemas.microsoft.com/ink/2010/main" type="line" rotatedBoundingBox="27520,15211 34017,15720 33861,17711 27364,17202"/>
            </emma:interpretation>
          </emma:emma>
        </inkml:annotationXML>
        <inkml:traceGroup>
          <inkml:annotationXML>
            <emma:emma xmlns:emma="http://www.w3.org/2003/04/emma" version="1.0">
              <emma:interpretation id="{F02B4123-F1E8-4283-90B6-C03116E0516E}" emma:medium="tactile" emma:mode="ink">
                <msink:context xmlns:msink="http://schemas.microsoft.com/ink/2010/main" type="inkWord" rotatedBoundingBox="27520,15211 34017,15720 33861,17711 27364,17202"/>
              </emma:interpretation>
              <emma:one-of disjunction-type="recognition" id="oneOf0">
                <emma:interpretation id="interp0" emma:lang="it-IT" emma:confidence="0">
                  <emma:literal>impulsiva</emma:literal>
                </emma:interpretation>
                <emma:interpretation id="interp1" emma:lang="it-IT" emma:confidence="0">
                  <emma:literal>impulsi va</emma:literal>
                </emma:interpretation>
                <emma:interpretation id="interp2" emma:lang="it-IT" emma:confidence="0">
                  <emma:literal>in pubica</emma:literal>
                </emma:interpretation>
                <emma:interpretation id="interp3" emma:lang="it-IT" emma:confidence="0">
                  <emma:literal>im pubica</emma:literal>
                </emma:interpretation>
                <emma:interpretation id="interp4" emma:lang="it-IT" emma:confidence="0">
                  <emma:literal>ini pubica</emma:literal>
                </emma:interpretation>
              </emma:one-of>
            </emma:emma>
          </inkml:annotationXML>
          <inkml:trace contextRef="#ctx0" brushRef="#br0">0 0 0,'0'0'15</inkml:trace>
          <inkml:trace contextRef="#ctx0" brushRef="#br0" timeOffset="-1152.27">-26 602 0,'26'26'16,"-52"27"-16,0 104 0,0 0 0,26 26 15,0 0 1,0-52 15,26-26-15,-52-52-1,26-53 1,0-79 0,26-52-1,-26 131 1</inkml:trace>
          <inkml:trace contextRef="#ctx0" brushRef="#br0" timeOffset="-415.989">341 890 0,'0'157'0,"0"-52"15,0 26 1,26-26-1,0-53 1,-26-26 15,26-52-15,27-53 0,25-51-1,1-1 1,-1 78-1,-25 1 1,-27 78 0,0-26-1,-26 52 17,0 53-32,0 0 15,0 0 1,52-27-1,-25-52 1,51 1 0,27-80 15,0-25-15,-27-53-16,-25 105 15,-27-1 1,-26 27 15,0 0-15,0 53-1,26-1 1,0 53 0,27 0 15,-1-27-31,-26-78 15,-26-52 1,-26-132 0,26 184-1</inkml:trace>
          <inkml:trace contextRef="#ctx0" brushRef="#br0" timeOffset="572.229">1755 969 0,'104'78'0,"-104"1"16,0 78-16,0 26 16,0-26-1,0 27 1,0-27 0,0-53 15,0-51-16,0-27 1,0-52 0,0-53-1,0-130 1,0-1 0,27 27-1,25 0 1,0 78-1,27 0 1,26 53 0,-27 52-1,1 0 1,26 78 0,-53 1-1,-26 0 1,-52-1-1,-53 1 1,-52-53 0,1 0 15,-1-52-15,52 0-1,53-1 1,104-25-1,106-26 1,-184 78 0</inkml:trace>
          <inkml:trace contextRef="#ctx0" brushRef="#br0" timeOffset="1003.842">2724 1204 0,'26'53'0,"-26"-1"0,0 27 0,0-1 16,52 1-1,1-1 1,25-25-1,27-27 1,-27-26 0,1-79 15,-53-25 0,-26-1-31,-52 26 0,-1 1 16,1 25 15,0 27-15,52 26-1,78 26 1,-25-26 0,-53 0-1</inkml:trace>
          <inkml:trace contextRef="#ctx0" brushRef="#br0" timeOffset="1911.987">3509 445 0,'-26'52'0,"-26"79"16,25 26-16,1 79 31,26 26-15,26-79-1,-26-26 1,0-78 15,0-79-31,-26-26 32,26-79-32,26 0 15,1-26 1,25 0 15,27 53-15,25 25-1,-25 27 1,-27 26 0,1 0-1,-1 0 1,-52 0-1,-26 0 1,-53 0 0,1 0-1,-1 26 1,1-26 0,78 53-1,26-1 1,52 27-1,27-1 1,26 27 0,-26-26-1,-27-1 1,-52-52 0,-78 1 15,-26-1-16,-27-26 1,0 26 0,0-26-1,79 0 1,26 0 0,105-52-1,26-27 1,-131 79-1</inkml:trace>
          <inkml:trace contextRef="#ctx0" brushRef="#br0" timeOffset="2164.9005">4269 1257 0,'0'52'16,"-27"53"-16,1 26 0,26 0 16,-26-27 15,26-51-15,26-106-1,27-51 1,-53 104-1</inkml:trace>
          <inkml:trace contextRef="#ctx0" brushRef="#br0" timeOffset="2387.5425">4111 550 0,'0'78'0,"0"1"0,79-1 0,-79-78 15</inkml:trace>
          <inkml:trace contextRef="#ctx0" brushRef="#br0" timeOffset="3279.087">4504 1178 0,'53'26'15,"-53"27"-15,52 51 0,-26 80 0,0-27 32,1-52-32,25-27 31,-26-52-15,0-52-1,0 0 1,27-53-1,-1-104 1,27 26 0,-1 26-1,1 79 1,-27 26 0,-52 26-1,26 0 1,-78 52-1,0 53 17,25-1-32,54 1 15,-1-26 1,26 25 0,27-25-1,26-53 16,-27-52-15,1-53 0,-27-78-1,-78 0 1,-27 52 0,-25 27-1,-53 26 1,52 78-1,53 0 1,26 52 0,0 27-1,79 0 1,-1 0 0,27-27-1,26-25 1,26 25-1,0 1 1,-26-53 0,26 52 15,-52 1-15,-53-27-1,-52-25 1,0-27-1</inkml:trace>
        </inkml:traceGroup>
      </inkml:traceGroup>
    </inkml:traceGroup>
  </inkml:traceGroup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3:24.51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3512E87-036B-4AE3-A05C-FD88B1B3E77E}" emma:medium="tactile" emma:mode="ink">
          <msink:context xmlns:msink="http://schemas.microsoft.com/ink/2010/main" type="writingRegion" rotatedBoundingBox="1952,8590 32280,10468 31729,19356 1402,17477"/>
        </emma:interpretation>
      </emma:emma>
    </inkml:annotationXML>
    <inkml:traceGroup>
      <inkml:annotationXML>
        <emma:emma xmlns:emma="http://www.w3.org/2003/04/emma" version="1.0">
          <emma:interpretation id="{70E9F370-97AF-453C-9FA3-8039515D9DB7}" emma:medium="tactile" emma:mode="ink">
            <msink:context xmlns:msink="http://schemas.microsoft.com/ink/2010/main" type="paragraph" rotatedBoundingBox="2405,8718 7813,8833 7784,10197 2376,1008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486C77C-721D-43FA-88D0-8BA4B7375EA1}" emma:medium="tactile" emma:mode="ink">
              <msink:context xmlns:msink="http://schemas.microsoft.com/ink/2010/main" type="line" rotatedBoundingBox="2405,8718 7813,8833 7784,10197 2376,10081"/>
            </emma:interpretation>
          </emma:emma>
        </inkml:annotationXML>
        <inkml:traceGroup>
          <inkml:annotationXML>
            <emma:emma xmlns:emma="http://www.w3.org/2003/04/emma" version="1.0">
              <emma:interpretation id="{176A9EB4-097F-4C19-BD79-ECDD40F1881C}" emma:medium="tactile" emma:mode="ink">
                <msink:context xmlns:msink="http://schemas.microsoft.com/ink/2010/main" type="inkWord" rotatedBoundingBox="2405,8718 7813,8833 7784,10197 2376,10081"/>
              </emma:interpretation>
              <emma:one-of disjunction-type="recognition" id="oneOf0">
                <emma:interpretation id="interp0" emma:lang="it-IT" emma:confidence="0">
                  <emma:literal>INPUT</emma:literal>
                </emma:interpretation>
                <emma:interpretation id="interp1" emma:lang="it-IT" emma:confidence="0">
                  <emma:literal>"INPUT</emma:literal>
                </emma:interpretation>
                <emma:interpretation id="interp2" emma:lang="it-IT" emma:confidence="0">
                  <emma:literal>1NPor</emma:literal>
                </emma:interpretation>
                <emma:interpretation id="interp3" emma:lang="it-IT" emma:confidence="0">
                  <emma:literal>LNPor</emma:literal>
                </emma:interpretation>
                <emma:interpretation id="interp4" emma:lang="it-IT" emma:confidence="0">
                  <emma:literal>INPS</emma:literal>
                </emma:interpretation>
              </emma:one-of>
            </emma:emma>
          </inkml:annotationXML>
          <inkml:trace contextRef="#ctx0" brushRef="#br0">-1989 5736 0,'0'105'0,"-26"52"0,26 52 16,-26-25-1,26-27 1,-27 0-1,1-52 1,26-27 0,26-104-1,27-79 1,51-104 0,-104 209-1</inkml:trace>
          <inkml:trace contextRef="#ctx0" brushRef="#br0" timeOffset="631.7955">-1308 5972 0,'-26'209'16,"-1"27"-1,1-27 1,0-104 0,26-53-1,26-78 1,-26-79 0,53-78 15,-1 0-16,-26 52 1,0 79 0,-26 52-1,0 26 1,53 105 0,25 78-1,53-52 1,26-26-1,27-52 1,-54-53 0,1-78-1,-52-53 1,-27-52 0,-78-53-1,-52 27 1,-27 78-1,26 53 1,1 52 15,52 52-15,78-52 0,105 0-1,-157 0 1</inkml:trace>
          <inkml:trace contextRef="#ctx0" brushRef="#br0" timeOffset="1207.9305">263 6024 0,'78'79'0,"-51"78"0,-27 52 16,0 1-1,-27-79 1,54-53 0,-1-52-1,-26-26 1,-53-131 0,1-52 15,-79-157-16,26 130 1,27 53 0,52 105-1,26 26 1,78-1 0,53 1-1,105 26 1,26 53-1,-53 51 1,-78 1 0,-131-26-1,-79-27 1,-78 27 0,-52-53 15,52 26-16,52-26 1,131-78 0,158-27-1,-184 79 1</inkml:trace>
          <inkml:trace contextRef="#ctx0" brushRef="#br0" timeOffset="1637.5905">1310 6103 0,'0'209'0,"-26"1"16,26-1-1,52-78 1,53 0-1,26-105 1,26-52 0,-26-53 15,0-130-15,-131-1-1,-52 1 1,-1 104-1,-25 79 1,-1 0 0,27 104-1,78-25 1,131-27 0,53-52-1,-210 26 1</inkml:trace>
          <inkml:trace contextRef="#ctx0" brushRef="#br0" timeOffset="2098.4985">2803 6234 0,'-26'157'0,"-27"78"16,-25-25-1,78-27 1,26-78 15,26-53-31,-26-78 16,1-79 0,-27-104 15,-131-184-16,0 184 1,26 104 0,27 79-1,104 26 1,78 0 0,80 0-1,25 52 1,27 0-1,-79 1 17,-78-1-32,-132-78 31,53 26-15</inkml:trace>
        </inkml:traceGroup>
      </inkml:traceGroup>
    </inkml:traceGroup>
    <inkml:traceGroup>
      <inkml:annotationXML>
        <emma:emma xmlns:emma="http://www.w3.org/2003/04/emma" version="1.0">
          <emma:interpretation id="{63F0740B-23DE-485C-A53E-C5263A276515}" emma:medium="tactile" emma:mode="ink">
            <msink:context xmlns:msink="http://schemas.microsoft.com/ink/2010/main" type="paragraph" rotatedBoundingBox="2814,9943 32200,11763 31949,15803 2564,139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AC3E37F-6871-450E-9980-410B1F0F8864}" emma:medium="tactile" emma:mode="ink">
              <msink:context xmlns:msink="http://schemas.microsoft.com/ink/2010/main" type="line" rotatedBoundingBox="2814,9943 32200,11763 31949,15803 2564,13983"/>
            </emma:interpretation>
          </emma:emma>
        </inkml:annotationXML>
        <inkml:traceGroup>
          <inkml:annotationXML>
            <emma:emma xmlns:emma="http://www.w3.org/2003/04/emma" version="1.0">
              <emma:interpretation id="{1DF6DD62-70EF-4E5C-BEFC-1DD148CAF15A}" emma:medium="tactile" emma:mode="ink">
                <msink:context xmlns:msink="http://schemas.microsoft.com/ink/2010/main" type="inkWord" rotatedBoundingBox="2720,11628 9676,12128 9526,14219 2570,13719"/>
              </emma:interpretation>
              <emma:one-of disjunction-type="recognition" id="oneOf1">
                <emma:interpretation id="interp5" emma:lang="it-IT" emma:confidence="0">
                  <emma:literal>Wind</emma:literal>
                </emma:interpretation>
                <emma:interpretation id="interp6" emma:lang="it-IT" emma:confidence="0">
                  <emma:literal>Wine</emma:literal>
                </emma:interpretation>
                <emma:interpretation id="interp7" emma:lang="it-IT" emma:confidence="0">
                  <emma:literal>War</emma:literal>
                </emma:interpretation>
                <emma:interpretation id="interp8" emma:lang="it-IT" emma:confidence="0">
                  <emma:literal>Itn</emma:literal>
                </emma:interpretation>
                <emma:interpretation id="interp9" emma:lang="it-IT" emma:confidence="0">
                  <emma:literal>Itne</emma:literal>
                </emma:interpretation>
              </emma:one-of>
            </emma:emma>
          </inkml:annotationXML>
          <inkml:trace contextRef="#ctx0" brushRef="#br0" timeOffset="4520.2185">-1727 8878 0,'26'53'0,"-52"78"0,-27 52 16,27 53-1,0-27 1,52 105 0,0-130-1,53-1 1,-27-131-1,1-26 1,25-157 0,1 1-1,26-106 1,-53 26 0,-26 1-1,0 104 16,-26 79-31,0 26 32,0 79-17,26 156 1,27 27 0,52-52-1,26-1 1,52-78-1,-52-79 1,26-78 0,-52-79-1,-27-156 1,-78-54 0,-78 1-1,-27 78 1,-26 53-1,52 52 1,53 53 0,79-1-1,77 27 1,106 26 0,52 26-1,26 26 1,-78-26-1,-79 0 17,-131 0-17,-26 26 1,-52 0 0,-27 0-1,1 27 1,78-53-1</inkml:trace>
          <inkml:trace contextRef="#ctx0" brushRef="#br0" timeOffset="5067.0585">472 10214 0,'27'52'0,"-27"0"0,0 79 16,0-26-16,0 0 15,26-27 1,0-51 0,26-27-1,27-53 1,-1-104 0,1 0-1,26 26 1,-27 79-1,-25 52 1,-1 78 0,27 53-1,-27 53 1,0-27 0,1-53-1,-27-25 1,-26-79 15,-26-105-15,26 105-1</inkml:trace>
          <inkml:trace contextRef="#ctx0" brushRef="#br0" timeOffset="12663.252">2462 10161 0,'262'-52'15,"-26"26"-15,26 26 16,52 0 0,-26 26-1,0 26 17,-26 1-17,-53-1 1,-78-26-1,-52 0 1,-79-26 0,0-78-1,-105-27 1,0 0 0,27-26-1,26 27 1,52 51-1,26 80 1,52-1 0,53 0-1,53 0 1,-54 26 0,-51 1-1,-27-1 16,-52 1-15,-52 51 0,-27-25-1,1 26 1,26-27 0,25 1-1,54-53 1,77-157-1,-104 131 1</inkml:trace>
        </inkml:traceGroup>
        <inkml:traceGroup>
          <inkml:annotationXML>
            <emma:emma xmlns:emma="http://www.w3.org/2003/04/emma" version="1.0">
              <emma:interpretation id="{317D2796-1F5B-4DE4-81C4-B8E31F361D4D}" emma:medium="tactile" emma:mode="ink">
                <msink:context xmlns:msink="http://schemas.microsoft.com/ink/2010/main" type="inkWord" rotatedBoundingBox="12750,10353 14564,12395 12758,13998 10945,11956"/>
              </emma:interpretation>
              <emma:one-of disjunction-type="recognition" id="oneOf2">
                <emma:interpretation id="interp10" emma:lang="it-IT" emma:confidence="0">
                  <emma:literal>Wh</emma:literal>
                </emma:interpretation>
                <emma:interpretation id="interp11" emma:lang="it-IT" emma:confidence="0">
                  <emma:literal>Wine</emma:literal>
                </emma:interpretation>
                <emma:interpretation id="interp12" emma:lang="it-IT" emma:confidence="0">
                  <emma:literal>War</emma:literal>
                </emma:interpretation>
                <emma:interpretation id="interp13" emma:lang="it-IT" emma:confidence="0">
                  <emma:literal>Wh.</emma:literal>
                </emma:interpretation>
                <emma:interpretation id="interp14" emma:lang="it-IT" emma:confidence="0">
                  <emma:literal>war</emma:literal>
                </emma:interpretation>
              </emma:one-of>
            </emma:emma>
          </inkml:annotationXML>
          <inkml:trace contextRef="#ctx0" brushRef="#br0" timeOffset="30852.5175">7019 8459 0,'26'79'0,"-52"-1"0,26 27 0,-26 26 16,-27 52 0,53 27-1,0-79 1,26 0 0,53-79-1,-27-52 1,53-52-1,0-79 1,-27-53 0,-25 27-1,-27 0 1,0 53 0,-26 51-1,0 27 1,0 52-1,-26 53 1,52 104 0,0 26 15,53 1-15,-1-1-1,27-78 1,0-52-1,0-53 1,-27-104 0,-52-80-1,-52-77 1,-52-27 0,-1 26-1,-26 53 1,53 0-1,52 52 1,105 26 0,52 0-1,78 79 1,27 0 0,-52 0-1,-53 52 1,-79-26 15,-25 52-15,-53 1-1,-26-27 1,26-26 0</inkml:trace>
          <inkml:trace contextRef="#ctx0" brushRef="#br0" timeOffset="31438.4175">8276 9428 0,'78'105'0,"-104"26"0,0 26 16,26 0 0,0-52-1,26-79 1,0 0 0,27-52-1,-1-53 1,0-25-1,1 25 17,-1 53-32,0 26 15,1 26 1,25 53 0,27 52-1,-53 0 1,-25-1 15,-1-103-15,-26-27-16</inkml:trace>
        </inkml:traceGroup>
        <inkml:traceGroup>
          <inkml:annotationXML>
            <emma:emma xmlns:emma="http://www.w3.org/2003/04/emma" version="1.0">
              <emma:interpretation id="{FCF7D88C-9817-4CD1-8EA3-3F45190F3ABE}" emma:medium="tactile" emma:mode="ink">
                <msink:context xmlns:msink="http://schemas.microsoft.com/ink/2010/main" type="inkWord" rotatedBoundingBox="14626,11247 21686,12153 21405,14338 14345,13432"/>
              </emma:interpretation>
              <emma:one-of disjunction-type="recognition" id="oneOf3">
                <emma:interpretation id="interp15" emma:lang="it-IT" emma:confidence="0">
                  <emma:literal>Acino</emma:literal>
                </emma:interpretation>
                <emma:interpretation id="interp16" emma:lang="it-IT" emma:confidence="0">
                  <emma:literal>Acino.</emma:literal>
                </emma:interpretation>
                <emma:interpretation id="interp17" emma:lang="it-IT" emma:confidence="0">
                  <emma:literal>Acini</emma:literal>
                </emma:interpretation>
                <emma:interpretation id="interp18" emma:lang="it-IT" emma:confidence="0">
                  <emma:literal>Acino)</emma:literal>
                </emma:interpretation>
                <emma:interpretation id="interp19" emma:lang="it-IT" emma:confidence="0">
                  <emma:literal>Acino]</emma:literal>
                </emma:interpretation>
              </emma:one-of>
            </emma:emma>
          </inkml:annotationXML>
          <inkml:trace contextRef="#ctx0" brushRef="#br0" timeOffset="29731.4955">10973 8878 0,'-26'26'0,"-1"53"15,-77 26-15,-53 26 0,26 26 16,0 0 0,52-26-1,27 0 1,26-53-1,-1-52 1,54-26 15,25-104-15,0-53 0,1-53-1,-53 27 1,-27 26-1,1 104 1,26 53 0,0 0-1,53 27 1,-1 77 0,0 53-1,1 53 1,-1-27-1,1-26 1,-27-26 0,0-52-1,0-53 1,-52-105 0,-53-78 15,-25 0-16,-27-26 1,-53 52 0,27 79-1,105 78 1,52-26 0,78 0-1,80 26 1,51 26 15,-52-25-31,-26-1 16,-105-52-1,-78-1 1,52 27 0</inkml:trace>
          <inkml:trace contextRef="#ctx0" brushRef="#br1" timeOffset="23521.932">12387 8957 0,'-26'26'0,"-53"26"0,0 53 0,-51 26 16,-1 52-1,52 1 1,27-1 0,78 0-1,52-52 1,53-52-1,26-27 1,27-78 0,-27-53-1,-26-25 1,-79-1 0,-52 0-1,-26 27 1,0 51 15,0 27-15,-1 79-1,27 26 1,79 26 0,0 26-1,51-26 1,28-27-1,77-104 17,-104-26-32,0-79 15,-52-52 17,-53-78-17,-26 51 1,-53-25-1,-51-1 1,-1 79 0,26 53-1,1 26 1,78 52 0,26 26-1,79 0 1,-105-26-1</inkml:trace>
          <inkml:trace contextRef="#ctx0" brushRef="#br1" timeOffset="24663.4605">12334 8590 0,'0'-26'16,"53"26"-16,25 0 0,27 52 0,52-25 15,26-1-15,27 0 16,-53-26-1,-26 26 1,-52-26 0,-53 0-1,-52 0 1,-53-26 0,-52-26-1,-52 25 1,-27 1-1,1 0 1,26 26 0,25-26-1,106 26 1,26 0 0,52 0-1,53 26 1,52 0 15,52 27-15,26-27-1,-52 0 1,-26 0 0,-78 0-1,-79-26 1,-53-26-1,79 26 1</inkml:trace>
          <inkml:trace contextRef="#ctx0" brushRef="#br1" timeOffset="26210.2365">13775 10292 0,'0'79'0,"0"26"15,-27-1-15,27 1 16,0 0 0,0-53-1,27-26 1,-27-26 15,26-52-15,52-79-1,-51 26 1,51 1 15,-26 51-15,1 27-1,25 26 1,-25 52 0,-1 27-1,-26 0 1,1 51 0,-1-25-1,0-26 1,-26-27-1,-26-26 1,0-78 0,-27-105-1,53 157 1</inkml:trace>
          <inkml:trace contextRef="#ctx0" brushRef="#br0" timeOffset="32536.98">14874 9873 0,'79'26'15,"-27"1"-15,1-27 0,51 0 0,54 0 16,25 0 0,26 0-16,27 0 15,-27 26 1,-51-26-1,-80 0 17,-52 0-17,-26 0 1,-78-26 0,-1-53-1,27 1 1,-1-27-1,53 105 1</inkml:trace>
          <inkml:trace contextRef="#ctx0" brushRef="#br0" timeOffset="32868.0135">16262 9638 0,'210'26'16,"-53"52"-16,26 1 0,-26-1 16,-52-25-1,-79-27 1,-26 0 15,-26 0-15,-53 1-1,-51 25 1,25-26 0,26 53-1,105-79 1,-26 0 0</inkml:trace>
        </inkml:traceGroup>
        <inkml:traceGroup>
          <inkml:annotationXML>
            <emma:emma xmlns:emma="http://www.w3.org/2003/04/emma" version="1.0">
              <emma:interpretation id="{0740DB2B-DE18-458E-86C4-CCADA1AC8E3D}" emma:medium="tactile" emma:mode="ink">
                <msink:context xmlns:msink="http://schemas.microsoft.com/ink/2010/main" type="inkWord" rotatedBoundingBox="21891,12319 28109,12543 28003,15469 21786,15244"/>
              </emma:interpretation>
              <emma:one-of disjunction-type="recognition" id="oneOf4">
                <emma:interpretation id="interp20" emma:lang="it-IT" emma:confidence="0">
                  <emma:literal>Ina</emma:literal>
                </emma:interpretation>
                <emma:interpretation id="interp21" emma:lang="it-IT" emma:confidence="0">
                  <emma:literal>In,</emma:literal>
                </emma:interpretation>
                <emma:interpretation id="interp22" emma:lang="it-IT" emma:confidence="0">
                  <emma:literal>Sin</emma:literal>
                </emma:interpretation>
                <emma:interpretation id="interp23" emma:lang="it-IT" emma:confidence="0">
                  <emma:literal>In.</emma:literal>
                </emma:interpretation>
                <emma:interpretation id="interp24" emma:lang="it-IT" emma:confidence="0">
                  <emma:literal>Yin</emma:literal>
                </emma:interpretation>
              </emma:one-of>
            </emma:emma>
          </inkml:annotationXML>
          <inkml:trace contextRef="#ctx0" brushRef="#br0" timeOffset="43212.078">20949 11078 0,'131'-79'0,"-52"53"0,52-26 16,0-1-16,26 53 15,0 27 1,0-1 0,-26 52-1,-26 27 17,0 26-32,-53 52 15,53-26 1,-1-26 15,27-26-15,0-26-1,26-79-15,-26-27 16,0-25 0,0-53 15,-26 1-16,-27 25 1,-25-52 0,-27 79-1,-26 52 1</inkml:trace>
          <inkml:trace contextRef="#ctx0" brushRef="#br0" timeOffset="33889.4325">17755 9323 0,'52'53'0,"-52"52"0,0 78 15,-26 0 1,52 0 0,0-25-1,27-28 1,-1-51 0,27-27-1,25-78 1,27-52-1,0-79 1,-26-1 0,-53 1-1,1 0 1,-27 26 0,-26 53-1,0 52 16,0 26-15,0 26 0,26 105-1,0 78 1,53 53 0,-1 52-1,1 53 1,-53-53-1,-26-26 1,-26-52 0,-79-79-1,-26-79 1,-104-51 0,-1-80-1,-26-25 1,0-27-1,79 53 17,52-1-32,105 27 31,52-26-15,105 52-1,52-27 1,-183 27-16</inkml:trace>
          <inkml:trace contextRef="#ctx0" brushRef="#br0" timeOffset="34447.014">19247 11156 0,'79'105'16,"-79"0"-16,-26 52 15,0-78 1,52 51-1,-26-77 1,26-27 0,26-52-1,1-53 1,25-52 0,27-26-1,-26 53 1,-1 51 15,-26 27-15,1 26-1,25 79 1,1 51 0,-27 54-1,-25 25 1,-1 1-1,-26-53 1,-79-26 0,79-131-1</inkml:trace>
          <inkml:trace contextRef="#ctx0" brushRef="#br0" timeOffset="42540.246">20819 10476 0,'0'-53'16,"52"1"-16,0-27 0,27-25 0,26 51 16,-1-25 15,1-27-16,0 52 1,0 1 0,-27-26-1,27 78 1,0 52 0,26 79-1,-53 0 1,1 0 15,-1 0-15,1 26-1,25-52 1,27-27 0,0-52-1,26-26 1,-26-26-1,-26-26 1,0-1 0,0-25-1,-27 25 1,-52 1 0,1 0-1,-54-1 1,-25 53-1,52 0 1</inkml:trace>
        </inkml:traceGroup>
        <inkml:traceGroup>
          <inkml:annotationXML>
            <emma:emma xmlns:emma="http://www.w3.org/2003/04/emma" version="1.0">
              <emma:interpretation id="{A8FFE135-4075-45F4-BE2C-DBB46D7B2E76}" emma:medium="tactile" emma:mode="ink">
                <msink:context xmlns:msink="http://schemas.microsoft.com/ink/2010/main" type="inkWord" rotatedBoundingBox="29320,11585 32200,11763 31971,15449 29091,15271"/>
              </emma:interpretation>
              <emma:one-of disjunction-type="recognition" id="oneOf5">
                <emma:interpretation id="interp25" emma:lang="it-IT" emma:confidence="0">
                  <emma:literal>Su</emma:literal>
                </emma:interpretation>
                <emma:interpretation id="interp26" emma:lang="it-IT" emma:confidence="0">
                  <emma:literal>Sn</emma:literal>
                </emma:interpretation>
                <emma:interpretation id="interp27" emma:lang="it-IT" emma:confidence="0">
                  <emma:literal>Sa</emma:literal>
                </emma:interpretation>
                <emma:interpretation id="interp28" emma:lang="it-IT" emma:confidence="0">
                  <emma:literal>su</emma:literal>
                </emma:interpretation>
                <emma:interpretation id="interp29" emma:lang="it-IT" emma:confidence="0">
                  <emma:literal>Sui</emma:literal>
                </emma:interpretation>
              </emma:one-of>
            </emma:emma>
          </inkml:annotationXML>
          <inkml:trace contextRef="#ctx0" brushRef="#br0" timeOffset="52079.6745">25977 8669 0,'-52'-26'0,"26"26"16,-210 52-16,131 0 0,-26 27 15,26-1 1,1 1 0,25 26-1,27-1 1,52 27-1,0-26 1,52 26 0,27 52-1,25 27 1,54-1 0,-1 1-1,-26 26 1,0-27-1,-27 0 1,-25-25 15,-53-27-15,-26-52 0,-52-1-1,-1 1 1,-25-26-1,-53-53 1,-53 0 0,-25-52-1,0 0 1,-27-27 0,79-25-1,52-1 1,79 27-1,26-27 1,78 1 0,1-1-1,78 1 1,0 25 0,0 27 15,-26 26-16,-26 0 1,-53 26 0,-26-52-1,-26 26 1</inkml:trace>
          <inkml:trace contextRef="#ctx0" brushRef="#br0" timeOffset="52858.9215">26448 11287 0,'79'53'16,"-53"-1"-16,-26 79 0,-26-26 0,0 26 16,26-27-1,0 1 17,0-52-17,0-53 1,0 0-1,52-27 17,27-51-32,25-27 15,-25 26 1,26 1 15,-27 52-31,1 0 16,-27 52-1,1 0 1,-27 52 0,0 53-1,26 27 1,1-1 0,-1-53-1,-26 1 1,27-53-1,-27-52 17,-26 0-17,-26-130 1,-1-28 0,27 158-1</inkml:trace>
        </inkml:traceGroup>
      </inkml:traceGroup>
    </inkml:traceGroup>
    <inkml:traceGroup>
      <inkml:annotationXML>
        <emma:emma xmlns:emma="http://www.w3.org/2003/04/emma" version="1.0">
          <emma:interpretation id="{E25F591F-6992-4322-BF77-095488CB3F20}" emma:medium="tactile" emma:mode="ink">
            <msink:context xmlns:msink="http://schemas.microsoft.com/ink/2010/main" type="paragraph" rotatedBoundingBox="1620,14735 8772,15573 8617,16890 1465,160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616C3C4-011A-4D3F-99B6-10C7263D7758}" emma:medium="tactile" emma:mode="ink">
              <msink:context xmlns:msink="http://schemas.microsoft.com/ink/2010/main" type="line" rotatedBoundingBox="1620,14735 8772,15573 8617,16890 1465,16052"/>
            </emma:interpretation>
          </emma:emma>
        </inkml:annotationXML>
        <inkml:traceGroup>
          <inkml:annotationXML>
            <emma:emma xmlns:emma="http://www.w3.org/2003/04/emma" version="1.0">
              <emma:interpretation id="{339DBC5A-5617-469D-BB42-72C4FE536AF7}" emma:medium="tactile" emma:mode="ink">
                <msink:context xmlns:msink="http://schemas.microsoft.com/ink/2010/main" type="inkWord" rotatedBoundingBox="1620,14735 8772,15573 8617,16890 1465,16052"/>
              </emma:interpretation>
              <emma:one-of disjunction-type="recognition" id="oneOf6">
                <emma:interpretation id="interp30" emma:lang="it-IT" emma:confidence="0">
                  <emma:literal>ONDINA</emma:literal>
                </emma:interpretation>
                <emma:interpretation id="interp31" emma:lang="it-IT" emma:confidence="0">
                  <emma:literal>ON DINA</emma:literal>
                </emma:interpretation>
                <emma:interpretation id="interp32" emma:lang="it-IT" emma:confidence="0">
                  <emma:literal>ON DNA</emma:literal>
                </emma:interpretation>
                <emma:interpretation id="interp33" emma:lang="it-IT" emma:confidence="0">
                  <emma:literal>ON DIANA</emma:literal>
                </emma:interpretation>
                <emma:interpretation id="interp34" emma:lang="it-IT" emma:confidence="0">
                  <emma:literal>ON DONA</emma:literal>
                </emma:interpretation>
              </emma:one-of>
            </emma:emma>
          </inkml:annotationXML>
          <inkml:trace contextRef="#ctx0" brushRef="#br0" timeOffset="5857.047">-2225 11837 0,'-52'0'0,"-53"26"16,-52 53-16,26 26 0,-26 52 15,78 26 16,27 27-31,104-1 16,53-52 15,105-52-15,25-53 0,-51-78-1,51-52 1,-78-158-1,-130 26 1,-54-51 0,-130-1-1,-52 105 1,-1 52 0,1 105 15,52 105-16,52 104 1,131-26 0,79-26-1,131-78 1,-236-79 0</inkml:trace>
          <inkml:trace contextRef="#ctx0" brushRef="#br0" timeOffset="6505.443">-1073 12204 0,'0'78'0,"-52"53"0,0 79 16,-27-53-1,79-79 1,0-51 0,0-54-1,0-77 16,26-106-15,0 1 0,1 130-1,-27 79 1,26 53 0,26 77-1,53 80 1,26-1-1,26-51 1,-26-80 0,0-25-1,-53-80 1,-25-77 0,-53-54-1,-53-25 1,1 26-1,0 52 1,-1 27 0,27 52 15,52 52-15,53-105-1,-79 79-15</inkml:trace>
          <inkml:trace contextRef="#ctx0" brushRef="#br0" timeOffset="7139.1915">341 12387 0,'27'131'0,"-27"0"0,0 52 16,0-26-1,26-26 1,-26-52 0,0-79-1,-26-105 1,-1-104-1,1-53 17,0 52-17,0 79 1,52 79 0,0 52-1,53 26 1,78 53-1,52 78 1,-52 52 0,-26-25-1,-78-27 1,-79-52 0,-105-53-1,-53-52 16,-51-52-31,-1 25 16,53 1 0,78 26-1,79 0 1,104 0 15,132-52-15,-210 52-16</inkml:trace>
          <inkml:trace contextRef="#ctx0" brushRef="#br0" timeOffset="7436.0475">1520 12466 0,'0'104'0,"0"27"0,-53 79 15,27 52 1,52-79 0,1-52-1,-1-79 1,52-209-1,-25-78 1,-53 235 0</inkml:trace>
          <inkml:trace contextRef="#ctx0" brushRef="#br0" timeOffset="8053.1955">2305 12623 0,'-52'183'0,"0"-52"16,-27 0 0,79-52-1,26-53 1,-26-26-1,53-105 17,-27-131-17,-26 79 1,0 79 0,0 78-1,0 52 1,26 131-1,53 1 1,78-1 15,-26-52-31,-1-79 16,-25-52 0,-26-105 15,-79-104-16,-53-1 1,-51 1 0,-27 78-1,26 79 1,26-1 0,79 53-1,131 26 1,53-26-1,-184 0 1</inkml:trace>
          <inkml:trace contextRef="#ctx0" brushRef="#br0" timeOffset="8571.717">3510 12728 0,'52'157'15,"-104"0"-15,-53 0 16,27-52 0,51-27-1,27-78 1,27-26 0,25-79 15,0-104-16,27 25 1,-1-25 0,-25 157-1,-27 52 1,26 52 0,53 105-1,26 53 1,-26-1-1,0-78 17,-79-26-17,-26-105 1,-53-26 0,-104-27-1,0 1 1,0 26-1,26 26 1,52 26 0,79-26-1</inkml:trace>
        </inkml:traceGroup>
      </inkml:traceGroup>
    </inkml:traceGroup>
    <inkml:traceGroup>
      <inkml:annotationXML>
        <emma:emma xmlns:emma="http://www.w3.org/2003/04/emma" version="1.0">
          <emma:interpretation id="{BC4B5B6D-424D-4C4F-9057-F9036DB5759F}" emma:medium="tactile" emma:mode="ink">
            <msink:context xmlns:msink="http://schemas.microsoft.com/ink/2010/main" type="paragraph" rotatedBoundingBox="2530,16393 8621,17011 8516,18050 2425,174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6AD76D0-4776-483C-A35B-A216B9026F85}" emma:medium="tactile" emma:mode="ink">
              <msink:context xmlns:msink="http://schemas.microsoft.com/ink/2010/main" type="line" rotatedBoundingBox="2530,16393 8621,17011 8516,18050 2425,17432"/>
            </emma:interpretation>
          </emma:emma>
        </inkml:annotationXML>
        <inkml:traceGroup>
          <inkml:annotationXML>
            <emma:emma xmlns:emma="http://www.w3.org/2003/04/emma" version="1.0">
              <emma:interpretation id="{063CD676-EA00-49BD-80A7-E1A214FE6ECE}" emma:medium="tactile" emma:mode="ink">
                <msink:context xmlns:msink="http://schemas.microsoft.com/ink/2010/main" type="inkWord" rotatedBoundingBox="2530,16393 8621,17011 8516,18050 2425,17432"/>
              </emma:interpretation>
              <emma:one-of disjunction-type="recognition" id="oneOf7">
                <emma:interpretation id="interp35" emma:lang="it-IT" emma:confidence="0">
                  <emma:literal>sismico</emma:literal>
                </emma:interpretation>
                <emma:interpretation id="interp36" emma:lang="it-IT" emma:confidence="0">
                  <emma:literal>sismica</emma:literal>
                </emma:interpretation>
                <emma:interpretation id="interp37" emma:lang="it-IT" emma:confidence="0">
                  <emma:literal>Sismico</emma:literal>
                </emma:interpretation>
                <emma:interpretation id="interp38" emma:lang="it-IT" emma:confidence="0">
                  <emma:literal>sismici</emma:literal>
                </emma:interpretation>
                <emma:interpretation id="interp39" emma:lang="it-IT" emma:confidence="0">
                  <emma:literal>Sismica</emma:literal>
                </emma:interpretation>
              </emma:one-of>
            </emma:emma>
          </inkml:annotationXML>
          <inkml:trace contextRef="#ctx0" brushRef="#br0" timeOffset="9567.747">-1177 13618 0,'-79'-79'0,"-78"53"16,-26 26-16,-1 52 0,27 1 16,131-1-1,52 1 1,79 25-1,104 1 1,53-27 15,-78 0-31,-53 1 32,-105-27-17,-52 26 1,-132 1-1,-103-1 1,25-26 0,0 27-1,132-27 1,104 0 0,104-52-1,132-79 1,26-26-1,26 26 1,-52-52 0,-27 53-1,-52 51 1,-105 53 0,-25 26-1,-27 1 1,-27 77-1,1 53 17,26 27-17,0-27 1,26-26 0,1-53-1,-1-78 1,0-104-1,26-80 1,1 1 0,-53 183-1</inkml:trace>
          <inkml:trace contextRef="#ctx0" brushRef="#br0" timeOffset="10682.91">394 13801 0,'52'-26'16,"-183"78"-16,-52-52 0,52 27 0,0-1 15,105 0-15,52 26 32,131 27-17,53-1-15,25 27 32,-78-105-17,-104 79 1,-79-27-1,-131 53 1,-53-27 0,1-25-1,25-27 1,106-26 0,104-52-1,131-53 16,26-26-31,53 0 16,-27-79 0,-25 132-1,-80 52 1,-51 78 0,-53-26-1,0 79 1,-53 26-1,1 26 17,0-26-17,52-79 17,26-25-32,26-54 15,1-77 1,25-27-1,-25-26 1,-1 52 0,-52 105-1,0 0 1,0 26 0,26 53-1,0-27 1,53 0-1,26-78 1,-1-52 0,-25-1-1,0 0 1,-53 53 15,-26 26-15,0 26-1,0 105 1,-26 26 0,26 1-1,0-27 1,26-27 0,0-78-1,26-78 1,27-53-1,26-78 1,-105 183 0</inkml:trace>
          <inkml:trace contextRef="#ctx0" brushRef="#br0" timeOffset="10943.6355">2305 14011 0,'0'131'0,"-52"78"15,0-78 1,52-52 0,52-79-1,53-53 1,26-52-1,26-52 1,-53 26 0,-104 131-1</inkml:trace>
          <inkml:trace contextRef="#ctx0" brushRef="#br0" timeOffset="11751.201">3196 13906 0,'0'26'16,"-79"-26"-16,-52 26 0,26 53 0,27 26 15,52 25-15,52 28 16,52-27-1,27-1 1,52-77 15,0-27-15,-26-105 0,-26-78-1,-53-26 1,1 52 15,-1 53-31,-52 51 16,0 27-1,0 53 1,-52 104 0,-1 26-1,1 0 16,0-52-15,52-78 0,26-53-1,0-79 1,26-78 0,27 0-1,-53 0 1,27 78-1,-27 53 17,0 52-32,26 27 15,27 78 1,-1 26 0,-25 0 15,-53-52-31,-26-79 15,-53-26 1,-78-53 0,0-51 15,52-1-15,53-78-1,52 183-15</inkml:trace>
        </inkml:traceGroup>
      </inkml:traceGroup>
    </inkml:traceGroup>
  </inkml:traceGroup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5:20.9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50BD3C3-BF89-4793-9E8C-CA9267A7E60D}" emma:medium="tactile" emma:mode="ink">
          <msink:context xmlns:msink="http://schemas.microsoft.com/ink/2010/main" type="inkDrawing" rotatedBoundingBox="2555,3232 3975,3172 3985,3395 2565,3456" semanticType="callout" shapeName="Other">
            <msink:sourceLink direction="with" ref="{EB7303BE-5A3B-4BD1-8F59-177E84E5E31D}"/>
          </msink:context>
        </emma:interpretation>
      </emma:emma>
    </inkml:annotationXML>
    <inkml:trace contextRef="#ctx0" brushRef="#br0">342 79 0,'27'-184'0,"25"158"15,157 0 1,1 52 15,26-52-15,-27 52 0,1-26-1,-79 0 1,-53 0-1,-26 26 1,-52-52 0,0 26-1</inkml:trace>
  </inkml:traceGroup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5:22.3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865DA2-1D7A-4A41-A34F-E02908659C79}" emma:medium="tactile" emma:mode="ink">
          <msink:context xmlns:msink="http://schemas.microsoft.com/ink/2010/main" type="inkDrawing" rotatedBoundingBox="17755,3716 18161,17450 14571,17556 14165,3822" semanticType="verticalRange" shapeName="Other">
            <msink:sourceLink direction="with" ref="{6A8739D3-D724-4CCD-9A72-B964A185E2AF}"/>
          </msink:context>
        </emma:interpretation>
      </emma:emma>
    </inkml:annotationXML>
    <inkml:trace contextRef="#ctx0" brushRef="#br0">0 0 0,'157'0'0,"26"52"15,79-25-15,52-1 16,27-26 0,-1 0-1,27 0 1,-27-26-1,-52 52 1,-26-26 0,-79 26-1,-52 0 17,-79 27-17,1 25 1,-27 53-1,0 26 1,27 79 0,-27 26-1,26 78 1,-26 79 0,1 52-1,-27 79 1,0 53-1,26 51 1,0 53 0,0 79-1,0 26 17,0 52-32,1 26 15,51 0 1,-52-52-1,79 26 17,-53-78-17,-25-105 1,-27-158 0,-53-130-1,-25-131 1,-53-105-1,-52-78 1,-27-105 0,-52-1-1,-52-51 1,-53-1 0,1 27-1,52 0 1,-1 25-1,80 27 1,51 27 0,53-1-1,105-52 1,26 26 0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4:49.9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7852517-8FF4-449C-ADD1-40C2371036EF}" emma:medium="tactile" emma:mode="ink">
          <msink:context xmlns:msink="http://schemas.microsoft.com/ink/2010/main" type="inkDrawing" rotatedBoundingBox="4679,1610 5053,17719 2469,17778 2095,1670" shapeName="Other"/>
        </emma:interpretation>
      </emma:emma>
    </inkml:annotationXML>
    <inkml:trace contextRef="#ctx0" brushRef="#br0">550 0 0,'53'-26'0,"-27"78"16,-26 53-16,0 78 0,0 53 0,0 52 16,0 26-1,0 26 1,-26 53 0,52-26-1,-26-1 1,26-25-1,-26-53 17,0-105-17,0-78 1,0-53 0,0-52-1,0-26 1,-26-26-1,26-1 1,-26 1 0,52 26-1,26 0 1,53 26 0,78 26-1,79 0 1,52-26-1,27 52 1,-53 1 0,-131-1-1,-131 0 1,-183 27 0,-210 0-1,-78 52 16,0-1-15,26 28 0,131-27-1,157-27 1,131 1 0,131-26-1,131-27 1,104 26-1,-51 1 1,-53 0 0,-132-1-1,-156 1 1,-131 25 0,-105 1-1,0-26 1,53 25-1,130-51 1,79-1 15,158-26-15,-1 1 0,-79-1-1,-25-26 1,-53 0-1,-27 26 1,-25-26 0,0 26-1,25-26 1,27 0 0,-26 26-1,26 27 1,0 25-1,0 1 1,0-1 0,26 53-1,-26 0 17,0 26-17,0 53 1,-26-27-1,0 27 1,26-1 0,0 1-1,0-27 1,0 0 0,0-52-1,26 0 16,-26-26-31,0-53 16,-26-52 0,26 0-1,-26-26 1,0 26 0,0-26-1,26 26 1,0 0-1,26 26 1,78 0 0,54 27-1,77-27 17,53 26-17,27-26 1,-54 27-1,-104-27 1,-130 0 0,-158 26-1,-157-25 1,-131 25 0,-26 53-1,52 26 1,79 0-1,183-27 1,131-25 0,235-1-1,106-25 1,78 25 0,-79 1-1,-157-27 1,-235 27-1,-184-1 1,-78 27 15,0-26-15,131-1 0,130-52-1,106 27 1,130-53-1,0 26 1,-52 0 0,-78-26-1,-80 53 1,-25-27 0,0 26 15,25-26-31,27 0 31,0 27-31,0-1 16,0 53-1,0 0 1,0 26 0,0 52-1,0 53 16,-26-1-15,26 106 0,-26-106-1,26 1 1,-26-53 0,26-52-1,26-78 1,-26-27-1,0-26 1,0-26 0,0-1-1,0 27 1,0 0 15,0 0-31,26 27 16,-26-1-1,26 26 1,53 1 0,26-27-1,52 52 17,26-52-17,79-26 1,-53 79-1,-51 0 1,-54-27 0,-78 0-1,-104 1 1,-132-53 0,-156 78-1,-27-78 1,-52 53-1,52 25 1,79 27 0,235-53-1,132 27 1,182-1 0,132 1-1,0-1 1,-53 1 15,-131 26-15,-235-27-1,-184 1 1,0-1 0,27 1-1,130 0 1,158-1-1,78 53 1,0 52 0,-52 53-1,-79 52 17,-26 52-17,-26-25 1,0-158-1,52-393 1,-26 236 0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09.9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30387B7-9C19-46A8-B307-D071D42607B2}" emma:medium="tactile" emma:mode="ink">
          <msink:context xmlns:msink="http://schemas.microsoft.com/ink/2010/main" type="writingRegion" rotatedBoundingBox="1141,4801 4050,5394 3876,6247 968,5655"/>
        </emma:interpretation>
      </emma:emma>
    </inkml:annotationXML>
    <inkml:traceGroup>
      <inkml:annotationXML>
        <emma:emma xmlns:emma="http://www.w3.org/2003/04/emma" version="1.0">
          <emma:interpretation id="{59FA6636-BCEE-4C0F-9D52-FCAD953C4177}" emma:medium="tactile" emma:mode="ink">
            <msink:context xmlns:msink="http://schemas.microsoft.com/ink/2010/main" type="paragraph" rotatedBoundingBox="1141,4801 4050,5394 3876,6247 968,56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DD7BE95-5514-4CE9-9538-81183857C87F}" emma:medium="tactile" emma:mode="ink">
              <msink:context xmlns:msink="http://schemas.microsoft.com/ink/2010/main" type="line" rotatedBoundingBox="1141,4801 4050,5394 3876,6247 968,5655"/>
            </emma:interpretation>
          </emma:emma>
        </inkml:annotationXML>
        <inkml:traceGroup>
          <inkml:annotationXML>
            <emma:emma xmlns:emma="http://www.w3.org/2003/04/emma" version="1.0">
              <emma:interpretation id="{4854D536-A60D-4BE2-82DC-7107D095E8E7}" emma:medium="tactile" emma:mode="ink">
                <msink:context xmlns:msink="http://schemas.microsoft.com/ink/2010/main" type="inkWord" rotatedBoundingBox="1141,4801 4050,5394 3876,6247 968,5655">
                  <msink:destinationLink direction="with" ref="{26BF33F5-7E36-4F61-87F8-A06794E4F81C}"/>
                  <msink:destinationLink direction="with" ref="{069DD2B0-6D50-40EA-AEE4-8D165847C73B}"/>
                </msink:context>
              </emma:interpretation>
              <emma:one-of disjunction-type="recognition" id="oneOf0">
                <emma:interpretation id="interp0" emma:lang="it-IT" emma:confidence="0">
                  <emma:literal>Avon</emma:literal>
                </emma:interpretation>
                <emma:interpretation id="interp1" emma:lang="it-IT" emma:confidence="0">
                  <emma:literal>suoni</emma:literal>
                </emma:interpretation>
                <emma:interpretation id="interp2" emma:lang="it-IT" emma:confidence="0">
                  <emma:literal>nivei</emma:literal>
                </emma:interpretation>
                <emma:interpretation id="interp3" emma:lang="it-IT" emma:confidence="0">
                  <emma:literal>awn</emma:literal>
                </emma:interpretation>
                <emma:interpretation id="interp4" emma:lang="it-IT" emma:confidence="0">
                  <emma:literal>sin</emma:literal>
                </emma:interpretation>
              </emma:one-of>
            </emma:emma>
          </inkml:annotationXML>
          <inkml:trace contextRef="#ctx0" brushRef="#br0">-1388 2569 0,'53'-52'0,"-27"52"0,-52 104 0,-79 27 15,-26 26-15,26-26 16,1-52 0,51-53-1,53-26 16,53-26-31,51-79 16,27-52 0,-26 26-1,0 26 1,-53 53 0,-26 52-1,0 0 1,27 52-1,52 53 1,-27 0 0,27 0-1,-27-27 1,-78-52 15,0-26-15,-104 27-1,-27-27 1,0 26 0,52 0-1,79 0 1,105-52 0,-105 26-1</inkml:trace>
          <inkml:trace contextRef="#ctx0" brushRef="#br0" timeOffset="1104.5346">-707 2726 0,'0'-78'0,"26"182"0,-52 27 16,0 0-16,26 0 15,26-26 1,26-53 0,1-26-1,-1-52 1,1-52 15,25-53-31,-25 26 16,-27 53-1,-26 25 1,26 27 0,0 53 15,0 52-31,53-1 15,-1 1 1,27-26 15,0-79-15,-53-27 0,-26-51-1,-26-53 1,-78-26-1,-1 52 1,1 0 0,52 79-1,26 0 1,52 0 0,105 26-1,26 26 1,-26 0-1,-52 26 1,-52 1 0,-53-27-1,0-26 1</inkml:trace>
          <inkml:trace contextRef="#ctx0" brushRef="#br0" timeOffset="1485.4086">445 3145 0,'0'26'16,"0"53"-16,0 26 0,26-27 0,1-52 15,25 1 17,27-27-17,-1-27 1,1-25 0,-27 26 15,-26 26-16,0 26 1,1 26 0,25 53-1,79-53 1,-131-52 0</inkml:trace>
        </inkml:traceGroup>
      </inkml:traceGroup>
    </inkml:traceGroup>
  </inkml:traceGroup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9:42.82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459AE47-0F07-4393-9B03-D81DC66A5B04}" emma:medium="tactile" emma:mode="ink">
          <msink:context xmlns:msink="http://schemas.microsoft.com/ink/2010/main" type="writingRegion" rotatedBoundingBox="25725,330 33825,282 33839,2674 25740,2722"/>
        </emma:interpretation>
      </emma:emma>
    </inkml:annotationXML>
    <inkml:traceGroup>
      <inkml:annotationXML>
        <emma:emma xmlns:emma="http://www.w3.org/2003/04/emma" version="1.0">
          <emma:interpretation id="{6A7734B8-3CBB-4737-867E-4943904B4F7B}" emma:medium="tactile" emma:mode="ink">
            <msink:context xmlns:msink="http://schemas.microsoft.com/ink/2010/main" type="paragraph" rotatedBoundingBox="25725,330 33825,282 33839,2674 25740,27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2F883BA-A1CB-4EEA-BF31-5CF712E47CE7}" emma:medium="tactile" emma:mode="ink">
              <msink:context xmlns:msink="http://schemas.microsoft.com/ink/2010/main" type="line" rotatedBoundingBox="25725,330 33825,282 33839,2674 25740,2721"/>
            </emma:interpretation>
          </emma:emma>
        </inkml:annotationXML>
        <inkml:traceGroup>
          <inkml:annotationXML>
            <emma:emma xmlns:emma="http://www.w3.org/2003/04/emma" version="1.0">
              <emma:interpretation id="{89E1DD80-FB3A-408D-A7B7-9D54167B8DE3}" emma:medium="tactile" emma:mode="ink">
                <msink:context xmlns:msink="http://schemas.microsoft.com/ink/2010/main" type="inkWord" rotatedBoundingBox="25725,330 33825,282 33839,2674 25740,2721"/>
              </emma:interpretation>
              <emma:one-of disjunction-type="recognition" id="oneOf0">
                <emma:interpretation id="interp0" emma:lang="it-IT" emma:confidence="0">
                  <emma:literal>Estromessa)</emma:literal>
                </emma:interpretation>
                <emma:interpretation id="interp1" emma:lang="it-IT" emma:confidence="0">
                  <emma:literal>Estiva, Sn)</emma:literal>
                </emma:interpretation>
                <emma:interpretation id="interp2" emma:lang="it-IT" emma:confidence="0">
                  <emma:literal>Edwin, Sn)</emma:literal>
                </emma:interpretation>
                <emma:interpretation id="interp3" emma:lang="it-IT" emma:confidence="0">
                  <emma:literal>Estesa)</emma:literal>
                </emma:interpretation>
                <emma:interpretation id="interp4" emma:lang="it-IT" emma:confidence="0">
                  <emma:literal>Esteta, Sn)</emma:literal>
                </emma:interpretation>
              </emma:one-of>
            </emma:emma>
          </inkml:annotationXML>
          <inkml:trace contextRef="#ctx0" brushRef="#br0">25033 1021 0,'79'-52'16,"-27"26"-16,-52 78 0,-26 53 0,0 78 16,26-104-16,26-53 15,0-26 1,0-26-1,26-53 1,-25 1 0,25 25-1,-26 53 1,27 26 0,51 53-1,-25 52 1,-1-26-1,-51-53 1,-27-104 15,0 52-15</inkml:trace>
          <inkml:trace contextRef="#ctx0" brushRef="#br0" timeOffset="412.083">23724-262 0,'-79'53'16,"-130"156"-16,-53 184 0,105-105 15,131 0 16,104-52-31,79-1 16,105-25 15,26-79-15,-288-131 0</inkml:trace>
          <inkml:trace contextRef="#ctx0" brushRef="#br0" timeOffset="-520.4745">23750 210 0,'-26'52'0,"0"79"0,-53 26 16,0 105-1,79-131 17,53 26-17,25-79 1,27-51 0,0-80-1,-27-52 1,1-25-1,-27-28 1,-25 27 0,-27 105-1,0 0 1,0 26 0,0 105-1,26 52 16,52 0-15,27-26 0,-26-52-1,25-79 1,1-27 0,-53-77-1,1-80 1,-79-51-1,-27 51 1,1 27 0,26 79-1,-1 52 1,27-1 0,79 54-1,78-1 1,79-26-1,-53 26 1,-183-26 0</inkml:trace>
          <inkml:trace contextRef="#ctx0" brushRef="#br0" timeOffset="2271.339">26395 1205 0,'-27'52'0,"-51"53"16,-105 26-16,-105 104 0,26-78 15,288-183 1,-26 26 0</inkml:trace>
          <inkml:trace contextRef="#ctx0" brushRef="#br0" timeOffset="-224496.3735">20896 2016 0,'104'-52'0,"27"26"0,105 0 0,26-1 16,0-25-1,-53 26 1,-104 0 0,-53 26-1,-52 0 1,0 26-1,-52 0 1,-27-52 0,79 26-1</inkml:trace>
          <inkml:trace contextRef="#ctx0" brushRef="#br0" timeOffset="-2332.8585">21812-314 0,'26'26'0,"-26"157"15,0 27-15,0 25 32,0-25-17,0-1 1,-26-78 0,-52 0-1,-1-52 1,-78-1-1,0-25 1,0-1 0,52-26-1,53 0 1,25-26 0,80 27-1,78-27 1,52 0-1,27 0 17,-53-27-32,-105-25 15,-104-26 32,-79-53-47,131 131 0</inkml:trace>
          <inkml:trace contextRef="#ctx0" brushRef="#br0" timeOffset="-2864.0745">21603-236 0,'-157'79'16,"52"26"-16,-26 26 0,52 26 16,27 26-1,78-26 16,27 0-31,77-52 32,54-26-17,25-53 1,27-52 0,26-53-1,-79-52 16,-52-26-31,-26-26 16,-105 26 0,-79-27-1,-78 79 1,-52 27 0,-27 78-1,26 26 1,53 79-1,79 0 1,52-53 0,78-52 15,-52 0-31</inkml:trace>
          <inkml:trace contextRef="#ctx0" brushRef="#br0" timeOffset="-2036.0025">21315-209 0,'288'-79'0,"0"79"16,-26 0 15,-79 26-15,-105-26-1,-104 0 1,-26 26-1,52-26 1</inkml:trace>
          <inkml:trace contextRef="#ctx0" brushRef="#br0" timeOffset="-1616.1075">22676 733 0,'-26'131'0,"52"-26"0,0 0 15,1 52 1,-27-53-1,26 1 1,-52-26 15,-1-1-15,-130-51 0,26-27-1,-26 0 1,79-27-1,25 27 1,106-52 0,78-53-1,-131 105 1</inkml:trace>
          <inkml:trace contextRef="#ctx0" brushRef="#br0" timeOffset="-1304.604">22414 786 0,'53'-53'0,"-1"53"0,105-26 0,0 26 16,-26 0 0,-52 0-1,-79 0 1,-26 26 0,-53-26 30,79 0-46</inkml:trace>
          <inkml:trace contextRef="#ctx0" brushRef="#br0" timeOffset="3255.651">27599-183 0,'53'-105'0,"-80"79"0,1 0 16,-26 26-1,-79 26 1,-26 52-1,0 27 1,26 0 0,52 26-1,27-26 1,78 25 0,79 1-1,52 0 1,26-26-1,0 0 1,-52 26 15,-78-27-31,-53-25 16,-105 26 15,-104-53-15,25-26-1,27-52 1,26 0 0,105-26-1,26 25 1,105-51 0,78-1-1,0 27 1,-52 26-1,-52 0 1,-79-1 0,-26 27-1,26 0 1</inkml:trace>
          <inkml:trace contextRef="#ctx0" brushRef="#br0" timeOffset="3807.3735">27940 838 0,'0'52'0,"-27"79"16,27-26-16,0-26 15,0-27 17,27-52-17,-1 0 1,-26-26-1,26-53 1,26-52 0,1 53-1,25 25 1,-52 27 0,1 52-1,25 1 1,0 77-1,-25 27 1,-1-78 0,0-1-1,-26-52 1,0-52 0,26-79 15,-26 131-31</inkml:trace>
          <inkml:trace contextRef="#ctx0" brushRef="#br0" timeOffset="4103.253">28280-419 0,'131'0'16,"0"105"-16,52 78 0,-52 53 31,0 183-15,-183 104-1,-79-104 1,131-419 0</inkml:trace>
        </inkml:traceGroup>
      </inkml:traceGroup>
    </inkml:traceGroup>
  </inkml:traceGroup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5:20.3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AE303E5-5748-40CF-991A-9F15039CB80E}" emma:medium="tactile" emma:mode="ink">
          <msink:context xmlns:msink="http://schemas.microsoft.com/ink/2010/main" type="inkDrawing" rotatedBoundingBox="4395,3289 5053,16260 2218,16403 1560,3433" semanticType="callout" shapeName="Other">
            <msink:sourceLink direction="with" ref="{B9AB8D07-6C8B-484F-812B-4E6CF520DD2E}"/>
            <msink:sourceLink direction="with" ref="{EB7303BE-5A3B-4BD1-8F59-177E84E5E31D}"/>
          </msink:context>
        </emma:interpretation>
      </emma:emma>
    </inkml:annotationXML>
    <inkml:trace contextRef="#ctx0" brushRef="#br0">447 0 0,'26'79'0,"-26"104"0,0 105 16,0 26 0,27 79-1,-27 52 16,-27 79-31,-25 52 16,0 52 0,-1 53-1,-25 26 1,52 0 0,26 52 15,0 27-16,-27-27 1,27 1 0,0 25-1,0-104 1,-26-79 0,26-78-1,-26-79 1,0-78-1,0-105 1,-1-105 0,-25-26-1,26-79 1,26-26 0,0 1-1,26-1 1,53 0-1,104-26 1,53 26 0,78-26 15,52 0-15,53 26-1,0 27 1,-52-79-1,-105 78 1,-105-26 0,-131 0-1,-131-78 1,105 52 0</inkml:trace>
  </inkml:traceGroup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5:41.95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A8739D3-D724-4CCD-9A72-B964A185E2AF}" emma:medium="tactile" emma:mode="ink">
          <msink:context xmlns:msink="http://schemas.microsoft.com/ink/2010/main" type="writingRegion" rotatedBoundingBox="7117,6381 16827,8020 15997,12937 6287,11298">
            <msink:destinationLink direction="with" ref="{F9865DA2-1D7A-4A41-A34F-E02908659C79}"/>
          </msink:context>
        </emma:interpretation>
      </emma:emma>
    </inkml:annotationXML>
    <inkml:traceGroup>
      <inkml:annotationXML>
        <emma:emma xmlns:emma="http://www.w3.org/2003/04/emma" version="1.0">
          <emma:interpretation id="{3D768F77-735C-47CD-A3F4-F5767B07136D}" emma:medium="tactile" emma:mode="ink">
            <msink:context xmlns:msink="http://schemas.microsoft.com/ink/2010/main" type="paragraph" rotatedBoundingBox="7117,6381 16827,8020 15997,12937 6287,112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79D98E8-9180-4320-B957-A98EC654E2D7}" emma:medium="tactile" emma:mode="ink">
              <msink:context xmlns:msink="http://schemas.microsoft.com/ink/2010/main" type="line" rotatedBoundingBox="7117,6381 16827,8020 15997,12937 6287,11298"/>
            </emma:interpretation>
          </emma:emma>
        </inkml:annotationXML>
        <inkml:traceGroup>
          <inkml:annotationXML>
            <emma:emma xmlns:emma="http://www.w3.org/2003/04/emma" version="1.0">
              <emma:interpretation id="{C93BDD4A-DC19-4180-91C1-D7C80E779149}" emma:medium="tactile" emma:mode="ink">
                <msink:context xmlns:msink="http://schemas.microsoft.com/ink/2010/main" type="inkWord" rotatedBoundingBox="7117,6381 16827,8020 15997,12937 6287,11298">
                  <msink:destinationLink direction="with" ref="{8FEF0975-E85B-4E73-9F85-5B9DC310B171}"/>
                </msink:context>
              </emma:interpretation>
              <emma:one-of disjunction-type="recognition" id="oneOf0">
                <emma:interpretation id="interp0" emma:lang="it-IT" emma:confidence="0">
                  <emma:literal>4966a)</emma:literal>
                </emma:interpretation>
                <emma:interpretation id="interp1" emma:lang="it-IT" emma:confidence="0">
                  <emma:literal>496a)</emma:literal>
                </emma:interpretation>
                <emma:interpretation id="interp2" emma:lang="it-IT" emma:confidence="0">
                  <emma:literal>494a)</emma:literal>
                </emma:interpretation>
                <emma:interpretation id="interp3" emma:lang="it-IT" emma:confidence="0">
                  <emma:literal>491a)</emma:literal>
                </emma:interpretation>
                <emma:interpretation id="interp4" emma:lang="it-IT" emma:confidence="0">
                  <emma:literal>49a)</emma:literal>
                </emma:interpretation>
              </emma:one-of>
            </emma:emma>
          </inkml:annotationXML>
          <inkml:trace contextRef="#ctx0" brushRef="#br0">3089 5813 0,'0'26'0,"-26"132"0,0 77 15,0 106 1,26-1 0,26 27-1,26 25 1,-25-25 0,-1-27-1,-52-25 1,-53-106-1,-78-52 1,-52-78 0,-53-1-1,-26-25 1,26-1 0,105-26-1,104 0 32,53 1-47,157-1 0,131 0 31,53 26-15,25-25 0,-104-1-1,-78-26 1,-106-26-1,-130-105 1,-53-79 0,105 210-1</inkml:trace>
          <inkml:trace contextRef="#ctx0" brushRef="#br0" timeOffset="-644.49">3587 6546 0,'-262'-78'0,"53"104"0,-53 53 16,0 52-1,26 26 1,53 52 15,52 27-15,79 26-1,78-27 1,79 1 0,130-53-1,80-52 1,77-52-1,1-53 1,-26-105 0,-53-52-1,-78-52 1,-79-26 0,-131-79-1,-78 26 1,-132 0-1,-78 26 1,-52 53 0,0 78-1,0 79 1,52 78 15,79 79-15,104-26-1,158-79 1,-79-26 0</inkml:trace>
          <inkml:trace contextRef="#ctx0" brushRef="#br0" timeOffset="1356.3585">3639 9244 0,'419'0'0,"-183"26"0,-79-26 16,-26 0 15,-105 26-15,-26-52-1,0-53 1,0 79 0</inkml:trace>
          <inkml:trace contextRef="#ctx0" brushRef="#br0" timeOffset="1879.7625">5996 6965 0,'-157'79'0,"-105"130"15,0 106 1,105-27 0,79 26-1,51 26 1,54-25-1,77-1 1,1-79 0,26-51-1,-26-80 1,-53-51 0,0-53-1,-25-53 1,-27-130-1,26 0 1,26-53 0,-52 236-1</inkml:trace>
          <inkml:trace contextRef="#ctx0" brushRef="#br0" timeOffset="2700.999">6075 8091 0,'0'53'0,"-27"104"16,-25 52-16,0 27 15,26 26 1,130 157 46,1-314-62,78-105 16,-26-79 0,-26-104-1,-52-27 1,-53 27-1,-26 52 17,-26 52-32,0 53 15,26 26 1,0 53 0,0 78 15,52 26-16,27 52 1,25-52 0,1-52-1,0-53 1,-27-78 0,1-79-1,-53-130 1,-52-27-1,-79-26 1,-26 52 0,0 27-1,53 52 1,104 52 0,53 53-1,52 25 1,104 27-1,1 53 17,-79-1-17,-52 27 1,-27-1 0,-78 1-1,-52-53 16,52-26-31</inkml:trace>
          <inkml:trace contextRef="#ctx0" brushRef="#br0" timeOffset="3219.5205">7253 9558 0,'79'157'0,"-79"-52"31,-53-1-31,27 1 15,26-105 1,26 0 0,27-105-1,25-26 1,-26 0 0,27 27-1,-53 78 1,0-1-1,1 54 1,25 51 0,-26 27 15,27-27-15,25 1-1,1-79 1,25-52-1,-104 52 1</inkml:trace>
          <inkml:trace contextRef="#ctx0" brushRef="#br0" timeOffset="4547.5605">8955 8510 0,'-78'341'16,"25"-106"-16,-25 53 15,51-52 1,27-53-1,79-25 1,0-106 0,25-52-1,27-105 1,-26-78 0,-27-27-1,-25 27 16,-53 78-15,-26 53 0,26 26-1,0 52 1,0 79 0,0 52-1,78 26 1,27 0-1,0-78 1,-1-26 0,1-79-1,-26-79 1,-27-130 0,-104-1-1,-27-78 1,-104 26-1,26 27 1,26 51 0,105 53 15,78 53-15,79 25-1,105 27 1,52 79-1,-26-1 1,-79 0 0,-52 27-1,-105 26 1,-26-79 0,0-26-1</inkml:trace>
          <inkml:trace contextRef="#ctx0" brushRef="#br0" timeOffset="1031.184">3980 9610 0,'131'79'0,"-105"78"16,-52 52-16,26 1 16,0-1-1,-26 1 1,-1-79 15,-51 0-15,-53-79-1,-26-78 1,-53-53 0,53 1-1,26-53 1,79-26-1,104 0 1,79 26 0,52-27-1,27 28 1,-210 130 0</inkml:trace>
          <inkml:trace contextRef="#ctx0" brushRef="#br0" timeOffset="3547.6245">8431 9872 0,'0'209'16,"-26"-78"-16,-79 27 15,-156 25 17,-185-52-17,185-79 1,156-52 0,105 0-1</inkml:trace>
          <inkml:trace contextRef="#ctx0" brushRef="#br0" timeOffset="5304.348">10448 7437 0,'392'209'0,"-130"132"15,26 130 1,-104 131 0,-184 79-1,-236 52 1,-235-78 0,471-655-1</inkml:trace>
          <inkml:trace contextRef="#ctx0" brushRef="#br0" timeOffset="5019.21">10186 9689 0,'105'262'0,"-105"-105"15,-27-53 1,1-25 0,26-27-1,0-52 1,26-26 0,27-105-1,25 0 16,-25 0-15,-1 105 0,-52 26-1,52 26 1,-25 79 0,-1 52-1,0-26 1,0-52-1,26-79 1,1-105 0,-1-105-1,-52 210 1</inkml:trace>
        </inkml:traceGroup>
      </inkml:traceGroup>
    </inkml:traceGroup>
  </inkml:traceGroup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5:57.6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B7AE896-573C-461D-96D0-EE46A3445939}" emma:medium="tactile" emma:mode="ink">
          <msink:context xmlns:msink="http://schemas.microsoft.com/ink/2010/main" type="inkDrawing" rotatedBoundingBox="26442,2341 26944,17177 26067,17206 25566,2370" semanticType="verticalRange" shapeName="Other">
            <msink:sourceLink direction="with" ref="{EF8EB1EC-EA9B-47D2-A64E-2297D15BD707}"/>
          </msink:context>
        </emma:interpretation>
      </emma:emma>
    </inkml:annotationXML>
    <inkml:trace contextRef="#ctx0" brushRef="#br0">27 0 0,'-27'183'0,"27"53"15,0 52 1,0 52-1,0 53 1,27 52 0,-27 53-1,26 51 1,-52 54 0,26 25 15,0 1-31,26 25 31,0 53-31,0 0 31,-26 0-15,26 0 0,0 0-1,27-26 1,-27 0-1,-26-105 1,-26 53 0,26-27-1,-26-26 1,-1-105 0,1-26-1,0-78 1,26-131-1,-26-105 1,26-79 0,0-26-1,0-26 17,0 0-32,0 0 15,0 0 1,0 0-1,52 0 17,27 26-17,26 1 1,-1 25 0,27 0-1,53 53 16,-27-53-15,-105-25 0,-26-1-1,-26-26 1,-78 0 0,-53-105-1,52-52 1,79 157-1</inkml:trace>
  </inkml:traceGroup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5:59.6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14A9B94-49AC-49A1-96DE-23E26BBA12B5}" emma:medium="tactile" emma:mode="ink">
          <msink:context xmlns:msink="http://schemas.microsoft.com/ink/2010/main" type="inkDrawing" rotatedBoundingBox="31421,17149 31434,2380 33206,2382 33193,17151" semanticType="verticalRange" shapeName="Other">
            <msink:sourceLink direction="with" ref="{EF8EB1EC-EA9B-47D2-A64E-2297D15BD707}"/>
          </msink:context>
        </emma:interpretation>
      </emma:emma>
    </inkml:annotationXML>
    <inkml:trace contextRef="#ctx0" brushRef="#br0">26 262 0,'26'-79'0,"27"79"0,51 0 16,54 26-16,51 1 0,27-54 15,-1 27 1,-25-26-1,-53-26 17,0 26-32,-52-27 31,-53 27-31,1 0 31,-53 26-15,0 0-16,0 0 15,0 26 17,0 53-17,0 52 1,-27 26 0,27 78-1,-26 80 1,26 25-1,0 53 1,26 52 0,1 79-1,-27 26 1,0 52 15,-27 131-15,27-26-16,0 52 15,0 27 1,-52-53 0,-27 105-1,1 26 17,-1-26-17,1-26 1,25-53-1,27-78 1,26-79 0,26-104-1,1-79 1,-1-79 0,26-78-1,-26-105 1,27-52-1,-53-53 1,26-25 0,-26-27-1,0 0 17,0 0-32,-52-27 15,-53-25 1,-79 26-1,-130 0 17,-157 26-17,52 26 1,419-26 0</inkml:trace>
  </inkml:traceGroup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9:58.4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F8EB1EC-EA9B-47D2-A64E-2297D15BD707}" emma:medium="tactile" emma:mode="ink">
          <msink:context xmlns:msink="http://schemas.microsoft.com/ink/2010/main" type="writingRegion" rotatedBoundingBox="29736,2929 29537,16653 26808,16613 27007,2889">
            <msink:destinationLink direction="with" ref="{614A9B94-49AC-49A1-96DE-23E26BBA12B5}"/>
            <msink:destinationLink direction="with" ref="{5B7AE896-573C-461D-96D0-EE46A3445939}"/>
          </msink:context>
        </emma:interpretation>
      </emma:emma>
    </inkml:annotationXML>
    <inkml:traceGroup>
      <inkml:annotationXML>
        <emma:emma xmlns:emma="http://www.w3.org/2003/04/emma" version="1.0">
          <emma:interpretation id="{7416B956-443A-4302-8F72-2EDE5E806DF2}" emma:medium="tactile" emma:mode="ink">
            <msink:context xmlns:msink="http://schemas.microsoft.com/ink/2010/main" type="paragraph" rotatedBoundingBox="29736,2929 29537,16653 26808,16613 27007,28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5B862F0-8788-4F05-B463-CA85D77BFD4F}" emma:medium="tactile" emma:mode="ink">
              <msink:context xmlns:msink="http://schemas.microsoft.com/ink/2010/main" type="line" rotatedBoundingBox="29736,2929 29537,16653 26808,16613 27007,2889"/>
            </emma:interpretation>
          </emma:emma>
        </inkml:annotationXML>
        <inkml:traceGroup>
          <inkml:annotationXML>
            <emma:emma xmlns:emma="http://www.w3.org/2003/04/emma" version="1.0">
              <emma:interpretation id="{5D5E39EC-A618-4BE0-A6BD-B0E3B045ED6A}" emma:medium="tactile" emma:mode="ink">
                <msink:context xmlns:msink="http://schemas.microsoft.com/ink/2010/main" type="inkWord" rotatedBoundingBox="26808,16613 27004,2889 29733,2928 29537,16653"/>
              </emma:interpretation>
              <emma:one-of disjunction-type="recognition" id="oneOf0">
                <emma:interpretation id="interp0" emma:lang="it-IT" emma:confidence="0">
                  <emma:literal>È":</emma:literal>
                </emma:interpretation>
                <emma:interpretation id="interp1" emma:lang="it-IT" emma:confidence="0">
                  <emma:literal>É: ?</emma:literal>
                </emma:interpretation>
                <emma:interpretation id="interp2" emma:lang="it-IT" emma:confidence="0">
                  <emma:literal>É. ?</emma:literal>
                </emma:interpretation>
                <emma:interpretation id="interp3" emma:lang="it-IT" emma:confidence="0">
                  <emma:literal>É: ¥</emma:literal>
                </emma:interpretation>
                <emma:interpretation id="interp4" emma:lang="it-IT" emma:confidence="0">
                  <emma:literal>É:" ?</emma:literal>
                </emma:interpretation>
              </emma:one-of>
            </emma:emma>
          </inkml:annotationXML>
          <inkml:trace contextRef="#ctx0" brushRef="#br0">2671 954 0,'0'-52'0,"-79"26"0,-26 26 16,-52 0-16,0 0 0,-26 52 15,26 27 1,26 25 0,26 27-1,79 26 1,26 1-1,52-1 1,53 0 0,78-26 15,53-53-15,52-78-1,-26-52 1,52-79-1,-157 0 1,-78-131 0,-132 79-1,-78 26 17,-52 26-17,-79 26 1,27 53-1,25 52 1,53 78 0,105 1-1,104-53 1,-52-26 0</inkml:trace>
          <inkml:trace contextRef="#ctx0" brushRef="#br0" timeOffset="621.054">2409 431 0,'0'26'0,"-53"79"15,1 78-15,0 53 0,-1 25 32,27 132-17,78 0 1,-52-184-1,0-25 1,-26-80 0,-26 1-1,-79-52 17,-26-27-17,-26 0 1,-1-26-1,53 26 1,79 0 0,78-26-1,105 26 1,105-26 0,52 0-1,0 0 1,-105 0 15,-104-26-31,-79-26 16,-53-53-1,53 105 1</inkml:trace>
          <inkml:trace contextRef="#ctx0" brushRef="#br0" timeOffset="957.9465">1990 666 0,'262'-157'0,"-53"131"16,27 26 0,-53 26 15,0 0-15,-130 1-1,-53 77 1,-79-51-1,1-27 1,78-26 0</inkml:trace>
          <inkml:trace contextRef="#ctx0" brushRef="#br0" timeOffset="1422.7605">3090 2787 0,'78'131'0,"27"-105"0,0-26 15,-1-26 1,-25-52 0,-53-53 15,-104 0-15,-80 26-1,-25 79 1,52 26-1,0 52 1,105 27 0,78 26-1,27 25 1,104-25 0,-26-79-1,-52 1 1,-105-27-1</inkml:trace>
          <inkml:trace contextRef="#ctx0" brushRef="#br0" timeOffset="2477.3805">2199 4358 0,'131'53'0,"-26"-27"0,0-78 15,-27-1-15,-25 1 16,-53 0 0,-79-27-1,-78 27 1,-26 25 15,-27 54-31,1 77 31,52 1-31,78 52 16,53 0 0,131 0 15,78-26-15,79-26-1,52-79 1,-52-52-1,-79-52 1,-104-27 0,-53-52-1,-131-27 1,-52 53 15,-26 27-31,-27 78 16,53 52-1,131-26 1,131-26 0,-105 26-1</inkml:trace>
          <inkml:trace contextRef="#ctx0" brushRef="#br0" timeOffset="3042.774">2409 3678 0,'-26'26'0,"26"79"0,0 78 0,0 53 0,0 78 16,0-26 15,26-79-15,-52-25 0,-1-54-1,-104 1 1,-26-26-1,26-26 1,27-27 0,77-26-1,80-26 1,78 26 0,78-26-1,1 27 1,-53-27-1,-52 0 1,-79-53 0,-105-51-1,-52-54 1,131 158 0</inkml:trace>
          <inkml:trace contextRef="#ctx0" brushRef="#br0" timeOffset="3310.335">2095 3678 0,'183'-53'0,"52"53"0,1 0 15,-79 0 1,-78 0 0,-27 53-1,-104-53 1,-1 52-1,53-52 1</inkml:trace>
          <inkml:trace contextRef="#ctx0" brushRef="#br0" timeOffset="3925.53">3116 5249 0,'131'131'32,"52"-131"-32,-78-105 0,-53 0 15,-26 27 1,-26 51-1,-26 1 1,-52 52 0,-27 53-1,26 52 17,79-26-17,26 26 1,1-53-1,25 1 1,-52-27 0,-52 0-1,-27-25 1,-26-1 0,53 0-1,52-26 1,26 26-1,53 0 1,78 27 0,-26-27-1,-27-26 1,-51 26 15,-106-26-15,53 0-1</inkml:trace>
          <inkml:trace contextRef="#ctx0" brushRef="#br0" timeOffset="4200.903">2356 6846 0,'27'105'0,"-27"26"0,0-131 16</inkml:trace>
          <inkml:trace contextRef="#ctx0" brushRef="#br0" timeOffset="4373.7435">2199 7867 0,'53'210'0,"25"-105"15,-52-79 1,-26-26 0</inkml:trace>
          <inkml:trace contextRef="#ctx0" brushRef="#br0" timeOffset="4632.516">2199 8915 0,'79'262'0,"-79"-184"16,-26 27-1,-53 52 1,53-78-1,0-1 1,78 27 0,0-27-1,1-51 1,-53-27 0</inkml:trace>
          <inkml:trace contextRef="#ctx0" brushRef="#br0" timeOffset="4943.043">2095 10433 0,'0'0'0</inkml:trace>
          <inkml:trace contextRef="#ctx0" brushRef="#br0" timeOffset="5597.298">2095 11926 0,'-262'-52'0,"105"52"16,-27 52 0,27 27-1,26 78 1,79 26 0,26 27-1,104-1 1,79 0-1,27-25 1,104-79 0,-26-53-1,-27-78 1,-25-79 0,-79-78 15,-79-53-16,-104 0 1,-106 1 0,-25 78-1,-52 78 1,25 53 0,27 52-1,78 26 1,79 79-1,131-105 1,52-78 0,-157 52-1</inkml:trace>
          <inkml:trace contextRef="#ctx0" brushRef="#br0" timeOffset="6142.185">1859 11507 0,'26'79'0,"-26"52"16,-26 104-16,0 79 15,-1 53 1,54-27 0,-27-25-1,-27-53 1,1-79 0,-78-105 15,-27-25-16,-26-53 1,-1-26 0,54-1-1,51 27 1,53 0 0,105 27 15,105 51-31,51-25 15,1-1 1,-78-52 0,-80-26-1,-78-105 1,-104-79 0,78 210-1</inkml:trace>
          <inkml:trace contextRef="#ctx0" brushRef="#br0" timeOffset="6474.195">1335 11088 0,'341'0'0,"-132"0"15,53 53 1,-53-27 0,-52 0-1,-26 0 1,-104 26-1,-80-52 1,1 27 0,52-27-1</inkml:trace>
          <inkml:trace contextRef="#ctx0" brushRef="#br0" timeOffset="7302.267">2906 13392 0,'0'0'15,"0"53"-15,-26 52 0,-26 26 0,52-27 31,-26 1-15,26-53 0,0-25-1,0-27 1,0-105 0,52-52-1,0-27 1,1 27-1,-27 53 1,26 77 0,-52 1-1,26 52 17,27 53-32,-27 52 15,26-26 16,27-27-15,-1-52 0,1-104-1,26-53 1,-53-26 0,0 52-1,-25 79 1,-27 26-1,0 26 1,0 131 0,26 53-1,0-1 1,0-26 0,0-26-1,1-78 1,-27-79-1</inkml:trace>
        </inkml:traceGroup>
      </inkml:traceGroup>
    </inkml:traceGroup>
  </inkml:traceGroup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5:42.3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FEF0975-E85B-4E73-9F85-5B9DC310B171}" emma:medium="tactile" emma:mode="ink">
          <msink:context xmlns:msink="http://schemas.microsoft.com/ink/2010/main" type="inkDrawing" rotatedBoundingBox="7310,6270 9245,6363 9236,6557 7301,6464" semanticType="callout" shapeName="Other">
            <msink:sourceLink direction="with" ref="{C93BDD4A-DC19-4180-91C1-D7C80E779149}"/>
          </msink:context>
        </emma:interpretation>
      </emma:emma>
    </inkml:annotationXML>
    <inkml:trace contextRef="#ctx0" brushRef="#br0">2461 5682 0,'288'-78'31,"26"78"-31,27 26 0,-1 0 16,-78-26 15,-26 0-15,-105 0-1,-105 26 1,-26 0 0,-131 53-1,0-27 1,131-52 0</inkml:trace>
  </inkml:traceGroup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0:10.1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0F40927-2A8E-45B7-9050-CC2A1053C6D5}" emma:medium="tactile" emma:mode="ink">
          <msink:context xmlns:msink="http://schemas.microsoft.com/ink/2010/main" type="inkDrawing" rotatedBoundingBox="19507,3686 20110,17281 19231,17319 18628,3725" semanticType="verticalRange" shapeName="Other"/>
        </emma:interpretation>
      </emma:emma>
    </inkml:annotationXML>
    <inkml:trace contextRef="#ctx0" brushRef="#br0">0 0 0,'52'53'0,"-26"-1"0,-26 27 0,26 25 16,-26 54 0,27 25-1,-27 52 1,26 27 0,-26 26-1,26 53 1,26 25-1,-25 53 1,25 53 0,-26-1-1,26 53 1,-52 26 0,27 52-1,-1 53 1,26-27-1,-52 53 1,26 0 0,-78-53 15,52 53-15,52-53-1,-25 1 1,-27-79-1,0-27 1,-27-51 0,1-79-1,-26-53 1,26-78 0,-1-79-1,27-26 1,0-104-1,0-27 1,27 0 0,-27-26-1,0-26 1,0 26 0,0 0-1,26 0 1,79 0 15,52 26-31,26 26 31,0 1-15,-52 25 0,-52-52-1,-79-26 1,-79 0-1,-52-104 1,53-27 0,78 131-1</inkml:trace>
  </inkml:traceGroup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0:13.2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86C87A8-1327-45FB-B704-355B53CB55FC}" emma:medium="tactile" emma:mode="ink">
          <msink:context xmlns:msink="http://schemas.microsoft.com/ink/2010/main" type="writingRegion" rotatedBoundingBox="22029,4237 22772,16619 19962,16788 19219,4406">
            <msink:destinationLink direction="with" ref="{B8B7C94C-873A-46E1-98F3-EA773ED480AC}"/>
          </msink:context>
        </emma:interpretation>
      </emma:emma>
    </inkml:annotationXML>
    <inkml:traceGroup>
      <inkml:annotationXML>
        <emma:emma xmlns:emma="http://www.w3.org/2003/04/emma" version="1.0">
          <emma:interpretation id="{B3FF41B9-22B1-40CC-B609-581043531BFA}" emma:medium="tactile" emma:mode="ink">
            <msink:context xmlns:msink="http://schemas.microsoft.com/ink/2010/main" type="paragraph" rotatedBoundingBox="22029,4237 22772,16619 19962,16788 19219,44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8F801A1-81E1-4330-98D9-8167C62BCDD8}" emma:medium="tactile" emma:mode="ink">
              <msink:context xmlns:msink="http://schemas.microsoft.com/ink/2010/main" type="line" rotatedBoundingBox="22029,4237 22772,16619 19962,16788 19219,4406"/>
            </emma:interpretation>
          </emma:emma>
        </inkml:annotationXML>
        <inkml:traceGroup>
          <inkml:annotationXML>
            <emma:emma xmlns:emma="http://www.w3.org/2003/04/emma" version="1.0">
              <emma:interpretation id="{70B5B10D-2B7B-47BB-99C2-A269332ED4EB}" emma:medium="tactile" emma:mode="ink">
                <msink:context xmlns:msink="http://schemas.microsoft.com/ink/2010/main" type="inkWord" rotatedBoundingBox="22029,4237 22772,16619 19962,16788 19219,4406"/>
              </emma:interpretation>
              <emma:one-of disjunction-type="recognition" id="oneOf0">
                <emma:interpretation id="interp0" emma:lang="it-IT" emma:confidence="0">
                  <emma:literal>?</emma:literal>
                </emma:interpretation>
                <emma:interpretation id="interp1" emma:lang="it-IT" emma:confidence="0">
                  <emma:literal>[</emma:literal>
                </emma:interpretation>
                <emma:interpretation id="interp2" emma:lang="it-IT" emma:confidence="0">
                  <emma:literal>,</emma:literal>
                </emma:interpretation>
                <emma:interpretation id="interp3" emma:lang="it-IT" emma:confidence="0">
                  <emma:literal>:</emma:literal>
                </emma:interpretation>
                <emma:interpretation id="interp4" emma:lang="it-IT" emma:confidence="0">
                  <emma:literal>E</emma:literal>
                </emma:interpretation>
              </emma:one-of>
            </emma:emma>
          </inkml:annotationXML>
          <inkml:trace contextRef="#ctx0" brushRef="#br0">707 864 0,'-53'105'0,"53"-1"16,-26 27-16,26 0 15,26-26 1,27-53 0,-1 1 15,26-53-31,27-53 16,0-51 15,-26-1-16,-53 0 1,26 53 0,-52-1-1,0 53 1,0 0 0,26 79-1,53 0 1,26 25-1,25-25 1,1-27 0,27-26-1,-1-52 1,0 0 0,0-105-1,-79 53 16,-51-53-31,-54 26 16,-25-26 0,-26 26-1,-27 27 17,26 25-17,1 53 1,51 0-1,27 0 1</inkml:trace>
          <inkml:trace contextRef="#ctx0" brushRef="#br0" timeOffset="497.0385">680 471 0,'27'-26'0,"77"26"0,53 0 0,53 26 15,26-26 1,-53 0 0,-26-52-1,-78 52 1,-53 0 0,-26 52-1,-26-78 1,26 26-1</inkml:trace>
          <inkml:trace contextRef="#ctx0" brushRef="#br0" timeOffset="1562.4">2461 1466 0,'0'53'0,"0"-1"0,79 53 16,-1-27-16,1-25 15,25-53 1,-25-27-1,0-51 1,-27-27 0,-52 0-1,-79-26 1,-25 27 0,-27 51 15,0 53-16,52 53 1,53 51 0,26 27-1,105 0 1,-105-131 0</inkml:trace>
          <inkml:trace contextRef="#ctx0" brushRef="#br0" timeOffset="2369.9655">1675 2592 0,'27'26'0,"-1"27"16,-26 25-16,0-78 0,0 0 15</inkml:trace>
          <inkml:trace contextRef="#ctx0" brushRef="#br0" timeOffset="2540.853">1780 3613 0,'79'210'0,"-1"-27"15,-52 1 1,1-80 0,-27-104-1</inkml:trace>
          <inkml:trace contextRef="#ctx0" brushRef="#br0" timeOffset="2701.9755">2042 5420 0,'-105'393'0,"105"-183"16,26-106 0,-26-104-1</inkml:trace>
          <inkml:trace contextRef="#ctx0" brushRef="#br0" timeOffset="2946.1005">1885 6808 0,'-26'210'0,"104"-27"16,-25-78 0,-27-1-1,-52 53 1,-1-104-1,1 25 1,26 27 0,26 52-1,1-104 1,-27-53 0</inkml:trace>
          <inkml:trace contextRef="#ctx0" brushRef="#br0" timeOffset="4102.2765">1256 10474 0,'-52'26'0,"-26"79"0,-27 0 0,26 26 15,-26 52 1,53 0 0,52 1-1,52-27 1,27-53-1,52-25 1,0-79 0,26-52-1,-52-27 1,-27 27 0,-78-27-1,0 53 1,0 0-1,-26 52 1,0 26 15,52 105-15,0 27 0,79-1-1,26-26 1,52-52-1,1-27 1,-1-78 0,-26-78-1,-26-105 1,-79-53 0,-26-26-1,-104 26 1,-27 1-1,-26 78 1,27 52 0,25 52-1,79 27 1,26 79 0,79-1-1,-105-52 1</inkml:trace>
          <inkml:trace contextRef="#ctx0" brushRef="#br0" timeOffset="4934.2545">1309 10055 0,'78'-26'0,"53"52"0,79 0 16,25 27-16,1-1 15,-26 27 17,-53-27-32,-79-26 15,-52-26 1,-26 0-1,-52 0 1,0 0 0,52 0-1,0 0 1</inkml:trace>
          <inkml:trace contextRef="#ctx0" brushRef="#br0" timeOffset="5829.705">2906 12124 0,'0'52'16,"-26"27"-16,-26 52 0,25-53 0,27 53 16,0-52-1,27-53 16,-1-26 1,0-53-32,0-51 15,27-53 1,-27 26 0,0 26-1,0 105 1,0 0-1,-26 0 1,0-26 0,53 104-1,-27 1 1,52-1 0,1-51-1,-27-27 1,27-53-1,-27-51 1,-26-27 0,1 78 15,-27 53-15,0 0-1,-27 53 1,27 78-1,0-1 1,27 28 0,-27-54-1,26-25 1,26-105 0,-52 26-1</inkml:trace>
        </inkml:traceGroup>
      </inkml:traceGroup>
    </inkml:traceGroup>
  </inkml:traceGroup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0:12.0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8B7C94C-873A-46E1-98F3-EA773ED480AC}" emma:medium="tactile" emma:mode="ink">
          <msink:context xmlns:msink="http://schemas.microsoft.com/ink/2010/main" type="inkDrawing" rotatedBoundingBox="23116,3873 23415,17147 22134,17176 21835,3902" semanticType="verticalRange" shapeName="Other">
            <msink:sourceLink direction="with" ref="{D86C87A8-1327-45FB-B704-355B53CB55FC}"/>
          </msink:context>
        </emma:interpretation>
      </emma:emma>
    </inkml:annotationXML>
    <inkml:trace contextRef="#ctx0" brushRef="#br0">0 131 0,'26'0'0,"53"27"32,366-54-32,-131 1 0,-131-26 15,-78 26 17,-26 26-17,-53-27 1,-26 27-1,-26 53 1,0 25 0,-1 27-1,1 26 1,0 79 0,26-1-1,-26 105 1,26 27-1,0 51 1,26 80 0,-26 25-1,26 27 1,-26 52 0,53 105-1,-27-105 1,26 79-1,-26 25 1,-26 28 15,26-1-15,27 0 0,-1 0-1,1-27 1,-27-25-1,-52-79 1,26-78 0,0-53-1,26-79 1,-26-104 0,0-78-1,0-80 1,0-25-1,0-27 1,-26-26 0,26-26-1,-27 0 1,1 27 15,-26-27-15,-1 0-1,-25 0 1,-1 0 0,-78 0-1,0-27 1,0 27 0,52 0-1,53 0 1,104 0-1,105-26 1,1-52 0,-158 78-1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6:56.0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FDBF0F6-3724-4949-9850-303AA0FAD888}" emma:medium="tactile" emma:mode="ink">
          <msink:context xmlns:msink="http://schemas.microsoft.com/ink/2010/main" type="inkDrawing" rotatedBoundingBox="11401,3799 17426,4198 17412,4404 11388,4006" semanticType="strikethrough" shapeName="Other">
            <msink:sourceLink direction="with" ref="{FCF86DD9-F75A-4720-AA1F-CC4D826151AB}"/>
            <msink:destinationLink direction="with" ref="{0DFBDCFE-AFAA-4640-8C79-E99BB4E77301}"/>
          </msink:context>
        </emma:interpretation>
      </emma:emma>
    </inkml:annotationXML>
    <inkml:trace contextRef="#ctx0" brushRef="#br0">0 10 0,'52'-26'15,"53"26"-15,78 26 0,79-26 0,52 26 16,105 1 0,0-27-1,79 26 1,78 0-1,0 26 1,26-25 15,-52 25-15,-52 0 0,-105 1-1,-105-1 1,-105-26-1,-105-26 1,-51 0 0,-80-26-1,1-26 1,26-1 0,26-25-1,0 78 1</inkml:trace>
  </inkml:traceGroup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0:24.1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0C1D365-366A-4F61-B214-B875E220EF05}" emma:medium="tactile" emma:mode="ink">
          <msink:context xmlns:msink="http://schemas.microsoft.com/ink/2010/main" type="writingRegion" rotatedBoundingBox="18774,2356 24745,2356 24745,4032 18774,4032"/>
        </emma:interpretation>
      </emma:emma>
    </inkml:annotationXML>
    <inkml:traceGroup>
      <inkml:annotationXML>
        <emma:emma xmlns:emma="http://www.w3.org/2003/04/emma" version="1.0">
          <emma:interpretation id="{EB2F7060-CB90-4B19-ABB4-BB3AF386FCB8}" emma:medium="tactile" emma:mode="ink">
            <msink:context xmlns:msink="http://schemas.microsoft.com/ink/2010/main" type="paragraph" rotatedBoundingBox="18774,2356 24745,2356 24745,4032 18774,40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E32620B-6719-44FF-B428-5C737CAF505E}" emma:medium="tactile" emma:mode="ink">
              <msink:context xmlns:msink="http://schemas.microsoft.com/ink/2010/main" type="line" rotatedBoundingBox="18774,2356 24745,2356 24745,4032 18774,4032"/>
            </emma:interpretation>
          </emma:emma>
        </inkml:annotationXML>
        <inkml:traceGroup>
          <inkml:annotationXML>
            <emma:emma xmlns:emma="http://www.w3.org/2003/04/emma" version="1.0">
              <emma:interpretation id="{43D448E4-8621-42B7-BAD5-B8B778ECDAAC}" emma:medium="tactile" emma:mode="ink">
                <msink:context xmlns:msink="http://schemas.microsoft.com/ink/2010/main" type="inkWord" rotatedBoundingBox="18774,2356 24745,2356 24745,4032 18774,4032"/>
              </emma:interpretation>
              <emma:one-of disjunction-type="recognition" id="oneOf0">
                <emma:interpretation id="interp0" emma:lang="it-IT" emma:confidence="0">
                  <emma:literal>fintine</emma:literal>
                </emma:interpretation>
                <emma:interpretation id="interp1" emma:lang="it-IT" emma:confidence="0">
                  <emma:literal>fioriera</emma:literal>
                </emma:interpretation>
                <emma:interpretation id="interp2" emma:lang="it-IT" emma:confidence="0">
                  <emma:literal>finitine</emma:literal>
                </emma:interpretation>
                <emma:interpretation id="interp3" emma:lang="it-IT" emma:confidence="0">
                  <emma:literal>fiorirei</emma:literal>
                </emma:interpretation>
                <emma:interpretation id="interp4" emma:lang="it-IT" emma:confidence="0">
                  <emma:literal>fiorirai</emma:literal>
                </emma:interpretation>
              </emma:one-of>
            </emma:emma>
          </inkml:annotationXML>
          <inkml:trace contextRef="#ctx0" brushRef="#br0">576-1152 0,'209'-157'0,"-183"78"16,0 0 0,1 27-1,-54 0 1,-25 52 0,-79 26-1,-52 52 1,52 27 15,0 0-15,52 0-1,53 26 1,52 26 0,27-26-1,25 0 1,-51 26-1,-27-53 1,-53-51 0,-52-1-1,1-26 17,25-26-32,1 0 15,-1 0 1,79-104-1,0 104 1</inkml:trace>
          <inkml:trace contextRef="#ctx0" brushRef="#br0" timeOffset="-13338.0135">0 105 0,'130'-27'0,"54"27"0,-1 0 15,27-26 1,-53 26 0,-53 0-1,-77 0 1,-1 0-1,-52 0 1,-1-52 0,27 52-1</inkml:trace>
          <inkml:trace contextRef="#ctx0" brushRef="#br0" timeOffset="1295.8155">1335-969 0,'-26'79'0,"26"25"0,-26 27 16,-1 26-1,54-78 1,25-27 0,-26-26-1,53-52 1,-27-26-1,0 0 1,-52-27 0,27 27-1,-27 25 1,0 27 0,0 53-1,-27 52 1,80-1-1,25-51 1,27-1 0,-26-52-1,-1-52 1,-25-27 15,-53-52-15,-79 0-1,1 0 1,-27 53 0,26 25-1,79 1 1,0 26 0,105 0-1,26-27 1,0 53-1,26 0 1,-105 0 0,1-26-1,-53 26 1</inkml:trace>
          <inkml:trace contextRef="#ctx0" brushRef="#br0" timeOffset="319.3155">-315-681 0,'79'-26'0,"26"26"15,52 0-15,0 0 0,-52 0 16,-53 0 15,-52 26-15,0-26-1,-52-26 1,52 0 0,0 26-1</inkml:trace>
          <inkml:trace contextRef="#ctx0" brushRef="#br0" timeOffset="683.55">445-524 0,'0'0'0</inkml:trace>
          <inkml:trace contextRef="#ctx0" brushRef="#br0" timeOffset="1867.068">2409-1126 0,'0'0'16</inkml:trace>
          <inkml:trace contextRef="#ctx0" brushRef="#br0" timeOffset="1563.3765">2487-498 0,'0'131'0,"26"-52"16,1-1-16,-27-104 15,26-79 1,-26 105 0</inkml:trace>
          <inkml:trace contextRef="#ctx0" brushRef="#br0" timeOffset="3107.223">2959-393 0,'104'-26'0,"1"-26"0,-26-27 16,-53-26-16,-26 0 15,0 27 1,-79 52-1,1 26 1,-53 78 0,52 27-1,53 0 1,26 0 0,79-27-1,51-26 1,1-52-1,0-26 1,0-78 15,-78 25-31,-1-26 16,-26 53 15,-26 26-15,0 52-1,-26 26 1,0 53 0,52 0-1,0-27 1,0-25 0,27-53-1,-1 0 1,27-79-1,-27 1 1,-26 25 15,0 27-31,-26 0 16,0 52 0,27 26-1,-1 1 1,52 25 15,1-25-15,-1-53-1,27-27 1,-26-25 0,-53-26-1,-26-27 1,-52 0-1,-1 79 17,-25 78-17,78 53 1,52 26 0,27-26-1,51-27 1,1-25-1,-26-80 1,-26-25 0,-53-79-1,-52-26 1,-27 0 0,-25 52-1,25 53 1,27 52-1,79-26 1,78 26 0,26 26 15,0-26-15,-79 26-1,-52 0 1,-26 26-1,-52 27 1,26 26 0,52 0-1,53-1 1,52-25 0,26-1-1,-26-51 1,-131-27-1</inkml:trace>
        </inkml:traceGroup>
      </inkml:traceGroup>
    </inkml:traceGroup>
  </inkml:traceGroup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5:56.1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5084A25-0C4E-4D5B-AC49-6FDA41F58C93}" emma:medium="tactile" emma:mode="ink">
          <msink:context xmlns:msink="http://schemas.microsoft.com/ink/2010/main" type="writingRegion" rotatedBoundingBox="24326,9269 25635,9269 25635,10054 24326,10054"/>
        </emma:interpretation>
      </emma:emma>
    </inkml:annotationXML>
    <inkml:traceGroup>
      <inkml:annotationXML>
        <emma:emma xmlns:emma="http://www.w3.org/2003/04/emma" version="1.0">
          <emma:interpretation id="{84244D82-38F7-4908-B6B7-A22036E8A100}" emma:medium="tactile" emma:mode="ink">
            <msink:context xmlns:msink="http://schemas.microsoft.com/ink/2010/main" type="paragraph" rotatedBoundingBox="24326,9269 25635,9269 25635,10054 24326,1005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0E42724-4D55-49F6-84CD-0C16D1E2F886}" emma:medium="tactile" emma:mode="ink">
              <msink:context xmlns:msink="http://schemas.microsoft.com/ink/2010/main" type="line" rotatedBoundingBox="24326,9269 25635,9269 25635,10054 24326,10054"/>
            </emma:interpretation>
          </emma:emma>
        </inkml:annotationXML>
        <inkml:traceGroup>
          <inkml:annotationXML>
            <emma:emma xmlns:emma="http://www.w3.org/2003/04/emma" version="1.0">
              <emma:interpretation id="{6A426FE5-139B-430C-9D02-92FE2D908586}" emma:medium="tactile" emma:mode="ink">
                <msink:context xmlns:msink="http://schemas.microsoft.com/ink/2010/main" type="inkWord" rotatedBoundingBox="24326,9269 25635,9269 25635,10054 24326,10054"/>
              </emma:interpretation>
              <emma:one-of disjunction-type="recognition" id="oneOf0">
                <emma:interpretation id="interp0" emma:lang="it-IT" emma:confidence="0">
                  <emma:literal>=</emma:literal>
                </emma:interpretation>
                <emma:interpretation id="interp1" emma:lang="it-IT" emma:confidence="0">
                  <emma:literal>e</emma:literal>
                </emma:interpretation>
                <emma:interpretation id="interp2" emma:lang="it-IT" emma:confidence="0">
                  <emma:literal>*</emma:literal>
                </emma:interpretation>
                <emma:interpretation id="interp3" emma:lang="it-IT" emma:confidence="0">
                  <emma:literal>+</emma:literal>
                </emma:interpretation>
                <emma:interpretation id="interp4" emma:lang="it-IT" emma:confidence="0">
                  <emma:literal>È</emma:literal>
                </emma:interpretation>
              </emma:one-of>
            </emma:emma>
          </inkml:annotationXML>
          <inkml:trace contextRef="#ctx0" brushRef="#br0">-1414 7501 0,'183'26'0,"53"0"15,-27 0-15,-26-26 16,-78 0 0,-52 0-1,-53 0 17,0 0-17,-53 0 1,27-26-1,26 26-15</inkml:trace>
          <inkml:trace contextRef="#ctx0" brushRef="#br0" timeOffset="-256.8195">-1126 6846 0,'183'0'0,"-52"0"31,-26 0-31,26-26 0,-27 26 16,27 0 0,-26 0-1,-26-26 1,-27 26 15,-52 0-15,-26 0-1,-131 26 1,-27 0 0,-51 26-1,-1 1 1,236-53-1</inkml:trace>
        </inkml:traceGroup>
      </inkml:traceGroup>
    </inkml:traceGroup>
  </inkml:traceGroup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5:24.3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E013CC1-CB7B-4B4C-9EF6-30E507EF7816}" emma:medium="tactile" emma:mode="ink">
          <msink:context xmlns:msink="http://schemas.microsoft.com/ink/2010/main" type="writingRegion" rotatedBoundingBox="4844,706 18486,706 18486,3586 4844,3586"/>
        </emma:interpretation>
      </emma:emma>
    </inkml:annotationXML>
    <inkml:traceGroup>
      <inkml:annotationXML>
        <emma:emma xmlns:emma="http://www.w3.org/2003/04/emma" version="1.0">
          <emma:interpretation id="{C66D6B7E-53C8-445B-AAB9-A26716605203}" emma:medium="tactile" emma:mode="ink">
            <msink:context xmlns:msink="http://schemas.microsoft.com/ink/2010/main" type="paragraph" rotatedBoundingBox="4844,706 18486,706 18486,2146 4844,21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1FEE56A-6B36-49BF-AB3E-9148B47D1A34}" emma:medium="tactile" emma:mode="ink">
              <msink:context xmlns:msink="http://schemas.microsoft.com/ink/2010/main" type="line" rotatedBoundingBox="4844,706 18486,706 18486,2146 4844,2146"/>
            </emma:interpretation>
          </emma:emma>
        </inkml:annotationXML>
        <inkml:traceGroup>
          <inkml:annotationXML>
            <emma:emma xmlns:emma="http://www.w3.org/2003/04/emma" version="1.0">
              <emma:interpretation id="{EB7303BE-5A3B-4BD1-8F59-177E84E5E31D}" emma:medium="tactile" emma:mode="ink">
                <msink:context xmlns:msink="http://schemas.microsoft.com/ink/2010/main" type="inkWord" rotatedBoundingBox="4871,696 12511,917 12483,1870 4844,1649">
                  <msink:destinationLink direction="with" ref="{7AE303E5-5748-40CF-991A-9F15039CB80E}"/>
                  <msink:destinationLink direction="with" ref="{450BD3C3-BF89-4793-9E8C-CA9267A7E60D}"/>
                </msink:context>
              </emma:interpretation>
              <emma:one-of disjunction-type="recognition" id="oneOf0">
                <emma:interpretation id="interp0" emma:lang="it-IT" emma:confidence="0">
                  <emma:literal>Autocarri</emma:literal>
                </emma:interpretation>
                <emma:interpretation id="interp1" emma:lang="it-IT" emma:confidence="0">
                  <emma:literal>Autocarro</emma:literal>
                </emma:interpretation>
                <emma:interpretation id="interp2" emma:lang="it-IT" emma:confidence="0">
                  <emma:literal>Aurore</emma:literal>
                </emma:interpretation>
                <emma:interpretation id="interp3" emma:lang="it-IT" emma:confidence="0">
                  <emma:literal>Aurora</emma:literal>
                </emma:interpretation>
                <emma:interpretation id="interp4" emma:lang="it-IT" emma:confidence="0">
                  <emma:literal>Durar</emma:literal>
                </emma:interpretation>
              </emma:one-of>
            </emma:emma>
          </inkml:annotationXML>
          <inkml:trace contextRef="#ctx0" brushRef="#br0">445 105 0,'-53'-53'0,"80"27"0,-54 105 0,-25 52 16,-27 26-16,1 52 0,-1-52 16,27-26-1,26-78 1,0-53-1,52 0 1,26-105 0,27-78-1,-27-27 1,-26 27 0,27 52-1,-27 26 1,0 79 15,0 26-15,27 79-1,25 52 1,1 52 0,-27-26-1,0-26 1,-25-26-1,-27-27 1,-27-52 0,-51-26-1,-53 0 1,0-26 0,0 0-1,26 52 1,53 0-1,78-52 1,79-26 15,-105 52-31</inkml:trace>
          <inkml:trace contextRef="#ctx0" brushRef="#br0" timeOffset="449.19">1099 262 0,'27'26'0,"-1"79"15,-26 78-15,26-52 0,26 0 16,27-79 15,52-52-15,0-52 0,-27-53-1,1-26 1,-79 0-1,-52 27 1,0 25 0,0 79-1,0 0 1,26 79 0,52-79-1,105-27 1,-157 27-1</inkml:trace>
          <inkml:trace contextRef="#ctx0" brushRef="#br0" timeOffset="1341.711">2513 210 0,'27'52'0,"-27"79"16,0 0-16,26 0 15,-26-53 1,26-52 0,-26 1-1,-26-54 1,-53-77-1,1-53 17,-27-1-17,-26 28 1,26 51 0,53 79-1,52 26 1,52-26-1,79 0 1,79 26 0,25-26-1,-25 0 1,-105 0 15,-79 0-15,-26 0-16,-26 27 15,-27 25 1,1 53 0,52-27 15,52 53-15,53-26-1,26-27-15,52-25 31,0-53-15,-25-26 0,-54-53-1,-51-26 1,-79 1 0,-79-54-1,-52 54 1,-27 78-1,27 52 1,52 52 0,53 27 15,157 78-15,52-104-1,79-79 1,26-26-1,-262 26 1</inkml:trace>
          <inkml:trace contextRef="#ctx0" brushRef="#br0" timeOffset="2144.394">4530 445 0,'52'-26'0,"27"26"16,25-26-16,-25 0 0,-27-1 15,-52 1-15,-52 0 16,-105 26 15,-131 105-15,183-27-1,26 27 1,79-26 0,105-1-1,79-25 1,25-53-1,27-53 1,-79 27 0,-79-26-1,-51 25 1,-1 27 0,-26 0-1,0 27 1,52 25-1,27 0 1,78-25 0,0-1 15,0-52 0,0-1-31,-52-51 16,-105-1-1,-79-25 1,-104-1 0,-27 79-1,27 26 1,52 52 0,53 53-1,78-1 1,131 1-1,78-79 1,53-52 0,26 0-1,-288 26 1</inkml:trace>
          <inkml:trace contextRef="#ctx0" brushRef="#br0" timeOffset="2816.226">6232 367 0,'0'26'16,"0"52"-16,0 53 0,26-26 15,0 26 1,-26-79 0,0-25-1,0-54 1,-26-156 0,-53 26-1,27 26 1,52 52-1,52 53 1,27 0 0,78 0 15,26 52-15,-52 0-1,-52 0 1,-105 27-1,-53 25 1,-52 1 0,53-1-1,25 1 1,79 0 0,27-1-1,78-25 1,26-27-1,-52 0 1,-27 0 15,-52 0-31,-26-52 16,27-52 15,-27-1-31,0 79 16</inkml:trace>
          <inkml:trace contextRef="#ctx0" brushRef="#br0" timeOffset="3438.2565">6965 367 0,'26'52'0,"27"105"0,-27 0 16,0-26 0,0-52-1,0-27 1,-52-52 0,-26-52-1,-53-79 16,0-79-15,105 79 0,53 53-1,51 25 1,53 27 0,1 52-1,-28 1 1,-51 25-1,-105 0 1,-79 27 0,-52-1-1,52 1 1,53 26 0,78-53-1,26 27 1,79-27-1,0-26 1,-26 0 0,-53-26-1,-25-26 17,-1-52-17,-26 78 1</inkml:trace>
        </inkml:traceGroup>
        <inkml:traceGroup>
          <inkml:annotationXML>
            <emma:emma xmlns:emma="http://www.w3.org/2003/04/emma" version="1.0">
              <emma:interpretation id="{B1710BF6-510A-4C11-A11B-4572B31BF272}" emma:medium="tactile" emma:mode="ink">
                <msink:context xmlns:msink="http://schemas.microsoft.com/ink/2010/main" type="inkWord" rotatedBoundingBox="13616,1151 18486,1151 18486,2146 13616,2146"/>
              </emma:interpretation>
              <emma:one-of disjunction-type="recognition" id="oneOf1">
                <emma:interpretation id="interp5" emma:lang="it-IT" emma:confidence="0">
                  <emma:literal>ELDZronri</emma:literal>
                </emma:interpretation>
                <emma:interpretation id="interp6" emma:lang="it-IT" emma:confidence="0">
                  <emma:literal>ElDZronri</emma:literal>
                </emma:interpretation>
                <emma:interpretation id="interp7" emma:lang="it-IT" emma:confidence="0">
                  <emma:literal>Enza</emma:literal>
                </emma:interpretation>
                <emma:interpretation id="interp8" emma:lang="it-IT" emma:confidence="0">
                  <emma:literal>ELD2ronri</emma:literal>
                </emma:interpretation>
                <emma:interpretation id="interp9" emma:lang="it-IT" emma:confidence="0">
                  <emma:literal>ElDrronri</emma:literal>
                </emma:interpretation>
              </emma:one-of>
            </emma:emma>
          </inkml:annotationXML>
          <inkml:trace contextRef="#ctx0" brushRef="#br0" timeOffset="6759.333">10474 838 0,'131'26'0,"78"-26"0,-25-105 16,-80 53-1,-51 26 1,-27 26 0,-26 0-1,0 26 1,0 53-1,-26 52 1,-1-1 31,27-25-47,53-52 0,-27-27 16,26-52-1,53-27 1,-52-52-1,-1 27 1,-26 52 0,0 0 15,-26 52-15,26 26-1,27 53 1,25 0-1,1-27 1,26-52 0,26-52-1,-27-26 1,-51-27 0,-1-52-1,-104 0 1,-53 27-1,-52 51 1,0 53 0,0 105-1,78 0 1,79-1 0,52 1-1,106-79 16,25-52-15,0-52 0,-26-53-1,-157 131 1</inkml:trace>
          <inkml:trace contextRef="#ctx0" brushRef="#br0" timeOffset="7520.0265">12385 759 0,'-26'79'0,"-26"26"15,-27 26-15,53-53 16,26-78 0,0 0-1,26-26 1,27-79-1,-27 1 1,0 51 15,0 53-15,27 79 0,-27 25-1,52 27 1,27-78-1,-26-27 1,25-52 0,-51-53-1,-1-52 1,-52 0 0,26 27-1,0 51 1,1 27 15,51 52-31,27 0 31,-27 27-15,-51-27 0,-27 26-1,-79 1 1,-52 25-1,53 27 1,51-26 0,80 25-1,78-51 1,26-1 0,0-26-1,-26-26 1,-79 0-1,-52-26 17,-52-53-32,-53 1 31,105 78-31</inkml:trace>
          <inkml:trace contextRef="#ctx0" brushRef="#br0" timeOffset="7848.1305">13014 890 0,'183'-26'0,"-26"26"0,-52-26 16,-79-53-1,-104 27 1,-1-27 0,-52 27-1,79 52 1,78 0 0,79 0-1,26 52 16,-53-52-15,-78 0-16</inkml:trace>
          <inkml:trace contextRef="#ctx0" brushRef="#br0" timeOffset="4875.6645">8877 445 0,'-27'419'16,"-25"-340"0,52-27-1,-26-26 1,78 27-1,1-27 1,77-26 0,1 0-1,26 0 1,-52 0 0,-52 0-1,-27 0 1,-52 0-1,-53-53 1,79-25 0,0 78-1</inkml:trace>
          <inkml:trace contextRef="#ctx0" brushRef="#br0" timeOffset="5491.836">9662 471 0,'52'53'0,"-78"51"15,-78 54-15,-1-1 31,52-79-15,53-52 0,0-26-1,0 0 1,27-78 0,25-53-1,0-26 1,27 26-1,-27 52 1,1 53 0,-27 26-1,26 53 1,27 51 0,25 1-1,1-26 1,-52-1-1,-27-52 1,-79 1 0,-78-1-1,-52-26 1,0 26 15,52 26-15,105-26-1,78-52 1,79-52 0,-131 78-1</inkml:trace>
          <inkml:trace contextRef="#ctx0" brushRef="#br0" timeOffset="5959.5795">10133 498 0,'105'52'0,"0"-26"0,52 26 0,-26-52 15,-26 27 1,-79-27 0,-26 0-1,-79 52 1,-78 27 0,0 25-1,52-25 1,79-27-1,52 1 1,79-1 0,26-26-1,0-26 1,-53-26 15,-25-53-15,-79-25-1,26 104 1</inkml:trace>
          <inkml:trace contextRef="#ctx0" brushRef="#br0" timeOffset="4489.947">7698 471 0,'445'-26'0,"-261"26"0,-53-52 16,-27-1-1,-104 53 1</inkml:trace>
          <inkml:trace contextRef="#ctx0" brushRef="#br0" timeOffset="3808.35">7908 393 0,'26'105'0,"-79"25"0,27 1 16,0-52-1,78 0 1,27-27 0,52-26 15,52 0-16,-26 0 1,-78 1 0,-79-27-1,-26 0 1,-27-53 0,27-51-1,26 104 1</inkml:trace>
          <inkml:trace contextRef="#ctx0" brushRef="#br0" timeOffset="4279.9995">7672 759 0,'105'-26'0,"26"26"0,-53-26 16,27 26-16,-79-26 16,-26 0-1,-26-27 1,26 53 0</inkml:trace>
        </inkml:traceGroup>
      </inkml:traceGroup>
    </inkml:traceGroup>
    <inkml:traceGroup>
      <inkml:annotationXML>
        <emma:emma xmlns:emma="http://www.w3.org/2003/04/emma" version="1.0">
          <emma:interpretation id="{84651B33-AD8C-47D0-BBEF-C52B42A167BA}" emma:medium="tactile" emma:mode="ink">
            <msink:context xmlns:msink="http://schemas.microsoft.com/ink/2010/main" type="paragraph" rotatedBoundingBox="6381,1654 16966,2398 16876,3687 6290,294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AEDD87B-9D5E-4403-9A10-647D2E59292E}" emma:medium="tactile" emma:mode="ink">
              <msink:context xmlns:msink="http://schemas.microsoft.com/ink/2010/main" type="line" rotatedBoundingBox="6381,1654 16966,2398 16876,3687 6290,2943"/>
            </emma:interpretation>
          </emma:emma>
        </inkml:annotationXML>
        <inkml:traceGroup>
          <inkml:annotationXML>
            <emma:emma xmlns:emma="http://www.w3.org/2003/04/emma" version="1.0">
              <emma:interpretation id="{E0AC941D-13FA-4748-8AA6-7535D92191ED}" emma:medium="tactile" emma:mode="ink">
                <msink:context xmlns:msink="http://schemas.microsoft.com/ink/2010/main" type="inkWord" rotatedBoundingBox="6363,1903 12678,2347 12609,3326 6295,2882"/>
              </emma:interpretation>
              <emma:one-of disjunction-type="recognition" id="oneOf2">
                <emma:interpretation id="interp10" emma:lang="it-IT" emma:confidence="0">
                  <emma:literal>ONDINA</emma:literal>
                </emma:interpretation>
                <emma:interpretation id="interp11" emma:lang="it-IT" emma:confidence="0">
                  <emma:literal>ANDINA</emma:literal>
                </emma:interpretation>
                <emma:interpretation id="interp12" emma:lang="it-IT" emma:confidence="0">
                  <emma:literal>ONDINE</emma:literal>
                </emma:interpretation>
                <emma:interpretation id="interp13" emma:lang="it-IT" emma:confidence="0">
                  <emma:literal>CONDINO</emma:literal>
                </emma:interpretation>
                <emma:interpretation id="interp14" emma:lang="it-IT" emma:confidence="0">
                  <emma:literal>DANDINI</emma:literal>
                </emma:interpretation>
              </emma:one-of>
            </emma:emma>
          </inkml:annotationXML>
          <inkml:trace contextRef="#ctx0" brushRef="#br0" timeOffset="9260.1495">2356 1493 0,'26'-79'0,"-26"53"0,-26 0 15,-78 26-15,-80 26 0,27 52 0,-26 27 16,52 0-1,52 52 1,27-26 0,104-26-1,53-1 1,52-77 0,53-27-1,25-53 1,-51-52-1,-80-25 17,-51-1-17,-79-26 1,-79 52 0,-26 26-1,-52 53 1,-1 52-1,53 79 1,79-26 0,104-53-1,-52-26 1</inkml:trace>
          <inkml:trace contextRef="#ctx0" brushRef="#br0" timeOffset="9939.7935">2932 1519 0,'-104'131'0,"-27"26"0,52 26 16,53-78-1,26-53 1,0-52 0,52 0-1,27-105 1,-27-25-1,1-28 1,-27 54 0,0 51-1,-26 53 17,0 27-17,26 77 1,27 27-1,51 0 1,1-52 0,26-1-1,-26-78 1,-27-52 0,-25-27-1,-80-52 1,-25-26-1,-26 53 1,-1 51 0,27 27-1,-1 52 1,53 0 0,105-52-1,-105 26 1</inkml:trace>
          <inkml:trace contextRef="#ctx0" brushRef="#br0" timeOffset="10573.542">3823 1493 0,'52'78'16,"-26"53"-16,-26 0 0,0 0 15,-26-79 32,0 1-47,0-53 16,0-27-1,-27-77 1,27-27 0,0-26-1,-27 26 1,80 26 0,-1 79-1,26 0 1,79 52-1,26 52 1,53 27 0,-79 26-1,-27-26 1,-77-27 0,-80 1-1,-130-1 1,-53-25 15,1-1-15,51-26-1,79 1 1,79-27 0,131-79-1,78-26 1,-183 105-1</inkml:trace>
          <inkml:trace contextRef="#ctx0" brushRef="#br0" timeOffset="10884.069">4844 1571 0,'26'157'0,"-78"-26"31,-27 26-31,53-52 16,26-53-1,0-52 1,26-78-1,53-53 1,-79 131 0</inkml:trace>
          <inkml:trace contextRef="#ctx0" brushRef="#br0" timeOffset="11462.157">5420 1624 0,'26'52'0,"-26"53"0,-26 52 16,-53-53 0,53-51-1,26-53 1,0-26-1,0-27 1,0-51 0,79-54 15,-27 106-15,-26 52-1,27 52 1,-1 79-1,27 0 1,25-26 0,27-53-1,-26-52 1,26-26 0,-79-52-1,-25-27 1,-54-26-1,-25 0 17,0 79-17,-1 26 1,53 26 0,53 26-1,78-52 1,-131 26-1</inkml:trace>
          <inkml:trace contextRef="#ctx0" brushRef="#br0" timeOffset="12096.882">7201 1597 0,'-27'79'0,"-25"52"15,-53 52-15,27-26 16,52-52 0,-27-53-1,53-25 16,26-54-15,27-182 0,25 26-1,1 52 1,26 52 0,-53 27-1,-26 78 1,53 52-1,-27 53 1,27 53 15,-1-27-15,27-52 15,-26-27-31,-53-52 16,-26 0-1,-79-52 1,-78-26 0,-52 0-1,-1 25 1,53 54 0,78-1-1,132-52 1,130 26-1,-183 0 1</inkml:trace>
        </inkml:traceGroup>
        <inkml:traceGroup>
          <inkml:annotationXML>
            <emma:emma xmlns:emma="http://www.w3.org/2003/04/emma" version="1.0">
              <emma:interpretation id="{41E21DAA-4C54-46C0-BA8C-0FD31646FCAD}" emma:medium="tactile" emma:mode="ink">
                <msink:context xmlns:msink="http://schemas.microsoft.com/ink/2010/main" type="inkWord" rotatedBoundingBox="14592,2231 16966,2398 16876,3687 14501,3520"/>
              </emma:interpretation>
              <emma:one-of disjunction-type="recognition" id="oneOf3">
                <emma:interpretation id="interp15" emma:lang="it-IT" emma:confidence="0">
                  <emma:literal>un</emma:literal>
                </emma:interpretation>
                <emma:interpretation id="interp16" emma:lang="it-IT" emma:confidence="0">
                  <emma:literal>non</emma:literal>
                </emma:interpretation>
                <emma:interpretation id="interp17" emma:lang="it-IT" emma:confidence="0">
                  <emma:literal>Non</emma:literal>
                </emma:interpretation>
                <emma:interpretation id="interp18" emma:lang="it-IT" emma:confidence="0">
                  <emma:literal>Wn</emma:literal>
                </emma:interpretation>
                <emma:interpretation id="interp19" emma:lang="it-IT" emma:confidence="0">
                  <emma:literal>Wu</emma:literal>
                </emma:interpretation>
              </emma:one-of>
            </emma:emma>
          </inkml:annotationXML>
          <inkml:trace contextRef="#ctx0" brushRef="#br0" timeOffset="14609.4165">9793 1728 0,'0'53'0,"-26"78"0,0 78 16,-27 53 0,53-53-1,53-78 1,-1-52 0,0-53-1,27-52 1,26-105-1,-1-52 1,-25-27 0,0 1-1,-53 78 1,-26 52 0,26 53-1,-26 78 16,-26 53-15,52 78 0,26 1-1,53-1 1,0-78 0,26 0-1,0-79 1,-53-52-1,-25-53 1,-80-78 0,-25-26-1,-53-27 1,0 79 0,27 0-1,78 53 1,52 25-1,53 1 1,78 26 0,1 0 15,-53 52-15,-53 26-1,-52 27 1,-26-27-1,-26 0 1,26-52 0</inkml:trace>
          <inkml:trace contextRef="#ctx0" brushRef="#br0" timeOffset="15040.053">11312 2488 0,'26'26'0,"0"26"0,-26 27 15,0-27-15,0 1 16,26-27-1,1-52 1,51-27 0,1-25-1,-1-1 1,1 0 0,-1 79-1,-52 27 1,27 51-1,-1 27 17,1 26-17,-27-53 1,0-156 0,-26 78-1</inkml:trace>
        </inkml:traceGroup>
      </inkml:traceGroup>
    </inkml:traceGroup>
  </inkml:traceGroup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6:56.8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A0A63CE-48B0-4DA3-9BEE-E31E47F9D26B}" emma:medium="tactile" emma:mode="ink">
          <msink:context xmlns:msink="http://schemas.microsoft.com/ink/2010/main" type="writingRegion" rotatedBoundingBox="3504,1919 29460,3952 28318,18533 2362,16500"/>
        </emma:interpretation>
      </emma:emma>
    </inkml:annotationXML>
    <inkml:traceGroup>
      <inkml:annotationXML>
        <emma:emma xmlns:emma="http://www.w3.org/2003/04/emma" version="1.0">
          <emma:interpretation id="{1BA5BCE9-FB73-4382-A8F2-034C91D7DD1C}" emma:medium="tactile" emma:mode="ink">
            <msink:context xmlns:msink="http://schemas.microsoft.com/ink/2010/main" type="paragraph" rotatedBoundingBox="4603,2330 24555,3185 24385,7152 4433,62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2850002-6DF5-4029-8336-2CFBC1CEC95A}" emma:medium="tactile" emma:mode="ink">
              <msink:context xmlns:msink="http://schemas.microsoft.com/ink/2010/main" type="line" rotatedBoundingBox="4603,2330 24555,3185 24385,7152 4433,6297"/>
            </emma:interpretation>
          </emma:emma>
        </inkml:annotationXML>
        <inkml:traceGroup>
          <inkml:annotationXML>
            <emma:emma xmlns:emma="http://www.w3.org/2003/04/emma" version="1.0">
              <emma:interpretation id="{CC5756D0-9F32-45E2-946B-3FF3AADB781B}" emma:medium="tactile" emma:mode="ink">
                <msink:context xmlns:msink="http://schemas.microsoft.com/ink/2010/main" type="inkWord" rotatedBoundingBox="4603,2330 17395,2878 17225,6845 4433,6297"/>
              </emma:interpretation>
              <emma:one-of disjunction-type="recognition" id="oneOf0">
                <emma:interpretation id="interp0" emma:lang="it-IT" emma:confidence="0">
                  <emma:literal>antenne</emma:literal>
                </emma:interpretation>
                <emma:interpretation id="interp1" emma:lang="it-IT" emma:confidence="0">
                  <emma:literal>an*Sn"</emma:literal>
                </emma:interpretation>
                <emma:interpretation id="interp2" emma:lang="it-IT" emma:confidence="0">
                  <emma:literal>antifona</emma:literal>
                </emma:interpretation>
                <emma:interpretation id="interp3" emma:lang="it-IT" emma:confidence="0">
                  <emma:literal>antifone</emma:literal>
                </emma:interpretation>
                <emma:interpretation id="interp4" emma:lang="it-IT" emma:confidence="0">
                  <emma:literal>antigeni</emma:literal>
                </emma:interpretation>
              </emma:one-of>
            </emma:emma>
          </inkml:annotationXML>
          <inkml:trace contextRef="#ctx0" brushRef="#br0">5054 1214 0,'419'79'0,"-157"-53"15,-53 0 1,-104-26 0,-53-26-1,-52 26 1,-26 0 0,-26 26-1,52-26 1</inkml:trace>
          <inkml:trace contextRef="#ctx0" brushRef="#br0" timeOffset="-543.9105">6573 324 0,'-53'79'0,"-78"78"16,-78 26-16,26 26 15,26-25 1,-1-1 0,28 0 15,51-26-15,0-52-1,53-52 1,0-53-1,52-79 1,27-104 0,-1-1-1,-52 184 1</inkml:trace>
          <inkml:trace contextRef="#ctx0" brushRef="#br0" timeOffset="-227.5245">5342 612 0,'79'79'0,"-1"52"0,1 78 16,52 1-1,26-1 16,-26-26-31,0-26 16,-53-78 0,-52-53-1,-52-52 1,-79-53 0,-52-78-1,-52-26 1,209 183-1</inkml:trace>
          <inkml:trace contextRef="#ctx0" brushRef="#br0" timeOffset="-1640.52">524 1712 0,'52'78'0,"27"-25"0,-1-27 0,1 0 15,-27 0 1,1 1 0,25-27-1,-52 0 1,27 0-1,-27 0 1,0 0 0,27 0-1,-27 0 1,0 0 0,0-27-1,-26 27 1,0 0-1,0 0 1,0 0 0,0 0-1,0 0 1,26 0 15,0-26-15,1 26-1,25-26 1,27 0 0,-1 0-1,27-27 1,-27-52 0,53-52-1,-26 0 1,-26-52-1,-53 25 1,-52-25 0,-79-27-1,-26 53 1,-78 26 0,-27 52-1,-26 53 1,-26 52-1,52 78 1,1 79 0,51 53 15,80 78-15,51 26-1,106 0 1,51-52-1,80-78 1,51-53 0,53-105-1,0-105 1,-52-26 0,-53-26-1,-104 1 1,-53 25-1,0 52 1,-26 27 0,0 52 15,0 53-31,26 78 16,79 0-1,0 0 1,26-26 15,0-52-15,-26-53-1,-27-78 1,-52-27 0,-26 79-1</inkml:trace>
          <inkml:trace contextRef="#ctx0" brushRef="#br0" timeOffset="-1045.8315">3142 1790 0,'79'158'0,"-53"-28"15,0 28 1,-26-27 0,0-53-1,27-26 1,-27-25-1,26-54 1,26-51 0,27-53-1,-1-26 1,1 52 0,-1 27-1,1 25 1,-27 27-1,-26 52 1,27 27 0,-1 77-1,-26 1 1,1 53 0,25-53 15,-52-53-16,26-25 1,0-106 0,27-78-1,-53 131 1</inkml:trace>
          <inkml:trace contextRef="#ctx0" brushRef="#br0" timeOffset="1039.9725">9244-828 0,'0'-79'0,"-105"79"16,-26 53-16,-78 25 0,-1 53 0,1 52 15,51 1 1,80 51 0,26 1 15,104 26-31,79 0 15,78 52 1,79 0 15,0 27-15,-78-53 0,-79-53-1,-131-51 1,-53-53-1,-130-27 1,-53-51 0,-78-79-1,0-27 1,0-25 0,130-1-1,80 1 1,104 25 15,78 1-31,132-27 16,-1 53-1,1 0 1,-79 26 0,-53 0-1,-25 0 16,-1-26-15,-52 26-16</inkml:trace>
          <inkml:trace contextRef="#ctx0" brushRef="#br0" timeOffset="1612.2015">9794 2262 0,'131'78'0,"-79"27"15,-52 26-15,0 0 16,0 0-1,26-53 1,-26-25 0,0-53-1,26-26 1,0-79 0,27-26 15,25 0-31,1 26 15,-27 79 1,27 0 0,-27 52 15,1 53-15,-1 52-1,-26 26 1,-26 0-1,0-79 1,26 1 0,1-79-1,-1-52 1,26-106 0,-52 158-1</inkml:trace>
          <inkml:trace contextRef="#ctx0" brushRef="#br0" timeOffset="2024.2845">11574 1319 0,'210'-26'15,"104"26"-15,-131 0 16,27 0-1,-53 0 1,-52 0 0,-53 0-1,-52 0 1,-52 26 0,-79-26-1,-53-26 1,184 26-1</inkml:trace>
          <inkml:trace contextRef="#ctx0" brushRef="#br0" timeOffset="2220.561">11574 1869 0,'184'26'0,"25"27"0,0-1 16,-25 0 0,-27-26-1,-79 1 1,-78-27 0</inkml:trace>
        </inkml:traceGroup>
        <inkml:traceGroup>
          <inkml:annotationXML>
            <emma:emma xmlns:emma="http://www.w3.org/2003/04/emma" version="1.0">
              <emma:interpretation id="{25CC3A36-E261-48D0-82C6-FA8F9E4B1995}" emma:medium="tactile" emma:mode="ink">
                <msink:context xmlns:msink="http://schemas.microsoft.com/ink/2010/main" type="inkWord" rotatedBoundingBox="20484,4276 24501,4448 24404,6729 20386,6556"/>
              </emma:interpretation>
              <emma:one-of disjunction-type="recognition" id="oneOf1">
                <emma:interpretation id="interp5" emma:lang="it-IT" emma:confidence="0">
                  <emma:literal>an</emma:literal>
                </emma:interpretation>
                <emma:interpretation id="interp6" emma:lang="it-IT" emma:confidence="0">
                  <emma:literal>a</emma:literal>
                </emma:interpretation>
                <emma:interpretation id="interp7" emma:lang="it-IT" emma:confidence="0">
                  <emma:literal>arn</emma:literal>
                </emma:interpretation>
                <emma:interpretation id="interp8" emma:lang="it-IT" emma:confidence="0">
                  <emma:literal>Arn</emma:literal>
                </emma:interpretation>
                <emma:interpretation id="interp9" emma:lang="it-IT" emma:confidence="0">
                  <emma:literal>Orn</emma:literal>
                </emma:interpretation>
              </emma:one-of>
            </emma:emma>
          </inkml:annotationXML>
          <inkml:trace contextRef="#ctx0" brushRef="#br0" timeOffset="3799.5615">16183 1974 0,'26'0'0,"-26"104"0,26 27 0,53-26 15,26 26 1,78-26-1,26-53 1,53-78 0,26-131-1,-52 0 1,-79-79 0,-78-52-1,-79 0 1,-105 26-1,-78 26 1,-53 79 0,-78 53-1,-1 130 17,27 52-17,53 132 1,78-1-1,104 27 1,53-27 0,26 27-1,79-53 1,26-25 0,52-80-1,1-52 1,-1-78-1,-26-27 1,-26-25 0,-26-27-1,-79 105 1,-26 26 0,0 26-1,0 105 16,0 78-15,52-78 0,27 0-1,26-52 1,26-106 0,-27 27-1,1-52 1,0-79-1,-27 26 1,-78 105 0</inkml:trace>
          <inkml:trace contextRef="#ctx0" brushRef="#br0" timeOffset="4264.3755">18566 2419 0,'26'105'0,"0"-1"15,0 27-15,27-52 16,-1-27-1,-26-26 17,105-52-17,-26-52 1,78-53 0,-104 78-1,-27 27 1,27 26 15,-27 26-15,27 53-1,-1-1 1,1 53 0,52 0-1,-53-78 1,-78-53-1</inkml:trace>
        </inkml:traceGroup>
      </inkml:traceGroup>
    </inkml:traceGroup>
    <inkml:traceGroup>
      <inkml:annotationXML>
        <emma:emma xmlns:emma="http://www.w3.org/2003/04/emma" version="1.0">
          <emma:interpretation id="{00517F3A-C0EA-4BE7-8616-C25B586A4AED}" emma:medium="tactile" emma:mode="ink">
            <msink:context xmlns:msink="http://schemas.microsoft.com/ink/2010/main" type="paragraph" rotatedBoundingBox="3759,7125 26591,9354 26174,13629 3342,114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3AF826E-DD7F-49AC-BDAC-B38BF51D56F9}" emma:medium="tactile" emma:mode="ink">
              <msink:context xmlns:msink="http://schemas.microsoft.com/ink/2010/main" type="line" rotatedBoundingBox="3759,7125 26591,9354 26174,13629 3342,11401"/>
            </emma:interpretation>
          </emma:emma>
        </inkml:annotationXML>
        <inkml:traceGroup>
          <inkml:annotationXML>
            <emma:emma xmlns:emma="http://www.w3.org/2003/04/emma" version="1.0">
              <emma:interpretation id="{6B3C9BDE-4584-4FF6-8F70-5D322CE8B134}" emma:medium="tactile" emma:mode="ink">
                <msink:context xmlns:msink="http://schemas.microsoft.com/ink/2010/main" type="inkWord" rotatedBoundingBox="3759,7125 20123,8722 19706,12998 3342,11401"/>
              </emma:interpretation>
              <emma:one-of disjunction-type="recognition" id="oneOf2">
                <emma:interpretation id="interp10" emma:lang="it-IT" emma:confidence="0">
                  <emma:literal>EiedeSn-k=</emma:literal>
                </emma:interpretation>
                <emma:interpretation id="interp11" emma:lang="it-IT" emma:confidence="0">
                  <emma:literal>EiedeSn-h=</emma:literal>
                </emma:interpretation>
                <emma:interpretation id="interp12" emma:lang="it-IT" emma:confidence="0">
                  <emma:literal>EiedeSn-k:</emma:literal>
                </emma:interpretation>
                <emma:interpretation id="interp13" emma:lang="it-IT" emma:confidence="0">
                  <emma:literal>Traente:</emma:literal>
                </emma:interpretation>
                <emma:interpretation id="interp14" emma:lang="it-IT" emma:confidence="0">
                  <emma:literal>Traente:'</emma:literal>
                </emma:interpretation>
              </emma:one-of>
            </emma:emma>
          </inkml:annotationXML>
          <inkml:trace contextRef="#ctx0" brushRef="#br0" timeOffset="10346.994">9218 5064 0,'-131'52'0,"-53"27"16,-25 25-16,-1 27 16,53 26-1,52 27 1,79-1 15,131 53-15,104-1-1,53 27 1,26-26 0,-26 26-1,-131-79 1,-78-26 0,-80-26-1,-208-52 1,-27-106-1,-26 1 1,0-26 15,52-27-15,131 27 0,79 0-1,131-27 1,131 53-1,78 26 1,-26-26 15,-105 26-31,-26-53 16,-157 53 0</inkml:trace>
          <inkml:trace contextRef="#ctx0" brushRef="#br0" timeOffset="10948.518">9846 7237 0,'105'52'0,"-53"1"0,0 52 15,-52 52-15,27-26 16,-1 52 0,-26-131 15,0-26-16,26-26 1,-26-104 0,52-27-1,1 0 1,-1 26 0,27 27-1,-1 51 1,1 54-1,26 25 1,-53 79 0,0 0-1,-26 26 1,1-26 0,-27-26-1,26-79 1,52-79-1,27-51 17,-26-27-32,-79 131 31</inkml:trace>
          <inkml:trace contextRef="#ctx0" brushRef="#br0" timeOffset="11230.7265">11181 7682 0,'105'0'0,"0"0"0,0 26 0,-1-26 16,27 0-1,-52 0 32,-79 53-16,-26-106-15,52-78 0,-26 131-1</inkml:trace>
          <inkml:trace contextRef="#ctx0" brushRef="#br0" timeOffset="11983.608">12229 6530 0,'262'314'0,"-262"-78"15,0 52 1,26 0 0,0 105-1,-52-184 1,0-78-1,-27-78 1,27-53 0,0-79-1,26-26 17,52-26-17,53 53 1,0 25-1,52 1 1,0 26 0,-78 52-1,-27 0 1,-52 0 0,-79 27-1,-52-1 1,53 1-1,26-27 17,52 0-32,52 52 15,79 1 1,52 0 0,-26-1-1,-52-52 1,-53 0 15,-52-26-15,-52-26-1,26-26 1,26-53 0,0 105-1</inkml:trace>
          <inkml:trace contextRef="#ctx0" brushRef="#br0" timeOffset="12367.3725">14298 6844 0,'261'-52'0,"1"52"0,-52 0 16,-27 26-1,-52 0 1,-26-26 0,-105 0-1,-53 26 1,-51-52 0,104 26-1</inkml:trace>
          <inkml:trace contextRef="#ctx0" brushRef="#br0" timeOffset="12607.5915">14586 7682 0,'261'105'16,"-77"-105"-16,-53 52 0,-27-52 15,-77-26 1,-27 26 15</inkml:trace>
          <inkml:trace contextRef="#ctx0" brushRef="#br0" timeOffset="6883.3485">1598 4435 0,'26'-26'0,"-105"0"0,-52 26 15,-78 0-15,-79 26 0,0 26 16,-27 1 0,54 25-1,51 1 1,79 26-1,131-53 1,131 0 0,131 1-1,105-1 1,-1 0 0,-52 27-1,-130 0 16,-106-27-15,-130 0 0,-158 27-1,-130-1 1,-79 1 0,0 78-1,26 26 1,53 27-1,130 52 1,132 0 0,130-27-1,158-51 1,104-27 0,79-53-1,52-25 1,-52-53-1,-105-26 1,-105 0 0,-131 0 15,-52 0-15,-26-52-1,-26-27 1,52 79-16</inkml:trace>
          <inkml:trace contextRef="#ctx0" brushRef="#br0" timeOffset="7259.301">1598 3833 0,'26'-105'16,"0"131"-16,0 131 0,-26 27 0,26 25 15,0 1 1,1-27 0,-1-26-1,26-78 1,-52-79-16</inkml:trace>
          <inkml:trace contextRef="#ctx0" brushRef="#br0" timeOffset="8019.9945">2095 6373 0,'0'209'0,"0"1"16,-26 26-1,0-1 1,-1-25-1,1-1 1,26-78 0,0-26-1,0-105 1,26 0 0,-26-157-1,27 0 1,51 26-1,27 26 1,52 26 0,0 53-1,-26 26 1,-26 53 0,0-1 15,-105 0-31,-27-25 15,-77-1 17,-80-26-17,53 0 1,53 0 0,52 26-1,78 52 1,79 27-1,26 26 1,26 0 0,-52-52-1,-52-27 1,-27-52 0,1-105-1,-1-78 1,-52 183-1</inkml:trace>
          <inkml:trace contextRef="#ctx0" brushRef="#br0" timeOffset="8799.2415">4399 7001 0,'184'210'15,"-80"-105"1,27-79-16,0-26 15,53-79 17,-54-26-17,1-104 1,-52-1 0,-53-25-1,-104-1 1,-53 27-1,-53 52 1,-51 130 0,-1 54-1,27 77 1,78 53 0,26 53-1,105-1 1,105-25-1,52-53 1,0-53 0,0-52-1,-52-52 1,-27 26 0,-78 0 15,0 0-16,0 26 1,26 27 0,27 51-1,25-25 1,27 0 0,0-27-1,26-78 1,0-53-1,0-26 1,-131 105 0</inkml:trace>
          <inkml:trace contextRef="#ctx0" brushRef="#br0" timeOffset="9508.1805">6180 6870 0,'26'158'0,"-52"51"15,26 1 1,-26 25 0,26-25-1,0-53 1,0-52-1,0-53 17,0-52-17,26-26 1,26-53 0,27-52-1,26 26 1,-1 1-1,54 51 1,-28 53 0,-25 0-1,-26 53 1,-53-27 0,-78 26-1,-53 1 1,-26-53-1,0 26 1,52 0 0,53 26-1,52 1 1,105 78 15,79 0-15,-27 0-1,-26-53 1,-52 1 0,-79-79-1,-52-79 1,0-104 0,26 183-1</inkml:trace>
        </inkml:traceGroup>
        <inkml:traceGroup>
          <inkml:annotationXML>
            <emma:emma xmlns:emma="http://www.w3.org/2003/04/emma" version="1.0">
              <emma:interpretation id="{4126EE04-36E6-4B82-8178-643C80B5DD01}" emma:medium="tactile" emma:mode="ink">
                <msink:context xmlns:msink="http://schemas.microsoft.com/ink/2010/main" type="inkWord" rotatedBoundingBox="22236,9922 26495,10338 26263,12725 22003,12309"/>
              </emma:interpretation>
              <emma:one-of disjunction-type="recognition" id="oneOf3">
                <emma:interpretation id="interp15" emma:lang="it-IT" emma:confidence="0">
                  <emma:literal>a</emma:literal>
                </emma:interpretation>
                <emma:interpretation id="interp16" emma:lang="it-IT" emma:confidence="0">
                  <emma:literal>e</emma:literal>
                </emma:interpretation>
                <emma:interpretation id="interp17" emma:lang="it-IT" emma:confidence="0">
                  <emma:literal>o</emma:literal>
                </emma:interpretation>
                <emma:interpretation id="interp18" emma:lang="it-IT" emma:confidence="0">
                  <emma:literal>è</emma:literal>
                </emma:interpretation>
                <emma:interpretation id="interp19" emma:lang="it-IT" emma:confidence="0">
                  <emma:literal>6</emma:literal>
                </emma:interpretation>
              </emma:one-of>
            </emma:emma>
          </inkml:annotationXML>
          <inkml:trace contextRef="#ctx0" brushRef="#br0" timeOffset="13647.564">18382 7473 0,'0'104'0,"27"1"15,25 26-15,53 26 16,26-26-1,52-26 1,0-79 0,-26-26-1,-26-105 1,-26-104 0,-79-53 15,-78-26-16,-79 0 1,-79 0 0,-25 52-1,-53 79 1,0 105 0,78 78-1,1 105 1,104 26-1,26 79 1,106-1 0,51-25-1,105-53 1,1-26 0,25-53-1,-25-78 1,-106-26-1,-26 26 1,1-26 0,-53 26-1,52 79 17,27 51-17,78 106 1,26-26-1,-26-27 1,0-52 0,-52-79-1,-26-52 1,-53-78 0,-52-53-1,0 0 1,26 131-1</inkml:trace>
          <inkml:trace contextRef="#ctx0" brushRef="#br0" timeOffset="14983.416">20399 8101 0,'26'131'0,"-26"52"0,-26 1 16,26-53 0,0-53-1,26-25 1,0-80-1,79-25 1,104-158 0,-78 27 15,-26 52-15,-26 79-1,-53 52 1,26 26-1,0 53 1,1 52 0,52 78-1,52 27 1,78-27 0,-235-209-1</inkml:trace>
        </inkml:traceGroup>
      </inkml:traceGroup>
    </inkml:traceGroup>
    <inkml:traceGroup>
      <inkml:annotationXML>
        <emma:emma xmlns:emma="http://www.w3.org/2003/04/emma" version="1.0">
          <emma:interpretation id="{4D8BD08E-FBEC-43D3-907E-82957FEE1FA2}" emma:medium="tactile" emma:mode="ink">
            <msink:context xmlns:msink="http://schemas.microsoft.com/ink/2010/main" type="paragraph" rotatedBoundingBox="2703,12143 28659,14176 28318,18533 2362,165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F093D76-6376-4C90-8464-9AD5591ADE61}" emma:medium="tactile" emma:mode="ink">
              <msink:context xmlns:msink="http://schemas.microsoft.com/ink/2010/main" type="line" rotatedBoundingBox="2703,12143 28659,14176 28318,18533 2362,16500"/>
            </emma:interpretation>
          </emma:emma>
        </inkml:annotationXML>
        <inkml:traceGroup>
          <inkml:annotationXML>
            <emma:emma xmlns:emma="http://www.w3.org/2003/04/emma" version="1.0">
              <emma:interpretation id="{2EB0B3F2-6F32-45D8-88BA-D582B6DE6303}" emma:medium="tactile" emma:mode="ink">
                <msink:context xmlns:msink="http://schemas.microsoft.com/ink/2010/main" type="inkWord" rotatedBoundingBox="3497,11712 12306,14301 11108,18377 2299,15788"/>
              </emma:interpretation>
              <emma:one-of disjunction-type="recognition" id="oneOf4">
                <emma:interpretation id="interp20" emma:lang="it-IT" emma:confidence="0">
                  <emma:literal>Cira.</emma:literal>
                </emma:interpretation>
                <emma:interpretation id="interp21" emma:lang="it-IT" emma:confidence="0">
                  <emma:literal>Citra</emma:literal>
                </emma:interpretation>
                <emma:interpretation id="interp22" emma:lang="it-IT" emma:confidence="0">
                  <emma:literal>Cira,</emma:literal>
                </emma:interpretation>
                <emma:interpretation id="interp23" emma:lang="it-IT" emma:confidence="0">
                  <emma:literal>Citra,</emma:literal>
                </emma:interpretation>
                <emma:interpretation id="interp24" emma:lang="it-IT" emma:confidence="0">
                  <emma:literal>Citra.</emma:literal>
                </emma:interpretation>
              </emma:one-of>
            </emma:emma>
          </inkml:annotationXML>
          <inkml:trace contextRef="#ctx0" brushRef="#br0" timeOffset="27258.021">1598 9410 0,'26'0'16,"-183"-26"-16,-27 26 0,-78-26 0,1 52 16,-27-26-1,26 26 1,78 1 0,80-1 15,77 0-16,132 26 1,78 1 0,79 25-1,0 1 1,-79 26 0,-78-53-1,-79-26 1,-104 27-1,-132-27 1,-130 26 0,-27 27-1,-78 25 1,-26 106 0,26 78-1,104 0 1,79 0 15,158 0-31,130-26 31,105-26-15,131-53 0,52-52-1,105-53 1,26-78-1,-26-78 1,-79-1 0,-52 1-1,-78-1 1,-79 27 31,-53 26-47,-78 26 0,0 26 15,-26 105 1,0 26 0,52 0 15,27-52-31,-27-184 16,52-104-1,-78 183 1</inkml:trace>
          <inkml:trace contextRef="#ctx0" brushRef="#br0" timeOffset="27586.125">1283 8756 0,'79'78'16,"-53"79"-16,-26 53 0,26 26 15,-26-27 1,53-52 0,-1-78 15,-52-79-31</inkml:trace>
          <inkml:trace contextRef="#ctx0" brushRef="#br0" timeOffset="28462.0455">1598 11374 0,'26'27'16,"0"25"-1,26 210-15,-52-53 0,26 27 16,1 0 0,-27-27-1,0-52 1,0-52 15,-27-53-15,27-52-1,-26-52 1,26-53 0,26-26-1,27 0 1,25 53 0,27 25-1,26 27 1,-26 26-1,0 53 1,-53-1 0,-26 0-1,-78 27 1,-53-53 15,-26 0-31,26 0 16,53 1-1,52 25 1,52 27 0,79 51 15,79 28-15,-132-80-1,-25-52 1,-27 1-1,-52-80 1,26-25 15,52-53-31,-52 131 16</inkml:trace>
          <inkml:trace contextRef="#ctx0" brushRef="#br0" timeOffset="29317.4595">4373 11741 0,'157'183'0,"-52"-52"16,-26-52-1,25-27 1,53-52-1,-26-26 1,-26-26 0,-26-53-1,-53-79 1,-52-25 0,-105-27-1,-26 79 1,-53 26-1,1 79 1,25 104 0,53 53-1,53 26 1,52 52 15,52 1-15,79-27-1,26-26 1,52-53 0,-52-78-1,0-52 1,-53-1 0,-52 27-1,1 26 1,-27 0-1,26 79 1,26 52 0,27 52-1,52 0 1,0-26 0,-53-52-1,-25-52 1,-1-80-1,-26-51 1,-26-79 0,0 157-1</inkml:trace>
          <inkml:trace contextRef="#ctx0" brushRef="#br0" timeOffset="30021.516">6023 11950 0,'131'53'0,"-105"52"0,-26 52 16,0 52-1,0 1 1,26-27 0,-26-26-1,0-52 1,0-105 0,-52-79-1,-1-52 1,27 0 15,52-26-15,53 79-1,26 52 1,52 26 0,0 52-1,-52 26 1,-53-25-1,-78-27 1,-79 0 0,-26-26-1,0 26 1,79 1 0,52-1-1,78 78 1,53 54-1,53-27 1,-53-1 0,-27-25-1,-77-79 1,-27 1 15,0-80-15,26-25-1,-26 78-15</inkml:trace>
        </inkml:traceGroup>
        <inkml:traceGroup>
          <inkml:annotationXML>
            <emma:emma xmlns:emma="http://www.w3.org/2003/04/emma" version="1.0">
              <emma:interpretation id="{A00B0AF0-FC8E-4EEC-83B4-1EB8ACE1A0EB}" emma:medium="tactile" emma:mode="ink">
                <msink:context xmlns:msink="http://schemas.microsoft.com/ink/2010/main" type="inkWord" rotatedBoundingBox="13005,13878 18554,15873 17679,18304 12131,16309"/>
              </emma:interpretation>
              <emma:one-of disjunction-type="recognition" id="oneOf5">
                <emma:interpretation id="interp25" emma:lang="it-IT" emma:confidence="0">
                  <emma:literal>Stisn=9-n</emma:literal>
                </emma:interpretation>
                <emma:interpretation id="interp26" emma:lang="it-IT" emma:confidence="0">
                  <emma:literal>Stisn--9-n</emma:literal>
                </emma:interpretation>
                <emma:interpretation id="interp27" emma:lang="it-IT" emma:confidence="0">
                  <emma:literal>Skfn=9-n</emma:literal>
                </emma:interpretation>
                <emma:interpretation id="interp28" emma:lang="it-IT" emma:confidence="0">
                  <emma:literal>Sanza</emma:literal>
                </emma:interpretation>
                <emma:interpretation id="interp29" emma:lang="it-IT" emma:confidence="0">
                  <emma:literal>Sanza.</emma:literal>
                </emma:interpretation>
              </emma:one-of>
            </emma:emma>
          </inkml:annotationXML>
          <inkml:trace contextRef="#ctx0" brushRef="#br0" timeOffset="30829.0815">9532 10641 0,'-157'-78'0,"-27"51"0,-78 27 16,27 53-1,25 25 1,53 53-1,79 26 1,104 53 0,79 26-1,52-1 1,52 27 0,27-26-1,-27-27 1,-52-25-1,-78-54 1,-53-51 0,-104-53-1,-53 0 1,-53-52 0,-25 0-1,-1-26 1,27-1 15,26-25-15,52-1-1,79 27 1,26-1 0,105 53-1,52 0 1,0 27-1,26-1 1,-52 0 0,-26-26-1,-105 0 1</inkml:trace>
          <inkml:trace contextRef="#ctx0" brushRef="#br0" timeOffset="31805.5815">9977 12238 0,'78'79'0,"-51"-27"0,-1 53 16,-26 52-1,0 27 1,26-1 0,0 26-1,0-52 1,-26-26-1,0-52 1,0-53 0,0-26-1,-26-52 1,0-27 0,26 1-1,26-27 1,0 0-1,27 27 1,25 51 15,27 1-31,-26 52 32,25 1-17,-51 25 1,-1 27-1,-52-27 1,-78 0 0,-1-26-1,0-26 1,1 0 0,52 0-1,52 0 1,26 53-1,27-1 1,52 53 0,-79-53-1,0 1 17,-25-27-32,-27-26 15,-27-26 1,27-27-1,53-51 1,-53 104 0</inkml:trace>
          <inkml:trace contextRef="#ctx0" brushRef="#br0" timeOffset="32420.7765">11129 13103 0,'157'52'0,"-26"-26"0,0 0 16,0 1 0,-26-1-1,-27-26 1,-25-53-1,-1 1 1,-52 52 0</inkml:trace>
          <inkml:trace contextRef="#ctx0" brushRef="#br0" timeOffset="32195.205">11522 12762 0,'52'79'0,"-26"-1"0,-26 27 15,0 52 1,27 0 0,-1-26-1,0-52 1,0-27 0,-52-26-1,-26-52 1,25-26-1,-51-27 1,-27-26 0,105 105-1</inkml:trace>
          <inkml:trace contextRef="#ctx0" brushRef="#br0" timeOffset="41556.9105">12438 12579 0,'79'52'15,"-53"27"-15,-26 78 0,26 52 0,-26 1 32,26-53-17,-26 0 1,0-78 0,0-53-1,0-26 1,0-79-1,53-52 1,-1-52 0,27 26-1,25 26 17,1 52-32,26 27 15,-52 52 1,25 52 15,-51 79-31,-1 27 16,1 51 15,-53-26-15,0-26-1,0-52 1,-53-79-1,79-104 1,27-106 0,-53 184-1</inkml:trace>
          <inkml:trace contextRef="#ctx0" brushRef="#br0" timeOffset="42112.539">15266 12186 0,'210'26'0,"-79"-26"0,52 0 16,-26 0 0,-26 26-1,-26 1 1,-53-1-1,-26-26 17,-157 52-17,27-78 1,-53 52 0,157-26-1</inkml:trace>
          <inkml:trace contextRef="#ctx0" brushRef="#br0" timeOffset="42316.6275">15214 12710 0,'131'105'0,"26"-53"15,26 26-15,1-51 16,-1 25-1,-52-52 1,-53 0 0,-78 0-1</inkml:trace>
          <inkml:trace contextRef="#ctx0" brushRef="#br0" timeOffset="88648.623">19299 12396 0,'0'104'0,"26"-25"0,79-1 15,52 1 1,52-53-1,-25-26 1,-1-52 0,-26-27-1,-52-25 1,-27-54 0,-51-51-1,-80-27 1,-78-26-1,-104 53 1,-53 52 0,-27 78 15,-51 132-31,25 51 16,132 53-1,78 105 16,105-26-15,104 0 0,106-27-1,51-78 1,27-79 0,0-52-1,-79-78 1,-52-27-1,-105 53 1,-26 26 0,0 26-1,0 26 1,-26 79 0,79 52 15,51 52-31,54-26 15,-1 1 1,0-53 0,-53-79-1,-51-26 17,-53-26-17,-26-52 1,-1-1-1,27 53 1</inkml:trace>
          <inkml:trace contextRef="#ctx0" brushRef="#br0" timeOffset="89160.309">21132 13391 0,'26'0'0,"53"0"0,52 0 15,26 0-15,26 0 0,-52 0 16,-79 0-1,-25 26 1,-27-26 0,-27 0-1,1 0 1,0 26 0,52-26-1,27-52 1,25-27 15,-78 79-31</inkml:trace>
          <inkml:trace contextRef="#ctx0" brushRef="#br0" timeOffset="89679.807">22782 12736 0,'104'0'0,"-104"52"0,-26 79 0,-52 53 15,-1 77 1,53-51-1,26-27 1,26-78 0,26-53-1,1-78 1,25-79 0,53-156-1,0-1 1,-52 78-1,-1 53 17,-25 79-32,25 52 15,27 105 1,0 104 15,26 79-15,-53 0-1,-78-52 1,26-184 0,-26-52-1</inkml:trace>
        </inkml:traceGroup>
      </inkml:traceGroup>
    </inkml:traceGroup>
  </inkml:traceGroup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7:42.47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2012 682 0,'53'-131'0,"-106"27"15,-25-1-15,-53-26 16,-52 52-1,-27 1 1,1 25 31,-27 53-47,0 27 16,27 51-1,26 79 1,25 27-1,54 51 1,25 1 0,79 0-1,53-1 1,51 1 0,106 0-1,25-79 1,80-26-1,-1-53 1,-26-78 0,-52-52-1,-53-53 17,-26-52-32,-26-105 15,-105-52 16,-104-26-15,-132-27 0,-130 53-1,25 130 1,315 184 0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8:42.6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D6F8FF5-8CB9-4AB3-BCC2-582400B71CD4}" emma:medium="tactile" emma:mode="ink">
          <msink:context xmlns:msink="http://schemas.microsoft.com/ink/2010/main" type="inkDrawing" rotatedBoundingBox="11898,2014 11914,10053 11656,10054 11640,2015" semanticType="callout" shapeName="Other">
            <msink:sourceLink direction="with" ref="{E3840DCE-AF51-4A75-980C-B4FDF1225391}"/>
            <msink:sourceLink direction="with" ref="{067C94ED-B719-4170-A266-4E4F01BEF821}"/>
          </msink:context>
        </emma:interpretation>
      </emma:emma>
    </inkml:annotationXML>
    <inkml:trace contextRef="#ctx0" brushRef="#br0">218 0 0,'-26'210'0,"0"52"16,0 52-1,26 26 1,0 79-1,0 79 1,-26 78 0,-27 52-1,27 27 1,0 0 0,26 25-1,0-51 16,26-53-15,26-79 0,1-78-1,25-78 1,-51-132 0,-1-130-1,-26-27 1,-79-78-1,-52-157 1,131 183 0</inkml:trace>
  </inkml:traceGroup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8:45.3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BB12CB5-CA8F-4E96-85B9-59E7EB6417B9}" emma:medium="tactile" emma:mode="ink">
          <msink:context xmlns:msink="http://schemas.microsoft.com/ink/2010/main" type="writingRegion" rotatedBoundingBox="11029,896 15403,832 15423,2239 11049,2303"/>
        </emma:interpretation>
      </emma:emma>
    </inkml:annotationXML>
    <inkml:traceGroup>
      <inkml:annotationXML>
        <emma:emma xmlns:emma="http://www.w3.org/2003/04/emma" version="1.0">
          <emma:interpretation id="{0763D97F-C405-4FA1-8C6A-EB712CBD92F8}" emma:medium="tactile" emma:mode="ink">
            <msink:context xmlns:msink="http://schemas.microsoft.com/ink/2010/main" type="paragraph" rotatedBoundingBox="11029,896 15403,832 15423,2239 11049,23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87C9F04-7E04-4909-864A-1FF084F7DFD8}" emma:medium="tactile" emma:mode="ink">
              <msink:context xmlns:msink="http://schemas.microsoft.com/ink/2010/main" type="line" rotatedBoundingBox="11029,896 15403,832 15423,2239 11050,2303"/>
            </emma:interpretation>
          </emma:emma>
        </inkml:annotationXML>
        <inkml:traceGroup>
          <inkml:annotationXML>
            <emma:emma xmlns:emma="http://www.w3.org/2003/04/emma" version="1.0">
              <emma:interpretation id="{E3840DCE-AF51-4A75-980C-B4FDF1225391}" emma:medium="tactile" emma:mode="ink">
                <msink:context xmlns:msink="http://schemas.microsoft.com/ink/2010/main" type="inkWord" rotatedBoundingBox="11029,896 15403,832 15423,2239 11050,2303">
                  <msink:destinationLink direction="with" ref="{8D6F8FF5-8CB9-4AB3-BCC2-582400B71CD4}"/>
                  <msink:destinationLink direction="to" ref="{120F043A-154C-47C8-B488-263F05F37D74}"/>
                </msink:context>
              </emma:interpretation>
              <emma:one-of disjunction-type="recognition" id="oneOf0">
                <emma:interpretation id="interp0" emma:lang="it-IT" emma:confidence="0">
                  <emma:literal>san</emma:literal>
                </emma:interpretation>
                <emma:interpretation id="interp1" emma:lang="it-IT" emma:confidence="0">
                  <emma:literal>gran</emma:literal>
                </emma:interpretation>
                <emma:interpretation id="interp2" emma:lang="it-IT" emma:confidence="0">
                  <emma:literal>osan</emma:literal>
                </emma:interpretation>
                <emma:interpretation id="interp3" emma:lang="it-IT" emma:confidence="0">
                  <emma:literal>man</emma:literal>
                </emma:interpretation>
                <emma:interpretation id="interp4" emma:lang="it-IT" emma:confidence="0">
                  <emma:literal>sani</emma:literal>
                </emma:interpretation>
              </emma:one-of>
            </emma:emma>
          </inkml:annotationXML>
          <inkml:trace contextRef="#ctx0" brushRef="#br0">35-288 0,'-52'-52'16,"25"157"-16,-77 26 0,-27 26 16,-52 0-1,78-105 1,79-26-1,26-78 1,104-79 0,106-78-1,-79 25 1,26 53 0,-52 79-1,-79 26 1,26 52-1,27 79 1,25 26 15,1 0-31,26-53 16,-26 1 0,-53-53-1,-52 26 1,-105 27 15,-78-132-15,183 53-1</inkml:trace>
          <inkml:trace contextRef="#ctx0" brushRef="#br0" timeOffset="1284.0975">1240-916 0,'0'105'0,"0"25"0,0 28 16,52-27-1,53-79 1,-1-26-1,27-78 1,0-27 0,0-52-1,-52-78 1,-27 52 0,-104 26 15,-53 52-31,-78 79 15,26 53 1,-27 77 0,53 28-1,105-1 17,79-26-17,51 0 1,53-79-1,1-26 1,-28-26 0,-25 0-1,-79 0 1,1 0 0,25 52-1,27 27 1,51 52-1,-51-79 1,26-104 0,-27 0-1,-78 52 1</inkml:trace>
          <inkml:trace contextRef="#ctx0" brushRef="#br0" timeOffset="1641.4965">2863-209 0,'26'105'15,"0"-1"-15,-26-25 0,0-53 16,53-52-1,78-79 17,0 0-17,26 27 1,-105 25 0,-26 53-1,1 79 1,25 52-1,26 52 1,80-130 0,-158-53 15</inkml:trace>
        </inkml:traceGroup>
      </inkml:traceGroup>
    </inkml:traceGroup>
  </inkml:traceGroup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8:52.5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F66F41C-12A6-43BE-AC0F-F6EB31B48680}" emma:medium="tactile" emma:mode="ink">
          <msink:context xmlns:msink="http://schemas.microsoft.com/ink/2010/main" type="inkDrawing" rotatedBoundingBox="2119,2553 29450,5648 28572,13396 1241,10301" hotPoints="1431,9441 12814,5147 29196,11468 22519,10896" semanticType="enclosure" shapeName="Quadrilateral">
            <msink:destinationLink direction="with" ref="{BCAC19D0-60CC-4F76-A6CC-B9CBF2B2879E}"/>
            <msink:destinationLink direction="from" ref="{120F043A-154C-47C8-B488-263F05F37D74}"/>
          </msink:context>
        </emma:interpretation>
      </emma:emma>
    </inkml:annotationXML>
    <inkml:trace contextRef="#ctx0" brushRef="#br0">110 5866 0,'-26'0'0,"0"52"16,-27-26-16,53-52 0,53-26 0,-1-53 15,27-52-15,52-53 0,26-52 0,0-26 16,26-52-1,27-53 1,-1-26 15,1 0-15,-1-26 0,27 0-1,-1 0 1,-25 52-1,26 0 1,-27 79 0,-26 26-1,1 52 1,-27 53 0,-53 78-1,-25 79 1,-53 52-1,27 53 1,-27 104 0,26 26-1,-26 80 1,27 25 0,25 52-1,1 27 16,26 26-15,-1 52 0,27 27-1,26-1 1,27 53 0,-1 0-1,26 26 1,1-26-1,-1 0 1,27-52 0,-26-53-1,-27-79 1,0-130 0,-26-131-1,0-105 1,-26-157-1,79-53 1,-27-130 0,27-53 15,-27-26-15,0 26-1,0 27 1,-25 25-1,-1 79 1,0 53 0,-26 78-1,-27 105 1,-25 104 0,-27 106-1,-25 104 1,-1-53-1,0 1 1,26-53 0,27-130-1,52-27 1,0-105 0,26-25-1,-26-1 1,-26 26-1,-53 27 17,0 0-17,-26 25 1,27 27 0,-1 27 15,1 104-31,51 52 15,1 52 1,0 1 0,26 0-1,0-27 1,0 1 0,52 25-1,-52-25 1,0-1-1,0-25 1,0-27 0,-27-26-1,1-79 17,-26-26-17,-1-104 1,1-79-1,-1-105 1,27-52 0,0-1-1,26-25 1,26 0 0,0 25-1,0 1 1,26 52-1,-26 53 1,1 52 0,-54 78-1,-25 53 17,-1 78-1,1 184-31,-27 0 15,27 52 1,26 0 0,26 26-1,0-26 1,-1-79 0,-77-78-1,-53-131 1</inkml:trace>
    <inkml:trace contextRef="#ctx0" brushRef="#br0" timeOffset="-8148.8925">-10809 5394 0,'78'26'0,"27"-26"0,26 0 16,52 0-16,53 0 16,26-26-1,52 52 1,26 1 0,53-1-1,26-26 1,53 26-1,51 26 1,1-26 0,52 1 15,0 25-15,26 0-1,53 1 1,-27-1-16,53 1 15,-26-1 1,0 0 0,-1 1 15,1-1-15,-27 0-1,-25 1 1,-27-1-1,0 0 1,0 1 0,-52-27-1,52 0 1,-53-26 0,53 26-1,0-26 1,27 53-1,-1-27 1,26 26 0,-51 1-1,25-27 1,-26 26 0,0 1-1,0-1 16,-26 0-15,26-25 0,-52-1-1,-1 26 1,-25-26 0,-27 27-1,-26-27 16,-26-26-31,-52 26 16,-53 0 0,-26-26-1,-52 0 1,-79-26 0,-52 26-1,0-26 1,-79 0-1,0 0 17,0-53-32,-52 27 31,-53-27-15,1 53-1,25-27 1,53 53-1,27 0 1,104 53 0,78 25-1,53 27 1,0 26 0,-53 0-1,-104-105 1,-53 27-1,-78 25 17,-105 27-32,-52 0 15,0-27 1,183-78 15</inkml:trace>
  </inkml:traceGroup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8:48.2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6687E95-0A5F-443E-AC89-CFE5058652A1}" emma:medium="tactile" emma:mode="ink">
          <msink:context xmlns:msink="http://schemas.microsoft.com/ink/2010/main" type="inkDrawing" rotatedBoundingBox="29908,10665 30931,11780 30353,12310 29330,11194" shapeName="Other"/>
        </emma:interpretation>
      </emma:emma>
    </inkml:annotationXML>
    <inkml:trace contextRef="#ctx0" brushRef="#br0">0 0 0,'79'209'16,"-79"27"-16,-53-1 15,53-77 1,26-106-1,1-26 1,25-26 0,27-52-1,25-105 17,27-53-17,-26 105 1,-26 105-1,-1 53 1,1 130 0,-27 105-1,-78-26 1,26-131 0,0-131-1</inkml:trace>
  </inkml:traceGroup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9:01.32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20F043A-154C-47C8-B488-263F05F37D74}" emma:medium="tactile" emma:mode="ink">
          <msink:context xmlns:msink="http://schemas.microsoft.com/ink/2010/main" type="inkDrawing" rotatedBoundingBox="5777,608 16504,1299 16339,3874 5611,3182" semanticType="callout" shapeName="Other">
            <msink:sourceLink direction="to" ref="{E3840DCE-AF51-4A75-980C-B4FDF1225391}"/>
            <msink:sourceLink direction="from" ref="{2F66F41C-12A6-43BE-AC0F-F6EB31B48680}"/>
          </msink:context>
        </emma:interpretation>
      </emma:emma>
    </inkml:annotationXML>
    <inkml:trace contextRef="#ctx0" brushRef="#br0">10688 2968 0,'0'-52'0,"-52"-26"0,-1-27 0,-25 0 16,-27 0-1,0 1 1,1-27-1,-54-26 1,1-1 0,-78-25-1,-27-26 1,-26 25 0,-26-25-1,-27 26 1,-52-1-1,1 1 1,-27 26 15,-53 0-15,27 52 0,-26 0-1,-1 53 1,1 0-1,26 25 1,-26 54 0,25 25-1,1 26 1,26 53 0,53 0-1,-1 26 16,53 1-31,26 51 16,78-52 0,27 0-1,78-52 1,53-26 0,26-53 15,26-26-16,0-26 1,26-53 0,-78-78-1,-1 52 1,1-26 0,-27 0-1,1 53 1,52 78-1,-1-26 1,27 26 0,-26 52-1,-26 79 1,-27 52 0,1-26-1,-1-26 1,27 0-1,-1-26 17,53-27-32,53-25 15,51-27 17,80-26-17,25-26 1,1 0-1,-27-27 1,-26 53 0,-104-26-1,-27 26 1,-26 0 0,-79 0-1,-52-26 1,0-53-1,0 1 1,0-1 0,1 1-1,25-1 1,26 27 0,79-1-1,0 53 16,79 26-15,52 79 0,0 52-1,-131-157 1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26.5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0ED4F5A-A359-46A9-A367-D1534E23FA1D}" emma:medium="tactile" emma:mode="ink">
          <msink:context xmlns:msink="http://schemas.microsoft.com/ink/2010/main" type="writingRegion" rotatedBoundingBox="22231,5655 23226,5655 23226,6938 22231,6938"/>
        </emma:interpretation>
      </emma:emma>
    </inkml:annotationXML>
    <inkml:traceGroup>
      <inkml:annotationXML>
        <emma:emma xmlns:emma="http://www.w3.org/2003/04/emma" version="1.0">
          <emma:interpretation id="{A7A995D1-1F71-416C-8173-CE7422544ECD}" emma:medium="tactile" emma:mode="ink">
            <msink:context xmlns:msink="http://schemas.microsoft.com/ink/2010/main" type="paragraph" rotatedBoundingBox="22231,5655 23226,5655 23226,6938 22231,69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9877C9E-247C-44E4-96F8-7687B5F6BD1E}" emma:medium="tactile" emma:mode="ink">
              <msink:context xmlns:msink="http://schemas.microsoft.com/ink/2010/main" type="inkBullet" rotatedBoundingBox="22231,5655 23226,5655 23226,6938 22231,6938"/>
            </emma:interpretation>
            <emma:one-of disjunction-type="recognition" id="oneOf0">
              <emma:interpretation id="interp0" emma:lang="it-IT" emma:confidence="0">
                <emma:literal>s</emma:literal>
              </emma:interpretation>
              <emma:interpretation id="interp1" emma:lang="it-IT" emma:confidence="0">
                <emma:literal>G</emma:literal>
              </emma:interpretation>
              <emma:interpretation id="interp2" emma:lang="it-IT" emma:confidence="0">
                <emma:literal>t</emma:literal>
              </emma:interpretation>
              <emma:interpretation id="interp3" emma:lang="it-IT" emma:confidence="0">
                <emma:literal>E</emma:literal>
              </emma:interpretation>
              <emma:interpretation id="interp4" emma:lang="it-IT" emma:confidence="0">
                <emma:literal>S</emma:literal>
              </emma:interpretation>
            </emma:one-of>
          </emma:emma>
        </inkml:annotationXML>
        <inkml:trace contextRef="#ctx0" brushRef="#br0">-1854 3400 0,'0'-53'0,"-26"27"16,-105 52-16,-26 27 0,-1 25 0,28 1 15,51 26 1,53-1 0,104 27-1,53-26 17,53 26-17,25 0 1,-52 0-1,-78-27 1,-79-25 0,-79-53-1,-52-26 1,-78 0 0,52-26-1,52 0 1,79 0-1,52 26 1,131-53 0,26 27-1,27 26 1,-53-26 0,-26 0-1,-131 26 1</inkml:trace>
      </inkml:traceGroup>
    </inkml:traceGroup>
  </inkml:traceGroup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9:07.1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7ED54ED-BA03-4371-9FE1-BB27306E8FC2}" emma:medium="tactile" emma:mode="ink">
          <msink:context xmlns:msink="http://schemas.microsoft.com/ink/2010/main" type="writingRegion" rotatedBoundingBox="10083,10832 14177,11872 13955,12748 9861,11708"/>
        </emma:interpretation>
      </emma:emma>
    </inkml:annotationXML>
    <inkml:traceGroup>
      <inkml:annotationXML>
        <emma:emma xmlns:emma="http://www.w3.org/2003/04/emma" version="1.0">
          <emma:interpretation id="{06BE437A-B813-43E0-BF69-6BD83D1F1506}" emma:medium="tactile" emma:mode="ink">
            <msink:context xmlns:msink="http://schemas.microsoft.com/ink/2010/main" type="paragraph" rotatedBoundingBox="10083,10832 14177,11872 13955,12748 9861,117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3AE5CB9-2E71-48C0-8C92-78E129C00EEA}" emma:medium="tactile" emma:mode="ink">
              <msink:context xmlns:msink="http://schemas.microsoft.com/ink/2010/main" type="line" rotatedBoundingBox="10083,10832 14177,11872 13955,12748 9861,11708"/>
            </emma:interpretation>
          </emma:emma>
        </inkml:annotationXML>
        <inkml:traceGroup>
          <inkml:annotationXML>
            <emma:emma xmlns:emma="http://www.w3.org/2003/04/emma" version="1.0">
              <emma:interpretation id="{067C94ED-B719-4170-A266-4E4F01BEF821}" emma:medium="tactile" emma:mode="ink">
                <msink:context xmlns:msink="http://schemas.microsoft.com/ink/2010/main" type="inkWord" rotatedBoundingBox="10083,10832 14177,11872 13955,12748 9861,11708">
                  <msink:destinationLink direction="with" ref="{BCAC19D0-60CC-4F76-A6CC-B9CBF2B2879E}"/>
                  <msink:destinationLink direction="with" ref="{8D6F8FF5-8CB9-4AB3-BCC2-582400B71CD4}"/>
                </msink:context>
              </emma:interpretation>
              <emma:one-of disjunction-type="recognition" id="oneOf0">
                <emma:interpretation id="interp0" emma:lang="it-IT" emma:confidence="0">
                  <emma:literal>n=o</emma:literal>
                </emma:interpretation>
                <emma:interpretation id="interp1" emma:lang="it-IT" emma:confidence="0">
                  <emma:literal>n--o</emma:literal>
                </emma:interpretation>
                <emma:interpretation id="interp2" emma:lang="it-IT" emma:confidence="0">
                  <emma:literal>n'-o</emma:literal>
                </emma:interpretation>
                <emma:interpretation id="interp3" emma:lang="it-IT" emma:confidence="0">
                  <emma:literal>n-o</emma:literal>
                </emma:interpretation>
                <emma:interpretation id="interp4" emma:lang="it-IT" emma:confidence="0">
                  <emma:literal>no</emma:literal>
                </emma:interpretation>
              </emma:one-of>
            </emma:emma>
          </inkml:annotationXML>
          <inkml:trace contextRef="#ctx0" brushRef="#br0">0 0 0,'26'78'0,"-26"53"16,0 52-16,0 1 16,26-53-1,0-79 1,0-26 15,-26-26-15,26-26-1,27-79 1,25-52 0,27 26-1,26 26 1,0 53 0,0 78-1,-26 27 1,-27 51-1,-25 80 1,-1-27 0,-26 0-1,0-26 1,1-53 0,25-104-1,0-79 1,53-52-1,-105 157 1</inkml:trace>
          <inkml:trace contextRef="#ctx0" brushRef="#br0" timeOffset="255.843">1754 340 0,'236'52'0,"-105"-25"0,-27-1 16,-25 0-1,-53 0 1,-78 0-1,-53-26 1,105 0 0</inkml:trace>
          <inkml:trace contextRef="#ctx0" brushRef="#br0" timeOffset="432.5895">1859 995 0,'209'52'0,"-26"-26"15,-52-52-15,-52-26 16,-79 52 0</inkml:trace>
          <inkml:trace contextRef="#ctx0" brushRef="#br0" timeOffset="830.025">3011 1466 0,'288'105'0,"-105"-53"15,1-26 1,-27-78-1,-26-27 1,-79-52 0,-78 0-1,-105-26 1,-79 53 0,-25 25-1,51 105 1,80 0-1,77 79 17,106 131-17,78-79 1,0-183 0,-157 26-1</inkml:trace>
        </inkml:traceGroup>
      </inkml:traceGroup>
    </inkml:traceGroup>
  </inkml:traceGroup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59:13.88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CAC19D0-60CC-4F76-A6CC-B9CBF2B2879E}" emma:medium="tactile" emma:mode="ink">
          <msink:context xmlns:msink="http://schemas.microsoft.com/ink/2010/main" type="inkDrawing" rotatedBoundingBox="726,8733 9103,3591 12737,9512 4360,14654" semanticType="callout" shapeName="Other">
            <msink:sourceLink direction="with" ref="{067C94ED-B719-4170-A266-4E4F01BEF821}"/>
            <msink:sourceLink direction="with" ref="{2F66F41C-12A6-43BE-AC0F-F6EB31B48680}"/>
          </msink:context>
        </emma:interpretation>
      </emma:emma>
    </inkml:annotationXML>
    <inkml:trace contextRef="#ctx0" brushRef="#br0">10422 6468 0,'26'0'0,"-52"-26"15,-105-131-15,105 79 16,-26-1-16,-1 0 16,27 1-1,-26-27 1,-27 0-1,27 1 1,0-27 0,-27 0-1,53 0 1,-53-26 0,53 26-1,-26 0 1,-1-26-1,27 0 1,0 0 15,0-27-15,-27 53 0,27-52-1,0 0 1,-26-1-1,-1-25 1,1 26 0,-27-27-1,27 27 1,-27-27 0,27 27-1,-26-26 1,25 25-1,1 1 1,-27-27 0,27 53-1,-1-26 1,1 26 15,0 0-31,-1 26 31,-25-26-15,25 52 0,1 0-1,0 1 1,-27 25 0,27 0-1,-1 27 1,-25 0 15,25 26 0,1 26-31,0 0 16,-1 0-16,-25 26 16,25 0-1,-25 26 16,-1 27-15,1-1 0,25-25-1,1 25 1,0 27 0,-1-26-1,1-1 1,0 27-1,-27 0 1,27-1 0,25 1 15,-25 26-31,0 0 16,-1 0 15,1 0-31,26 0 31,-53 26-15,27-26-1,-1 0 1,-25 26 0,26-26-1,-27 0 1,0 0-1,27 0 1,-27 26 0,1-53 15,26 27-31,-27 0 31,27 0-31,-27 0 16,27-26-1,-1 26 1,-25-26 0,25-1-1,1 1 1,-27 0 15,27 0-15,0-1-1,-1-25 1,27-1 0,-26 27-1,26-26 1,-27-1 0,27-25-1,0 25 1,0 1-1,0-27 1,-1 0 0,1 1-1,0-1 1,0 1 0,26-27 15,-26 26-31,-1-26 15,27 1 1,-26-1 15,26 0-15,-26 0 0,26 0-1,-26 0 1,26 1-1,0-1 1,-26 0 0,26-26-1,0 26 1,0-26 0,0 26-1,-27-26 1,27 27-1,0-27 1,0 0 15,0 0-31,0 26 32,0-26-17,0 0 1,-26 0-1,26 0 1,0 0 0,0 26-1,0-26 1,0 0 0,0 0-1,0 0 16,0 26-31,-26-26 16,26 26 0,0-26-1,-26 26 1,26 1 15,-26-27-31,26 26 16,-26 0-1,26 0 1,-27 0 0,1 1 15,26-1-15,-26 0-1,0 26 1,0 1-1,26-27 1,-53 26 0,27 27-1,0-27 1,0 27 0,-27-1-1,27 1 1,-26-1-1,-1-25 1,1 25 0,0-25 15,-1-1-31,1 27 16,0-27-1,-1 0 1,1 1 15,26-27-15,-27 0-1,27-26 1,0 0 0,0 0-1,-1-26 16,-25-26-31,26-1 16,-26-25 0,25-27-1,1 26 1,-26-52 15,26 27-15,-27-27-1,27 0 1,-26 0 0,-1-26-1,27 26 1,-26 0 0,-1-26-1,1 26 1,0 0-1,-1 0 1,1 26 0,0 1-1,-27-1 1,27 52 0,-1-25-1,1 52 1,0 0-1,-1-1 1,1 54 15,26-1-15,-27 26 15,27 0-31,-26 53 16,-1-26-1,-25 52 1,-1-27 0,27 1-1,-27 0 1,1 0 0,-1-27 15,1-25-16,25-1 1,-25-52-16,25-26 16,-25 0-1,25-53 1,27 0 0,0 1 15,-26-1-16,25 27 1,-25 0 0,0 52-1,-1 0 1,-25 26 0,-1 26-1,27 27 1,-1-1-1,1-25 1,26-1 0,-26-52-1,-53 26 1,-105-26 15,-52-52-31,262 52 16</inkml:trace>
  </inkml:traceGroup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1:04.5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A01C84D-B0FB-412E-89F1-851ECB02614D}" emma:medium="tactile" emma:mode="ink">
          <msink:context xmlns:msink="http://schemas.microsoft.com/ink/2010/main" type="inkDrawing" rotatedBoundingBox="1104,3826 15296,4244 15289,4478 1097,4060" semanticType="underline" shapeName="Other">
            <msink:sourceLink direction="with" ref="{77D4B3AD-AC56-47B2-9C95-9CF92E6204B0}"/>
            <msink:destinationLink direction="with" ref="{8851F362-718B-45F6-AF6F-1C70A1E1C6DB}"/>
            <msink:destinationLink direction="with" ref="{1F2E3F56-F72E-4ED4-BCFC-0BBF1F0AA589}"/>
          </msink:context>
        </emma:interpretation>
      </emma:emma>
    </inkml:annotationXML>
    <inkml:trace contextRef="#ctx0" brushRef="#br0">0 95 0,'0'-27'0,"52"1"0,1 26 16,52-26-16,25 26 0,28 0 0,25 0 16,0-26-1,53 52 1,26-26 0,52 0-1,53 26 1,-1-26-1,53 26 1,0 1 0,26-27-1,53 0 1,-1 0 0,27 0 15,0 0-31,-27 26 47,53 0-47,0-26 15,52 26 1,1 0 0,25 1-1,-26-27 1,-26 26-1,0-26 1,1 26 0,-1 26-1,-26 1 1,-27-1 0,-78 0-1,-104-25 1,-132-1-1,-156-105 1,-158-78 0,105 157-1</inkml:trace>
  </inkml:traceGroup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1:06.91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533E004-D406-4037-92C3-36F258C01B0F}" emma:medium="tactile" emma:mode="ink">
          <msink:context xmlns:msink="http://schemas.microsoft.com/ink/2010/main" type="writingRegion" rotatedBoundingBox="2390,556 26895,2025 26037,16343 1532,14875"/>
        </emma:interpretation>
      </emma:emma>
    </inkml:annotationXML>
    <inkml:traceGroup>
      <inkml:annotationXML>
        <emma:emma xmlns:emma="http://www.w3.org/2003/04/emma" version="1.0">
          <emma:interpretation id="{361048F1-A54A-43D7-A2D8-D2ED3AF39288}" emma:medium="tactile" emma:mode="ink">
            <msink:context xmlns:msink="http://schemas.microsoft.com/ink/2010/main" type="paragraph" rotatedBoundingBox="4758,1000 21731,1519 21635,4646 4662,412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7D4B3AD-AC56-47B2-9C95-9CF92E6204B0}" emma:medium="tactile" emma:mode="ink">
              <msink:context xmlns:msink="http://schemas.microsoft.com/ink/2010/main" type="line" rotatedBoundingBox="4758,1000 21731,1519 21635,4646 4662,4127">
                <msink:destinationLink direction="with" ref="{1A01C84D-B0FB-412E-89F1-851ECB02614D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577C0C31-620A-44B3-AB34-C43C0DCB36BA}" emma:medium="tactile" emma:mode="ink">
                <msink:context xmlns:msink="http://schemas.microsoft.com/ink/2010/main" type="inkWord" rotatedBoundingBox="4739,1623 7718,1714 7641,4218 4662,4127">
                  <msink:destinationLink direction="with" ref="{AFDFB414-8E34-4D39-93FD-A74174FD6003}"/>
                  <msink:destinationLink direction="with" ref="{86236EAF-CB0A-413D-8495-F60853FE3EB5}"/>
                </msink:context>
              </emma:interpretation>
              <emma:one-of disjunction-type="recognition" id="oneOf0">
                <emma:interpretation id="interp0" emma:lang="it-IT" emma:confidence="0">
                  <emma:literal>IS</emma:literal>
                </emma:interpretation>
                <emma:interpretation id="interp1" emma:lang="it-IT" emma:confidence="0">
                  <emma:literal>Is</emma:literal>
                </emma:interpretation>
                <emma:interpretation id="interp2" emma:lang="it-IT" emma:confidence="0">
                  <emma:literal>is</emma:literal>
                </emma:interpretation>
                <emma:interpretation id="interp3" emma:lang="it-IT" emma:confidence="0">
                  <emma:literal>js</emma:literal>
                </emma:interpretation>
                <emma:interpretation id="interp4" emma:lang="it-IT" emma:confidence="0">
                  <emma:literal>1s</emma:literal>
                </emma:interpretation>
              </emma:one-of>
            </emma:emma>
          </inkml:annotationXML>
          <inkml:trace contextRef="#ctx0" brushRef="#br0">-4194 1021 0,'79'-53'16,"-53"53"-16,-79 53 0,-78-1 15,-52 27-15,26-1 0,26 1 16,79 26-1,78-27 1,79 27 0,130-27-1,53 1 1,0 26 0,-78-27-1,-105 1 1,-132-1-1,-51-51 1,-132 25 0,-51-52-1,-1 0 17,52 26-32,79-26 15,105 0 1,157-52 15,-131 52-31</inkml:trace>
          <inkml:trace contextRef="#ctx0" brushRef="#br0" timeOffset="-1173.753">-6472 419 0,'26'52'16,"0"79"-16,0 104 0,27 80 16,-1 51-1,-26 27 1,-26 26 15,0-131-15,0-78-1,0-132 1,0-52 0,0-157-1,-26-157 1,26-26 0,0 314-1</inkml:trace>
        </inkml:traceGroup>
        <inkml:traceGroup>
          <inkml:annotationXML>
            <emma:emma xmlns:emma="http://www.w3.org/2003/04/emma" version="1.0">
              <emma:interpretation id="{519C2457-E5DD-447F-B974-F43D5C5E56C9}" emma:medium="tactile" emma:mode="ink">
                <msink:context xmlns:msink="http://schemas.microsoft.com/ink/2010/main" type="inkWord" rotatedBoundingBox="10869,1187 21731,1519 21649,4197 10787,3865"/>
              </emma:interpretation>
              <emma:one-of disjunction-type="recognition" id="oneOf1">
                <emma:interpretation id="interp5" emma:lang="it-IT" emma:confidence="0">
                  <emma:literal>tro(n=o)</emma:literal>
                </emma:interpretation>
                <emma:interpretation id="interp6" emma:lang="it-IT" emma:confidence="0">
                  <emma:literal>tao(n=o)</emma:literal>
                </emma:interpretation>
                <emma:interpretation id="interp7" emma:lang="it-IT" emma:confidence="0">
                  <emma:literal>tzo(n=o)</emma:literal>
                </emma:interpretation>
                <emma:interpretation id="interp8" emma:lang="it-IT" emma:confidence="0">
                  <emma:literal>tzo(n=e)</emma:literal>
                </emma:interpretation>
                <emma:interpretation id="interp9" emma:lang="it-IT" emma:confidence="0">
                  <emma:literal>tze(n=o)</emma:literal>
                </emma:interpretation>
              </emma:one-of>
            </emma:emma>
          </inkml:annotationXML>
          <inkml:trace contextRef="#ctx0" brushRef="#br0" timeOffset="3271.275">5338 340 0,'26'-79'16,"-131"132"-16,-78 104 0,-27 79 0,27 52 15,78 26 1,105 0-1,53 26 1,25-51 15,27-54-15,-27-52 0,1-78-1,-27-52 1,-52-80-1,53-77 1,-1-80 0,-52 184-1</inkml:trace>
          <inkml:trace contextRef="#ctx0" brushRef="#br0" timeOffset="3772.2195">5704 1623 0,'26'105'0,"-52"78"15,26 27-15,-26-53 16,52-105 15,0-52-31,1 0 16,25-105-1,53-26 1,-27-52 0,53 26-1,0 78 1,-26 53-1,-27 79 17,-25 51-17,-53 80 1,26 25 0,-26-104-1,26-27 1,26-78-1,53-78 1,0-53 0,-105 131-1</inkml:trace>
          <inkml:trace contextRef="#ctx0" brushRef="#br0" timeOffset="4015.368">7301 1937 0,'131'0'16,"-26"0"-16,52 26 0,-26-52 0,-52 26 15,-27 26 1,-104-26-1,-53 27 1,105-27 0</inkml:trace>
          <inkml:trace contextRef="#ctx0" brushRef="#br0" timeOffset="4195.044">7406 2435 0,'184'0'0,"-54"26"0,1 0 15,-26-26 1,-53-52 0,-52 52-1</inkml:trace>
          <inkml:trace contextRef="#ctx0" brushRef="#br0" timeOffset="4599.315">8663 2513 0,'183'0'0,"-52"-26"15,0 0-15,26-79 16,-78 1 0,-27-27-1,-130-27 17,-79 1-17,-79 79 1,-52 130-1,105 27 1,78 25 0,131 27-1,79 0 1,78-26 0,53-79-1,52-130 1,-288 104-1</inkml:trace>
          <inkml:trace contextRef="#ctx0" brushRef="#br0" timeOffset="4906.9125">9841 471 0,'236'393'0,"26"-27"16,-131 27-1,-131-53 1,-131-25-1,-131-27 1,-26-157 0,288-131 15</inkml:trace>
          <inkml:trace contextRef="#ctx0" brushRef="#br0" timeOffset="1327.0635">127 209 0,'78'-183'0,"-78"157"16,26 52-1,-52 78 1,0 106 0,-53 130-1,1 53 1,52-79 0,52 1-1,26-80 1,27-78-1,26-52 1,-27-79 0,-26-52-1,1-131 1,-53-26 0,0 183-1</inkml:trace>
          <inkml:trace contextRef="#ctx0" brushRef="#br0" timeOffset="1628.802">-371 942 0,'288'-52'0,"0"52"16,-26 0-1,-79 0 17,-78 0-17,-79 0 1,-26 0-1,-52 0 1,52 0 0</inkml:trace>
          <inkml:trace contextRef="#ctx0" brushRef="#br0" timeOffset="2275.245">886 1544 0,'79'-26'16,"51"26"-16,28 0 0,-1 26 0,-53-26 31,-51 27-15,-79-1-1,-131 26 1,-1 1 15,-25-1-31,78 27 16,53 51-1,78-103 17,53-27-32,78 0 15,0 26 1,0-26-1,-52 0 1,-53-79 0,-52 79-1</inkml:trace>
          <inkml:trace contextRef="#ctx0" brushRef="#br0" timeOffset="2710.764">2195 2068 0,'184'26'16,"-53"27"-16,26-27 0,-26-52 31,26-27-16,-26-51 1,-79-1 0,-26-26-1,-131 0 1,-52 26 0,-26 53-1,0 104 1,26 27-1,104 26 1,79-1 0,53 27-1,52-26 1,52-131 15,0-27-31,-183 53 16</inkml:trace>
        </inkml:traceGroup>
      </inkml:traceGroup>
    </inkml:traceGroup>
    <inkml:traceGroup>
      <inkml:annotationXML>
        <emma:emma xmlns:emma="http://www.w3.org/2003/04/emma" version="1.0">
          <emma:interpretation id="{481D4D3E-C986-40E0-B3C2-1299E699FCDB}" emma:medium="tactile" emma:mode="ink">
            <msink:context xmlns:msink="http://schemas.microsoft.com/ink/2010/main" type="paragraph" rotatedBoundingBox="7079,3229 17509,5752 16982,7931 6552,5407" alignmentLevel="3"/>
          </emma:interpretation>
        </emma:emma>
      </inkml:annotationXML>
      <inkml:traceGroup>
        <inkml:annotationXML>
          <emma:emma xmlns:emma="http://www.w3.org/2003/04/emma" version="1.0">
            <emma:interpretation id="{5336DE96-4DD6-4C6A-93B2-9D6B445A2AF4}" emma:medium="tactile" emma:mode="ink">
              <msink:context xmlns:msink="http://schemas.microsoft.com/ink/2010/main" type="inkBullet" rotatedBoundingBox="6901,3965 7333,4070 7239,4458 6807,4354"/>
            </emma:interpretation>
            <emma:one-of disjunction-type="recognition" id="oneOf2">
              <emma:interpretation id="interp10" emma:lang="it-IT" emma:confidence="0">
                <emma:literal>.</emma:literal>
              </emma:interpretation>
              <emma:interpretation id="interp11" emma:lang="it-IT" emma:confidence="0">
                <emma:literal>a</emma:literal>
              </emma:interpretation>
              <emma:interpretation id="interp12" emma:lang="it-IT" emma:confidence="0">
                <emma:literal>@</emma:literal>
              </emma:interpretation>
              <emma:interpretation id="interp13" emma:lang="it-IT" emma:confidence="0">
                <emma:literal>o</emma:literal>
              </emma:interpretation>
              <emma:interpretation id="interp14" emma:lang="it-IT" emma:confidence="0">
                <emma:literal>E</emma:literal>
              </emma:interpretation>
            </emma:one-of>
          </emma:emma>
        </inkml:annotationXML>
        <inkml:trace contextRef="#ctx0" brushRef="#br1" timeOffset="7274.925">-4273 3037 0,'27'26'0,"-1"53"15,0-27-15,53-26 0,-27-52 0,26 0 31,-25-53-31,-27-25 16,-78-1 0,-27 53 15,-52 52-15,0 26-1,79 52 1,52 1-1,26-27 1,79 1 0,26-53-1,-27-27 1,-77 1 0,-54-26-1,-25 26 1,-26 52-1,51 52 1,132-78 0,-105 0-1</inkml:trace>
      </inkml:traceGroup>
      <inkml:traceGroup>
        <inkml:annotationXML>
          <emma:emma xmlns:emma="http://www.w3.org/2003/04/emma" version="1.0">
            <emma:interpretation id="{BD8057DA-8A21-4FAB-A75D-43564773275F}" emma:medium="tactile" emma:mode="ink">
              <msink:context xmlns:msink="http://schemas.microsoft.com/ink/2010/main" type="line" rotatedBoundingBox="12755,4602 17509,5752 16982,7931 12228,6780"/>
            </emma:interpretation>
          </emma:emma>
        </inkml:annotationXML>
        <inkml:traceGroup>
          <inkml:annotationXML>
            <emma:emma xmlns:emma="http://www.w3.org/2003/04/emma" version="1.0">
              <emma:interpretation id="{D0CD5138-EA9F-428C-AB30-A9E20504C806}" emma:medium="tactile" emma:mode="ink">
                <msink:context xmlns:msink="http://schemas.microsoft.com/ink/2010/main" type="inkWord" rotatedBoundingBox="12755,4602 17509,5752 16982,7931 12228,6780">
                  <msink:destinationLink direction="with" ref="{1F2E3F56-F72E-4ED4-BCFC-0BBF1F0AA589}"/>
                  <msink:destinationLink direction="with" ref="{8851F362-718B-45F6-AF6F-1C70A1E1C6DB}"/>
                  <msink:destinationLink direction="with" ref="{99A1F54F-D8C0-44FC-AC86-9336C0D0CB0A}"/>
                </msink:context>
              </emma:interpretation>
              <emma:one-of disjunction-type="recognition" id="oneOf3">
                <emma:interpretation id="interp15" emma:lang="it-IT" emma:confidence="0">
                  <emma:literal>non</emma:literal>
                </emma:interpretation>
                <emma:interpretation id="interp16" emma:lang="it-IT" emma:confidence="0">
                  <emma:literal>nua</emma:literal>
                </emma:interpretation>
                <emma:interpretation id="interp17" emma:lang="it-IT" emma:confidence="0">
                  <emma:literal>neon</emma:literal>
                </emma:interpretation>
                <emma:interpretation id="interp18" emma:lang="it-IT" emma:confidence="0">
                  <emma:literal>nov,</emma:literal>
                </emma:interpretation>
                <emma:interpretation id="interp19" emma:lang="it-IT" emma:confidence="0">
                  <emma:literal>nivei</emma:literal>
                </emma:interpretation>
              </emma:one-of>
            </emma:emma>
          </inkml:annotationXML>
          <inkml:trace contextRef="#ctx0" brushRef="#br0" timeOffset="16817.283">1541 4870 0,'-27'79'0,"-77"130"0,-27-26 16,-26-25-1,78-106 1,53-26 0,52-78-1,79-53 1,78-52 0,-26 0-1,-26 0 1,-52 78-1,-79 53 1,26 26 0,52 78-1,27 27 17,26 0-17,0 0 1,-52-27-1,-79 27 1,-27-53 0,27 27-1,0-105 1,79-105 0,-79 131-1</inkml:trace>
          <inkml:trace contextRef="#ctx0" brushRef="#br0" timeOffset="17613.1305">2667 4373 0,'52'104'0,"-52"53"0,-26 53 15,0-1 1,52-25 0,52-80-1,27-25 1,52-27-1,0-104 1,0-79 0,-52-26 15,-52-53-31,-1 53 16,-52 53-1,0 51 16,0 53-15,0 79 0,0 104-1,52 0 1,1 1 0,78-53-1,-27-79 1,1-52-1,26-52 1,-26-106 0,-79-51-1,-52-27 17,-79 53-32,26 52 31,1 26-31,78 53 15,52 26 1,79-27 0,131 27-1,0 26 17,-26 26-17,-79 53 1,-131-27-1,-26-52 1</inkml:trace>
          <inkml:trace contextRef="#ctx0" brushRef="#br0" timeOffset="18034.002">4814 5341 0,'52'105'0,"1"-26"0,-27-27 16,0-26-1,0-26 1,53-52-1,-1-27 1,27 1 15,-53-1-31,1 79 16,-1 26 0,0 53 15,27 26-16,26 26-15,52-27 32,52-156-17,-209 52-15</inkml:trace>
        </inkml:traceGroup>
      </inkml:traceGroup>
    </inkml:traceGroup>
    <inkml:traceGroup>
      <inkml:annotationXML>
        <emma:emma xmlns:emma="http://www.w3.org/2003/04/emma" version="1.0">
          <emma:interpretation id="{F0F4B67F-EA46-4EAF-A46A-E43508B8CA30}" emma:medium="tactile" emma:mode="ink">
            <msink:context xmlns:msink="http://schemas.microsoft.com/ink/2010/main" type="paragraph" rotatedBoundingBox="1829,9849 12790,10394 12680,12622 1718,120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7967FB9-8E14-4694-9B1B-A5A089C1F566}" emma:medium="tactile" emma:mode="ink">
              <msink:context xmlns:msink="http://schemas.microsoft.com/ink/2010/main" type="line" rotatedBoundingBox="1829,9849 12790,10394 12680,12622 1718,12077"/>
            </emma:interpretation>
          </emma:emma>
        </inkml:annotationXML>
        <inkml:traceGroup>
          <inkml:annotationXML>
            <emma:emma xmlns:emma="http://www.w3.org/2003/04/emma" version="1.0">
              <emma:interpretation id="{C4F8B5FE-FA8B-4205-B061-55CD65681DFA}" emma:medium="tactile" emma:mode="ink">
                <msink:context xmlns:msink="http://schemas.microsoft.com/ink/2010/main" type="inkWord" rotatedBoundingBox="1829,9849 7309,10121 7198,12350 1718,12077"/>
              </emma:interpretation>
              <emma:one-of disjunction-type="recognition" id="oneOf4">
                <emma:interpretation id="interp20" emma:lang="it-IT" emma:confidence="0">
                  <emma:literal>Wine</emma:literal>
                </emma:interpretation>
                <emma:interpretation id="interp21" emma:lang="it-IT" emma:confidence="0">
                  <emma:literal>Waco</emma:literal>
                </emma:interpretation>
                <emma:interpretation id="interp22" emma:lang="it-IT" emma:confidence="0">
                  <emma:literal>Neuro</emma:literal>
                </emma:interpretation>
                <emma:interpretation id="interp23" emma:lang="it-IT" emma:confidence="0">
                  <emma:literal>Wuxi</emma:literal>
                </emma:interpretation>
                <emma:interpretation id="interp24" emma:lang="it-IT" emma:confidence="0">
                  <emma:literal>Warri</emma:literal>
                </emma:interpretation>
              </emma:one-of>
            </emma:emma>
          </inkml:annotationXML>
          <inkml:trace contextRef="#ctx0" brushRef="#br0" timeOffset="25337.2455">-9405 9112 0,'26'26'0,"-26"158"15,-26 104-15,0 104 31,26-77-15,26-132 0,26-78-1,27-79 1,0-52 0,25-131-1,1-184 1,0 53-1,-27 79 1,-51 104 0,-1 79-1,-26 26 1,26 104 0,26 106-1,1 26 1,78-53-1,26-52 1,0-53 0,0-78-1,-52-78 1,-27-79 15,-52-105-15,-78-26-1,-79 26 1,0 79 0,53 52-1,51 0 17,80 52-32,156 1 15,79 52 1,27 26-1,-27 52 1,-131 0 0,-53 27-1,-104 26 1,-52-53 0,-53 53-1,105-105 1</inkml:trace>
          <inkml:trace contextRef="#ctx0" brushRef="#br0" timeOffset="25837.2135">-7336 10081 0,'78'52'0,"-52"27"15,-26 52-15,-26 52 0,0-26 16,26-52 15,26-53-15,27-25-1,25-54 1,53-77 0,-26-80 15,0 53-31,-53 79 16,-26 52-1,-26 0 1,0 79-1,26 78 1,27 0 0,25 0-1,1-52 1,26-132 0,26-77-1,-131 104 1</inkml:trace>
          <inkml:trace contextRef="#ctx0" brushRef="#br0" timeOffset="26856.6795">-6210 9426 0,'52'0'0,"27"27"0,78-27 16,0 26-16,0 0 15,-52-26 1,-53 26 0,-52-26-1,-105 26 1,-26 0-1,-52 53 1,26 26 0,52 0-1,53 25 17,52-103-17,78 25 1,53-26-1,53 27 1,-27-53 0,-26 0-1,-27-27 1,-51 1 0,-27 0-1,0 26 1,-26 26-1,53 27 1,-1 77 0,27-25-1,25-52 17,106 51-17,-27-77 1,0-54-1,-26-51 1,1-27 0,-28-52-1,-103 0 1,-54-53 0,-103 27-1,-54 78 1,-51 105-1,25 53 1,79 51 0,79 80-1,78 25 1,131 27 0,79-53 15,-53-104-16,-183-79-15</inkml:trace>
        </inkml:traceGroup>
        <inkml:traceGroup>
          <inkml:annotationXML>
            <emma:emma xmlns:emma="http://www.w3.org/2003/04/emma" version="1.0">
              <emma:interpretation id="{5A91E029-B374-4083-B1CE-94A71556BCFD}" emma:medium="tactile" emma:mode="ink">
                <msink:context xmlns:msink="http://schemas.microsoft.com/ink/2010/main" type="inkWord" rotatedBoundingBox="12725,11415 12740,11416 12739,11431 12724,11430"/>
              </emma:interpretation>
              <emma:one-of disjunction-type="recognition" id="oneOf5">
                <emma:interpretation id="interp25" emma:lang="it-IT" emma:confidence="0">
                  <emma:literal>.</emma:literal>
                </emma:interpretation>
                <emma:interpretation id="interp26" emma:lang="it-IT" emma:confidence="0">
                  <emma:literal>,</emma:literal>
                </emma:interpretation>
                <emma:interpretation id="interp27" emma:lang="it-IT" emma:confidence="0">
                  <emma:literal>:</emma:literal>
                </emma:interpretation>
                <emma:interpretation id="interp28" emma:lang="it-IT" emma:confidence="0">
                  <emma:literal>-</emma:literal>
                </emma:interpretation>
                <emma:interpretation id="interp29" emma:lang="it-IT" emma:confidence="0">
                  <emma:literal>/</emma:literal>
                </emma:interpretation>
              </emma:one-of>
            </emma:emma>
          </inkml:annotationXML>
          <inkml:trace contextRef="#ctx0" brushRef="#br1" timeOffset="57626.1945">1514 10212 0,'0'0'0</inkml:trace>
        </inkml:traceGroup>
      </inkml:traceGroup>
    </inkml:traceGroup>
    <inkml:traceGroup>
      <inkml:annotationXML>
        <emma:emma xmlns:emma="http://www.w3.org/2003/04/emma" version="1.0">
          <emma:interpretation id="{188C42D4-F858-4CBD-82C7-E58507183182}" emma:medium="tactile" emma:mode="ink">
            <msink:context xmlns:msink="http://schemas.microsoft.com/ink/2010/main" type="paragraph" rotatedBoundingBox="3832,12874 26165,14212 26037,16343 3704,1500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B21FD41-A1FB-41D7-B8BB-E625A6873B01}" emma:medium="tactile" emma:mode="ink">
              <msink:context xmlns:msink="http://schemas.microsoft.com/ink/2010/main" type="line" rotatedBoundingBox="3832,12874 26165,14212 26037,16343 3704,15005"/>
            </emma:interpretation>
          </emma:emma>
        </inkml:annotationXML>
        <inkml:traceGroup>
          <inkml:annotationXML>
            <emma:emma xmlns:emma="http://www.w3.org/2003/04/emma" version="1.0">
              <emma:interpretation id="{A05B8CFB-18CE-44DE-9854-F47337F80CB2}" emma:medium="tactile" emma:mode="ink">
                <msink:context xmlns:msink="http://schemas.microsoft.com/ink/2010/main" type="inkWord" rotatedBoundingBox="3807,13302 8692,13610 8600,15063 3715,14756"/>
              </emma:interpretation>
              <emma:one-of disjunction-type="recognition" id="oneOf6">
                <emma:interpretation id="interp30" emma:lang="it-IT" emma:confidence="0">
                  <emma:literal>nco</emma:literal>
                </emma:interpretation>
                <emma:interpretation id="interp31" emma:lang="it-IT" emma:confidence="0">
                  <emma:literal>neo</emma:literal>
                </emma:interpretation>
                <emma:interpretation id="interp32" emma:lang="it-IT" emma:confidence="0">
                  <emma:literal>n&lt;o</emma:literal>
                </emma:interpretation>
                <emma:interpretation id="interp33" emma:lang="it-IT" emma:confidence="0">
                  <emma:literal>nio</emma:literal>
                </emma:interpretation>
                <emma:interpretation id="interp34" emma:lang="it-IT" emma:confidence="0">
                  <emma:literal>nso</emma:literal>
                </emma:interpretation>
              </emma:one-of>
            </emma:emma>
          </inkml:annotationXML>
          <inkml:trace contextRef="#ctx0" brushRef="#br0" timeOffset="27837.0855">-7415 12281 0,'53'78'0,"-27"53"16,-26 52-1,-26 79-15,26-26 16,0-53-1,26-52 1,0-52 0,-26-79-1,0-27 1,26-103 15,26-132-15,1 0-1,25 79 1,27 52 0,-26 78-1,25 27 1,27 52 0,-52 79-1,26 104 1,-53 1-1,0-1 1,-25-51 0,-27-54-1,0-51 1,26-106 0,52-182-1,-78 235 1</inkml:trace>
          <inkml:trace contextRef="#ctx0" brushRef="#br0" timeOffset="29508.8535">-4508 12281 0,'-79'52'0,"27"-26"15,-184 157-15,79-52 16,-26-26 0,26-26-1,-53 25 1,158-77-1,26-1 1,26 0 0,52 0 15,79 53-15,26-1-1,0 27 1,0 0-1,-26-27 1,0 1 0,-79-1-1,1-51 1,-53-27 0,0 0-1,-26-79 1,-1-52-1,-25 0 1,52 131 0</inkml:trace>
          <inkml:trace contextRef="#ctx0" brushRef="#br0" timeOffset="30240.252">-3749 12961 0,'0'210'0,"53"-27"16,-1-26 0,79-26-1,0-26 1,52-53 0,-26-52-1,26-52 16,-52-79-31,-26-52 16,-52-27 0,-80-25-1,-77 25 1,-54 27 15,-77 104-15,-1 53-1,27 78 1,52 53 0,78 52-1,105 53 1,79-1 0,78-52-1,27-78 1,-27-131-1,-183 52 1</inkml:trace>
        </inkml:traceGroup>
        <inkml:traceGroup>
          <inkml:annotationXML>
            <emma:emma xmlns:emma="http://www.w3.org/2003/04/emma" version="1.0">
              <emma:interpretation id="{087B2B65-858F-4ACD-A936-7E086E1EA5CD}" emma:medium="tactile" emma:mode="ink">
                <msink:context xmlns:msink="http://schemas.microsoft.com/ink/2010/main" type="inkWord" rotatedBoundingBox="12267,14106 15636,14869 15448,15700 12079,14936">
                  <msink:destinationLink direction="with" ref="{99A1F54F-D8C0-44FC-AC86-9336C0D0CB0A}"/>
                </msink:context>
              </emma:interpretation>
              <emma:one-of disjunction-type="recognition" id="oneOf7">
                <emma:interpretation id="interp35" emma:lang="it-IT" emma:confidence="0">
                  <emma:literal>no</emma:literal>
                </emma:interpretation>
                <emma:interpretation id="interp36" emma:lang="it-IT" emma:confidence="0">
                  <emma:literal>ire</emma:literal>
                </emma:interpretation>
                <emma:interpretation id="interp37" emma:lang="it-IT" emma:confidence="0">
                  <emma:literal>ne</emma:literal>
                </emma:interpretation>
                <emma:interpretation id="interp38" emma:lang="it-IT" emma:confidence="0">
                  <emma:literal>tiro</emma:literal>
                </emma:interpretation>
                <emma:interpretation id="interp39" emma:lang="it-IT" emma:confidence="0">
                  <emma:literal>tre</emma:literal>
                </emma:interpretation>
              </emma:one-of>
            </emma:emma>
          </inkml:annotationXML>
          <inkml:trace contextRef="#ctx0" brushRef="#br0" timeOffset="22356.9675">1043 12961 0,'26'79'16,"0"78"-16,-26 26 0,0-26 15,0-26 1,0-52 15,0-79-15,0 0-1,0-105 1,53-78 0,25 26-1,27 52 1,0 53 0,-27 52-1,27 26 1,-26 79-1,-27 52 1,0 26 15,-25-52-31,-1 0 16,-26-53 0,26-130-1,0-79 1,-26 131-1</inkml:trace>
          <inkml:trace contextRef="#ctx0" brushRef="#br0" timeOffset="22660.659">2326 13354 0,'157'26'15,"-26"1"-15,26-27 16,0 0 0,-26 26-1,-52 0 1,-79 0-1,-79-26 1,-52 0 0,-52 26 15,183-26-31</inkml:trace>
          <inkml:trace contextRef="#ctx0" brushRef="#br0" timeOffset="23218.2405">2431 13904 0,'209'105'15,"-51"-79"-15,25-26 0,-52-26 16,-53-27 0,-25 27-1,-1 0 1,0 26-1,27 79 1,26 52 15,-1-27-15,-25-51 0,78-27-1,-26 0 1,26-78-1,-52-53 1,-27-26 0,-51-26-1,-106 0 1,-52 52 0,-52 53-1,0 78 1,78 52-1,26 53 1,79 0 0,79 26-1,52-52 1,26-131 0,26-79 15,-183 105-16</inkml:trace>
        </inkml:traceGroup>
        <inkml:traceGroup>
          <inkml:annotationXML>
            <emma:emma xmlns:emma="http://www.w3.org/2003/04/emma" version="1.0">
              <emma:interpretation id="{05564C0D-9C22-4559-88CC-C3FC95620A68}" emma:medium="tactile" emma:mode="ink">
                <msink:context xmlns:msink="http://schemas.microsoft.com/ink/2010/main" type="inkWord" rotatedBoundingBox="19914,13838 26165,14212 26037,16343 19786,15969"/>
              </emma:interpretation>
              <emma:one-of disjunction-type="recognition" id="oneOf8">
                <emma:interpretation id="interp40" emma:lang="it-IT" emma:confidence="0">
                  <emma:literal>Wnto</emma:literal>
                </emma:interpretation>
                <emma:interpretation id="interp41" emma:lang="it-IT" emma:confidence="0">
                  <emma:literal>Wil o</emma:literal>
                </emma:interpretation>
                <emma:interpretation id="interp42" emma:lang="it-IT" emma:confidence="0">
                  <emma:literal>Wnt o</emma:literal>
                </emma:interpretation>
                <emma:interpretation id="interp43" emma:lang="it-IT" emma:confidence="0">
                  <emma:literal>atto</emma:literal>
                </emma:interpretation>
                <emma:interpretation id="interp44" emma:lang="it-IT" emma:confidence="0">
                  <emma:literal>Wit o</emma:literal>
                </emma:interpretation>
              </emma:one-of>
            </emma:emma>
          </inkml:annotationXML>
          <inkml:trace contextRef="#ctx0" brushRef="#br0" timeOffset="32495.967">8715 12988 0,'-26'235'15,"0"1"-15,0 52 16,52-52-1,26-53 17,27-26-17,-27-105 1,27-25 0,26-80-1,-1-104 1,1-52-1,-26-27 1,-1 53 0,-52 104-1,-26 27 1,0 52 0,27 78-1,-1 106 1,0 104-1,79 0 1,0-79 0,-1-78 15,27-26-31,0-105 16,0-79 15,-26-183-16,-53-52 1,-78-26 0,-53 52-1,-25 26 1,-1 52 0,53 106-1,52 51 1,78 1-1,79 26 1,53 52 0,25 26-1,-51 27 1,-80-53 15,-25 53-15,-79-27-16,-26-26 15,26-26 1</inkml:trace>
          <inkml:trace contextRef="#ctx0" brushRef="#br0" timeOffset="33102.3735">10732 14428 0,'78'26'0,"-51"0"0,-27 27 0,-53 77 16,27-25-16,26-26 15,26-53 1,0 0 0,27-52-1,51-53 1,1-78-1,-26 0 1,-1 105 15,-52 26-31,-26 26 16,27 52 0,-27 27-1,26 51 1,0-25-1,0-26 1,-26-53 0,79-52-1,-1-105 1,-78 131 15</inkml:trace>
          <inkml:trace contextRef="#ctx0" brushRef="#br0" timeOffset="33720.498">11779 13747 0,'210'0'0,"-53"-52"0,52 78 16,53-26-1,0 26 1,-53 0 0,-78-26-1,-104 0 17,-54-26-17,-156-26 1,183 52-1</inkml:trace>
          <inkml:trace contextRef="#ctx0" brushRef="#br0" timeOffset="33968.529">11805 14009 0,'341'157'0,"-106"-105"0,1 1 16,-53-53-1,-25-53 1,-132-25 0,-52-27-1,26 105 16</inkml:trace>
          <inkml:trace contextRef="#ctx0" brushRef="#br0" timeOffset="34364.0115">12774 13040 0,'0'131'0,"-104"78"16,-27 27-16,-27 26 15,54 26 1,-1 52 15,53-130-15,-1-105-1,27-27 1,26-52 0,52-52-1,53-79 1,52-52-1,-157 157 1</inkml:trace>
          <inkml:trace contextRef="#ctx0" brushRef="#br0" timeOffset="34932.3345">13612 14349 0,'53'157'0,"-1"-52"15,-26 0 1,79 26-1,104-26 17,1-105-17,-27 0 1,0-105 0,-25-79-1,-80-51 1,-78-1-1,-78 0 1,-80 27 0,-77 52-1,-27 104 1,-26 53 0,105 105-1,-1 52 1,106 27-1,104 77 1,105 1 0,78-52-1,53-105 1,-262-105 0</inkml:trace>
        </inkml:traceGroup>
      </inkml:traceGroup>
    </inkml:traceGroup>
  </inkml:traceGroup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1:15.88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851F362-718B-45F6-AF6F-1C70A1E1C6DB}" emma:medium="tactile" emma:mode="ink">
          <msink:context xmlns:msink="http://schemas.microsoft.com/ink/2010/main" type="inkDrawing" rotatedBoundingBox="1986,3422 9714,7698 8498,9893 771,5617" semanticType="callout" shapeName="Other">
            <msink:sourceLink direction="with" ref="{1A01C84D-B0FB-412E-89F1-851ECB02614D}"/>
            <msink:sourceLink direction="with" ref="{D0CD5138-EA9F-428C-AB30-A9E20504C806}"/>
          </msink:context>
        </emma:interpretation>
      </emma:emma>
    </inkml:annotationXML>
    <inkml:trace contextRef="#ctx0" brushRef="#br0">0 0 0,'131'367'15,"-26"51"-15,130 132 32,53 0-17,79 0 1,26-78-1,52-27 1,105-26 0,183-105-1,183-78 1,184-184 0,157-209-1,157-157 1,-1414 314-1</inkml:trace>
  </inkml:traceGroup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1:15.37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F2E3F56-F72E-4ED4-BCFC-0BBF1F0AA589}" emma:medium="tactile" emma:mode="ink">
          <msink:context xmlns:msink="http://schemas.microsoft.com/ink/2010/main" type="inkDrawing" rotatedBoundingBox="2670,4032 9962,6000 9464,7846 2171,5877" semanticType="callout" shapeName="Other">
            <msink:sourceLink direction="with" ref="{1A01C84D-B0FB-412E-89F1-851ECB02614D}"/>
            <msink:sourceLink direction="with" ref="{D0CD5138-EA9F-428C-AB30-A9E20504C806}"/>
          </msink:context>
        </emma:interpretation>
      </emma:emma>
    </inkml:annotationXML>
    <inkml:trace contextRef="#ctx0" brushRef="#br0">0 0 0,'79'523'16,"104"-130"-16,79 0 16,105-27 15,287 80-15,-104-132-1,78-52 1,80-53-1,77-104 1,1-131 0,-27-79-1,-131-104 1,-78-132 15,-209 27-15,-341 314-16</inkml:trace>
  </inkml:traceGroup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1:21.8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9A1F54F-D8C0-44FC-AC86-9336C0D0CB0A}" emma:medium="tactile" emma:mode="ink">
          <msink:context xmlns:msink="http://schemas.microsoft.com/ink/2010/main" type="inkDrawing" rotatedBoundingBox="12794,13744 12905,6412 13153,6416 13043,13748" semanticType="callout" shapeName="Other">
            <msink:sourceLink direction="with" ref="{D0CD5138-EA9F-428C-AB30-A9E20504C806}"/>
            <msink:sourceLink direction="with" ref="{087B2B65-858F-4ACD-A936-7E086E1EA5CD}"/>
          </msink:context>
        </emma:interpretation>
      </emma:emma>
    </inkml:annotationXML>
    <inkml:trace contextRef="#ctx0" brushRef="#br0">209 0 0,'27'53'15,"-27"78"-15,0 131 16,0 104 0,-27 53-1,27 105 1,-26 0-1,52 26 1,-26 52 0,27 0-1,-1 27 1,-26-27 0,0-26-1,-26-79 1,-27-78-1,27-104 1,0-132 0,0-105-1,26-78 1,-26-26 0,-27-236 15,27-52-16,26 314 1</inkml:trace>
  </inkml:traceGroup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1:22.8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FB4C8B0-B5A7-4BEA-9EE6-F56A9D484F00}" emma:medium="tactile" emma:mode="ink">
          <msink:context xmlns:msink="http://schemas.microsoft.com/ink/2010/main" type="inkDrawing" rotatedBoundingBox="13232,10627 28110,10891 28088,12109 13210,11845" semanticType="callout" shapeName="Other">
            <msink:sourceLink direction="with" ref="{7F14EF2C-3DD0-44AF-96E9-15ABEF4B04D5}"/>
            <msink:sourceLink direction="with" ref="{156DFF7D-BE72-4378-948D-D2B85E85F418}"/>
          </msink:context>
        </emma:interpretation>
      </emma:emma>
    </inkml:annotationXML>
    <inkml:trace contextRef="#ctx0" brushRef="#br0">0 288 0,'157'0'16,"79"0"-16,52 26 0,78-26 15,53 26 1,53-26 0,51 27-1,54-1 1,77 0-1,53 26 17,0-25-17,26-1 1,1-52 0,-1 52-1,0 0 1,26 26-1,-52-52 1,-52 0 0,0 0-1,235 26 17,-288 1-1,-130 25-31,-80-26 31,-104-26-31,-131-26 16,-78-53-1,-79-78 1,-52 0 0,-27 0-1,1 52 1,25 53-1,79 52 1,79 26 0,105 53-1,51 52 1,-25 0 0,26 52-1,-53-52 1,-104-53-1,-79 1 1,-78 26 15,-79 26-15,-131-27 0,-26-51-1,288-53 1</inkml:trace>
  </inkml:traceGroup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1:06.3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FDFB414-8E34-4D39-93FD-A74174FD6003}" emma:medium="tactile" emma:mode="ink">
          <msink:context xmlns:msink="http://schemas.microsoft.com/ink/2010/main" type="inkDrawing" rotatedBoundingBox="5651,108 10682,2132 9929,4002 4898,1978" semanticType="strikethrough" shapeName="Other">
            <msink:sourceLink direction="with" ref="{577C0C31-620A-44B3-AB34-C43C0DCB36BA}"/>
          </msink:context>
        </emma:interpretation>
      </emma:emma>
    </inkml:annotationXML>
    <inkml:trace contextRef="#ctx0" brushRef="#br0">-6158 392 0,'105'-78'0,"183"78"0,78 0 16,80 52-1,51 1 1,1-27 0,-1 0-1,184-26 1,-210 0-1,-52 26 1,-157 0 0,-105 0-1,-78 53 17,-53 26-17,-26 104 1,0 79-1,-26 53 1,52-1 0,0-26-1,27-78 1,-27-53 0,-26-78-1,-79-79 1,-104-104-1,-27-132 1,210 210 0</inkml:trace>
  </inkml:traceGroup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1:28.3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BC02B34-0474-47C6-863D-2728AF8EDD30}" emma:medium="tactile" emma:mode="ink">
          <msink:context xmlns:msink="http://schemas.microsoft.com/ink/2010/main" type="inkDrawing" rotatedBoundingBox="14491,7310 21657,10072 20158,13962 12991,11200" semanticType="callout" shapeName="Other">
            <msink:sourceLink direction="to" ref="{156DFF7D-BE72-4378-948D-D2B85E85F418}"/>
            <msink:sourceLink direction="to" ref="{6D2A2511-61B6-42ED-A85F-FF20E7E63DE2}"/>
          </msink:context>
        </emma:interpretation>
      </emma:emma>
    </inkml:annotationXML>
    <inkml:trace contextRef="#ctx0" brushRef="#br0">0 3462 0,'0'26'0,"52"-26"15,-26-26-15,27-27 0,-27-25 0,26-27 16,27-26-16,-1-26 0,53-27 15,-26-51 1,26-1 0,0-26-1,26 0 1,-26-26 15,26 27-15,-52-1-1,26 26 1,0 27 0,-27 25-1,1 27 1,0 52 0,0 53-1,-53 26 16,53 52-31,-27 79 16,-25 26 15,25 52-15,1 26 0,25 27-1,-25 52 1,52 26-1,0 27 1,26 25 0,0 27-1,0 0 1,26 0 0,-25 0-1,51-27 1,-52 1-1,0-53 1,0-52 0,-26-79-1,-26-52 1,-26-52 0,-27-79 15,27-27-16,-1-104 1,27-52 0,0-79-1,-1 27 1,27-27 0,26 0-1,-26 26 1,26 1-1,-26 78 1,0-1 0,-26 80-1,0 25 1,-53 27 0,1 52-1,-1 79 1,-26 26-1,26 26 1,-25-78 15,-1 52-15,26-79 0,53-26-1,0-52 1,-1-52-1,1-27 1,0-26 0,0 52-1,-53 53 1,0 0 0,-25 52-1,-1 27 1,26 25-1,27 27 1,-1 0 0,53-27-1,0 1 1,-52-27 0,-79-52 15,0 0-16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06.3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69DD2B0-6D50-40EA-AEE4-8D165847C73B}" emma:medium="tactile" emma:mode="ink">
          <msink:context xmlns:msink="http://schemas.microsoft.com/ink/2010/main" type="inkDrawing" rotatedBoundingBox="1180,11667 1440,5359 1743,5371 1483,11679" semanticType="callout" shapeName="Other">
            <msink:sourceLink direction="with" ref="{0AEC2D5B-E16D-4CCC-A938-791E203647E5}"/>
            <msink:sourceLink direction="with" ref="{4854D536-A60D-4BE2-82DC-7107D095E8E7}"/>
          </msink:context>
        </emma:interpretation>
      </emma:emma>
    </inkml:annotationXML>
    <inkml:trace contextRef="#ctx0" brushRef="#br0">393 0 0,'26'26'0,"0"79"0,-26 131 15,-26 78-15,-26 131 16,-1 26 0,27 27-1,-26 52 1,52 235 15,26 79-15,-26-235-1,0-132 1,0-104 0,0-105-1,-26-131 1,-1-104 15,-51-158-31,26-209 16,-1-79-1,27 0 17,26 393-17</inkml:trace>
  </inkml:traceGroup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1:25.8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FC40C16-D8F1-402B-9522-E8EE4D0E4ADB}" emma:medium="tactile" emma:mode="ink">
          <msink:context xmlns:msink="http://schemas.microsoft.com/ink/2010/main" type="writingRegion" rotatedBoundingBox="28908,11154 30139,11154 30139,12647 28908,12647"/>
        </emma:interpretation>
      </emma:emma>
    </inkml:annotationXML>
    <inkml:traceGroup>
      <inkml:annotationXML>
        <emma:emma xmlns:emma="http://www.w3.org/2003/04/emma" version="1.0">
          <emma:interpretation id="{829A354F-4987-4AF9-B069-A8D5F6FD4510}" emma:medium="tactile" emma:mode="ink">
            <msink:context xmlns:msink="http://schemas.microsoft.com/ink/2010/main" type="paragraph" rotatedBoundingBox="28908,11154 30139,11154 30139,12647 28908,1264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130B0E0-72BA-4209-B0CC-7A43E39AF25D}" emma:medium="tactile" emma:mode="ink">
              <msink:context xmlns:msink="http://schemas.microsoft.com/ink/2010/main" type="line" rotatedBoundingBox="28908,11154 30139,11154 30139,12647 28908,12647"/>
            </emma:interpretation>
          </emma:emma>
        </inkml:annotationXML>
        <inkml:traceGroup>
          <inkml:annotationXML>
            <emma:emma xmlns:emma="http://www.w3.org/2003/04/emma" version="1.0">
              <emma:interpretation id="{7F14EF2C-3DD0-44AF-96E9-15ABEF4B04D5}" emma:medium="tactile" emma:mode="ink">
                <msink:context xmlns:msink="http://schemas.microsoft.com/ink/2010/main" type="inkWord" rotatedBoundingBox="28908,11154 30139,11154 30139,12647 28908,12647">
                  <msink:destinationLink direction="with" ref="{2FB4C8B0-B5A7-4BEA-9EE6-F56A9D484F00}"/>
                </msink:context>
              </emma:interpretation>
              <emma:one-of disjunction-type="recognition" id="oneOf0">
                <emma:interpretation id="interp0" emma:lang="it-IT" emma:confidence="0">
                  <emma:literal>n</emma:literal>
                </emma:interpretation>
                <emma:interpretation id="interp1" emma:lang="it-IT" emma:confidence="0">
                  <emma:literal>h</emma:literal>
                </emma:interpretation>
                <emma:interpretation id="interp2" emma:lang="it-IT" emma:confidence="0">
                  <emma:literal>"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m</emma:literal>
                </emma:interpretation>
              </emma:one-of>
            </emma:emma>
          </inkml:annotationXML>
          <inkml:trace contextRef="#ctx0" brushRef="#br0">36 14 0,'52'-52'0,"-52"104"16,0 158-16,-52 130 0,-1-78 15,79-105 1,1-104-1,-1-27 1,52-52 15,53-79-15,0-131 0,0 27-1,-26 78 1,-53 105-1,1 52 1,25 52 15,27 132-31,0 52 16,-1 52 0,-25-78-1,-79-236 1</inkml:trace>
        </inkml:traceGroup>
      </inkml:traceGroup>
    </inkml:traceGroup>
  </inkml:traceGroup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1:14.82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6236EAF-CB0A-413D-8495-F60853FE3EB5}" emma:medium="tactile" emma:mode="ink">
          <msink:context xmlns:msink="http://schemas.microsoft.com/ink/2010/main" type="inkDrawing" rotatedBoundingBox="4850,4021 7960,4948 7699,5822 4590,4896" semanticType="callout" shapeName="Other">
            <msink:sourceLink direction="with" ref="{31EEDC2E-62BE-4BDD-A41C-0638245DC421}"/>
            <msink:sourceLink direction="with" ref="{577C0C31-620A-44B3-AB34-C43C0DCB36BA}"/>
          </msink:context>
        </emma:interpretation>
      </emma:emma>
    </inkml:annotationXML>
    <inkml:trace contextRef="#ctx0" brushRef="#br0">-6394 2932 0,'53'53'15,"-27"51"-15,26 54 0,27 25 32,52 0-17,52 27 1,105-53 0,79-26-1,78-53 1,52-78-1,-51-105 1,-106-52 0,-104-26-1,-236 183 1</inkml:trace>
  </inkml:traceGroup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1:42.8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B254785-A080-4B5A-B68A-F6EBB972CC1D}" emma:medium="tactile" emma:mode="ink">
          <msink:context xmlns:msink="http://schemas.microsoft.com/ink/2010/main" type="writingRegion" rotatedBoundingBox="20927,16610 26151,16822 26081,18557 20857,18345"/>
        </emma:interpretation>
      </emma:emma>
    </inkml:annotationXML>
    <inkml:traceGroup>
      <inkml:annotationXML>
        <emma:emma xmlns:emma="http://www.w3.org/2003/04/emma" version="1.0">
          <emma:interpretation id="{9F847561-AF8D-410F-9034-78AAD2668A58}" emma:medium="tactile" emma:mode="ink">
            <msink:context xmlns:msink="http://schemas.microsoft.com/ink/2010/main" type="paragraph" rotatedBoundingBox="20927,16610 26151,16822 26081,18557 20857,183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F5C6C7D-1B45-4226-816E-1E46332C4289}" emma:medium="tactile" emma:mode="ink">
              <msink:context xmlns:msink="http://schemas.microsoft.com/ink/2010/main" type="line" rotatedBoundingBox="20927,16610 26151,16822 26081,18557 20857,18345"/>
            </emma:interpretation>
          </emma:emma>
        </inkml:annotationXML>
        <inkml:traceGroup>
          <inkml:annotationXML>
            <emma:emma xmlns:emma="http://www.w3.org/2003/04/emma" version="1.0">
              <emma:interpretation id="{D1896A39-63C9-462B-902C-065AD191FE92}" emma:medium="tactile" emma:mode="ink">
                <msink:context xmlns:msink="http://schemas.microsoft.com/ink/2010/main" type="inkWord" rotatedBoundingBox="20927,16610 26151,16822 26081,18557 20857,18345"/>
              </emma:interpretation>
              <emma:one-of disjunction-type="recognition" id="oneOf0">
                <emma:interpretation id="interp0" emma:lang="it-IT" emma:confidence="0">
                  <emma:literal>ns,0</emma:literal>
                </emma:interpretation>
                <emma:interpretation id="interp1" emma:lang="it-IT" emma:confidence="0">
                  <emma:literal>n 5&gt;0</emma:literal>
                </emma:interpretation>
                <emma:interpretation id="interp2" emma:lang="it-IT" emma:confidence="0">
                  <emma:literal>n 50</emma:literal>
                </emma:interpretation>
                <emma:interpretation id="interp3" emma:lang="it-IT" emma:confidence="0">
                  <emma:literal>neo</emma:literal>
                </emma:interpretation>
                <emma:interpretation id="interp4" emma:lang="it-IT" emma:confidence="0">
                  <emma:literal>n 500</emma:literal>
                </emma:interpretation>
              </emma:one-of>
            </emma:emma>
          </inkml:annotationXML>
          <inkml:trace contextRef="#ctx0" brushRef="#br0">58 0 0,'26'78'0,"0"27"0,-78 52 16,-1 0 0,53 53-1,27-53 1,-27-52 0,26-79-1,-26-26 1,26-52-1,0-106 1,26-51 0,27 26-1,0 52 1,25 52 0,1 53-1,-53 26 16,1 52-15,25 79 0,-51 53-1,25 25 1,0 1 0,1-1-1,-27-78 1,52-105-1,1-131 1,0-78 0,-79 183-1</inkml:trace>
          <inkml:trace contextRef="#ctx0" brushRef="#br0" timeOffset="660.114">1734-236 0,'26'26'0,"52"27"0,53 25 16,79 27-16,52 26 16,-1 0-1,-25-26 1,-53-1 0,-52 1-1,-78-26 1,-106-27-1,-51-26 1,-53 27 0,-53-27 15,-52-26-15,0 26-1,53 0 1,26 0-1,78 27 1,131-53 0,131-26-1,53-53 1,-210 79 0</inkml:trace>
          <inkml:trace contextRef="#ctx0" brushRef="#br0" timeOffset="963.8055">3488 864 0,'79'105'0,"-132"-53"16,-78 27-16,-52-1 15,0 27 1,52-26 0,26-1 15,53 1-31,104-53 16,131-79-1,53-51 1,-236 104-1</inkml:trace>
          <inkml:trace contextRef="#ctx0" brushRef="#br0" timeOffset="1515.528">5007 550 0,'209'-79'16,"-183"1"-16,-78 25 0,-53-25 31,-78 52-16,-53 52 1,-25 52 0,25 106-1,79-1 1,104 26 0,80 1-1,103-27 1,80-52-1,52-79 1,0-130 0,-79-53-1,-52-105 17,-105-52-32,-78 53 15,-132 25 16,-104 105-15,27 184 0,130 78-1,131-157 1</inkml:trace>
        </inkml:traceGroup>
      </inkml:traceGroup>
    </inkml:traceGroup>
  </inkml:traceGroup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2:01.54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778B91A-714C-4A90-B5AD-B264081B04E2}" emma:medium="tactile" emma:mode="ink">
          <msink:context xmlns:msink="http://schemas.microsoft.com/ink/2010/main" type="writingRegion" rotatedBoundingBox="22581,10733 23335,13466 22070,13815 21316,11082"/>
        </emma:interpretation>
      </emma:emma>
    </inkml:annotationXML>
    <inkml:traceGroup>
      <inkml:annotationXML>
        <emma:emma xmlns:emma="http://www.w3.org/2003/04/emma" version="1.0">
          <emma:interpretation id="{2BC28712-7437-4DBE-BE39-6135C2BDE9A0}" emma:medium="tactile" emma:mode="ink">
            <msink:context xmlns:msink="http://schemas.microsoft.com/ink/2010/main" type="paragraph" rotatedBoundingBox="22581,10733 23335,13466 22070,13815 21316,110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4D3EDA9-171B-4CF5-B59A-94F55C72C8C8}" emma:medium="tactile" emma:mode="ink">
              <msink:context xmlns:msink="http://schemas.microsoft.com/ink/2010/main" type="line" rotatedBoundingBox="22581,10733 23335,13466 22070,13815 21316,11082"/>
            </emma:interpretation>
          </emma:emma>
        </inkml:annotationXML>
        <inkml:traceGroup>
          <inkml:annotationXML>
            <emma:emma xmlns:emma="http://www.w3.org/2003/04/emma" version="1.0">
              <emma:interpretation id="{6D2A2511-61B6-42ED-A85F-FF20E7E63DE2}" emma:medium="tactile" emma:mode="ink">
                <msink:context xmlns:msink="http://schemas.microsoft.com/ink/2010/main" type="inkWord" rotatedBoundingBox="22581,10733 23335,13466 22070,13815 21316,11082">
                  <msink:destinationLink direction="to" ref="{7BC02B34-0474-47C6-863D-2728AF8EDD30}"/>
                </msink:context>
              </emma:interpretation>
              <emma:one-of disjunction-type="recognition" id="oneOf0">
                <emma:interpretation id="interp0" emma:lang="it-IT" emma:confidence="0">
                  <emma:literal>in</emma:literal>
                </emma:interpretation>
                <emma:interpretation id="interp1" emma:lang="it-IT" emma:confidence="0">
                  <emma:literal>@M</emma:literal>
                </emma:interpretation>
                <emma:interpretation id="interp2" emma:lang="it-IT" emma:confidence="0">
                  <emma:literal>io</emma:literal>
                </emma:interpretation>
                <emma:interpretation id="interp3" emma:lang="it-IT" emma:confidence="0">
                  <emma:literal>doni</emma:literal>
                </emma:interpretation>
                <emma:interpretation id="interp4" emma:lang="it-IT" emma:confidence="0">
                  <emma:literal>AM</emma:literal>
                </emma:interpretation>
              </emma:one-of>
            </emma:emma>
          </inkml:annotationXML>
          <inkml:trace contextRef="#ctx0" brushRef="#br0">131 0 0,'26'210'0,"-52"-53"16,0 0 15,52-26-31,0-53 16,0-25 15,27-53-16,-27 0-15,52-79 16,-51-26 15,-27-26-15,0 53 0,-53-1-1,-25 53 1,-1 26-1,1 52 1,25 53 0,27 0-1,52-27 1,53 1 0,-1-79 15,27 0-31,-53-79 15,1-25 1,-79-1 0,-27 26-1,-52 53 1,27 52 0,-1 79-1,79 26 16,27 26-15,77-52 0,-104-105-1</inkml:trace>
          <inkml:trace contextRef="#ctx0" brushRef="#br0" timeOffset="980.406">0 1702 0,'26'52'16,"-26"53"-16,0 26 0,-26 0 16,0 0-1,26 0 1,0-53 0,0-51 15,0-27-16,0-27 1,52-103 0,1-28-1,25-51 1,-26 52 0,1 26-1,-1 52 1,-26 53-1,-26 26 1,0 26 0,27 53-1,25 52 1,0 0 0,53-27-1,0-25 1,0-79-1,25-52 1,-51-53 0,0 0 15,-53 27-15,0 25-1,-26 53 1,0 53-1,0 51 17,26 53-32,0 27 15,0-1 1,-26-52 0,27-52-1,-54-53 1,1-79-1,26 53 1</inkml:trace>
        </inkml:traceGroup>
      </inkml:traceGroup>
    </inkml:traceGroup>
  </inkml:traceGroup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1:59.2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1F232D4-D1D1-46AA-AECA-A88E9CD4E395}" emma:medium="tactile" emma:mode="ink">
          <msink:context xmlns:msink="http://schemas.microsoft.com/ink/2010/main" type="writingRegion" rotatedBoundingBox="13042,10760 14602,12558 14066,13023 12506,11225"/>
        </emma:interpretation>
      </emma:emma>
    </inkml:annotationXML>
    <inkml:traceGroup>
      <inkml:annotationXML>
        <emma:emma xmlns:emma="http://www.w3.org/2003/04/emma" version="1.0">
          <emma:interpretation id="{173CE2F4-87FA-4DE6-8932-DAB3F4B6868B}" emma:medium="tactile" emma:mode="ink">
            <msink:context xmlns:msink="http://schemas.microsoft.com/ink/2010/main" type="paragraph" rotatedBoundingBox="13042,10760 14602,12558 14066,13023 12506,112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E2BA2F4-4656-4BBB-B54C-FBFFDF97387A}" emma:medium="tactile" emma:mode="ink">
              <msink:context xmlns:msink="http://schemas.microsoft.com/ink/2010/main" type="line" rotatedBoundingBox="13042,10760 14602,12558 14066,13023 12506,11225"/>
            </emma:interpretation>
          </emma:emma>
        </inkml:annotationXML>
        <inkml:traceGroup>
          <inkml:annotationXML>
            <emma:emma xmlns:emma="http://www.w3.org/2003/04/emma" version="1.0">
              <emma:interpretation id="{156DFF7D-BE72-4378-948D-D2B85E85F418}" emma:medium="tactile" emma:mode="ink">
                <msink:context xmlns:msink="http://schemas.microsoft.com/ink/2010/main" type="inkWord" rotatedBoundingBox="13042,10760 14602,12558 14066,13023 12506,11225">
                  <msink:destinationLink direction="to" ref="{7BC02B34-0474-47C6-863D-2728AF8EDD30}"/>
                  <msink:destinationLink direction="with" ref="{2FB4C8B0-B5A7-4BEA-9EE6-F56A9D484F00}"/>
                </msink:context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€</emma:literal>
                </emma:interpretation>
                <emma:interpretation id="interp2" emma:lang="it-IT" emma:confidence="0">
                  <emma:literal>:</emma:literal>
                </emma:interpretation>
                <emma:interpretation id="interp3" emma:lang="it-IT" emma:confidence="0">
                  <emma:literal>;</emma:literal>
                </emma:interpretation>
                <emma:interpretation id="interp4" emma:lang="it-IT" emma:confidence="0">
                  <emma:literal>6</emma:literal>
                </emma:interpretation>
              </emma:one-of>
            </emma:emma>
          </inkml:annotationXML>
          <inkml:trace contextRef="#ctx0" brushRef="#br0">1645 10081 0,'79'105'0,"-27"-53"0,27 0 15,-1-52 1,-25-26 0,-1 0-1,-26-52 1,1-27-1,-80 0 1,-25 0 0,-27 27-1,0 25 1,27 53 0,25 27-1,27 51 16,26 27-15,26 0 0,79-27-1,0-52 1,-27 1 0,-25-54-1,-27-51 1,-52-1-1,-53 1 1,0 25 0,1 53-1,52 53 1,26 25 0,52 53-1,79 0 1,26-79-1,0-25 17,-157-27-32</inkml:trace>
          <inkml:trace contextRef="#ctx0" brushRef="#br0" timeOffset="740.187">2483 10997 0,'53'79'0,"-1"-53"15,0 0-15,27 1 0,0-27 0,-1-27 31,-26-25-15,-25-27 0,-54-25-1,-51 25 1,-27 27 0,-26 26-1,27 26 1,25 52-1,0 79 1,79 0 0,27 26-1,77 26 17,53-52-17,27-52 1,-1-53-1,-52-78 1,-52-53 0,-53-78-1,-79 25 1,-78 1 0,-26 53-1,0 77 1,26 27-1,131 27 1,0-27 0</inkml:trace>
        </inkml:traceGroup>
      </inkml:traceGroup>
    </inkml:traceGroup>
  </inkml:traceGroup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2:10.7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F018893-EB98-46A5-8DD8-DC8F3059CE67}" emma:medium="tactile" emma:mode="ink">
          <msink:context xmlns:msink="http://schemas.microsoft.com/ink/2010/main" type="inkDrawing" rotatedBoundingBox="12581,1803 12765,10707 12440,10713 12255,1809" semanticType="callout" shapeName="Other">
            <msink:sourceLink direction="with" ref="{981BF02B-93A7-4F16-AF1D-DCA34B6AD398}"/>
            <msink:sourceLink direction="with" ref="{AB7D1C85-4488-42D3-9747-DA222C927AF9}"/>
          </msink:context>
        </emma:interpretation>
      </emma:emma>
    </inkml:annotationXML>
    <inkml:trace contextRef="#ctx0" brushRef="#br0">0 0 0,'0'-105'0,"53"183"0,-27 53 16,-26 53-16,0 77 0,-26 1 16,0 53-1,26 51 1,26 27-1,0 52 1,0 53 0,-26-1-1,26 53 1,27 26 0,-1-26-1,-26 26 1,-52-26 15,52 0-15,-52-26-1,26-79 1,0-52 0,0-105-1,0-79 1,0-52-1,0-78 1,0-53 0,-26-26-1,-53-26 1,-52-105 0,131 131-1</inkml:trace>
  </inkml:traceGroup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2:12.3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B7D1C85-4488-42D3-9747-DA222C927AF9}" emma:medium="tactile" emma:mode="ink">
          <msink:context xmlns:msink="http://schemas.microsoft.com/ink/2010/main" type="inkDrawing" rotatedBoundingBox="1188,9497 29109,11818 29043,12622 1121,10302" semanticType="strikethrough" shapeName="Other">
            <msink:sourceLink direction="with" ref="{9E1E7A65-F586-4307-8A45-06A22635C007}"/>
            <msink:destinationLink direction="with" ref="{1F018893-EB98-46A5-8DD8-DC8F3059CE67}"/>
            <msink:destinationLink direction="with" ref="{989B25DC-46D9-4ACC-BA19-66D57270EEEB}"/>
          </msink:context>
        </emma:interpretation>
      </emma:emma>
    </inkml:annotationXML>
    <inkml:trace contextRef="#ctx0" brushRef="#br0">0 0 0,'0'52'0,"53"-26"0,52 0 0,52-104 16,26 104-16,79-26 16,26 26-1,78 0 1,27-26-1,79 26 1,25 1 0,53-1-1,26 26 1,26-26 0,53 27-1,0-27 1,25 26-1,1 1 1,0-1 0,0 27-1,26-27 1,-52 0 0,25 27-1,-25-27 1,-27 27 15,27-27-15,0 27-1,-27-1 1,1 1 0,-27-27-1,0 1 1,0 25-1,27-25 1,-27-1 0,-26 26-1,27-78 1,-54 53 0,1-1-1,26 1 1,-52-1-1,0 0 1,0 1 0,-27-1-1,1 0 1,-27 1 15,-26-27-15,0 26-1,-52-52 1,26 27 0,-79-27-1,1 26 1,-27 0 0,-52-52-1,0 78 1,-53-52-1,-25 26 17,-80-26-17,-51-26-15,-53-52 16,-27-27 0,-25 0-1,0 0 16,-53 79 1,131 52-17,105 27 1,52 25 0,53 53-1,-26-26 1,-53 0-1,-79-1 1,-78-77 0,-78 51-1,-106-25 1,-104 25 0,157-78-1,131 0 1</inkml:trace>
  </inkml:traceGroup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2:13.31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EEA9233-669F-4F8F-9BDB-5E7DF0BC6C39}" emma:medium="tactile" emma:mode="ink">
          <msink:context xmlns:msink="http://schemas.microsoft.com/ink/2010/main" type="writingRegion" rotatedBoundingBox="12294,-231 25410,1696 23545,14380 10429,12452"/>
        </emma:interpretation>
      </emma:emma>
    </inkml:annotationXML>
    <inkml:traceGroup>
      <inkml:annotationXML>
        <emma:emma xmlns:emma="http://www.w3.org/2003/04/emma" version="1.0">
          <emma:interpretation id="{AF23E3A1-2F99-4524-BEDD-88E211E99F86}" emma:medium="tactile" emma:mode="ink">
            <msink:context xmlns:msink="http://schemas.microsoft.com/ink/2010/main" type="paragraph" rotatedBoundingBox="12069,464 24499,1485 24224,4828 11794,38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CBDE970-9F5A-4DA0-BBE5-BF1744EE3CBE}" emma:medium="tactile" emma:mode="ink">
              <msink:context xmlns:msink="http://schemas.microsoft.com/ink/2010/main" type="line" rotatedBoundingBox="12069,464 24499,1485 24224,4828 11794,3807"/>
            </emma:interpretation>
          </emma:emma>
        </inkml:annotationXML>
        <inkml:traceGroup>
          <inkml:annotationXML>
            <emma:emma xmlns:emma="http://www.w3.org/2003/04/emma" version="1.0">
              <emma:interpretation id="{981BF02B-93A7-4F16-AF1D-DCA34B6AD398}" emma:medium="tactile" emma:mode="ink">
                <msink:context xmlns:msink="http://schemas.microsoft.com/ink/2010/main" type="inkWord" rotatedBoundingBox="12057,612 16008,936 15745,4132 11794,3807">
                  <msink:destinationLink direction="with" ref="{1F018893-EB98-46A5-8DD8-DC8F3059CE67}"/>
                </msink:context>
              </emma:interpretation>
              <emma:one-of disjunction-type="recognition" id="oneOf0">
                <emma:interpretation id="interp0" emma:lang="it-IT" emma:confidence="0">
                  <emma:literal>549</emma:literal>
                </emma:interpretation>
                <emma:interpretation id="interp1" emma:lang="it-IT" emma:confidence="0">
                  <emma:literal>449</emma:literal>
                </emma:interpretation>
                <emma:interpretation id="interp2" emma:lang="it-IT" emma:confidence="0">
                  <emma:literal>"49</emma:literal>
                </emma:interpretation>
                <emma:interpretation id="interp3" emma:lang="it-IT" emma:confidence="0">
                  <emma:literal>"45</emma:literal>
                </emma:interpretation>
                <emma:interpretation id="interp4" emma:lang="it-IT" emma:confidence="0">
                  <emma:literal>"949</emma:literal>
                </emma:interpretation>
              </emma:one-of>
            </emma:emma>
          </inkml:annotationXML>
          <inkml:trace contextRef="#ctx0" brushRef="#br0">550 0 0,'0'26'15,"-79"131"-15,-78 52 0,0-51 32,52-54-32,53-51 15,52-53 1,26-53 15,79-78-15,-1-26-1,27 0 1,-52 26 0,-27 79-1,-26 26 1,27 78-1,25 53 1,1 26 0,26 0-1,-27-27 1,-25-51 0,-27-27-1,-52 0 1,-27-26-1,1-26 1,78-79 0,-26 105-1</inkml:trace>
          <inkml:trace contextRef="#ctx0" brushRef="#br0" timeOffset="704.0565">2383-550 0,'26'-53'15,"-157"158"-15,0 26 0,-26 52 0,0 1 16,104 25-1,27 1 1,105-1 0,78-26 15,52-78-15,79-79-1,27-52 1,-27-79-1,-79-25 1,-52-54 0,-104 1-1,-106-27 1,-104 27 0,-52 26-1,-53 52 1,26 79-1,27 26 1,51 52 0,80 53-1,52 52 1,130-52 0,54-131-1,51-79 1,-209 105 15</inkml:trace>
          <inkml:trace contextRef="#ctx0" brushRef="#br0" timeOffset="1256.7555">2566-786 0,'0'-52'0,"-26"130"0,26 79 16,0 53-16,0 52 16,26 0-1,26-1 1,-26 1-1,-52-26 1,-26-53 0,-53-26-1,-52-52 1,-26-26 0,26-27-1,0-26 1,78 0-1,79-26 17,79 27-17,104-27 1,79 0 0,-27 0-1,-78 0 1,-104 0-1,-79-53 1,-53-78 0,-78-78-1,157 209 1</inkml:trace>
          <inkml:trace contextRef="#ctx0" brushRef="#br0" timeOffset="1588.7655">1964-629 0,'235'-104'0,"27"104"0,26 0 16,0 0 0,-52 0 15,-158 0-15,-78 0-1,-52 26 1,-79 0-1,131-26 1</inkml:trace>
          <inkml:trace contextRef="#ctx0" brushRef="#br0" timeOffset="2532.0645">3090 1283 0,'52'0'0,"105"26"16,53-26-16,-1 0 0,-52 0 15,-104 0 1,-53 0-1,0 0 1,-79 52 0,27-78-1,104-52 1,-52 78 0</inkml:trace>
          <inkml:trace contextRef="#ctx0" brushRef="#br0" timeOffset="2196.1485">3404 1492 0,'78'79'0,"-25"52"15,-27 52-15,0 0 16,-52-52 0,0-26 15,-27-26-16,-25-53 1,-79 0 0,0-52-1,-1 0 17,80-53-32,104-26 15,79-52 1,-105 157-1</inkml:trace>
        </inkml:traceGroup>
        <inkml:traceGroup>
          <inkml:annotationXML>
            <emma:emma xmlns:emma="http://www.w3.org/2003/04/emma" version="1.0">
              <emma:interpretation id="{A67BE516-1B94-48FF-A2D9-25A067821BE6}" emma:medium="tactile" emma:mode="ink">
                <msink:context xmlns:msink="http://schemas.microsoft.com/ink/2010/main" type="inkWord" rotatedBoundingBox="16711,1065 20476,1374 20249,4142 16483,3833"/>
              </emma:interpretation>
              <emma:one-of disjunction-type="recognition" id="oneOf1">
                <emma:interpretation id="interp5" emma:lang="it-IT" emma:confidence="0">
                  <emma:literal>(etr</emma:literal>
                </emma:interpretation>
                <emma:interpretation id="interp6" emma:lang="it-IT" emma:confidence="0">
                  <emma:literal>(wma,</emma:literal>
                </emma:interpretation>
                <emma:interpretation id="interp7" emma:lang="it-IT" emma:confidence="0">
                  <emma:literal>(war,</emma:literal>
                </emma:interpretation>
                <emma:interpretation id="interp8" emma:lang="it-IT" emma:confidence="0">
                  <emma:literal>(otr</emma:literal>
                </emma:interpretation>
                <emma:interpretation id="interp9" emma:lang="it-IT" emma:confidence="0">
                  <emma:literal>(wav,</emma:literal>
                </emma:interpretation>
              </emma:one-of>
            </emma:emma>
          </inkml:annotationXML>
          <inkml:trace contextRef="#ctx0" brushRef="#br0" timeOffset="4007.556">5525-524 0,'-53'26'0,"-51"53"0,-53 52 16,0 52-16,-1 53 16,27 130-1,53-104 16,104 26-31,26-78 16,53-1 0,0-104 15,-26-27-15,-27-51-1,-26-27 1,-26 0-1,0-53 1,-52-52 0,26-25-1,26 130 1</inkml:trace>
          <inkml:trace contextRef="#ctx0" brushRef="#br0" timeOffset="5485.977">5682 471 0,'0'52'0,"-52"53"0,-27 78 16,0 27-1,27-27 1,78-26 0,27-52-1,25-53 1,27-52-1,52-52 1,-26-79 0,-26-52-1,-53 26 1,0 52 0,-52 53 15,0 25-31,-26 27 15,26 53 1,26 78 0,27 26 15,52 0-15,26-26-1,-1-53 1,1-51-1,-26-54 1,-52-77 0,-1-53-1,-78-53 1,-53 1 0,1 25-1,-1 53 1,53 27-1,26 51 1,78 1 0,106 26-1,25 0 1,1 26 0,-1 0 15,-156 26-16,-53 0 1,-27 0 0,27-26-1</inkml:trace>
          <inkml:trace contextRef="#ctx0" brushRef="#br0" timeOffset="6395.0985">7201 1466 0,'52'-26'0,"-52"104"0,0 27 16,-26 26-16,26 0 16,26-79-1,-26-25 1,0-1 0,26-79-1,27-25 1,-1-27-1,27-26 1,-27 53 0,0 25-1,1 53 17,25 26-32,-25 79 15,-1 0 16,-26 26-31,0-53 32,-26-25-17,27-132 1,-27 79 0</inkml:trace>
          <inkml:trace contextRef="#ctx0" brushRef="#br0" timeOffset="6671.448">8379 1964 0,'-157'157'0,"-53"0"15,-51-26 1,130-105 0,131-26-1</inkml:trace>
        </inkml:traceGroup>
        <inkml:traceGroup>
          <inkml:annotationXML>
            <emma:emma xmlns:emma="http://www.w3.org/2003/04/emma" version="1.0">
              <emma:interpretation id="{19A3A277-D5B4-41E5-94A4-AF863398BA21}" emma:medium="tactile" emma:mode="ink">
                <msink:context xmlns:msink="http://schemas.microsoft.com/ink/2010/main" type="inkWord" rotatedBoundingBox="20934,1192 24499,1485 24328,3566 20763,3273"/>
              </emma:interpretation>
              <emma:one-of disjunction-type="recognition" id="oneOf2">
                <emma:interpretation id="interp10" emma:lang="it-IT" emma:confidence="0">
                  <emma:literal>Sn)</emma:literal>
                </emma:interpretation>
                <emma:interpretation id="interp11" emma:lang="it-IT" emma:confidence="0">
                  <emma:literal>Sir)</emma:literal>
                </emma:interpretation>
                <emma:interpretation id="interp12" emma:lang="it-IT" emma:confidence="0">
                  <emma:literal>Su)</emma:literal>
                </emma:interpretation>
                <emma:interpretation id="interp13" emma:lang="it-IT" emma:confidence="0">
                  <emma:literal>Sii)</emma:literal>
                </emma:interpretation>
                <emma:interpretation id="interp14" emma:lang="it-IT" emma:confidence="0">
                  <emma:literal>Sn'</emma:literal>
                </emma:interpretation>
              </emma:one-of>
            </emma:emma>
          </inkml:annotationXML>
          <inkml:trace contextRef="#ctx0" brushRef="#br0" timeOffset="7613.7705">9662-131 0,'26'-26'0,"-130"52"15,-342 209-15,316-104 16,77-26 0,53 52-1,53-26 1,77 26-1,80-26 1,52 26 0,-27 27-1,-51-27 1,-132-53 0,-52 1-1,-105-52 1,-78-27-1,0-52 17,0-27-32,-1-25 15,106 25 1,51 1 0,106-27 15,104 53-16,53 0 1,26 26 0,-262 0-1</inkml:trace>
          <inkml:trace contextRef="#ctx0" brushRef="#br0" timeOffset="8099.091">10474 1230 0,'26'53'0,"-26"-1"0,0 53 16,-26 0-16,52-53 15,-26-26 1,26-26 0,27-26-1,25-53 1,-25-25 0,25-1-1,1 53 1,-27 25-1,0 54 1,-25 51 15,25 53-15,0 0 0,1-52-1,-1-53 1,27-105-1,-1-78 1,-78 157 0</inkml:trace>
          <inkml:trace contextRef="#ctx0" brushRef="#br0" timeOffset="8425.242">11155-236 0,'235'-26'0,"-51"104"0,78 106 15,-1 51 1,-51 27-1,-53 0 1,-131-26 0,-104-53-1,-106 53 1,-51-53 0,235-183-1</inkml:trace>
        </inkml:traceGroup>
      </inkml:traceGroup>
    </inkml:traceGroup>
    <inkml:traceGroup>
      <inkml:annotationXML>
        <emma:emma xmlns:emma="http://www.w3.org/2003/04/emma" version="1.0">
          <emma:interpretation id="{7BA47F80-5101-42C5-92F8-38D401A4CCB6}" emma:medium="tactile" emma:mode="ink">
            <msink:context xmlns:msink="http://schemas.microsoft.com/ink/2010/main" type="paragraph" rotatedBoundingBox="12234,9025 24077,10766 23545,14380 11702,126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FD76096-1FFB-4B22-945A-15C7C60C3777}" emma:medium="tactile" emma:mode="ink">
              <msink:context xmlns:msink="http://schemas.microsoft.com/ink/2010/main" type="inkBullet" rotatedBoundingBox="12234,9025 12900,9123 12838,9544 12172,9446"/>
            </emma:interpretation>
            <emma:one-of disjunction-type="recognition" id="oneOf3">
              <emma:interpretation id="interp15" emma:lang="it-IT" emma:confidence="0">
                <emma:literal>•</emma:literal>
              </emma:interpretation>
            </emma:one-of>
          </emma:emma>
        </inkml:annotationXML>
        <inkml:trace contextRef="#ctx0" brushRef="#br1" timeOffset="67310.145">602 7567 0,'-26'0'0,"26"53"15,52-1-15,27-26 0,-1 0 0,-25-52 16,-53-52-1,-53-27 1,-51 26 15,-27 53-15,0 52 0,52 27-1,27 52 1,78-1-1,26 1 1,53-79 0,52-26-1,0-52 1,-52-53 0,-53 27-1,-52 51 1,-26 27-1,-26 27 1,-1-1 31,1 26-47,52 0 16,26 1-16,131-53 31,-157 0-16</inkml:trace>
      </inkml:traceGroup>
      <inkml:traceGroup>
        <inkml:annotationXML>
          <emma:emma xmlns:emma="http://www.w3.org/2003/04/emma" version="1.0">
            <emma:interpretation id="{9E1E7A65-F586-4307-8A45-06A22635C007}" emma:medium="tactile" emma:mode="ink">
              <msink:context xmlns:msink="http://schemas.microsoft.com/ink/2010/main" type="line" rotatedBoundingBox="12549,10044 22583,11519 22223,13970 12189,12496">
                <msink:destinationLink direction="with" ref="{AB7D1C85-4488-42D3-9747-DA222C927AF9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E9963746-9813-4CEB-8F9D-010418482CD1}" emma:medium="tactile" emma:mode="ink">
                <msink:context xmlns:msink="http://schemas.microsoft.com/ink/2010/main" type="inkWord" rotatedBoundingBox="12484,10492 14576,10800 14281,12803 12189,12496">
                  <msink:destinationLink direction="with" ref="{989B25DC-46D9-4ACC-BA19-66D57270EEEB}"/>
                </msink:context>
              </emma:interpretation>
              <emma:one-of disjunction-type="recognition" id="oneOf4">
                <emma:interpretation id="interp16" emma:lang="it-IT" emma:confidence="0">
                  <emma:literal>ora</emma:literal>
                </emma:interpretation>
                <emma:interpretation id="interp17" emma:lang="it-IT" emma:confidence="0">
                  <emma:literal>ore</emma:literal>
                </emma:interpretation>
                <emma:interpretation id="interp18" emma:lang="it-IT" emma:confidence="0">
                  <emma:literal>Ore</emma:literal>
                </emma:interpretation>
                <emma:interpretation id="interp19" emma:lang="it-IT" emma:confidence="0">
                  <emma:literal>Oa</emma:literal>
                </emma:interpretation>
                <emma:interpretation id="interp20" emma:lang="it-IT" emma:confidence="0">
                  <emma:literal>0°</emma:literal>
                </emma:interpretation>
              </emma:one-of>
            </emma:emma>
          </inkml:annotationXML>
          <inkml:trace contextRef="#ctx0" brushRef="#br1" timeOffset="16902.2385">864 9872 0,'-53'-27'16,"-25"27"-16,-1 27 0,-25 51 0,-1 53 16,79 0-16,-1 52 31,80 1-15,52-27-1,78-26 1,26-53-1,27-52 1,-53-78 0,-26-26-1,-78-106 1,-53-25 0,-104-53-1,-79 52 1,-27 53-1,-51 53 1,-1 130 0,26 131-1,79 0 1,131-157 0</inkml:trace>
          <inkml:trace contextRef="#ctx0" brushRef="#br1" timeOffset="27840.9915">1545 9060 0,'78'0'0,"-52"26"0,-52 26 0,0 27 16,0 0-16,26-53 16,0 0-1,52 0 1,53-78-1,26-1 1,-26 1 0,-27 0-1,-52-1 1,-26 27 0,-26 0 15,-26 26-31,-27 52 15,53 27 1,52-27 0,53 1-1,26-1 1,52-78 0,-79-27-1,-25 1 16,-80 0-15,1-1 0,-52 53-1,25 26 1,27 79 0,78 26-1,106-52 1,77-79-1,-235 0 1</inkml:trace>
        </inkml:traceGroup>
        <inkml:traceGroup>
          <inkml:annotationXML>
            <emma:emma xmlns:emma="http://www.w3.org/2003/04/emma" version="1.0">
              <emma:interpretation id="{647212C5-3401-4127-94FF-649CE364646E}" emma:medium="tactile" emma:mode="ink">
                <msink:context xmlns:msink="http://schemas.microsoft.com/ink/2010/main" type="inkWord" rotatedBoundingBox="15642,10802 16471,10923 16405,11370 15576,11248"/>
              </emma:interpretation>
              <emma:one-of disjunction-type="recognition" id="oneOf5">
                <emma:interpretation id="interp21" emma:lang="it-IT" emma:confidence="0">
                  <emma:literal>a</emma:literal>
                </emma:interpretation>
                <emma:interpretation id="interp22" emma:lang="it-IT" emma:confidence="0">
                  <emma:literal>E</emma:literal>
                </emma:interpretation>
                <emma:interpretation id="interp23" emma:lang="it-IT" emma:confidence="0">
                  <emma:literal>e</emma:literal>
                </emma:interpretation>
                <emma:interpretation id="interp24" emma:lang="it-IT" emma:confidence="0">
                  <emma:literal>F</emma:literal>
                </emma:interpretation>
                <emma:interpretation id="interp25" emma:lang="it-IT" emma:confidence="0">
                  <emma:literal>.</emma:literal>
                </emma:interpretation>
              </emma:one-of>
            </emma:emma>
          </inkml:annotationXML>
          <inkml:trace contextRef="#ctx0" brushRef="#br1" timeOffset="28433.727">3692 9400 0,'26'27'0,"0"-1"16,53 0-16,52-52 0,-27-27 0,1 27 16,-52-26-16,-53-27 15,-53 53 1,-78 26 0,27 52-1,25 1 1,53 52-1,52-1 1,79-25 15,26-27-15,0-52 0,-27-52-1,-104 26 1,-26-27-1,-26 1 1,-27 52 0,27 26-1,78 53 1,105-53 0,105 0-1,-236-26 1</inkml:trace>
        </inkml:traceGroup>
        <inkml:traceGroup>
          <inkml:annotationXML>
            <emma:emma xmlns:emma="http://www.w3.org/2003/04/emma" version="1.0">
              <emma:interpretation id="{38262C24-2A8D-4BB2-ACDB-AA49D46D32CB}" emma:medium="tactile" emma:mode="ink">
                <msink:context xmlns:msink="http://schemas.microsoft.com/ink/2010/main" type="inkWord" rotatedBoundingBox="17868,11139 18627,11250 18565,11678 17806,11566"/>
              </emma:interpretation>
              <emma:one-of disjunction-type="recognition" id="oneOf6">
                <emma:interpretation id="interp26" emma:lang="it-IT" emma:confidence="0">
                  <emma:literal>a</emma:literal>
                </emma:interpretation>
                <emma:interpretation id="interp27" emma:lang="it-IT" emma:confidence="0">
                  <emma:literal>g</emma:literal>
                </emma:interpretation>
                <emma:interpretation id="interp28" emma:lang="it-IT" emma:confidence="0">
                  <emma:literal>E</emma:literal>
                </emma:interpretation>
                <emma:interpretation id="interp29" emma:lang="it-IT" emma:confidence="0">
                  <emma:literal>.</emma:literal>
                </emma:interpretation>
                <emma:interpretation id="interp30" emma:lang="it-IT" emma:confidence="0">
                  <emma:literal>€</emma:literal>
                </emma:interpretation>
              </emma:one-of>
            </emma:emma>
          </inkml:annotationXML>
          <inkml:trace contextRef="#ctx0" brushRef="#br1" timeOffset="29034.2745">5996 9584 0,'-26'0'0,"26"52"0,0 27 0,52-27 16,53 0-16,52-52 15,-26-26 1,-52 0-1,-53-53 1,-52 27 0,-105-27-1,0 53 1,-26 79 0,52 25-1,53 1 1,104-1-1,53-25 1,26-1 0,0-78-1,-53 0 1,-52-27 0,-26 1-1,-52 26 16,0 26-15,-1 52 0,79 53-1,105-27 1,79-25 0,-210-53-1</inkml:trace>
        </inkml:traceGroup>
        <inkml:traceGroup>
          <inkml:annotationXML>
            <emma:emma xmlns:emma="http://www.w3.org/2003/04/emma" version="1.0">
              <emma:interpretation id="{63D313EF-6F12-400E-9DAA-48FACC1FEF25}" emma:medium="tactile" emma:mode="ink">
                <msink:context xmlns:msink="http://schemas.microsoft.com/ink/2010/main" type="inkWord" rotatedBoundingBox="19781,11356 20781,11503 20724,11894 19724,11747"/>
              </emma:interpretation>
              <emma:one-of disjunction-type="recognition" id="oneOf7">
                <emma:interpretation id="interp31" emma:lang="it-IT" emma:confidence="0">
                  <emma:literal>a</emma:literal>
                </emma:interpretation>
                <emma:interpretation id="interp32" emma:lang="it-IT" emma:confidence="0">
                  <emma:literal>e</emma:literal>
                </emma:interpretation>
                <emma:interpretation id="interp33" emma:lang="it-IT" emma:confidence="0">
                  <emma:literal>9</emma:literal>
                </emma:interpretation>
                <emma:interpretation id="interp34" emma:lang="it-IT" emma:confidence="0">
                  <emma:literal>q</emma:literal>
                </emma:interpretation>
                <emma:interpretation id="interp35" emma:lang="it-IT" emma:confidence="0">
                  <emma:literal>è</emma:literal>
                </emma:interpretation>
              </emma:one-of>
            </emma:emma>
          </inkml:annotationXML>
          <inkml:trace contextRef="#ctx0" brushRef="#br1" timeOffset="29621.151">7855 9793 0,'105'183'0,"-26"-78"0,25-52 16,1-27 0,0-26-1,-27-53 1,-51-25-1,-54-27 1,-51 0 15,-1 53-15,-25 52 0,25 52-1,27 27 1,104 52-1,79-53 1,52 1 0,27-79-1,-79-52 1,-53-27 0,-52 0-1,-52 27 1,0 26-1,0 104 1,78 1 0,-52-79-1</inkml:trace>
        </inkml:traceGroup>
        <inkml:traceGroup>
          <inkml:annotationXML>
            <emma:emma xmlns:emma="http://www.w3.org/2003/04/emma" version="1.0">
              <emma:interpretation id="{060458B7-748B-4576-884F-6918467F9D84}" emma:medium="tactile" emma:mode="ink">
                <msink:context xmlns:msink="http://schemas.microsoft.com/ink/2010/main" type="inkWord" rotatedBoundingBox="21777,11401 22583,11519 22492,12140 21686,12021"/>
              </emma:interpretation>
              <emma:one-of disjunction-type="recognition" id="oneOf8">
                <emma:interpretation id="interp36" emma:lang="it-IT" emma:confidence="0">
                  <emma:literal>.</emma:literal>
                </emma:interpretation>
                <emma:interpretation id="interp37" emma:lang="it-IT" emma:confidence="0">
                  <emma:literal>a</emma:literal>
                </emma:interpretation>
                <emma:interpretation id="interp38" emma:lang="it-IT" emma:confidence="0">
                  <emma:literal>o</emma:literal>
                </emma:interpretation>
                <emma:interpretation id="interp39" emma:lang="it-IT" emma:confidence="0">
                  <emma:literal>-</emma:literal>
                </emma:interpretation>
                <emma:interpretation id="interp40" emma:lang="it-IT" emma:confidence="0">
                  <emma:literal>*</emma:literal>
                </emma:interpretation>
              </emma:one-of>
            </emma:emma>
          </inkml:annotationXML>
          <inkml:trace contextRef="#ctx0" brushRef="#br1" timeOffset="24765.993">9819 10055 0,'26'52'0,"-26"1"16,27 25-16,25 1 16,53-1-16,26-51 31,0-27-31,0-27 31,-27-25-15,-25-53-16,-53 1 15,-78-27 1,-1 26 15,-51 52-15,-1 27-1,0 52 1,0 27 0,27 52-1,25 26 1,80-27 0,-1 1-1,52-26 1,27-79-1,-53-27 1,-25-77 0,-1-1-1,-79-26 1,-51 52 0,-1 27-1,26 52 1,1 79-1,52 52 1,78-1 15,53-25-15,-105-105 0</inkml:trace>
        </inkml:traceGroup>
      </inkml:traceGroup>
      <inkml:traceGroup>
        <inkml:annotationXML>
          <emma:emma xmlns:emma="http://www.w3.org/2003/04/emma" version="1.0">
            <emma:interpretation id="{BC263D41-DE8E-42D3-809D-0B925FA4BF26}" emma:medium="tactile" emma:mode="ink">
              <msink:context xmlns:msink="http://schemas.microsoft.com/ink/2010/main" type="line" rotatedBoundingBox="22002,12458 23987,13588 23191,14987 21206,13857"/>
            </emma:interpretation>
          </emma:emma>
        </inkml:annotationXML>
        <inkml:traceGroup>
          <inkml:annotationXML>
            <emma:emma xmlns:emma="http://www.w3.org/2003/04/emma" version="1.0">
              <emma:interpretation id="{04F6DE71-8D5D-4A92-94F1-0CBEEE469029}" emma:medium="tactile" emma:mode="ink">
                <msink:context xmlns:msink="http://schemas.microsoft.com/ink/2010/main" type="inkWord" rotatedBoundingBox="22002,12458 23987,13588 23191,14987 21206,13857"/>
              </emma:interpretation>
              <emma:one-of disjunction-type="recognition" id="oneOf9">
                <emma:interpretation id="interp41" emma:lang="it-IT" emma:confidence="0">
                  <emma:literal>Ma</emma:literal>
                </emma:interpretation>
                <emma:interpretation id="interp42" emma:lang="it-IT" emma:confidence="0">
                  <emma:literal>M.</emma:literal>
                </emma:interpretation>
                <emma:interpretation id="interp43" emma:lang="it-IT" emma:confidence="0">
                  <emma:literal>Fe</emma:literal>
                </emma:interpretation>
                <emma:interpretation id="interp44" emma:lang="it-IT" emma:confidence="0">
                  <emma:literal>MA.</emma:literal>
                </emma:interpretation>
                <emma:interpretation id="interp45" emma:lang="it-IT" emma:confidence="0">
                  <emma:literal>Ma.</emma:literal>
                </emma:interpretation>
              </emma:one-of>
            </emma:emma>
          </inkml:annotationXML>
          <inkml:trace contextRef="#ctx0" brushRef="#br1" timeOffset="26185.824">9296 12202 0,'78'53'0,"53"-53"15,79 26-15,-1 0 0,-26 26 16,-26 1 15,-52-1-15,-105-26-1,-26-26 1,-26-52 0,104-1-1,-52 53 1</inkml:trace>
          <inkml:trace contextRef="#ctx0" brushRef="#br1" timeOffset="25834.284">10003 11233 0,'26'26'0,"-26"53"16,-26 26-16,-1 52 0,1 0 16,0-26-1,0 0 1,26-53 0,0-25 15,0-79-16,26-53 1,26-78 0,1-53-1,-27 1 1,0 52 0,-52 26-1,26 52 1,0 53-1,0 52 1,79 53 0,25 52-1,1 26 1,52-26 0,0-53 15,0-51-31,-26-54 15,-26-25 1,-53-26 0,-25-1-1,-27 27 17,0 52-17,26 0 1,-26 78-1,26 79 1,26 0 0,-52 1-1,26-28 1,-26-25 0,-52-26-1,-26-105 1,-27-53-1,105 79 1</inkml:trace>
          <inkml:trace contextRef="#ctx0" brushRef="#br1" timeOffset="26751.2175">10998 12412 0,'26'0'0,"26"0"0,-26 26 16,1 52-16,51-25 0,27-27 0,0 0 16,-1-26-1,-25 0 1,-27-26-1,-52 26 1,-26-26 0,-52 26-1,-53 0 1,0 26 0,52-26-1,79 26 1,52 0-1,106 27 1,51-27 15,-209-26-15</inkml:trace>
        </inkml:traceGroup>
      </inkml:traceGroup>
    </inkml:traceGroup>
  </inkml:traceGroup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2:22.8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F57470F-3F80-4215-8D3F-DF98745C52D0}" emma:medium="tactile" emma:mode="ink">
          <msink:context xmlns:msink="http://schemas.microsoft.com/ink/2010/main" type="inkDrawing" rotatedBoundingBox="28971,12300 29883,11600 30776,12764 29864,13464" shapeName="Other"/>
        </emma:interpretation>
      </emma:emma>
    </inkml:annotationXML>
    <inkml:trace contextRef="#ctx0" brushRef="#br0">55 0 0,'53'236'0,"-79"0"16,-27-1-1,27 1 1,26-131 0,26-79-1,27-26 1,25-79-1,1-78 1,52-78 0,0 25-1,-1 53 1,-51 105 0,0 52-1,-1 104 1,-25 80-1,-27 104 1,-26-53 0,52-104-1,-52-131 1</inkml:trace>
  </inkml:traceGroup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2:54.05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550 0 0,'-26'78'0,"26"79"0,0 79 16,0 78-1,0 27 1,0 25 0,-26 27-1,26 52 32,-27 26-47,27-52 0,27-26 16,-27-26-1,0-79 1,0-52 0,0-27-1,-27-78 1,-51-52 15,-27-79-15,0-27-1,1 27 1,25 27 0,79 51-1,52 53 1,79 26-1,26-52 1,132 26 0,51 0-1,27-53 1,-1 1 0,-52-1-1,-52 1 1,-52-53-1,-27-26 1,-78-131 0,-105 131-1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06.8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2A2B210-18C6-4A09-9363-1A9677CCB1F7}" emma:medium="tactile" emma:mode="ink">
          <msink:context xmlns:msink="http://schemas.microsoft.com/ink/2010/main" type="inkDrawing" rotatedBoundingBox="1230,8819 10611,9680 10603,9770 1222,8909" semanticType="callout" shapeName="Other">
            <msink:destinationLink direction="with" ref="{26BF33F5-7E36-4F61-87F8-A06794E4F81C}"/>
          </msink:context>
        </emma:interpretation>
      </emma:emma>
    </inkml:annotationXML>
    <inkml:trace contextRef="#ctx0" brushRef="#br0">0 0 0,'157'52'0,"-26"-26"0,52 0 15,79 0 1,52 1 0,53-27-1,26 52 1,78-26 0,315 53 15,-1-1-16,-182 1 1,-1-27 0,0 1-1,0-27 1,27 0 0,-53 26-1,-26 1 1,-79-1-1,-104 27 1,-79-27 0,-105-26-1,-131-26 1,-183-78 0,131 78-1</inkml:trace>
  </inkml:traceGroup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2:54.90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0 139 0,'393'-105'0,"-131"105"16,26 0 0,26-26-1,-26 26 1,-52 26 0,-53 0-1,-52 1 1,-105 25-1,1 26 1,-27 27 0,0 26-1,-27 52 1,27 53 0,-26 52-1,0 53 16,26 25-15,26 105 0,0 1-1,-26 52 1,0-1 0,0 1-1,-26 26 1,52-53-1,1-25 1,25-106 0,-52-78-1,0-209 17,-105-79-17,-157-183 1,-130-132-1,-158-51 1,550 366 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17.38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89B25DC-46D9-4ACC-BA19-66D57270EEEB}" emma:medium="tactile" emma:mode="ink">
          <msink:context xmlns:msink="http://schemas.microsoft.com/ink/2010/main" type="inkDrawing" rotatedBoundingBox="-803,7892 10039,3384 12479,9255 1637,13763" semanticType="callout" shapeName="Other">
            <msink:sourceLink direction="with" ref="{E9963746-9813-4CEB-8F9D-010418482CD1}"/>
            <msink:sourceLink direction="with" ref="{AB7D1C85-4488-42D3-9747-DA222C927AF9}"/>
          </msink:context>
        </emma:interpretation>
      </emma:emma>
    </inkml:annotationXML>
    <inkml:trace contextRef="#ctx0" brushRef="#br0">12333 5303 0,'52'-26'0,"-52"0"0,0 26 15,-26-27-15,26-25 0,-26 26 0,26-53 16,-26 27-16,0-53 15,-27 27 1,-25-27 0,25-26-1,-51 0 1,25 0 0,-26 0-1,1 0 16,-1-26-31,0 0 47,27 0-47,-27 0 0,0 0 32,0 26-17,1-26 1,25-1-1,-26 28 1,27-28 0,-27 27-1,26 1 1,1-28 0,-1 28-1,1-28 1,-1 27-1,1-26 1,-1 0 0,-26 0-1,1 0 17,25 0-32,-26 0 15,1 0 1,-1 26-1,0 26 17,-26 0-17,26 1 1,-52 25 0,26 53-1,27 0 1,-27-1-1,26 27 1,26 27 0,1 25-1,-27 0 17,53 27-32,-27 26 15,1 26 1,25-1-1,-25 28 1,25-1 0,-25 0-1,25 26 17,-25 0-17,-1 1 1,1-1-1,-1 0 17,1 1-32,-1 25 15,0-26 1,-25 1 0,25-1-1,-26-26 1,1 0-1,-1 0 1,0-26 0,0 0-1,1-26 1,25 0 0,1-53 30,-1-26-46,27 0 16,26-52 0,-53-26-1,27-53 1,-27 0 0,0-26-1,1 1 1,26 25-1,-53 26 1,26 27 0,27 26-1,-1 26 1,27 26 31,-26 52-47,0 27 0,25 52 15,-25 27 1,0 25 0,25 27-1,1 26 1,-26-1 15,26 27-15,-27 1-1,27-1 1,0 0 0,0 0-1,-27 0 1,27-26 15,-26-1-31,-27-25 16,27-26 15,-79 25-31,26-130 31,27-26-15,-1-27 0,1-26-1,-1-52 1,-26-26-1,-26-53 1,0 0 0,1-52-1,-1 0 1,-27-26 15,28-27-31,-1 1 16,0-53-1,26 26 1,26-26 0,1 26-1,25-25 1,-25 51 0,-1 1-1,1 25 16,-27 27-15,0 26 0,1 79-1,-27 0 17,26 78-32,0 26 15,0 53 1,1 52-1,25 26 1,1 27 0,25 25-1,1-25 1,-27 78 0,27-131-1,-27-26 1,27-105-1,0-26 1,-53-52 0,0-27 15,0-25-15,-52 51-1,0 53 1,-52 53-1,209-53 1</inkml:trace>
  </inkml:traceGroup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36.9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6BD4F14-1B80-46BE-BCE0-57831D280CE1}" emma:medium="tactile" emma:mode="ink">
          <msink:context xmlns:msink="http://schemas.microsoft.com/ink/2010/main" type="inkDrawing" rotatedBoundingBox="4781,3101 5555,15788 2908,15950 2135,3263" semanticType="callout" shapeName="Other">
            <msink:sourceLink direction="with" ref="{4D2A1BCE-79C8-4376-A519-03085497F689}"/>
            <msink:sourceLink direction="with" ref="{C78A13D2-D3CF-49C5-92E4-2B5E93D8AA26}"/>
          </msink:context>
        </emma:interpretation>
      </emma:emma>
    </inkml:annotationXML>
    <inkml:trace contextRef="#ctx0" brushRef="#br0">447 0 0,'-53'-26'0,"53"78"16,-26 131-16,26 27 0,-26 78 15,26 52 1,-26 27 0,26 78-1,0 79 1,0 26 15,-26 52-15,26 53-1,0 25 1,0 27 0,-26 27-1,-1-1 1,-25 26 0,26 27-1,-27-53 1,27-52-1,-26 0 1,52-158 0,0-130-1,0-105 1,-26-78 0,26-106-1,0-51 1,26-27-1,0-26 17,53 0-17,104-26 1,79 26 0,52 26-1,79-79 1,0 132-1,-1 0 1,-104 25 0,-78-51-1,-105-27 1,-105-105 0,-105-130-1,105 209 1</inkml:trace>
  </inkml:traceGroup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37.5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D2A1BCE-79C8-4376-A519-03085497F689}" emma:medium="tactile" emma:mode="ink">
          <msink:context xmlns:msink="http://schemas.microsoft.com/ink/2010/main" type="inkDrawing" rotatedBoundingBox="3349,3138 5129,3100 5133,3261 3352,3299" shapeName="Other">
            <msink:destinationLink direction="with" ref="{C6BD4F14-1B80-46BE-BCE0-57831D280CE1}"/>
          </msink:context>
        </emma:interpretation>
      </emma:emma>
    </inkml:annotationXML>
    <inkml:trace contextRef="#ctx0" brushRef="#br0">79 176 0,'-79'-78'0,"184"52"0,78-1 16,53 1-16,78 26 15,-52-26 1,-27 52-1,-51-26 1,-79 26 0,-53 1-1,26-1 1,-51-52 0,-27 26-1</inkml:trace>
  </inkml:traceGroup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39.0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8ABDFE4-D05A-425A-BF27-D032FA128408}" emma:medium="tactile" emma:mode="ink">
          <msink:context xmlns:msink="http://schemas.microsoft.com/ink/2010/main" type="inkDrawing" rotatedBoundingBox="18637,3281 19612,16406 15978,16675 15003,3551" semanticType="verticalRange" shapeName="Other">
            <msink:sourceLink direction="with" ref="{71553412-6530-468B-8B0B-96DBAF77F54E}"/>
          </msink:context>
        </emma:interpretation>
      </emma:emma>
    </inkml:annotationXML>
    <inkml:trace contextRef="#ctx0" brushRef="#br0">0 1 0,'235'-26'0,"-25"26"0,52 52 15,26-25 1,26-27 0,0 0-1,27 0 1,25 0 0,-25 0-1,-27 0 1,-52 26-1,-53-26 1,-104 26 0,-27-26-1,-51 52 1,-27 27 15,0 52-15,0 26-1,-27 105 1,27 26 0,27 105-1,-1 52 1,26 79 0,1 52-1,-1 52 1,26 53-1,-25 52 1,-1 79 0,1 0-1,-27-1 1,-26-51 0,-26 104-1,52-79 16,0-51-31,0-106 32,-26-104-17,26-131 1,-52-105 0,-52-79-1,-80-78 1,-25-79-1,-79 1 1,0-27 0,1 0-1,-1 0 1,52-26 0,27 26-1,0-26 1,78-52-1,105 52 1</inkml:trace>
  </inkml:traceGroup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40.8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D285C0F-D283-4628-8E52-55E2DAB12531}" emma:medium="tactile" emma:mode="ink">
          <msink:context xmlns:msink="http://schemas.microsoft.com/ink/2010/main" type="inkDrawing" rotatedBoundingBox="7624,7170 9480,7261 9472,7416 7616,7325" shapeName="Other"/>
        </emma:interpretation>
      </emma:emma>
    </inkml:annotationXML>
    <inkml:trace contextRef="#ctx0" brushRef="#br0">160-582 0,'472'-53'0,"-132"53"15,0 26 1,-25-26 0,-106 0-1,-78 27 1,-79-1-1,-78 52 1,-78-51 0,104-27-1</inkml:trace>
  </inkml:traceGroup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40.4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918AC91-F1C7-475C-B45E-A2ADD20F653E}" emma:medium="tactile" emma:mode="ink">
          <msink:context xmlns:msink="http://schemas.microsoft.com/ink/2010/main" type="inkDrawing" rotatedBoundingBox="6907,10543 7782,7245 9048,7581 8173,10879" semanticType="scratchOut" shapeName="Other">
            <msink:sourceLink direction="with" ref="{A38F8535-8535-401E-B528-249E3C28D14C}"/>
          </msink:context>
        </emma:interpretation>
      </emma:emma>
    </inkml:annotationXML>
    <inkml:trace contextRef="#ctx0" brushRef="#br0">841-451 0,'0'-27'0,"-26"54"16,0 130-16,-27 131 0,27 52 15,26 27 16,26-1-31,27 1 16,-27-27 0,-52-78-1,-79-52 1,-78-53 0,-79-53 15,-52-25-16,78-27 1,53-25 0,130-27-1,79 26 1,184-26 0,78 26-1,26-26 1,-26 26-1,-104-52 1,-132-53 0,-104-130-1,52 209 1</inkml:trace>
  </inkml:traceGroup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47.1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4C92F5F-9BAC-4294-84A3-990D116C0286}" emma:medium="tactile" emma:mode="ink">
          <msink:context xmlns:msink="http://schemas.microsoft.com/ink/2010/main" type="inkDrawing" rotatedBoundingBox="21030,3507 21681,16496 20209,16569 19558,3581" semanticType="strikethrough" shapeName="Other">
            <msink:sourceLink direction="with" ref="{F16826B3-2933-41DD-B6E3-E741BBB9A0A1}"/>
          </msink:context>
        </emma:interpretation>
      </emma:emma>
    </inkml:annotationXML>
    <inkml:trace contextRef="#ctx0" brushRef="#br0">0 0 0,'131'-79'0,"-53"132"0,-25 104 16,-1 131-16,1 105 16,-27 78-1,-52 79 1,26 26-1,26 79 1,26 52 0,-26 104-1,-26 106 1,-52-1 0,-27-104-1,27 52 1,52 0-1,-26-104 1,52-53 15,-26-131-15,0-105 0,26-78-1,0-105 1,1-79-1,-1-78 1,-26-78 0,26-27-1,-26 0 1,26-26 0,26 0-1,27-26 1,104 0-1,79 52 1,26 26 0,-26 27-1,-79 26 1,-104-53 0,-105-52-1,-53-210 1,79 210 15</inkml:trace>
  </inkml:traceGroup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48.8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0F88AD5-79D2-4D90-BDEA-E34A86D3B99E}" emma:medium="tactile" emma:mode="ink">
          <msink:context xmlns:msink="http://schemas.microsoft.com/ink/2010/main" type="inkDrawing" rotatedBoundingBox="25803,3727 26113,17524 24004,17571 23695,3774" semanticType="verticalRange" shapeName="Other">
            <msink:sourceLink direction="with" ref="{F93E3087-BA4C-4415-A509-91238161E4A9}"/>
          </msink:context>
        </emma:interpretation>
      </emma:emma>
    </inkml:annotationXML>
    <inkml:trace contextRef="#ctx0" brushRef="#br0">0 104 0,'210'-78'0,"-53"78"0,52 26 15,27-26 1,0 0-1,-53 0 1,-26-26 0,-78 0-1,-53 26 1,-26 26 0,0 26-1,0 27 16,0 104-31,26 53 16,53 78 15,-1 52-15,1 80 0,-27 51-1,-26 53 1,0 26-1,1 419 1,25-235 0,26 51-1,-51 27 17,-1 53-17,26-1 1,1-78-1,-1 52 1,0-79 0,1-78-1,-1-78 1,-52-106 0,-52-130-1,-27-105 1,-104-104-1,-53-106 1,1-52 0,-27-78-1,0-27 1,52 27 0,53 52-1,52 0 16,27 26-31,52 0 16,52-52 15,-26 26-31</inkml:trace>
  </inkml:traceGroup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54.83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91AABDB-00C5-4681-A99A-077A77F26FF6}" emma:medium="tactile" emma:mode="ink">
          <msink:context xmlns:msink="http://schemas.microsoft.com/ink/2010/main" type="writingRegion" rotatedBoundingBox="26316,10316 27023,10316 27023,10945 26316,10945"/>
        </emma:interpretation>
      </emma:emma>
    </inkml:annotationXML>
    <inkml:traceGroup>
      <inkml:annotationXML>
        <emma:emma xmlns:emma="http://www.w3.org/2003/04/emma" version="1.0">
          <emma:interpretation id="{589E5BD8-7E4B-464F-BF2C-E9FFCC9CA337}" emma:medium="tactile" emma:mode="ink">
            <msink:context xmlns:msink="http://schemas.microsoft.com/ink/2010/main" type="paragraph" rotatedBoundingBox="26316,10316 27023,10316 27023,10945 26316,109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9A713D0-F546-4788-9D4B-2FD95F14AF25}" emma:medium="tactile" emma:mode="ink">
              <msink:context xmlns:msink="http://schemas.microsoft.com/ink/2010/main" type="line" rotatedBoundingBox="26316,10316 27023,10316 27023,10945 26316,10945"/>
            </emma:interpretation>
          </emma:emma>
        </inkml:annotationXML>
        <inkml:traceGroup>
          <inkml:annotationXML>
            <emma:emma xmlns:emma="http://www.w3.org/2003/04/emma" version="1.0">
              <emma:interpretation id="{A8D8511A-31B4-4C3C-90D1-233DDD8352D6}" emma:medium="tactile" emma:mode="ink">
                <msink:context xmlns:msink="http://schemas.microsoft.com/ink/2010/main" type="inkWord" rotatedBoundingBox="26316,10316 27023,10316 27023,10945 26316,10945"/>
              </emma:interpretation>
              <emma:one-of disjunction-type="recognition" id="oneOf0">
                <emma:interpretation id="interp0" emma:lang="it-IT" emma:confidence="0">
                  <emma:literal>=</emma:literal>
                </emma:interpretation>
                <emma:interpretation id="interp1" emma:lang="it-IT" emma:confidence="0">
                  <emma:literal>&lt;</emma:literal>
                </emma:interpretation>
                <emma:interpretation id="interp2" emma:lang="it-IT" emma:confidence="0">
                  <emma:literal>i</emma:literal>
                </emma:interpretation>
                <emma:interpretation id="interp3" emma:lang="it-IT" emma:confidence="0">
                  <emma:literal>ì</emma:literal>
                </emma:interpretation>
                <emma:interpretation id="interp4" emma:lang="it-IT" emma:confidence="0">
                  <emma:literal>I</emma:literal>
                </emma:interpretation>
              </emma:one-of>
            </emma:emma>
          </inkml:annotationXML>
          <inkml:trace contextRef="#ctx0" brushRef="#br0">0 0 0,'157'79'0,"52"0"0,27-132 16,-236 53-1</inkml:trace>
          <inkml:trace contextRef="#ctx0" brushRef="#br0" timeOffset="-160.146">52-471 0,'314'26'0,"-157"0"15,-26 1 1,-78-80 0,-53 53-1</inkml:trace>
        </inkml:traceGroup>
      </inkml:traceGroup>
    </inkml:traceGroup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08.3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6BF33F5-7E36-4F61-87F8-A06794E4F81C}" emma:medium="tactile" emma:mode="ink">
          <msink:context xmlns:msink="http://schemas.microsoft.com/ink/2010/main" type="inkDrawing" rotatedBoundingBox="2486,5980 8361,8257 7120,11460 1245,9183" semanticType="callout" shapeName="Other">
            <msink:sourceLink direction="with" ref="{92A2B210-18C6-4A09-9363-1A9677CCB1F7}"/>
            <msink:sourceLink direction="with" ref="{4854D536-A60D-4BE2-82DC-7107D095E8E7}"/>
          </msink:context>
        </emma:interpretation>
      </emma:emma>
    </inkml:annotationXML>
    <inkml:trace contextRef="#ctx0" brushRef="#br0">0 2291 0,'26'0'0,"52"-78"0,27-27 0,26-52 16,26-53-1,26-26 1,1-25-1,25-27 1,-52 26 0,27 26-1,-53 53 1,0 26 0,-27 78-1,-25 27 1,-1 78-1,27 26 1,-26 105 0,-27 53-1,27 52 1,-27 52 0,27 26-1,-27 53 1,26 26-1,27 0 1,-26-26 15,52 0-15,0-79 0,26-52-1,-26-79 1,0-52-1,0-105 1,-1-78 0,1-79-1,0-79 1,0-25 0,-26-27-1,26-26 1,0 0-1,0 78 1,0 53 0,-27 52-1,1 53 1,-52 52 0,-1 52-1,0 53 1,-26 26-1,1 0 17,25-26-17,0-53 1,53-26 0,26-78-1,26-79 1,0 0-1,-52 53 1,-26 51 0,-27 54-1,-26-1 1,27 52 0,-27 27-1,0 0 1,26 0-1,27-53 1,-27-26 0,27 0-1,-27-26 1,27-52 0,-79 52-1</inkml:trace>
  </inkml:traceGroup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56.2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C3FFC5D-FB07-4ACC-B05A-BD674AE19704}" emma:medium="tactile" emma:mode="ink">
          <msink:context xmlns:msink="http://schemas.microsoft.com/ink/2010/main" type="inkDrawing" rotatedBoundingBox="28560,3554 28699,17909 27654,17920 27516,3564" semanticType="verticalRange" shapeName="Other">
            <msink:sourceLink direction="with" ref="{231BA824-A7FE-4C8D-AE2F-C9084DD37469}"/>
            <msink:sourceLink direction="with" ref="{894059DD-79DB-4F91-99A7-343D342FF0D4}"/>
          </msink:context>
        </emma:interpretation>
      </emma:emma>
    </inkml:annotationXML>
    <inkml:trace contextRef="#ctx0" brushRef="#br0">344 0 0,'27'-26'0,"-1"131"0,-26 26 16,-53 52-16,27 53 15,-26 78 1,26 27 0,0 51-1,26 27 1,0 105 0,-27 26-1,27 52 16,-26 0-31,26 79 16,0 26 0,0 26 15,-26 341-15,-26-393-1,-1 104 16,27-25-31,26-1 16,0-78 0,26-26-1,-26-79 1,53-105 0,-1-130-1,-26-106 16,0-52-15,1-104 0,-27-53-1,0 0-15,0-26 16,0 0 15,-27 27-15,54-27-1,-27 26 1,26 0 0,26 0-1,0 0 1,27 27 0,52-1-1,26 27 1,26-1-1,-52-25 1,-78-1 0,-53-52-1,-79-105 1,79 105 0</inkml:trace>
  </inkml:traceGroup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58.1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BB66C2F-B812-4F91-85EA-600213BD9A88}" emma:medium="tactile" emma:mode="ink">
          <msink:context xmlns:msink="http://schemas.microsoft.com/ink/2010/main" type="inkDrawing" rotatedBoundingBox="32756,3864 32889,18248 31711,18259 31578,3875" semanticType="verticalRange" shapeName="Other">
            <msink:sourceLink direction="with" ref="{231BA824-A7FE-4C8D-AE2F-C9084DD37469}"/>
            <msink:sourceLink direction="with" ref="{894059DD-79DB-4F91-99A7-343D342FF0D4}"/>
          </msink:context>
        </emma:interpretation>
      </emma:emma>
    </inkml:annotationXML>
    <inkml:trace contextRef="#ctx0" brushRef="#br0">0 0 0,'157'0'0,"26"27"0,27-27 16,-27 0-1,-52 0 1,-26-27 0,-53 27-1,-26 0 1,-26 0 0,-26 0-1,0 53 1,-26 52-1,-1 52 1,1 78 0,0 27-1,-1 79 1,-25 130 0,51 0-1,-25 79 1,52 52-1,0 27 17,0 26-17,26 52 17,0 0-32,1 52 15,-1 0 1,0 53-1,-26-53 1,52 27 0,1-53-1,-1-26 1,-26-78 0,27-79-1,-27-79 1,0-78-1,0-105 1,-26-79 0,0 1-1,0-53 1,0-52 15,0-27-15,0-52-1,0-26 1,-26 0 0,-26-26-1,-53-26 1,-52-27 0,-26 27-1,-53 78 1,-26 0-1,262-26 1</inkml:trace>
  </inkml:traceGroup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4:22.3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31BA824-A7FE-4C8D-AE2F-C9084DD37469}" emma:medium="tactile" emma:mode="ink">
          <msink:context xmlns:msink="http://schemas.microsoft.com/ink/2010/main" type="writingRegion" rotatedBoundingBox="30470,6905 30084,17040 28835,16993 29221,6858">
            <msink:destinationLink direction="with" ref="{4BB66C2F-B812-4F91-85EA-600213BD9A88}"/>
            <msink:destinationLink direction="with" ref="{2C3FFC5D-FB07-4ACC-B05A-BD674AE19704}"/>
          </msink:context>
        </emma:interpretation>
      </emma:emma>
    </inkml:annotationXML>
    <inkml:traceGroup>
      <inkml:annotationXML>
        <emma:emma xmlns:emma="http://www.w3.org/2003/04/emma" version="1.0">
          <emma:interpretation id="{D9C13917-A4CD-4435-BC5B-D07516804912}" emma:medium="tactile" emma:mode="ink">
            <msink:context xmlns:msink="http://schemas.microsoft.com/ink/2010/main" type="paragraph" rotatedBoundingBox="30470,6905 30084,17040 28835,16993 29221,685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80307F9-1DFE-46F4-A6B0-CA5F94F0D507}" emma:medium="tactile" emma:mode="ink">
              <msink:context xmlns:msink="http://schemas.microsoft.com/ink/2010/main" type="line" rotatedBoundingBox="30470,6905 30084,17040 28835,16993 29221,6858"/>
            </emma:interpretation>
          </emma:emma>
        </inkml:annotationXML>
        <inkml:traceGroup>
          <inkml:annotationXML>
            <emma:emma xmlns:emma="http://www.w3.org/2003/04/emma" version="1.0">
              <emma:interpretation id="{97B35040-F4D5-4CF9-AB20-71F92630D4AB}" emma:medium="tactile" emma:mode="ink">
                <msink:context xmlns:msink="http://schemas.microsoft.com/ink/2010/main" type="inkWord" rotatedBoundingBox="30470,6905 30084,17040 28835,16993 29221,6858"/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: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%</emma:literal>
                </emma:interpretation>
              </emma:one-of>
            </emma:emma>
          </inkml:annotationXML>
          <inkml:trace contextRef="#ctx0" brushRef="#br0">1781 8746 0,'157'0'0,"-26"-105"0,-53-78 15,-104 105 1,-53 25 0,-51 1 15,-54 52-31,1 78 15,52 79 1,26 1 0,79 25-1,78-26 1,79-52 0,26-53-1,27-52 1,-27-78-1,-52-53 1,-53-26 0,-78-27-1,-79 53 17,-26 53-32,-26 78 31,26 78-16,105 27 1,26-105 0</inkml:trace>
          <inkml:trace contextRef="#ctx0" brushRef="#br0" timeOffset="599.571">1990 10370 0,'-52'-131'16,"-158"52"-16,27 132 16,0 77-16,52 54 15,78-1 16,80-26-31,77-26 16,53-79 15,27-52-15,-1-78 0,-78-53-1,-27-26 1,-104 0-1,-52 26 1,-106 26 0,27 79-1,0 78 1,52 105 0,158-26 15,51 0-31,-104-131 15</inkml:trace>
          <inkml:trace contextRef="#ctx0" brushRef="#br0" timeOffset="1135.6695">2278 12648 0,'79'-53'0,"-79"1"16,0-105-16,-105 26 15,-105 26 1,27 105 0,-79 79-1,79 130 1,52 53 0,157-26 15,53-27-31,104-52 15,27-130 1,-1-80 0,-52-78-1,-52-78 1,-105-1 0,-52 1-1,-106 52 16,-51 131-15,26 52 0,183-26-16</inkml:trace>
          <inkml:trace contextRef="#ctx0" brushRef="#br0" timeOffset="-1797.7365">1885 3509 0,'-26'131'16,"26"-26"-16,53-27 0,25 1 31,27-53-15,52-26-1,-26-52 1,0-27 0,-79-26-1,-26-26 1,-104-26 0,-53 26-1,-52 53 1,-27 78-1,53 52 1,78 53 0,53 52-1,131 53 1,26-80 0,-131-130-1</inkml:trace>
          <inkml:trace contextRef="#ctx0" brushRef="#br0" timeOffset="-1244.061">1833 5682 0,'183'105'16,"-52"-105"-16,0-52 15,-52-27-15,-27-52 32,-52 27-32,-52-1 15,-79 26 1,-26 53 15,-27 52-15,27 79-1,26 26 1,105-26 0,52-1-1,105-25 1,26-79 0,27-52-1,-53-53 1,-53-52-1,-78 52 1,0 105 0</inkml:trace>
          <inkml:trace contextRef="#ctx0" brushRef="#br0" timeOffset="-631.7955">1781 7227 0,'131'0'0,"26"-131"0,-26-52 16,-131 78-1,-79 1 1,-26 51-1,-26 1 1,0 78 0,0 53-1,53 52 1,52 0 0,78-27 15,53-25-31,52-53 15,0-52 17,-52-53-17,-27-25 1,-78-27 0,-52 0-1,-53 78 1,1 53-1,104 0 1</inkml:trace>
        </inkml:traceGroup>
      </inkml:traceGroup>
    </inkml:traceGroup>
  </inkml:traceGroup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4:38.9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94059DD-79DB-4F91-99A7-343D342FF0D4}" emma:medium="tactile" emma:mode="ink">
          <msink:context xmlns:msink="http://schemas.microsoft.com/ink/2010/main" type="writingRegion" rotatedBoundingBox="25122,-271 33854,4838 32344,7417 23613,2307">
            <msink:destinationLink direction="with" ref="{4BB66C2F-B812-4F91-85EA-600213BD9A88}"/>
            <msink:destinationLink direction="with" ref="{2C3FFC5D-FB07-4ACC-B05A-BD674AE19704}"/>
          </msink:context>
        </emma:interpretation>
      </emma:emma>
    </inkml:annotationXML>
    <inkml:traceGroup>
      <inkml:annotationXML>
        <emma:emma xmlns:emma="http://www.w3.org/2003/04/emma" version="1.0">
          <emma:interpretation id="{15557664-1C95-4333-974E-B69F4437884E}" emma:medium="tactile" emma:mode="ink">
            <msink:context xmlns:msink="http://schemas.microsoft.com/ink/2010/main" type="paragraph" rotatedBoundingBox="25122,-271 33854,4838 32344,7417 23613,23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3154DDF-71E6-4AD8-8BFD-2125915800AB}" emma:medium="tactile" emma:mode="ink">
              <msink:context xmlns:msink="http://schemas.microsoft.com/ink/2010/main" type="line" rotatedBoundingBox="25122,-271 33854,4838 32344,7417 23613,2307"/>
            </emma:interpretation>
          </emma:emma>
        </inkml:annotationXML>
        <inkml:traceGroup>
          <inkml:annotationXML>
            <emma:emma xmlns:emma="http://www.w3.org/2003/04/emma" version="1.0">
              <emma:interpretation id="{38909BEF-52F1-4BF0-A54F-AC3EE7C6472B}" emma:medium="tactile" emma:mode="ink">
                <msink:context xmlns:msink="http://schemas.microsoft.com/ink/2010/main" type="inkWord" rotatedBoundingBox="25028,-111 26810,931 25863,2549 24081,1507"/>
              </emma:interpretation>
              <emma:one-of disjunction-type="recognition" id="oneOf0">
                <emma:interpretation id="interp0" emma:lang="it-IT" emma:confidence="0">
                  <emma:literal>w.</emma:literal>
                </emma:interpretation>
                <emma:interpretation id="interp1" emma:lang="it-IT" emma:confidence="0">
                  <emma:literal>w)</emma:literal>
                </emma:interpretation>
                <emma:interpretation id="interp2" emma:lang="it-IT" emma:confidence="0">
                  <emma:literal>no</emma:literal>
                </emma:interpretation>
                <emma:interpretation id="interp3" emma:lang="it-IT" emma:confidence="0">
                  <emma:literal>io</emma:literal>
                </emma:interpretation>
                <emma:interpretation id="interp4" emma:lang="it-IT" emma:confidence="0">
                  <emma:literal>noi</emma:literal>
                </emma:interpretation>
              </emma:one-of>
            </emma:emma>
          </inkml:annotationXML>
          <inkml:trace contextRef="#ctx0" brushRef="#br0">-3221-2959 0,'0'26'0,"-26"27"0,-26 52 0,-1 52 16,1 26-1,26-26 1,52 0 0,26-78-1,1-1 1,51-78-1,-25-78 1,-1-53 0,1-53-1,-27 1 1,-25 52 0,-54 53-1,27 78 1,0 0 15,27 78-15,-1 79-1,26 27 1,27-1 0,52-52-1,0-26 1,-1-79-1,-25-52 1,-26-131 15,-53-158-15,-78 106 0,-53 26-1,26 52 1,79 52-1,0 79 1,79-26 0,130 0-1,53 26 1,-52 0 0,-106 0-1,-51 0 16,-79-27-15,-27 27 0,-52 0-1,53 27 1,52-27 0</inkml:trace>
          <inkml:trace contextRef="#ctx0" brushRef="#br0" timeOffset="1057.526">-2147-1702 0,'52'26'0,"0"0"0,27 1 0,0-1 16,25-26-16,1-26 16,0-53-1,-53 1 1,-26-1-1,-78-26 1,-27 1 0,1 51-1,-27 27 1,27 78 0,25 53-1,79 52 1,105-78-1,-131-79 1</inkml:trace>
        </inkml:traceGroup>
        <inkml:traceGroup>
          <inkml:annotationXML>
            <emma:emma xmlns:emma="http://www.w3.org/2003/04/emma" version="1.0">
              <emma:interpretation id="{AFB2E906-08FF-467C-801D-19648C95F241}" emma:medium="tactile" emma:mode="ink">
                <msink:context xmlns:msink="http://schemas.microsoft.com/ink/2010/main" type="inkWord" rotatedBoundingBox="27817,1305 33854,4838 32344,7417 26308,3884"/>
              </emma:interpretation>
              <emma:one-of disjunction-type="recognition" id="oneOf1">
                <emma:interpretation id="interp5" emma:lang="it-IT" emma:confidence="0">
                  <emma:literal>Pazza</emma:literal>
                </emma:interpretation>
                <emma:interpretation id="interp6" emma:lang="it-IT" emma:confidence="0">
                  <emma:literal>Tazza</emma:literal>
                </emma:interpretation>
                <emma:interpretation id="interp7" emma:lang="it-IT" emma:confidence="0">
                  <emma:literal>Paonazza</emma:literal>
                </emma:interpretation>
                <emma:interpretation id="interp8" emma:lang="it-IT" emma:confidence="0">
                  <emma:literal>Panza</emma:literal>
                </emma:interpretation>
                <emma:interpretation id="interp9" emma:lang="it-IT" emma:confidence="0">
                  <emma:literal>Paonazza)</emma:literal>
                </emma:interpretation>
              </emma:one-of>
            </emma:emma>
          </inkml:annotationXML>
          <inkml:trace contextRef="#ctx0" brushRef="#br0" timeOffset="-36950.7835">1623 183 0,'131'-52'0,"27"52"16,25 0-1,52 26-15,-51-26 32,-27 26-32,-79-26 15,-51 0 1,-27 27 15,-105 25-15,53-78-1,52 26 1</inkml:trace>
          <inkml:trace contextRef="#ctx0" brushRef="#br0" timeOffset="-37990.756">2173 629 0,'0'-53'0,"-26"27"0,0 0 0,-26 0 15,-53 26-15,26 0 0,-52 26 0,27 0 16,-1 53-1,53-1 1,25 27 0,54 26-1,25-26 1,53-1 0,26-25-1,52-53 1,26 0 15,-25-52-31,-1-52 16,-78-27 15,-53 0-15,-52-26-1,-78 0 1,-27 26-1,-79 27 1,-25 78 0,0 26-1,25 26 1,106-52 0,78 0-1</inkml:trace>
          <inkml:trace contextRef="#ctx0" brushRef="#br0" timeOffset="-37295.488">2016 183 0,'0'0'0,"26"105"0,-26 52 16,-26 27-16,26 25 16,26-26-1,-26 1 1,27-27 0,-27-26-1,-53-27 16,-78-25-15,0-27 0,-26-25-16,0-1 47,79 0-47,25-26 15,53 0 1,79 0-1,78 0 1,52-26 0,1 26-1,-53 0 1,-78-26 0,-79 26-1,-27-53 1,-25-78-1,52 131 17</inkml:trace>
          <inkml:trace contextRef="#ctx0" brushRef="#br0" timeOffset="-35073.9505">2383 1938 0,'0'52'0,"52"1"16,1-27-16,-1-26 0,53 0 0,-53-26 16,0-1-16,-25-25 15,-1 0 1,-79-1-1,-25-25 1,-1 52 0,-25 26 15,51 26-15,27 52-1,78 53 1,132-78-1,-184-53 1</inkml:trace>
          <inkml:trace contextRef="#ctx0" brushRef="#br0" timeOffset="-29223.739">3247 733 0,'0'-26'0,"0"52"0,-52 1 16,25 25-16,1 0 0,-26 27 0,-1 26 16,27-1-1,0 1 1,52 0-1,0 0 1,1-27 0,25-26-1,0-25 1,-25-1 0,-1-26-1,-26 0 16,0 0-15,0 0 0,0 0-1,0 0 1,-26-26 0,26-27-1,0 53 1</inkml:trace>
          <inkml:trace contextRef="#ctx0" brushRef="#br0" timeOffset="-22862.818">3456 1048 0,'-52'78'0,"0"27"0,-1 26 15,27-26 1,26-27 0,26-52-1,1-26 1,51 0 0,-26-52-1,27-27 1,-53 27-1,0 0 1,-26 25 0,0 27-1,0 27 17,0 25-17,27 27 1,25-1-1,0-52 1,1-26 0,-1-26-1,-26 0 1,0-53 0,-26-52-1,-52 1 1,26 51-1,0 0 1,26 53 0,0 26 15,78 26-31,-25-26 16,-53 0-1</inkml:trace>
          <inkml:trace contextRef="#ctx0" brushRef="#br0" timeOffset="-22314.025">3849 1545 0,'26'0'0,"27"-26"0,-1 0 16,-26 104-16,-52 1 0,52-53 16,1 0-16,-1-52 15,0-26 1,0 25-1,-26 1 17,26 26-17,27 53 1,-1 25 0,-26-52-1,0-78 1,-26 52-1</inkml:trace>
          <inkml:trace contextRef="#ctx0" brushRef="#br0" timeOffset="-20448.91">3954 1493 0,'52'-26'0,"27"-1"16,52 27-16,52 0 0,0 53 16,1-79-16,-80 26 15,-51-27 1,-53 27 15</inkml:trace>
          <inkml:trace contextRef="#ctx0" brushRef="#br0" timeOffset="-21684.1825">4792 1021 0,'0'27'0,"-79"51"0,-78 132 0,53-79 15,77-53 1,1-26 0,26-52-1,0 0 1,0-52-1,26-79 1,-26 26 0,-26 1-1,-26 78 1,52 26 15,0 0-31,0 26 16,52 26-1,27 53 1,52 26 0,-27 0-1,-51-79 1,-27-26 15,0-26-15,-78-26-1,26-79 1,26 105 0</inkml:trace>
          <inkml:trace contextRef="#ctx0" brushRef="#br0" timeOffset="-42097.915">0 79 0,'183'-53'0,"-52"27"0,-52 26 15,-53 0 1,0 0 0,0 0-1,0 26 1,27-26 0,-1-26-1,-52 26 1</inkml:trace>
          <inkml:trace contextRef="#ctx0" brushRef="#br0" timeOffset="-1102.492">-236-1859 0,'-26'26'16,"0"27"-16,26 25 0,0 1 0,26-1 31,26 27-16,27 0 1,0-53 0,-1 27-1,-25-53 1,-27-26 0,-26 0-1,-26-79 1,-53-25-1,0-27 1,1-27 0,25 28-1,53 51 1,0 27 0,79 25-1,26 27 1,52 0 15,26 53-15,-52-53-16,-52 26 47,-53-26-47,-26 0 15,-26 0 1,-53 26-1,-26 79 1,27 52 0,52-26-1,26 26 1,0-131 0,26-78-1,-26 52 1</inkml:trace>
          <inkml:trace contextRef="#ctx0" brushRef="#br0" timeOffset="-1810.4545">2147-26 0,'-26'-79'0,"-26"1"0,-27-27 16,1 27-1,-53-27 1,0-26-1,-53-26 1,-51 0 0,-1 0-1,-26-1 1,0 1 0,27 0-1,51 52 1,80 53 15,77 0-15,27 26-1,0 26 1,27-27 0,-1 27-1,0 0 1,0 0-1,-26 0 1,0 0 0</inkml:trace>
          <inkml:trace contextRef="#ctx0" brushRef="#br0" timeOffset="-20807.2855">5211 733 0,'-52'27'16,"-1"25"-16,1 0 0,-1 27 0,27-27 31,26 27-15,53-1-1,25 27 1,53-26 0,-26 25-1,-27-25 1,-51-27-1,-54 27 1,-25-27 0,-27-26-1,-25-52 1,-1 0 0,26 0-1,53 0 1,26 26 15,26 0-31,53 0 16,26 0-1,-53 0 17,-26-27-17,-26 27 1,0-26-1,26-26 1,-26 52 0</inkml:trace>
          <inkml:trace contextRef="#ctx0" brushRef="#br0" timeOffset="-19786.843">5420 1440 0,'0'53'0,"0"-1"16,0 27-16,27-27 0,-27 0 15,26-52 1,-26 0 0,0 0-1,0 0 16,26-52-15,26 0 0,1 25-1,-27 27 1,-26 0 0,26 27-1,0 51 1,-52 1-1,26-1 1,26-78 0,-26 0-1</inkml:trace>
          <inkml:trace contextRef="#ctx0" brushRef="#br0" timeOffset="-19236.097">5447 812 0,'78'0'0,"1"78"15,25 53-15,-25 53 0,-27 25 16,-78 1 15,-79-27-15,-52 26 0,26-78-1,131-131-15</inkml:trace>
        </inkml:traceGroup>
      </inkml:traceGroup>
    </inkml:traceGroup>
  </inkml:traceGroup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5:02.17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15 1 0,'-52'210'0,"52"25"16,26 80 0,26 51-1,-25 53 16,-1 53-15,-26 77 0,-26 1-1,26 79 1,26 52 0,0 26-1,0 52 1,-26 53-1,26-27 1,-26 27 0,0-52-1,27 25 1,-27 1 0,26-53-1,0-52 1,-26-53-1,52-78 1,1-105 0,-27-78 15,0-158-15,-26-104-1,0-105 1,-26-183-1,0-210 1,26-131 0,52-130-1,-52 654 1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47.7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3E3087-BA4C-4415-A509-91238161E4A9}" emma:medium="tactile" emma:mode="ink">
          <msink:context xmlns:msink="http://schemas.microsoft.com/ink/2010/main" type="writingRegion" rotatedBoundingBox="23554,3327 24910,16751 8399,18419 7043,4995">
            <msink:destinationLink direction="with" ref="{C0F88AD5-79D2-4D90-BDEA-E34A86D3B99E}"/>
          </msink:context>
        </emma:interpretation>
      </emma:emma>
    </inkml:annotationXML>
    <inkml:traceGroup>
      <inkml:annotationXML>
        <emma:emma xmlns:emma="http://www.w3.org/2003/04/emma" version="1.0">
          <emma:interpretation id="{95140B0C-FF83-4EB9-A6F2-8D68450710C1}" emma:medium="tactile" emma:mode="ink">
            <msink:context xmlns:msink="http://schemas.microsoft.com/ink/2010/main" type="paragraph" rotatedBoundingBox="23554,3327 24910,16751 21054,17141 19698,371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16826B3-2933-41DD-B6E3-E741BBB9A0A1}" emma:medium="tactile" emma:mode="ink">
              <msink:context xmlns:msink="http://schemas.microsoft.com/ink/2010/main" type="line" rotatedBoundingBox="23554,3327 24910,16751 21054,17141 19698,3717">
                <msink:destinationLink direction="with" ref="{54C92F5F-9BAC-4294-84A3-990D116C0286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439E5869-9767-437F-B182-6F64228C9F13}" emma:medium="tactile" emma:mode="ink">
                <msink:context xmlns:msink="http://schemas.microsoft.com/ink/2010/main" type="inkWord" rotatedBoundingBox="23554,3327 24910,16751 21054,17141 19698,3717"/>
              </emma:interpretation>
              <emma:one-of disjunction-type="recognition" id="oneOf0">
                <emma:interpretation id="interp0" emma:lang="it-IT" emma:confidence="0">
                  <emma:literal>È...</emma:literal>
                </emma:interpretation>
                <emma:interpretation id="interp1" emma:lang="it-IT" emma:confidence="0">
                  <emma:literal>È, :</emma:literal>
                </emma:interpretation>
                <emma:interpretation id="interp2" emma:lang="it-IT" emma:confidence="0">
                  <emma:literal>È. :</emma:literal>
                </emma:interpretation>
                <emma:interpretation id="interp3" emma:lang="it-IT" emma:confidence="0">
                  <emma:literal>È:</emma:literal>
                </emma:interpretation>
                <emma:interpretation id="interp4" emma:lang="it-IT" emma:confidence="0">
                  <emma:literal>È". :</emma:literal>
                </emma:interpretation>
              </emma:one-of>
            </emma:emma>
          </inkml:annotationXML>
          <inkml:trace contextRef="#ctx0" brushRef="#br0">12258-3960 0,'183'-79'0,"27"53"0,104 0 16,0-27-1,-104 27 1,-79 26-1,-105-26 1,-26 26 0,-53 0-1,1-26 1,52-27 0,0 53-1</inkml:trace>
          <inkml:trace contextRef="#ctx0" brushRef="#br0" timeOffset="2250.8325">14065-3096 0,'-26'52'0,"-27"79"0,-25 26 15,-27 53 1,79-53 0,52-79-1,26-25 1,53-53 0,52-79-1,-26-26 1,-26 1-1,-53 25 1,-26 53 0,-26 26-1,0 26 1,0 79 0,27 26-1,77-26 1,53-27-1,27-52 17,-1-52-17,-26-52 1,-52-27 0,-53-26-1,-52 0 1,-26-26-1,-52 0 1,25 26 0,1 26-1,-1 53 1,53 52 0,27 26-1,-27-26 1</inkml:trace>
          <inkml:trace contextRef="#ctx0" brushRef="#br0" timeOffset="2730.294">13908-3646 0,'183'-52'0,"26"25"0,27 1 16,-26 0 0,-27 26-1,-26 26 1,-78 0 0,-79-26-1</inkml:trace>
          <inkml:trace contextRef="#ctx0" brushRef="#br0" timeOffset="3354.2775">15688-2363 0,'79'52'0,"-53"1"0,-26-1 0,0-26 16,0 0-1,26 27 1,0-1 0,27-26-1,25 1 1,27-54-1,0-25 1,-27-27 0,-25 1-1,-53-27 1,-79 27 15,-26 25-15,-52 53-1,26 53 1,53 25 0,52 27-1,78-27 1,53-25 0,-105-53-1</inkml:trace>
          <inkml:trace contextRef="#ctx0" brushRef="#br0" timeOffset="3706.794">14746-1001 0,'26'157'0,"0"-26"16,-26-53-1,0-78 1</inkml:trace>
          <inkml:trace contextRef="#ctx0" brushRef="#br0" timeOffset="3999.744">14667 858 0,'131'471'0,"-79"-261"0,-25-106 31,-1 132-16,-52 78 1,-1-78 0,27 0-1,105 52 1,-26 0 0,-27-105-1,-52-183 1</inkml:trace>
          <inkml:trace contextRef="#ctx0" brushRef="#br0" timeOffset="4110.0885">14929 4524 0,'-52'366'0,"130"-235"0,-78-131 15</inkml:trace>
          <inkml:trace contextRef="#ctx0" brushRef="#br0" timeOffset="5069.988">14091 6671 0,'-105'79'0,"27"51"0,-27 54 15,0 78 1,53-27 0,78 1-1,79-27 1,52-51-1,26-27 1,27-27 0,-1-104-1,-26 0 1,1-26 0,-53-26 30,-53-53-46,-25-52 16,-53-53-16,-27 79 16,-77 53-1,25 25 1,27 80 15,26 51-15,52 79-1,52 0 1,53 53 0,79-27-1,-27-26 1,26-52 0,-25-105-1,-53-52 1,-53-105-1,-25-105 1,-53-52 0,-53-1-1,-25 53 1,-53 27 0,26 130-1,0 53 1,27 25-1,104 106 1,52 0 15,-78-79-15</inkml:trace>
          <inkml:trace contextRef="#ctx0" brushRef="#br0" timeOffset="5816.034">16579 8242 0,'-27'183'15,"1"-52"-15,0 26 16,0-26 0,52-78-1,0-27 16,0-78-15,27-53 0,-27-52-1,0 0 1,0 78 0,1 53-1,-27 26 1,0 26-1,26 26 1,0 79 15,26-78-15,1-53 0,25-79-1,27-26 1,-26 1-1,-27 25 1,0 53 0,-26 78-1,1 53 17,-1 52-32,0 0 15,0-26 1,0-52-1,-26-79 1,-26-131 0,26 131-1</inkml:trace>
          <inkml:trace contextRef="#ctx0" brushRef="#br0" timeOffset="6274.0125">14039 6147 0,'104'26'0,"27"-26"16,79 27-16,25-27 0,27 0 15,-26 26 1,-131-26 15,-27 26-15,-52-26-1,-26 0 1</inkml:trace>
        </inkml:traceGroup>
      </inkml:traceGroup>
    </inkml:traceGroup>
    <inkml:traceGroup>
      <inkml:annotationXML>
        <emma:emma xmlns:emma="http://www.w3.org/2003/04/emma" version="1.0">
          <emma:interpretation id="{21EE0824-A4FA-47F2-AE05-C7D51FF2A409}" emma:medium="tactile" emma:mode="ink">
            <msink:context xmlns:msink="http://schemas.microsoft.com/ink/2010/main" type="paragraph" rotatedBoundingBox="7637,7682 17170,9080 16669,12500 7135,1110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1553412-6530-468B-8B0B-96DBAF77F54E}" emma:medium="tactile" emma:mode="ink">
              <msink:context xmlns:msink="http://schemas.microsoft.com/ink/2010/main" type="line" rotatedBoundingBox="7637,7682 17170,9080 16669,12500 7135,11101">
                <msink:destinationLink direction="with" ref="{28ABDFE4-D05A-425A-BF27-D032FA12840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F24387F4-0196-413F-A2A2-ABC6E0642A8A}" emma:medium="tactile" emma:mode="ink">
                <msink:context xmlns:msink="http://schemas.microsoft.com/ink/2010/main" type="inkWord" rotatedBoundingBox="7637,7682 17170,9080 16669,12500 7135,11101"/>
              </emma:interpretation>
              <emma:one-of disjunction-type="recognition" id="oneOf1">
                <emma:interpretation id="interp5" emma:lang="it-IT" emma:confidence="0">
                  <emma:literal>964a)</emma:literal>
                </emma:interpretation>
                <emma:interpretation id="interp6" emma:lang="it-IT" emma:confidence="0">
                  <emma:literal>964a.)</emma:literal>
                </emma:interpretation>
                <emma:interpretation id="interp7" emma:lang="it-IT" emma:confidence="0">
                  <emma:literal>96a)</emma:literal>
                </emma:interpretation>
                <emma:interpretation id="interp8" emma:lang="it-IT" emma:confidence="0">
                  <emma:literal>91a)</emma:literal>
                </emma:interpretation>
                <emma:interpretation id="interp9" emma:lang="it-IT" emma:confidence="0">
                  <emma:literal>96a.)</emma:literal>
                </emma:interpretation>
              </emma:one-of>
            </emma:emma>
          </inkml:annotationXML>
          <inkml:trace contextRef="#ctx0" brushRef="#br0" timeOffset="-5300.442">2962 805 0,'-78'79'15,"-80"78"-15,28 53 0,-1 25 16,52 53-1,53-26 17,78 0-17,27-26 1,26-53 0,25-52-1,-25-79 1,-26-78-1,-27-79 1,-52-78 0,26 0-1,-26 183 1</inkml:trace>
          <inkml:trace contextRef="#ctx0" brushRef="#br0" timeOffset="-4531.9365">3172 1591 0,'26'26'0,"-52"79"0,-1 52 16,-25 53-16,52-27 15,0 0 1,52-52 0,27-26-1,26-79 1,26-52 0,-27-79 15,1-26-31,-26-26 15,-79 52 1,0 53 15,0 26-15,0 52 0,0 52-1,26 53 1,26 26-1,53-26 1,0-26 0,-1-52-1,27-80 1,-52-51 0,-27-106-1,-52-51 1,-52 25-1,-53 53 1,0 26 0,53 53-1,52 25 1,52 53 15,79 0-15,105 53-1,-26-1 1,-53 27 0,-53-27-1,-104-26 1,0-26 0</inkml:trace>
          <inkml:trace contextRef="#ctx0" brushRef="#br0" timeOffset="-4088.6055">4847 2717 0,'53'236'0,"-53"-105"15,0-53 1,26-25 15,-26-53-31,52-53 31,1-52-31,25-26 32,1 27-17,-27 51 1,-26 27-1,1 52 1,25 27 0,-26 51-1,27 1 1,-27-26 0,0-1-1,26-104 16,27-26-31,-79 52 16</inkml:trace>
          <inkml:trace contextRef="#ctx0" brushRef="#br0" timeOffset="-3160.9305">6157 1800 0,'78'-52'0,"-78"104"0,-26 79 16,-26 79-16,-1-1 0,53 1 16,53-27-1,25-26 1,27-52 0,26-105-1,0-52 1,-26-79-1,-27-26 1,-52-1 0,-26 54 15,0 51-15,-26 53-1,26 53 1,0 51-1,79 54 1,26 25 0,-1-52-1,27-53 1,-26-78 0,0-52-1,-53-105 1,-78-105-1,-53 26 1,-25-25 0,-1 77-1,52 53 1,53 79 0,79 26-1,78 26 16,79 78-15,-27 27 0,-78 0-1,-78-53 1,-53-52 0</inkml:trace>
          <inkml:trace contextRef="#ctx0" brushRef="#br0" timeOffset="-2828.9205">5685 3424 0,'79'157'16,"-184"-26"-16,-104-79 15,-53 27 1,79-53-1,209-78 1,-26 52 0</inkml:trace>
          <inkml:trace contextRef="#ctx0" brushRef="#br0" timeOffset="-2296.728">7492 3136 0,'26'79'15,"-52"78"-15,26-53 0,0-25 16,26-53 0,27-52-1,25-26 1,-25-27 15,-27-26-15,0 79-1,0 26 1,0 26 0,53 105-1,0 0 1,-1-26-1,1-105 1,25-105 0,-51-78-1,-53 183 1</inkml:trace>
          <inkml:trace contextRef="#ctx0" brushRef="#br0" timeOffset="-1760.6295">7597 989 0,'79'-53'0,"25"53"16,132 53-16,78 25 0,-26 1 31,53 26-15,-237-53-1,-77-26 1,-54 27-1,-51 25 1,52 53 0,26 78-1,78 53 17,53 79-32,26 25 15,-78-78 1,-79-26-1,-79-78 1,-52-80 15,-52 1-31,78-26 16,131-79 15,-26 0-31</inkml:trace>
          <inkml:trace contextRef="#ctx0" brushRef="#br0" timeOffset="-7820.7885">1155 98 0,'-131'-52'0,"-26"104"0,-78 53 16,25 26-1,27 79 1,52-1 0,26 53-1,105 0 1,53-53 0,77-25-1,80-54 1,26-77-1,52-106 1,-53-77 0,-25-54-1,-53-78 1,-79-52 0,-104 26-1,-105 26 1,-52 53-1,-53 104 17,-25 53-17,25 130 1,79 27 0,104 52-1,132-78 1,26-79-1,52-27 1,-157 27 0</inkml:trace>
          <inkml:trace contextRef="#ctx0" brushRef="#br0" timeOffset="-6036.723">1417 2743 0,'53'105'16,"-27"0"-16,-52 26 0,-27 0 16,-25-27-1,-1-25 1,1-27 15,-1-52-15,-26-26-1,53-79 1,52 1 0,26-27-1,53-27 1,-79 158 0</inkml:trace>
          <inkml:trace contextRef="#ctx0" brushRef="#br0" timeOffset="-5776.974">1129 2586 0,'105'0'0,"26"0"15,0 26-15,-27 0 0,1 1 16,-52-27 0,-27-53-1,-26-25 1,0 78 0</inkml:trace>
        </inkml:traceGroup>
      </inkml:traceGroup>
    </inkml:traceGroup>
  </inkml:traceGroup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5:03.53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-1 787 0,'209'-105'16,"53"53"-16,157-53 15,26 53 1,53-27 0,25 27-1,1 0 1,52-1-1,-26 1 1,26-1 0,-26 1-1,-79 26 1,-104 0 0,-131-1-1,-79 27 1,-105 0 15,-26 0-31,-26 79 16,0 52-1,0 78 1,0 53 15,53 236-15,25-53-1,1 105 1,26 52 0,-1 79-1,1 105 1,0 51 0,0 80-1,-1 52 1,1 26-1,0 52 17,-27-52-17,27 79 1,-26-53 0,-53-104-1,26-132 1,-52-156-1,0-236 1,0-79 0,-26-183-1,-26-79 1,-1-26 0,-51-26-1,-27-26 1,-79-53-1,-52 1 1,-78 26 0,-79-1-1,-52 1 1,-106-27 0,-77 27-1,-53 0 1,0-27 15,0 0-15,52 53-1,131 26 1,132 26 0,130 1-1,157-1 1,53 26 15,78 53-31,131-27 16,-157-78-1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6:56.3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DFBDCFE-AFAA-4640-8C79-E99BB4E77301}" emma:medium="tactile" emma:mode="ink">
          <msink:context xmlns:msink="http://schemas.microsoft.com/ink/2010/main" type="inkDrawing" rotatedBoundingBox="17386,4084 18649,4117 18630,4841 17366,4808" semanticType="callout" shapeName="Other">
            <msink:sourceLink direction="with" ref="{5FDBF0F6-3724-4949-9850-303AA0FAD888}"/>
          </msink:context>
        </emma:interpretation>
      </emma:emma>
    </inkml:annotationXML>
    <inkml:trace contextRef="#ctx0" brushRef="#br0">14585 1574 0,'105'26'16,"52"0"-16,105 1 0,0 25 31,0 0-15,-105 1-1,-105-1 1,-104 0 0,-157 27-1,-27-1 1,0 27-1,79-26 1,105-27 0,130-52-1,-78 0 1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09.0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20EAADF-6E31-4A25-A570-5E2CC0FE1037}" emma:medium="tactile" emma:mode="ink">
          <msink:context xmlns:msink="http://schemas.microsoft.com/ink/2010/main" type="inkDrawing" rotatedBoundingBox="10145,9151 11174,9767 10913,10202 9884,9586" shapeName="Other"/>
        </emma:interpretation>
      </emma:emma>
    </inkml:annotationXML>
    <inkml:trace contextRef="#ctx0" brushRef="#br0">8798 523 0,'105'26'15,"26"1"-15,26 25 0,53 27 0,-1-1 16,-52-26 0,-52 27-1,-53-27 1,-78 1 15,-52 25-15,-53-25-1,26-1 1,0 0 0,79-130-1,26 78 1</inkml:trace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13.9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52C2DEF-D024-4CAF-B139-0069DAF0301A}" emma:medium="tactile" emma:mode="ink">
          <msink:context xmlns:msink="http://schemas.microsoft.com/ink/2010/main" type="inkDrawing" rotatedBoundingBox="13801,9340 18306,9403 18302,9689 13797,9625" semanticType="underline" shapeName="Other">
            <msink:destinationLink direction="with" ref="{9F4A40AF-1285-4B9D-92B1-1901CF508FB0}"/>
          </msink:context>
        </emma:interpretation>
      </emma:emma>
    </inkml:annotationXML>
    <inkml:trace contextRef="#ctx0" brushRef="#br0">0 104 0,'210'79'15,"-210"-79"1,0 0 0,0 0-1,52-26 1,53 26-1,78 0 1,79 0 15,78 0-31,53 0 16,52 0 0,53 0-1,-1 26 16,132 0-15,-263 0 0,-104 0-1,-79 1 1,-130-27 0,-27-27-1,-78-51 1,-79-1-1,52-25 1,79 104 0</inkml:trace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14.2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F4A40AF-1285-4B9D-92B1-1901CF508FB0}" emma:medium="tactile" emma:mode="ink">
          <msink:context xmlns:msink="http://schemas.microsoft.com/ink/2010/main" type="inkDrawing" rotatedBoundingBox="18102,8888 20056,9693 19755,10424 17801,9619" semanticType="callout" shapeName="Other">
            <msink:sourceLink direction="with" ref="{9CBFFD19-F720-430A-921C-3D8849087909}"/>
            <msink:sourceLink direction="with" ref="{152C2DEF-D024-4CAF-B139-0069DAF0301A}"/>
          </msink:context>
        </emma:interpretation>
      </emma:emma>
    </inkml:annotationXML>
    <inkml:trace contextRef="#ctx0" brushRef="#br0">0 0 0,'393'-26'0,"-27"104"15,27 53 1,0 0 0,-105 26-1,-131-52 1,-131-26-1,-131 25 1,-157-25 0,-183 78-1,236-209 1,209 52 0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4:54.61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F2FD780-70F9-408B-974A-0611CCCD8561}" emma:medium="tactile" emma:mode="ink">
          <msink:context xmlns:msink="http://schemas.microsoft.com/ink/2010/main" type="inkDrawing" rotatedBoundingBox="11469,1511 18801,1575 18800,1658 11468,1595" semanticType="underline" shapeName="Other">
            <msink:sourceLink direction="with" ref="{67ACC41B-5359-4CEB-A744-614E0BA322B4}"/>
          </msink:context>
        </emma:interpretation>
      </emma:emma>
    </inkml:annotationXML>
    <inkml:trace contextRef="#ctx0" brushRef="#br0">7 65 0,'-78'-78'0,"104"78"0,78 0 16,106 26-16,52-26 0,104 0 16,80 0-1,51 0 1,53 0-1,78 0 1,1 0 15,26 26-31,-27-26 32,-52 26-32,-26-26 15,-105 0 16,-78 0-15,-132 0 0,-104 0-1,-104 0 1,-158 0 0,131 0-1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22.24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6CF2D6E-3C3F-480F-B291-2F2F6BAAC814}" emma:medium="tactile" emma:mode="ink">
          <msink:context xmlns:msink="http://schemas.microsoft.com/ink/2010/main" type="inkDrawing" rotatedBoundingBox="22217,7012 22467,12252 22375,12257 22126,7016" semanticType="callout" shapeName="Other">
            <msink:sourceLink direction="with" ref="{356848A3-FF60-4D82-9AF8-76C5E4B2A0F0}"/>
            <msink:sourceLink direction="with" ref="{9CBFFD19-F720-430A-921C-3D8849087909}"/>
          </msink:context>
        </emma:interpretation>
      </emma:emma>
    </inkml:annotationXML>
    <inkml:trace contextRef="#ctx0" brushRef="#br0">0 0 0,'52'26'0,"-25"79"15,-27 78-15,26 53 0,-26 52 16,26 52 0,0 27-1,-26 78 1,26 0-1,1 53 1,-1-27 15,0 0-15,-26-26 0,0-130-1,26-27 1,-26-79-1,26-130 1,-26-53 0,-26-105-1,26-130 1,26-79 0,-26 288-1</inkml:trace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22.97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3E37A9B-643F-469F-B462-1D73DBA5D7DC}" emma:medium="tactile" emma:mode="ink">
          <msink:context xmlns:msink="http://schemas.microsoft.com/ink/2010/main" type="inkDrawing" rotatedBoundingBox="22336,10237 32085,11285 32072,11406 22323,10358" semanticType="underline" shapeName="Other">
            <msink:destinationLink direction="with" ref="{2A7694BB-3DD3-44C1-BA36-058C334D4D61}"/>
          </msink:context>
        </emma:interpretation>
      </emma:emma>
    </inkml:annotationXML>
    <inkml:trace contextRef="#ctx0" brushRef="#br0">0 0 0,'78'26'0,"27"26"0,52 0 15,52-25-15,53 25 16,53-26-1,-1-26 1,79 53 0,26-1-1,26 0 1,26 1 0,27-27-1,-1 26 1,-26 1-1,1-1 1,25 0 15,-25 1-15,-27-1 0,0 1-1,-26-1 1,0 0-1,0 1 1,78-27 0,-235 0-1,0 0 1,-79-26 15,-52 26-15,-26-26-1,-53 0 1,-25 27 0,-106-27-1,-52-53 1,131 53 0</inkml:trace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23.68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A7694BB-3DD3-44C1-BA36-058C334D4D61}" emma:medium="tactile" emma:mode="ink">
          <msink:context xmlns:msink="http://schemas.microsoft.com/ink/2010/main" type="inkDrawing" rotatedBoundingBox="26891,10760 26904,7827 27036,7828 27022,10761" semanticType="callout" shapeName="Other">
            <msink:sourceLink direction="with" ref="{D3E37A9B-643F-469F-B462-1D73DBA5D7DC}"/>
            <msink:sourceLink direction="with" ref="{E4C1803C-736D-42AB-A331-F926E1528FEA}"/>
            <msink:sourceLink direction="with" ref="{8D598527-2086-4FEC-A643-2011B47DAA2D}"/>
          </msink:context>
        </emma:interpretation>
      </emma:emma>
    </inkml:annotationXML>
    <inkml:trace contextRef="#ctx0" brushRef="#br0">2178 5494 0,'53'79'16,"-53"78"-16,-26 26 0,26-25 15,0 103 1,-27 27 15,27 1-15,0 25-1,27 0 1,-27-52 0,0-27-1,26-51 1,-26-53 0,0-79-1,-26-26 1,-27-78-1,1-105 1,52 157 0</inkml:trace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6:58.40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C2BC3B2-D189-4107-A5BC-D70F54E21A47}" emma:medium="tactile" emma:mode="ink">
          <msink:context xmlns:msink="http://schemas.microsoft.com/ink/2010/main" type="writingRegion" rotatedBoundingBox="24797,2330 28699,2330 28699,6257 24797,6257"/>
        </emma:interpretation>
      </emma:emma>
    </inkml:annotationXML>
    <inkml:traceGroup>
      <inkml:annotationXML>
        <emma:emma xmlns:emma="http://www.w3.org/2003/04/emma" version="1.0">
          <emma:interpretation id="{67C0F073-2D46-4D04-80D9-80777721A19B}" emma:medium="tactile" emma:mode="ink">
            <msink:context xmlns:msink="http://schemas.microsoft.com/ink/2010/main" type="paragraph" rotatedBoundingBox="24797,2330 28699,2330 28699,6257 24797,625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B690E14-3761-486A-B87D-7613AF3CD10E}" emma:medium="tactile" emma:mode="ink">
              <msink:context xmlns:msink="http://schemas.microsoft.com/ink/2010/main" type="line" rotatedBoundingBox="24797,2330 28699,2330 28699,6257 24797,6257"/>
            </emma:interpretation>
          </emma:emma>
        </inkml:annotationXML>
        <inkml:traceGroup>
          <inkml:annotationXML>
            <emma:emma xmlns:emma="http://www.w3.org/2003/04/emma" version="1.0">
              <emma:interpretation id="{8F33A664-230D-4AE4-A23B-39517B78D759}" emma:medium="tactile" emma:mode="ink">
                <msink:context xmlns:msink="http://schemas.microsoft.com/ink/2010/main" type="inkWord" rotatedBoundingBox="24797,2330 28699,2330 28699,6257 24797,6257"/>
              </emma:interpretation>
              <emma:one-of disjunction-type="recognition" id="oneOf0">
                <emma:interpretation id="interp0" emma:lang="it-IT" emma:confidence="0">
                  <emma:literal>Sn</emma:literal>
                </emma:interpretation>
                <emma:interpretation id="interp1" emma:lang="it-IT" emma:confidence="0">
                  <emma:literal>s n</emma:literal>
                </emma:interpretation>
                <emma:interpretation id="interp2" emma:lang="it-IT" emma:confidence="0">
                  <emma:literal>S n</emma:literal>
                </emma:interpretation>
                <emma:interpretation id="interp3" emma:lang="it-IT" emma:confidence="0">
                  <emma:literal>5 n</emma:literal>
                </emma:interpretation>
                <emma:interpretation id="interp4" emma:lang="it-IT" emma:confidence="0">
                  <emma:literal>G n</emma:literal>
                </emma:interpretation>
              </emma:one-of>
            </emma:emma>
          </inkml:annotationXML>
          <inkml:trace contextRef="#ctx0" brushRef="#br0">1864 100 0,'-52'-78'0,"-105"52"0,-105 52 0,-52 78 16,-1 1-1,27 26 1,26 52 0,105 27-1,105 26 1,104-1-1,158 27 1,104 0 0,53 26-1,25 26 1,-25-26 0,-131 0-1,-105-52 1,-105-79-1,-105-52 17,-130-27-17,-53-51 1,-78-27 0,-27-53-1,27 1 1,78-1-1,157-25 1,105 26 0,105-53-1,157-26 1,52 52 0,26 27-1,-104 26 1,-236 26-1</inkml:trace>
          <inkml:trace contextRef="#ctx0" brushRef="#br0" timeOffset="555.6854">2859 3033 0,'105'52'0,"-79"1"16,-52 78-16,26-27 0,0 1 16,26-26-1,-26-27 1,26-52 0,1 0-1,25-78 1,53-27-1,26-26 1,-1 52 0,-25 53 15,0 26-15,-26 53-1,-27 51 1,26 53-1,-78 27 1,0-1 0,27-131-1,-27-52 1</inkml:trace>
        </inkml:traceGroup>
      </inkml:traceGroup>
    </inkml:traceGroup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6:54.1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B4AA8B9-F0A8-4F67-BFBC-0E437954366B}" emma:medium="tactile" emma:mode="ink">
          <msink:context xmlns:msink="http://schemas.microsoft.com/ink/2010/main" type="inkDrawing" rotatedBoundingBox="2066,2984 5762,1002 7085,3470 3390,5452" shapeName="Other">
            <msink:destinationLink direction="with" ref="{ED7FE686-E774-4727-B59F-6E3BAA952540}"/>
          </msink:context>
        </emma:interpretation>
      </emma:emma>
    </inkml:annotationXML>
    <inkml:trace contextRef="#ctx0" brushRef="#br0">0 81 0,'26'53'0,"0"104"0,-26 105 16,-26 52 0,26 26-1,26 1 1,27-27 0,25-26-1,1-105 1,52-104-1,0-105 1,0-158 0,26-77-1,-79-54 1,-25 27 0,-27 79-1,-52 52 1,26 78-1,0 53 1,26 52 15,0 131-15,53 79 0,25 78-1,1-26 1,0-52-1,26-79 1,26-78 0,26-184-1,-78-157 1,-53-78 0,-78 25-1,-26 1 1,-27 78-1,53 27 17,26 52-17,131 26 1,105 26 0,78 27-1,79 25 1,-27 27-1,-78 0 1,-131 26 0,-104 0-1,-106 26 1,-77-26 0,-54 79-1,184-79 1</inkml:trace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6:54.6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D7FE686-E774-4727-B59F-6E3BAA952540}" emma:medium="tactile" emma:mode="ink">
          <msink:context xmlns:msink="http://schemas.microsoft.com/ink/2010/main" type="inkDrawing" rotatedBoundingBox="5802,4138 7017,5073 6603,5611 5388,4676" semanticType="callout" shapeName="Other">
            <msink:sourceLink direction="with" ref="{DB4AA8B9-F0A8-4F67-BFBC-0E437954366B}"/>
          </msink:context>
        </emma:interpretation>
      </emma:emma>
    </inkml:annotationXML>
    <inkml:trace contextRef="#ctx0" brushRef="#br0">2802 1888 0,'79'26'0,"-27"-52"0,53-26 0,-27-1 15,1 80-15,-53 25 16,-26 79 0,0 78-1,-26-51 1,26-1 0,26-53-1,0-51 1,27-79-1,51-53 1,1-78 0,0 52-1,-27 27 1,-25 51 0,51 106-1,1 78 1,-26 0-1,-1-52 1,-78-105 0</inkml:trace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37.96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1C0EA72-D40C-4D99-8074-DB0AF57D72B5}" emma:medium="tactile" emma:mode="ink">
          <msink:context xmlns:msink="http://schemas.microsoft.com/ink/2010/main" type="inkDrawing" rotatedBoundingBox="6054,12810 10903,13034 10892,13275 6043,13050" shapeName="Other"/>
        </emma:interpretation>
      </emma:emma>
    </inkml:annotationXML>
    <inkml:trace contextRef="#ctx0" brushRef="#br0">4851 392 0,'-104'-26'0,"-1"-26"16,-52 25-16,-26-25 0,-27 0 15,-78 25 1,-26 1 0,-53-26 15,-52 26-15,-26 26-1,0-27 1,-26 27-1,78-26 1,52 26 0,53 26-1,105-26 1,78 27 0,79-1-1,26 0 1,0 0-1,26-26 1,-26-26 0,27-26-1,-27 52 1</inkml:trace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48.8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1C0C9BC-2C3D-4786-9AD4-2E16F2A70648}" emma:medium="tactile" emma:mode="ink">
          <msink:context xmlns:msink="http://schemas.microsoft.com/ink/2010/main" type="inkDrawing" rotatedBoundingBox="1335,13379 13172,15675 12416,19577 578,17282" semanticType="callout" shapeName="Other"/>
        </emma:interpretation>
      </emma:emma>
    </inkml:annotationXML>
    <inkml:trace contextRef="#ctx0" brushRef="#br0">97 0 0,'26'26'0,"-26"0"15,0 27-15,0 51 0,0 1 0,-26 78 16,0 27 0,26 26-1,0 52 1,0 52-1,0 27 1,0-1 0,0 1-1,0-27 1,0-26 15,-27-52-15,27-52-1,0-27 17,0-157-32,0 0 15,0-26 1,0 0 15,0-26-31,0 26 31,0 0-31,0 0 16,0 0 0,0 0-1,0 26 17,27-26-17,25 0 1,0 27-1,53-1 1,26-26 0,52 26-1,53 0 1,26-26 0,26 26-1,52-26 1,27 0-1,-1 27 1,80-54 0,-1 27-1,-26 53 1,26-27 0,26-52-1,27 78 1,-1-26-1,1 27 1,-27-27 0,0 26 15,-25-26-15,-1 1-1,-26 25 1,0-26-1,-53 26 1,1 1 0,-53-27-1,-52 26 1,-53-52 0,-25 27-1,-53-27 1,-79-27-1,0 27 1,-52 0 0,0-26 15,-52 0-31,0-26 16,52-27-1,26-26 16,-26 1-31,0-1 32,-26 26-17,-27 79 1,53 0 0,105 27-1,26 25 1,52 26 15,1 27-31,-80 0 16,1 0-1,-79-53 1,-26 0 0,-52-25-1,-27 25 1,-52 0-1,53 53 1,52-53 0,26-52-1</inkml:trace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37.17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4CE4E0D-B31C-4973-B018-9E76D8249BA4}" emma:medium="tactile" emma:mode="ink">
          <msink:context xmlns:msink="http://schemas.microsoft.com/ink/2010/main" type="writingRegion" rotatedBoundingBox="883,12040 10005,12400 9791,17809 669,17448"/>
        </emma:interpretation>
      </emma:emma>
    </inkml:annotationXML>
    <inkml:traceGroup>
      <inkml:annotationXML>
        <emma:emma xmlns:emma="http://www.w3.org/2003/04/emma" version="1.0">
          <emma:interpretation id="{83A679D6-A5BF-45EE-8C25-82F95831F1D9}" emma:medium="tactile" emma:mode="ink">
            <msink:context xmlns:msink="http://schemas.microsoft.com/ink/2010/main" type="paragraph" rotatedBoundingBox="708,12331 6034,11984 6150,13764 824,141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D4673A8-8881-4996-94AD-FF1DC09F8B26}" emma:medium="tactile" emma:mode="ink">
              <msink:context xmlns:msink="http://schemas.microsoft.com/ink/2010/main" type="line" rotatedBoundingBox="708,12331 6034,11984 6150,13764 824,14111"/>
            </emma:interpretation>
          </emma:emma>
        </inkml:annotationXML>
        <inkml:traceGroup>
          <inkml:annotationXML>
            <emma:emma xmlns:emma="http://www.w3.org/2003/04/emma" version="1.0">
              <emma:interpretation id="{0AEC2D5B-E16D-4CCC-A938-791E203647E5}" emma:medium="tactile" emma:mode="ink">
                <msink:context xmlns:msink="http://schemas.microsoft.com/ink/2010/main" type="inkWord" rotatedBoundingBox="708,12331 6034,11984 6150,13764 824,14111">
                  <msink:destinationLink direction="with" ref="{069DD2B0-6D50-40EA-AEE4-8D165847C73B}"/>
                </msink:context>
              </emma:interpretation>
              <emma:one-of disjunction-type="recognition" id="oneOf0">
                <emma:interpretation id="interp0" emma:lang="it-IT" emma:confidence="0">
                  <emma:literal>puntata</emma:literal>
                </emma:interpretation>
                <emma:interpretation id="interp1" emma:lang="it-IT" emma:confidence="0">
                  <emma:literal>puntati</emma:literal>
                </emma:interpretation>
                <emma:interpretation id="interp2" emma:lang="it-IT" emma:confidence="0">
                  <emma:literal>patti</emma:literal>
                </emma:interpretation>
                <emma:interpretation id="interp3" emma:lang="it-IT" emma:confidence="0">
                  <emma:literal>patata</emma:literal>
                </emma:interpretation>
                <emma:interpretation id="interp4" emma:lang="it-IT" emma:confidence="0">
                  <emma:literal>pants</emma:literal>
                </emma:interpretation>
              </emma:one-of>
            </emma:emma>
          </inkml:annotationXML>
          <inkml:trace contextRef="#ctx0" brushRef="#br0">1885-79 0,'27'26'0,"25"27"16,27 25-16,25 27 0,80 26 16,-53-26-1,-27-1 1,-104-51-1,-104-1 1,-54 0 0,-51-52-1,78 27 1,79-1 0,104 26 15,184-52-16,78-52 1,-314 52-16</inkml:trace>
          <inkml:trace contextRef="#ctx0" brushRef="#br1" timeOffset="12593.257">1336 916 0,'52'0'0,"-157"52"16,27 53-16,-79 26 0,78 0 0,-26 0 15,79-79 1,26-25-1,52-54 1,27-77 0,26-80-1,-1-25 1,-25 78 0,-27 52 15,-25 53-16,-1 0 1,26 52 0,27 53-1,-1 52 1,1 0 0,-27-27-1,-26-25 1,-52-27-1,-26-26 1,-53 1 0,0-54-1,27 27 1,78-26 0,104-26-1,-104 52 1</inkml:trace>
          <inkml:trace contextRef="#ctx0" brushRef="#br1" timeOffset="14964.4418">2566-105 0,'26'52'0,"-26"53"0,0 0 15,-26 52 1,26 0 0,0 26-1,0 1 1,26-27-1,1-26 1,-1-53 0,26-52-1,-26-26 1,1-52 15,51-105-31,-26-26 16,27-1-1,-27 1 1,-25 26 15,25-26-15,-26 78 0,0 79-1,-26-1 1,0 27 15,0 79-31,0 52 16,27 52-1,-1 79 1,26-52 0,0-27-1,53-52 1,-26-53-1,-27-51 1,27-132 0,-53-26-1,-26-52 1,-52-27 0,-1-26-1,1 53 16,-1 26-15,53 26 0,27 52-1,51 27 1,53 52 0,26 26-1,-26 0 1,-26 1-1,-79-27 1,-26 0 0,-26 26-1,-53-26 1,27-26 0,26-27-1,26 53 1</inkml:trace>
          <inkml:trace contextRef="#ctx0" brushRef="#br1" timeOffset="15488.876">4242 157 0,'-52'0'0,"-27"26"15,1 26-15,-27 53 0,26 26 0,53 26 16,26 26 0,0-26-1,53 1 1,-1-27-1,0-27 1,-26-25 15,1-53-15,-27 0 15,26-52-31,-26-79 16,52-26-1,-52 131 1</inkml:trace>
          <inkml:trace contextRef="#ctx0" brushRef="#br1" timeOffset="16185.1918">4033 628 0,'104'0'0,"1"26"0,26 27 0,-26-27 15,-53 0 1,1 0-1,-27-26 1,-52 0 0,-1-52-1,1-27 1,26 79 0</inkml:trace>
          <inkml:trace contextRef="#ctx0" brushRef="#br1" timeOffset="15921.5098">4556 209 0,'27'26'0,"-27"27"0,0 51 0,0 53 16,0 1-1,0 25 1,0 0 0,-27 1-1,1-54 1,0-51 0,-26-27-1,25-52 1,-51-52-1,52-79 1,52-26 0,-52-26-1,26 183 1</inkml:trace>
          <inkml:trace contextRef="#ctx0" brushRef="#br1" timeOffset="16504.54">4530 0 0,'157'52'0,"-52"27"15,26 104-15,-26 0 16,-27 27 0,-78-1-1,-26-52 1,-52 0 15,-53-26-15,104-78-1,132-80 1,-105 27 0</inkml:trace>
          <inkml:trace contextRef="#ctx0" brushRef="#br0" timeOffset="1224.6564">6101 235 0,'0'53'0,"-52"-53"15,-27 26-15,-78 0 0,0 0 0,-26 0 16,78 1 0,27 25 15,51-26-15,106 53-1,52 25 1,78 27-1,-25 0 1,-27-26 0,-52-26-1,-105-53 1,-27 0 0,-77-78-1,-1-27 1,105 79-1</inkml:trace>
        </inkml:traceGroup>
      </inkml:traceGroup>
    </inkml:traceGroup>
    <inkml:traceGroup>
      <inkml:annotationXML>
        <emma:emma xmlns:emma="http://www.w3.org/2003/04/emma" version="1.0">
          <emma:interpretation id="{19A40BEB-C6A0-415C-B6E3-172D9048A6CA}" emma:medium="tactile" emma:mode="ink">
            <msink:context xmlns:msink="http://schemas.microsoft.com/ink/2010/main" type="paragraph" rotatedBoundingBox="2266,13656 9943,13960 9791,17809 2114,1750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0C0E9B1-BDDA-40B8-9B73-89AB5A139916}" emma:medium="tactile" emma:mode="ink">
              <msink:context xmlns:msink="http://schemas.microsoft.com/ink/2010/main" type="line" rotatedBoundingBox="2266,13656 9943,13960 9791,17809 2114,17505"/>
            </emma:interpretation>
          </emma:emma>
        </inkml:annotationXML>
        <inkml:traceGroup>
          <inkml:annotationXML>
            <emma:emma xmlns:emma="http://www.w3.org/2003/04/emma" version="1.0">
              <emma:interpretation id="{5D7FE296-AD74-4602-AB9A-FD994E7B0E37}" emma:medium="tactile" emma:mode="ink">
                <msink:context xmlns:msink="http://schemas.microsoft.com/ink/2010/main" type="inkWord" rotatedBoundingBox="2266,13656 9943,13960 9791,17809 2114,17505"/>
              </emma:interpretation>
              <emma:one-of disjunction-type="recognition" id="oneOf1">
                <emma:interpretation id="interp5" emma:lang="it-IT" emma:confidence="0">
                  <emma:literal>in</emma:literal>
                </emma:interpretation>
                <emma:interpretation id="interp6" emma:lang="it-IT" emma:confidence="0">
                  <emma:literal>n</emma:literal>
                </emma:interpretation>
                <emma:interpretation id="interp7" emma:lang="it-IT" emma:confidence="0">
                  <emma:literal>M</emma:literal>
                </emma:interpretation>
                <emma:interpretation id="interp8" emma:lang="it-IT" emma:confidence="0">
                  <emma:literal>a</emma:literal>
                </emma:interpretation>
                <emma:interpretation id="interp9" emma:lang="it-IT" emma:confidence="0">
                  <emma:literal>Mi</emma:literal>
                </emma:interpretation>
              </emma:one-of>
            </emma:emma>
          </inkml:annotationXML>
          <inkml:trace contextRef="#ctx0" brushRef="#br1" timeOffset="20516.4128">2147 5001 0,'26'26'0,"27"-52"16,-1-53-16,-26 27 0,27-26 0,-27-1 16,53-26-16,-1-26 15,1 0 16,-1-26-15,1-26 0,-27 78-1,27-78 1,-1 52 0,-25 26-1,-1 27 1,27-27-1,-1 53 1,-26 25 0,-25 27-1,51 27 1,-25-1 15,-1 26-15,0 27-1,27-1 1,-1 27 0,1-26-1,26 25 1,-1-51 0,-25-1-1,0-52 1,-27 0-1,27-52 1,-27-27 0,26 1-1,-25-27 1,-1-26 0,53-26-1,-27-53 1,1 53-1,0 0 1,-27 26 0,27-26-1,-27 26 17,26 0-17,-25 26 1,25 1-1,1-1 1,-1 26 0,-25 1-1,25-1 1,-25 27 0,-1 0-1,1 25 1,-1 1-1,0 0 1,1 0 0,-27 26-1,26 26 1,1-26 0,-1 26 15,-26 27-31,27-1 15,-1 0 1,-26 53 0,26 0 15,27 0-15,-27 25-1,27-25 1,-1 26-1,1 26 1,-27-52 0,27 52-1,-27-26 1,27-26 0,-1 26-1,1-27 1,-27-25-1,27-27 1,-53 1 0,0-53-1,27 0 1,-27-53 0,26 27-1,1-26 1,-1 26-1,27-27 17,-1 53-17,-26-26 1,1 26 0,-1 26-1,1 0 1,-1 27-1,-26 52 1,26-1 0,1 27-1,25 26 1,-25-26 15,52 0-31,-27-26 16,1-27-1,-1-25 1,27-27 0,-26 0-1,-27-26 1,26 0 0,1 26 15,52 27-16,-53 25 1,1 27 0,26 52-1,0-26 1,-1 52 0,1-25-1,-26-28 1,-27-25-1,53-131 1,-105 26 0</inkml:trace>
        </inkml:traceGroup>
      </inkml:traceGroup>
    </inkml:traceGroup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36.78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9667649-21A1-4475-8006-CD48A98D2959}" emma:medium="tactile" emma:mode="ink">
          <msink:context xmlns:msink="http://schemas.microsoft.com/ink/2010/main" type="inkDrawing" rotatedBoundingBox="-3,12259 1810,12677 1779,12809 -33,12391" shapeName="Other"/>
        </emma:interpretation>
      </emma:emma>
    </inkml:annotationXML>
    <inkml:trace contextRef="#ctx0" brushRef="#br0">0 0 0,'79'26'15,"-27"-26"-15,79 52 0,52-26 0,53 1 16,26 51 0,0-26 15,-53 27-16,-26-27 1,-78-25 0,-26-1-1,-53-26 1,-26 0 0,-52-26-1,-1-27 1,53-25-1,0 78 1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4:51.0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DC6D463-385B-474E-BBE6-08528BBCBA6B}" emma:medium="tactile" emma:mode="ink">
          <msink:context xmlns:msink="http://schemas.microsoft.com/ink/2010/main" type="inkDrawing" rotatedBoundingBox="7932,7933 9713,7932 9713,7985 7933,7986" shapeName="Other"/>
        </emma:interpretation>
      </emma:emma>
    </inkml:annotationXML>
    <inkml:trace contextRef="#ctx0" brushRef="#br0">0 53 0,'53'0'0,"52"-27"0,52 27 0,105 0 16,78 0-1,0 0 1,-52 27 0,-104-27-1,-132 0 1,-157-27-1,-156 1 1,261 26 0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12.2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DA630B1-2818-4293-95BA-A64C8CB616D8}" emma:medium="tactile" emma:mode="ink">
          <msink:context xmlns:msink="http://schemas.microsoft.com/ink/2010/main" type="writingRegion" rotatedBoundingBox="13741,9198 15771,17761 13639,18266 11609,9704"/>
        </emma:interpretation>
      </emma:emma>
    </inkml:annotationXML>
    <inkml:traceGroup>
      <inkml:annotationXML>
        <emma:emma xmlns:emma="http://www.w3.org/2003/04/emma" version="1.0">
          <emma:interpretation id="{3C9B4EE7-D134-45A2-86EF-C83DDA395340}" emma:medium="tactile" emma:mode="ink">
            <msink:context xmlns:msink="http://schemas.microsoft.com/ink/2010/main" type="paragraph" rotatedBoundingBox="13741,9198 15771,17761 13639,18266 11609,97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BD180FC-0506-456D-BFBD-75F26123824C}" emma:medium="tactile" emma:mode="ink">
              <msink:context xmlns:msink="http://schemas.microsoft.com/ink/2010/main" type="line" rotatedBoundingBox="13741,9198 15771,17761 13639,18266 11609,9704"/>
            </emma:interpretation>
          </emma:emma>
        </inkml:annotationXML>
        <inkml:traceGroup>
          <inkml:annotationXML>
            <emma:emma xmlns:emma="http://www.w3.org/2003/04/emma" version="1.0">
              <emma:interpretation id="{BD24C38F-61AE-457C-89AC-DC04BD41F969}" emma:medium="tactile" emma:mode="ink">
                <msink:context xmlns:msink="http://schemas.microsoft.com/ink/2010/main" type="inkWord" rotatedBoundingBox="13741,9198 15771,17761 13639,18266 11609,9704"/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n :</emma:literal>
                </emma:interpretation>
                <emma:interpretation id="interp2" emma:lang="it-IT" emma:confidence="0">
                  <emma:literal>n ;</emma:literal>
                </emma:interpretation>
                <emma:interpretation id="interp3" emma:lang="it-IT" emma:confidence="0">
                  <emma:literal>!</emma:literal>
                </emma:interpretation>
                <emma:interpretation id="interp4" emma:lang="it-IT" emma:confidence="0">
                  <emma:literal>n ,</emma:literal>
                </emma:interpretation>
              </emma:one-of>
            </emma:emma>
          </inkml:annotationXML>
          <inkml:trace contextRef="#ctx0" brushRef="#br0">-1964-7017 0,'131'52'0,"-105"27"0,-52 78 0,26-26 16,-26 0-1,52-53 1,0-52 0,0-26-1,27-26 1,-1-79 0,27-52-1,-1 79 1,-25 52-1,-1 26 1,26 52 0,27 79-1,0 78 17,-26 1-32,-53-105 31,-26-105-31</inkml:trace>
          <inkml:trace contextRef="#ctx0" brushRef="#br0" timeOffset="1287.1588">157-7201 0,'0'0'0</inkml:trace>
          <inkml:trace contextRef="#ctx0" brushRef="#br0" timeOffset="42292.6396">550 105 0,'0'-52'0,"-26"26"15,-27-1-15,27 80 0,-26 25 0,52 53 16,0 53-16,26 25 0,26 27 16,-26-53-1,-26-26 16,0-52-15,-52-27 0,0-25-1,-53-27 1,0-26 0,1-26-1,25-53 1,79-26-1,0-25 1,0 130 0</inkml:trace>
          <inkml:trace contextRef="#ctx0" brushRef="#br0" timeOffset="42512.3746">-236 576 0,'184'79'0,"-27"-27"0,26-25 15,0 25 17,1-52-32,-53 0 31,-53-79-31,-78 79 15</inkml:trace>
        </inkml:traceGroup>
      </inkml:traceGroup>
    </inkml:traceGroup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9:15.28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99562FB-F377-476A-8D5A-FA9A80D705E2}" emma:medium="tactile" emma:mode="ink">
          <msink:context xmlns:msink="http://schemas.microsoft.com/ink/2010/main" type="writingRegion" rotatedBoundingBox="32181,11023 33622,11023 33622,14323 32181,14323"/>
        </emma:interpretation>
      </emma:emma>
    </inkml:annotationXML>
    <inkml:traceGroup>
      <inkml:annotationXML>
        <emma:emma xmlns:emma="http://www.w3.org/2003/04/emma" version="1.0">
          <emma:interpretation id="{0C98CF98-F4D7-49DE-9A6F-8285EF2D61E9}" emma:medium="tactile" emma:mode="ink">
            <msink:context xmlns:msink="http://schemas.microsoft.com/ink/2010/main" type="paragraph" rotatedBoundingBox="32181,11023 33622,11023 33622,14323 32181,143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EC9E292-7796-430B-B808-A401B752BA42}" emma:medium="tactile" emma:mode="ink">
              <msink:context xmlns:msink="http://schemas.microsoft.com/ink/2010/main" type="line" rotatedBoundingBox="32181,11023 33622,11023 33622,14323 32181,14323"/>
            </emma:interpretation>
          </emma:emma>
        </inkml:annotationXML>
        <inkml:traceGroup>
          <inkml:annotationXML>
            <emma:emma xmlns:emma="http://www.w3.org/2003/04/emma" version="1.0">
              <emma:interpretation id="{AB3DC627-E96D-4892-86B2-4DC670A1EDC6}" emma:medium="tactile" emma:mode="ink">
                <msink:context xmlns:msink="http://schemas.microsoft.com/ink/2010/main" type="inkWord" rotatedBoundingBox="32574,14218 33622,14218 33622,14323 32574,14323"/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?</emma:literal>
                </emma:interpretation>
                <emma:interpretation id="interp2" emma:lang="it-IT" emma:confidence="0">
                  <emma:literal>!</emma:literal>
                </emma:interpretation>
                <emma:interpretation id="interp3" emma:lang="it-IT" emma:confidence="0">
                  <emma:literal>=</emma:literal>
                </emma:interpretation>
                <emma:interpretation id="interp4" emma:lang="it-IT" emma:confidence="0">
                  <emma:literal>;</emma:literal>
                </emma:interpretation>
              </emma:one-of>
            </emma:emma>
          </inkml:annotationXML>
          <inkml:trace contextRef="#ctx0" brushRef="#br0">7782 11884 0,'655'52'0</inkml:trace>
          <inkml:trace contextRef="#ctx0" brushRef="#br0" timeOffset="55.6662">8437 11936 0,'209'26'0,"-25"1"15,-184-27-15</inkml:trace>
          <inkml:trace contextRef="#ctx0" brushRef="#br0" timeOffset="-107423.0702">7389 8689 0,'79'0'0,"-53"26"15,-26 53-15,-26 26 0,26 26 0,-26-1 16,26-51 0,0 0-1,0-53 1,0-26-1,0 0 1,26-53 15,26 1-15,53-27 0,-26 27-1,-27 26 1,26 26-1,27 52 1,-26 27 0,-27 78-1,-78 79 1,0-79 0,26-157-1</inkml:trace>
        </inkml:traceGroup>
      </inkml:traceGroup>
    </inkml:traceGroup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9:03.73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DA5A4BC-7A11-4901-AC1F-45779E09E09D}" emma:medium="tactile" emma:mode="ink">
          <msink:context xmlns:msink="http://schemas.microsoft.com/ink/2010/main" type="inkDrawing" rotatedBoundingBox="18119,12385 32059,13752 31592,18508 17653,17141" semanticType="callout" shapeName="Other">
            <msink:sourceLink direction="with" ref="{9CBFFD19-F720-430A-921C-3D8849087909}"/>
            <msink:sourceLink direction="with" ref="{8B00C64F-EE81-45E6-8739-2EFAA042663F}"/>
          </msink:context>
        </emma:interpretation>
      </emma:emma>
    </inkml:annotationXML>
    <inkml:trace contextRef="#ctx0" brushRef="#br0">107 0 0,'52'314'0,"-52"-105"15,0 27 1,-26 78-1,26 27 1,-26 25 0,-1 53-1,27 0 1,0 0 0,-26 0-1,26-52 1,-26-79-1,0-26 1,26-79 0,0-52-1,0-52 1,0-53 0,0-26-1,0 0 1,0 0-1,0 0 17,0 0-17,26 0 1,26 0 0,-25-26-1,51 26 1,53-27-1,52-25 1,27 26 0,26 26-1,52-53 1,52 53 0,0 0-1,53 0 1,26-26-1,0 26 1,53 0 0,-27 0-1,52 0 1,-25 0 0,25 0-1,-26 0 16,1 0-15,-1-26 0,184 0-1,-210 26 1,0-26 0,-26 0-1,52 26 1,-52 26-1,0 0 1,-26-52 0,0 26-1,0 26 17,-27 0-17,-25 0 1,-1 0-1,-52-26 1,0 27 0,-78-27-1,-1 0 1,-52 0 0,-78 26-1,-27-26 1,-52 0 15,0-26-31,-26 26 16,-26-53-1,52 27 1,0 26 0</inkml:trace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7:25.3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117126C-5EE8-4F26-A856-BDD9FCF7B7FC}" emma:medium="tactile" emma:mode="ink">
          <msink:context xmlns:msink="http://schemas.microsoft.com/ink/2010/main" type="writingRegion" rotatedBoundingBox="21684,6555 27227,7390 27067,8454 21524,7619"/>
        </emma:interpretation>
      </emma:emma>
    </inkml:annotationXML>
    <inkml:traceGroup>
      <inkml:annotationXML>
        <emma:emma xmlns:emma="http://www.w3.org/2003/04/emma" version="1.0">
          <emma:interpretation id="{560106AC-BDA5-40A7-A75F-70A5E49C3557}" emma:medium="tactile" emma:mode="ink">
            <msink:context xmlns:msink="http://schemas.microsoft.com/ink/2010/main" type="paragraph" rotatedBoundingBox="21684,6555 27227,7390 27067,8454 21524,76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A769DFA-B5FD-49C0-A23A-F8940046B5DF}" emma:medium="tactile" emma:mode="ink">
              <msink:context xmlns:msink="http://schemas.microsoft.com/ink/2010/main" type="line" rotatedBoundingBox="21684,6555 27227,7390 27067,8454 21524,7619"/>
            </emma:interpretation>
          </emma:emma>
        </inkml:annotationXML>
        <inkml:traceGroup>
          <inkml:annotationXML>
            <emma:emma xmlns:emma="http://www.w3.org/2003/04/emma" version="1.0">
              <emma:interpretation id="{356848A3-FF60-4D82-9AF8-76C5E4B2A0F0}" emma:medium="tactile" emma:mode="ink">
                <msink:context xmlns:msink="http://schemas.microsoft.com/ink/2010/main" type="inkWord" rotatedBoundingBox="21684,6555 24209,6935 24049,7999 21524,7619">
                  <msink:destinationLink direction="with" ref="{D6CF2D6E-3C3F-480F-B291-2F2F6BAAC814}"/>
                </msink:context>
              </emma:interpretation>
              <emma:one-of disjunction-type="recognition" id="oneOf0">
                <emma:interpretation id="interp0" emma:lang="it-IT" emma:confidence="0">
                  <emma:literal>An</emma:literal>
                </emma:interpretation>
                <emma:interpretation id="interp1" emma:lang="it-IT" emma:confidence="0">
                  <emma:literal>Au</emma:literal>
                </emma:interpretation>
                <emma:interpretation id="interp2" emma:lang="it-IT" emma:confidence="0">
                  <emma:literal>Ani</emma:literal>
                </emma:interpretation>
                <emma:interpretation id="interp3" emma:lang="it-IT" emma:confidence="0">
                  <emma:literal>Air</emma:literal>
                </emma:interpretation>
                <emma:interpretation id="interp4" emma:lang="it-IT" emma:confidence="0">
                  <emma:literal>Ai</emma:literal>
                </emma:interpretation>
              </emma:one-of>
            </emma:emma>
          </inkml:annotationXML>
          <inkml:trace contextRef="#ctx0" brushRef="#br0">-2823 4421 0,'-79'209'0,"-25"1"16,-1-27-1,0-26 1,53-52 0,52-105-1,0 0 1,26-79 15,26-104-31,27-26 16,-27-1-1,27 27 17,-27 78-17,1 53 1,-1 52 0,27 26-1,-1 79 1,1 52-1,25-26 1,-51 0 0,-27-53-1,-26-52 1,-52-52 0,-106-26 15,-25-1-16,26 106 1,52-27 0,105-26-1</inkml:trace>
          <inkml:trace contextRef="#ctx0" brushRef="#br0" timeOffset="1567.443">-1409 4526 0,'26'52'0,"-52"27"0,26-1 0,0 1 16,26-53-1,0 0 1,27-26 0,25-26-1,1-27 1,-1 1-1,1 26 1,-27 26 0,1 26-1,25 53 1,-52 104 0,105-131-1,-131-52 1</inkml:trace>
        </inkml:traceGroup>
        <inkml:traceGroup>
          <inkml:annotationXML>
            <emma:emma xmlns:emma="http://www.w3.org/2003/04/emma" version="1.0">
              <emma:interpretation id="{8D598527-2086-4FEC-A643-2011B47DAA2D}" emma:medium="tactile" emma:mode="ink">
                <msink:context xmlns:msink="http://schemas.microsoft.com/ink/2010/main" type="inkWord" rotatedBoundingBox="26631,7434 27208,7521 27112,8158 26535,8071">
                  <msink:destinationLink direction="with" ref="{2A7694BB-3DD3-44C1-BA36-058C334D4D61}"/>
                </msink:context>
              </emma:interpretation>
              <emma:one-of disjunction-type="recognition" id="oneOf1">
                <emma:interpretation id="interp5" emma:lang="it-IT" emma:confidence="0">
                  <emma:literal>o</emma:literal>
                </emma:interpretation>
                <emma:interpretation id="interp6" emma:lang="it-IT" emma:confidence="0">
                  <emma:literal>.</emma:literal>
                </emma:interpretation>
                <emma:interpretation id="interp7" emma:lang="it-IT" emma:confidence="0">
                  <emma:literal>@</emma:literal>
                </emma:interpretation>
                <emma:interpretation id="interp8" emma:lang="it-IT" emma:confidence="0">
                  <emma:literal>a</emma:literal>
                </emma:interpretation>
                <emma:interpretation id="interp9" emma:lang="it-IT" emma:confidence="0">
                  <emma:literal>e</emma:literal>
                </emma:interpretation>
              </emma:one-of>
            </emma:emma>
          </inkml:annotationXML>
          <inkml:trace contextRef="#ctx0" brushRef="#br0" timeOffset="-952.185">1969 5337 0,'-26'79'0,"0"26"0,26-1 15,52-25 1,26 0-1,1-79 1,26 0 0,-53-53-1,1 1 1,-27-79 0,-79-26-1,-25 52 1,-27 0-1,0 53 1,1 52 15,25 52-15,53 53 0,26-26-1,105-1 1,-1-26-1,27-52 1,-52-52 0,-53 0-1,-78-53 1,-106 26 0,158 79-1</inkml:trace>
        </inkml:traceGroup>
      </inkml:traceGroup>
    </inkml:traceGroup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9:05.11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CEA4CD3-9338-48E3-A18C-1E09854BCFC1}" emma:medium="tactile" emma:mode="ink">
          <msink:context xmlns:msink="http://schemas.microsoft.com/ink/2010/main" type="writingRegion" rotatedBoundingBox="17302,11045 21149,10007 21652,11869 17804,12907"/>
        </emma:interpretation>
      </emma:emma>
    </inkml:annotationXML>
    <inkml:traceGroup>
      <inkml:annotationXML>
        <emma:emma xmlns:emma="http://www.w3.org/2003/04/emma" version="1.0">
          <emma:interpretation id="{AD545FC4-6AAB-4552-BE66-C0BB3942B40C}" emma:medium="tactile" emma:mode="ink">
            <msink:context xmlns:msink="http://schemas.microsoft.com/ink/2010/main" type="paragraph" rotatedBoundingBox="17302,11045 21149,10007 21652,11869 17804,129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9019400-0F52-48C9-A663-57896BDC77EB}" emma:medium="tactile" emma:mode="ink">
              <msink:context xmlns:msink="http://schemas.microsoft.com/ink/2010/main" type="line" rotatedBoundingBox="17302,11045 21149,10007 21652,11869 17804,12907"/>
            </emma:interpretation>
          </emma:emma>
        </inkml:annotationXML>
        <inkml:traceGroup>
          <inkml:annotationXML>
            <emma:emma xmlns:emma="http://www.w3.org/2003/04/emma" version="1.0">
              <emma:interpretation id="{9CBFFD19-F720-430A-921C-3D8849087909}" emma:medium="tactile" emma:mode="ink">
                <msink:context xmlns:msink="http://schemas.microsoft.com/ink/2010/main" type="inkWord" rotatedBoundingBox="17302,11045 21149,10007 21652,11869 17804,12907">
                  <msink:destinationLink direction="with" ref="{9DA5A4BC-7A11-4901-AC1F-45779E09E09D}"/>
                  <msink:destinationLink direction="with" ref="{D6CF2D6E-3C3F-480F-B291-2F2F6BAAC814}"/>
                  <msink:destinationLink direction="with" ref="{9F4A40AF-1285-4B9D-92B1-1901CF508FB0}"/>
                </msink:context>
              </emma:interpretation>
              <emma:one-of disjunction-type="recognition" id="oneOf0">
                <emma:interpretation id="interp0" emma:lang="it-IT" emma:confidence="0">
                  <emma:literal>dissi</emma:literal>
                </emma:interpretation>
                <emma:interpretation id="interp1" emma:lang="it-IT" emma:confidence="0">
                  <emma:literal>dica</emma:literal>
                </emma:interpretation>
                <emma:interpretation id="interp2" emma:lang="it-IT" emma:confidence="0">
                  <emma:literal>AKAI</emma:literal>
                </emma:interpretation>
                <emma:interpretation id="interp3" emma:lang="it-IT" emma:confidence="0">
                  <emma:literal>AEG)</emma:literal>
                </emma:interpretation>
                <emma:interpretation id="interp4" emma:lang="it-IT" emma:confidence="0">
                  <emma:literal>AMG)</emma:literal>
                </emma:interpretation>
              </emma:one-of>
            </emma:emma>
          </inkml:annotationXML>
          <inkml:trace contextRef="#ctx0" brushRef="#br0">4556-5001 0,'26'105'0,"-78"52"15,-53 0-15,-26 26 16,0-26 0,79-52-1,26-53 1,26-52 0,26-52-1,26-53 1,53-104 15,-26 26-31,-1 25 31,-25 80-15,-27 26 0,-26 52-1,26 0 1,26 78-1,27 53 1,26 0 0,-1-26-1,-51-27 1,-53-25 0,-105-27-1,-52-52 1,-53 26-1,80-27 1,77 1 0,106 0-1,156-79 1,-209 105 0</inkml:trace>
          <inkml:trace contextRef="#ctx0" brushRef="#br0" timeOffset="2359.4656">5551-6048 0,'79'0'0,"-79"26"0,-53 26 0,-77 53 16,-1 52-16,-53 26 16,53 1-1,27-27 1,25-26 0,53-53-1,52-25 1,26-1-1,79-52 1,79 0 0,-1 0-1,1 0 1,-53 0 0,-78 26-1,-27-26 1,-52 0-1,-79-26 1,-25-79 0,25-26-1,79 131 1</inkml:trace>
          <inkml:trace contextRef="#ctx0" brushRef="#br0" timeOffset="2726.6672">5394-6127 0,'131'131'15,"-52"26"-15,-1 26 0,27 1 16,0-1 15,-27-26-15,1 0 0,-27-78-1,-52-53 1,0 0-1,-52-78 1,26-79 0,52-26-1,-26 157 1</inkml:trace>
          <inkml:trace contextRef="#ctx0" brushRef="#br0" timeOffset="3207.1544">6913-5944 0,'-52'0'0,"-53"26"0,-52 27 16,26 25-16,26 27 31,0 52-31,79 0 16,52 27-1,27-1 1,25 0 0,1-52-1,-27-52 1,-26-27 0,-26-78 15,0-53-31,0-104 15,53-26 17,-53 209-17</inkml:trace>
          <inkml:trace contextRef="#ctx0" brushRef="#br0" timeOffset="3835.1082">7149-5839 0,'0'52'0,"-53"27"0,-25 52 16,78-26-16,0 78 15,52 0 1,0 1 0,-25-27-1,-54-53 1,-25-25 0,-53-79-1,-26-26 1,0-79-1,53-26 1,78 0 0,52 0-1,27 26 1,-27 27 0,1 26-1,-53 52 1,0 26 15,0-26-15,26 0-1,26 26 1,53 26 0,-27-26-1,1-26 1,-53-52-1,-52-79 1,26 131 15</inkml:trace>
          <inkml:trace contextRef="#ctx0" brushRef="#br0" timeOffset="4104.6498">7332-6048 0,'288'157'0,"-183"-26"16,-27 26 0,-78 0-1,-26 0 1,-52 0-1,25 0 1,53-104 15,0-53-15</inkml:trace>
        </inkml:traceGroup>
      </inkml:traceGroup>
    </inkml:traceGroup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9:04.09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36A99FB-4D47-4F43-89C3-B1DA0E08536F}" emma:medium="tactile" emma:mode="ink">
          <msink:context xmlns:msink="http://schemas.microsoft.com/ink/2010/main" type="writingRegion" rotatedBoundingBox="31631,16496 32365,16496 32365,17177 31631,17177"/>
        </emma:interpretation>
      </emma:emma>
    </inkml:annotationXML>
    <inkml:traceGroup>
      <inkml:annotationXML>
        <emma:emma xmlns:emma="http://www.w3.org/2003/04/emma" version="1.0">
          <emma:interpretation id="{9AA5AFE2-D534-404B-A56F-CF658BB853B3}" emma:medium="tactile" emma:mode="ink">
            <msink:context xmlns:msink="http://schemas.microsoft.com/ink/2010/main" type="paragraph" rotatedBoundingBox="31631,16496 32365,16496 32365,17177 31631,171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3E5F039-7E21-4B81-A1AE-43665573FA4C}" emma:medium="tactile" emma:mode="ink">
              <msink:context xmlns:msink="http://schemas.microsoft.com/ink/2010/main" type="line" rotatedBoundingBox="31631,16496 32365,16496 32365,17177 31631,17177"/>
            </emma:interpretation>
          </emma:emma>
        </inkml:annotationXML>
        <inkml:traceGroup>
          <inkml:annotationXML>
            <emma:emma xmlns:emma="http://www.w3.org/2003/04/emma" version="1.0">
              <emma:interpretation id="{8B00C64F-EE81-45E6-8739-2EFAA042663F}" emma:medium="tactile" emma:mode="ink">
                <msink:context xmlns:msink="http://schemas.microsoft.com/ink/2010/main" type="inkWord" rotatedBoundingBox="31631,16496 32365,16496 32365,17177 31631,17177">
                  <msink:destinationLink direction="with" ref="{9DA5A4BC-7A11-4901-AC1F-45779E09E09D}"/>
                </msink:context>
              </emma:interpretation>
              <emma:one-of disjunction-type="recognition" id="oneOf0">
                <emma:interpretation id="interp0" emma:lang="it-IT" emma:confidence="0">
                  <emma:literal>&gt;</emma:literal>
                </emma:interpretation>
                <emma:interpretation id="interp1" emma:lang="it-IT" emma:confidence="0">
                  <emma:literal>)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'</emma:literal>
                </emma:interpretation>
              </emma:one-of>
            </emma:emma>
          </inkml:annotationXML>
          <inkml:trace contextRef="#ctx0" brushRef="#br0">6839 14162 0,'131'0'15,"26"78"-15,27 53 0,-27-26 32,-79 26-17,-51-79 1,-54 1 0,-77-1 15,-27-26-16,26 1 1,0-1 0,105-26-1,0 0 1</inkml:trace>
        </inkml:traceGroup>
      </inkml:traceGroup>
    </inkml:traceGroup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9:14.45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155D4B8-4AEF-4852-808B-456ED55EED66}" emma:medium="tactile" emma:mode="ink">
          <msink:context xmlns:msink="http://schemas.microsoft.com/ink/2010/main" type="inkDrawing" rotatedBoundingBox="18122,13848 32132,14240 32129,14375 18118,13983" shapeName="Other"/>
        </emma:interpretation>
      </emma:emma>
    </inkml:annotationXML>
    <inkml:trace contextRef="#ctx0" brushRef="#br0">0 2 0,'26'0'0,"0"26"0,26-52 0,27 26 16,0 26-16,-1-26 0,1 0 16,-1 0-1,1 0 1,26 0-1,-1 26 1,1-26 0,0 0-1,26 0 1,0 0 0,-27 0-1,27 0 1,0 0-1,0-26 1,26 52 0,-26-26 15,26 0-31,0 26 31,-26-26-15,26 0-1,1 0 1,-1 0 0,-26 0-1,26 0 1,0 26 0,-26-26-1,26 0 1,-26-26-1,26 52 1,26-26 0,-52 0-1,52 27 1,-52-54 0,53 54-1,-27-27 1,26 0-1,-26 0 1,0 0 15,27 0-15,-27 0 0,26 0-1,-26 0 1,0 26-1,0-26 1,27 0 0,-27 0-1,0 26 1,0-26 0,0-26-1,26 26 1,-26 0-1,-26 26 1,53 0 0,-27-78-1,0 52 1,0 26 0,26-26-1,-26 0 1,1 0 15,-1 0-15,-26 0-1,26 0 1,-26 0 0,0 26-1,0-26 1,-1 0-1,1 0 1,-26 26 0,26-26-1,-26 0 1,0 27 0,25-27-1,-51 0 1,26 0-1,0 0 1,-1 26 0,1-26-1,-26 0 1,25 0 0,1 26 15,-26-26-16,25 0 1,-25 26 0,-1-26-1,27 0 1,-26 0 0,25 0-1,-25 0 1,26 0-1,-27 0 1,27 0 0,0 26-1,-27-26 1,27 0 0,-26 0-1,25 0 1,-25 0-1,0 27 17,25-27-17,-25 0 1,-1 0 0,-25 0-1,25 0 1,-25 0-1,-1 26 1,0-26 0,1 0-1,-27-53 1,26 53 0,1 0-1,-1 27 1,0-27-1,-25 0 1,-1 0 0,26 0-1,-26 0 17,1 26-17,-27-26 1,26 0-1,-26 0 1,26 0 0,-26 0-1,0 0 1,0 0 0,0 0-1,0 0 1,0 0-1,0 0 1,0 0 0,0 0-1,0 0 1,0 0 0,0 0-1,0 26 1,0-26-1,0 0 17,0 0-17,0 0-15</inkml:trace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9:10.18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E0291BD-24D2-40D9-9F15-C5EFFE7EA27D}" emma:medium="tactile" emma:mode="ink">
          <msink:context xmlns:msink="http://schemas.microsoft.com/ink/2010/main" type="writingRegion" rotatedBoundingBox="32469,15422 32993,15422 32993,17517 32469,17517"/>
        </emma:interpretation>
      </emma:emma>
    </inkml:annotationXML>
    <inkml:traceGroup>
      <inkml:annotationXML>
        <emma:emma xmlns:emma="http://www.w3.org/2003/04/emma" version="1.0">
          <emma:interpretation id="{58701E0A-69A7-4A34-BCA5-C69BEA064505}" emma:medium="tactile" emma:mode="ink">
            <msink:context xmlns:msink="http://schemas.microsoft.com/ink/2010/main" type="paragraph" rotatedBoundingBox="32469,15422 32993,15422 32993,17517 32469,1751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3AEF1B6-19B5-4F60-900C-A9421D225A08}" emma:medium="tactile" emma:mode="ink">
              <msink:context xmlns:msink="http://schemas.microsoft.com/ink/2010/main" type="line" rotatedBoundingBox="32469,15422 32993,15422 32993,17517 32469,17517"/>
            </emma:interpretation>
          </emma:emma>
        </inkml:annotationXML>
        <inkml:traceGroup>
          <inkml:annotationXML>
            <emma:emma xmlns:emma="http://www.w3.org/2003/04/emma" version="1.0">
              <emma:interpretation id="{60E31E4F-59A3-4951-A679-3DD0C8384938}" emma:medium="tactile" emma:mode="ink">
                <msink:context xmlns:msink="http://schemas.microsoft.com/ink/2010/main" type="inkWord" rotatedBoundingBox="32469,15422 32993,15422 32993,17517 32469,17517"/>
              </emma:interpretation>
              <emma:one-of disjunction-type="recognition" id="oneOf0">
                <emma:interpretation id="interp0" emma:lang="it-IT" emma:confidence="0">
                  <emma:literal>f</emma:literal>
                </emma:interpretation>
                <emma:interpretation id="interp1" emma:lang="it-IT" emma:confidence="0">
                  <emma:literal>j</emma:literal>
                </emma:interpretation>
                <emma:interpretation id="interp2" emma:lang="it-IT" emma:confidence="0">
                  <emma:literal>t</emma:literal>
                </emma:interpretation>
                <emma:interpretation id="interp3" emma:lang="it-IT" emma:confidence="0">
                  <emma:literal>7</emma:literal>
                </emma:interpretation>
                <emma:interpretation id="interp4" emma:lang="it-IT" emma:confidence="0">
                  <emma:literal>y</emma:literal>
                </emma:interpretation>
              </emma:one-of>
            </emma:emma>
          </inkml:annotationXML>
          <inkml:trace contextRef="#ctx0" brushRef="#br0">8070 13141 0,'-78'-53'0,"25"53"16,1 53-16,78 78 0,0 104 0,27 1 16,-1-27-16,-26 1 15,-26-27 17,-26-26-32,0-26 15,-27 0 1,27 52 15,52-25-15,-26-80-1,0-78 1,-26 0 0,-26-78-1,-27-80 1,-25-51-1,77 52 17,27 157-32</inkml:trace>
          <inkml:trace contextRef="#ctx0" brushRef="#br0" timeOffset="202.1562">7704 13979 0,'130'26'0,"1"26"16,0 1-16,-26-1 15,-105-52 1</inkml:trace>
        </inkml:traceGroup>
      </inkml:traceGroup>
    </inkml:traceGroup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01.79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AD5B3AC-E013-4602-B2A7-B2AEA93595B3}" emma:medium="tactile" emma:mode="ink">
          <msink:context xmlns:msink="http://schemas.microsoft.com/ink/2010/main" type="inkDrawing" rotatedBoundingBox="5244,2615 29238,6281 27921,14902 3927,11236" semanticType="callout" shapeName="Other">
            <msink:sourceLink direction="to" ref="{04F3E064-0526-49CE-92C3-CA4843427046}"/>
            <msink:sourceLink direction="to" ref="{1797196C-C5AC-4F3C-AA58-9E096B5B1402}"/>
          </msink:context>
        </emma:interpretation>
      </emma:emma>
    </inkml:annotationXML>
    <inkml:trace contextRef="#ctx0" brushRef="#br0">166 0 0,'27'-52'15,"-1"104"-15,-26 157 0,0 79 0,-26 79 16,26 52 0,-27 105 15,27 26-16,0 52 1,27 79 0,-27 0-1,-27 52 1,-25 0 0,26-26-1,-27-131 1,27-52-1,0-105 1,26-105 0,0-131-1,26-52 1,-26-78 0,26-27-1,-26-26 1,0 0-1,0 26 1,0-26 0,0 0-1,0-26 17,79 26-17,26-26 1,52 26-1,52-27 1,79 27 0,0 0-1,79-26 1,26 26 0,78 0-1,0-26 1,53 0-1,0 0 1,26 26 0,26-27-1,0 27 1,26-26 0,27 26-1,-1 0 1,27 0-1,-1 26 1,1-26 15,0 0-15,-1-26 0,-25 26-1,25 26 1,1-26-1,0 0 1,-27 0 0,1 27-1,-1-1 1,-26 0 0,27-26-1,-27 26 1,-52-26-1,52 26 1,-26 53 0,-26-27-1,-52 27 1,-1-1 0,-25-25-1,-80 25 1,-51-51 15,-53-1-15,-79-26-1,-52 0 1,-52-26 0,-52-53-1,-27 0 1,-52 27-1,-27 0 1,27-1 0,0 53-1,26 0 1,105 53 0,78 51-1,53 27 1,25-26-1,-104 0 1,-78-53 0,-53-26-1,-78 1 1,-79 25 0,-79 0 15,53-52-16,157 0 1</inkml:trace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05.4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3F1325B-B40B-440E-BF0B-7EB57130EA6B}" emma:medium="tactile" emma:mode="ink">
          <msink:context xmlns:msink="http://schemas.microsoft.com/ink/2010/main" type="inkDrawing" rotatedBoundingBox="6799,3113 22433,2221 22945,11178 7311,12070" semanticType="callout" shapeName="Other">
            <msink:sourceLink direction="with" ref="{8BCC0DE4-DD1D-42A8-8966-5C721A04B447}"/>
            <msink:sourceLink direction="with" ref="{04F3E064-0526-49CE-92C3-CA4843427046}"/>
          </msink:context>
        </emma:interpretation>
      </emma:emma>
    </inkml:annotationXML>
    <inkml:trace contextRef="#ctx0" brushRef="#br0">0 8374 0,'26'-26'0,"26"0"15,27-79-15,-1 0 0,53-25 16,26-54-1,-26-25 1,26-1 0,1-52-1,25 1 1,-26-54 0,52 27 15,1-26-16,-27 26 1,1 52 0,-1 27-1,-52 52 1,-27 78 0,1 1-1,-26 51 1,26 54-1,-1 51 1,27 53 0,0 26-1,0 0 1,26 0 0,0 1-1,27-27 1,-27-53-1,0-26 1,0-78 0,0-52 15,0-79-15,-26-27-1,26-51 1,79-211-1,-53 106 1,0-27 0,27-25-1,-27 51 1,-26-52 0,0 27-1,1-1 16,-1 27-31,0-1 16,0 27 15,0 26-15,-26 26 0,0 53-1,0 26 1,0 25-1,-27 54 1,-25 25 0,26 27-1,0 52 1,-27 52 0,53 53-1,0 52 1,0 0-1,26 79 1,0 26 0,0 26-1,27 26 17,-27 26-32,52 1 15,-26-27 1,1 0 15,-1-26-15,0-52-1,1-53 1,-27-104 0,-26-53-1,0-52 1,-1-27-1,-25-25 1,0-1 0,-26 1-1,25 52 1,1 26 0,0 78-1,0 27 16,-1 78-31,1 27 16,52 25 0,0 1-1,53-53 1,-1 27 0,27-27 15,-27-26-16,1 0 1,-27 0 0,0-26-1,1 53 1,-27-1 0,26 79-1,0 0 1,1 26-1,25 26 1,1 0 0,-27 0-1,0-26 1,-26-52 0,-26-79-1,-52-78 1,-27-27-1,1-26 1,-27-157 0,-26 131 15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4:51.2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4877758-7115-4ADF-96BB-AEFD1A7B814D}" emma:medium="tactile" emma:mode="ink">
          <msink:context xmlns:msink="http://schemas.microsoft.com/ink/2010/main" type="inkDrawing" rotatedBoundingBox="8117,8657 9557,8745 9554,8786 8114,8699" shapeName="Other"/>
        </emma:interpretation>
      </emma:emma>
    </inkml:annotationXML>
    <inkml:trace contextRef="#ctx0" brushRef="#br0">184 733 0,'419'53'0,"-26"-27"16,-27 0-1,-104-52 1,-262 26 0</inkml:trace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10.25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0EF6395-0C3C-432A-A84D-642AA6C4C3AF}" emma:medium="tactile" emma:mode="ink">
          <msink:context xmlns:msink="http://schemas.microsoft.com/ink/2010/main" type="inkDrawing" rotatedBoundingBox="5894,2292 30638,2720 30634,2914 5890,2487" semanticType="callout" shapeName="Other">
            <msink:destinationLink direction="to" ref="{780C4139-7EB5-4E4C-A134-966DB07C07EA}"/>
            <msink:destinationLink direction="with" ref="{A84797DA-A5C9-4BEE-A187-C224D74548C8}"/>
          </msink:context>
        </emma:interpretation>
      </emma:emma>
    </inkml:annotationXML>
    <inkml:trace contextRef="#ctx0" brushRef="#br0">0 134 0,'52'0'0,"27"0"0,0 0 15,25 0-15,1-27 0,26 27 16,52-26 0,27 0-1,25 26 1,27-26-1,0 26 1,26 0 0,26-26-1,1 26 1,25 0 0,27 0-1,-27 0 1,27 26-1,-27-26 1,0 26 15,27-26-15,0 0 0,-1 0-1,-25 26 1,-1-26-1,0 26 1,27-26 0,-27 27-1,1-27 1,-1 0 0,1 0-1,-27 26 1,53-26-1,-53 0 1,52 26 0,-25-26-1,-27 26 1,26-26 0,1 0-1,-1 0 16,27 0-31,-53 26 32,26-26-17,-25 27 1,25-1 0,27 0-1,-27-26 1,-26 26-1,53-52 1,-27 26 0,27 26 15,-53 0-31,27-26 16,-27-26-1,26 26 1,1 0 15,-1 0-31,0 0 31,1 0-31,-1 0 16,-25 0 15,182 0-15,-157 0-1,1 0 1,25 0 0,-25 26-1,-1-52 1,1 26 0,-1 0-1,1 0 1,-27 0 15,0 26-15,0 0-1,0-26 1,-52 27 0,0-1-1,-26 0 1,-1-26-1,-25 26 1,-27 0 0,-78-52-1,-53 26 1,-104-105 0,52 105-1</inkml:trace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12.48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D5CFFDC-A7F4-4691-9DE8-311226EF329A}" emma:medium="tactile" emma:mode="ink">
          <msink:context xmlns:msink="http://schemas.microsoft.com/ink/2010/main" type="inkDrawing" rotatedBoundingBox="31998,2801 32013,2801 32013,2816 31998,2816" shapeName="Other"/>
        </emma:interpretation>
      </emma:emma>
    </inkml:annotationXML>
    <inkml:trace contextRef="#ctx0" brushRef="#br0">0 0 0,'0'0'0</inkml:trace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12.51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3C343C0-C4A3-41B0-8C3F-262E27CFECB1}" emma:medium="tactile" emma:mode="ink">
          <msink:context xmlns:msink="http://schemas.microsoft.com/ink/2010/main" type="inkDrawing" rotatedBoundingBox="33568,2957 33857,3010 33854,3024 33566,2972" shapeName="Other"/>
        </emma:interpretation>
      </emma:emma>
    </inkml:annotationXML>
    <inkml:trace contextRef="#ctx0" brushRef="#br0">0 0 0,'288'52'0,"-288"-52"16</inkml:trace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25.98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80C4139-7EB5-4E4C-A134-966DB07C07EA}" emma:medium="tactile" emma:mode="ink">
          <msink:context xmlns:msink="http://schemas.microsoft.com/ink/2010/main" type="inkDrawing" rotatedBoundingBox="11687,2660 11875,8524 11164,8547 10977,2683" semanticType="callout" shapeName="Other">
            <msink:sourceLink direction="to" ref="{A0EF6395-0C3C-432A-A84D-642AA6C4C3AF}"/>
            <msink:sourceLink direction="from" ref="{8BCC0DE4-DD1D-42A8-8966-5C721A04B447}"/>
          </msink:context>
        </emma:interpretation>
      </emma:emma>
    </inkml:annotationXML>
    <inkml:trace contextRef="#ctx0" brushRef="#br0">27 0 0,'0'52'0,"-26"-26"0,26 27 0,0-1 16,0 27-16,0-1 16,0 27-1,0 26 1,26 0-1,-26 26 1,0 0 0,0 0-1,0 26 1,0 1 0,26-1-1,-26 0 16,27 1-31,-27-1 32,0 0-17,26-26 1,-52 53 0,26-53-1,26 26 1,-26 1-1,0-1 1,0 0 0,0 0-1,0-25 1,0 25 15,26 53-15,0-53-1,-26-26 1,0 0 0,0-26-1,0 0 1,0 0 0,-26-26-1,26-27 1,0-52-1,0 1 1,0-80 0,-26-104 15,-27-105-31,53 262 16</inkml:trace>
    <inkml:trace contextRef="#ctx0" brushRef="#br0" timeOffset="831.0866">-130-105 0,'-26'52'0,"-26"27"16,-27 26-16,27-27 0,25 1 16,1-27-1,26-26 1,0-26 15,53-52-31,25-53 16,1 1-1,-1-27 1,-52 26 0,27 26 15,-27 27-15,-26 52-1,26 26 1,27 53-1,-27-1 1,26 27 0,0-26-1,1-1 1,-27-52 0,0 0-1,-26 1 1,-26-1-1,-53-105 1,79 79 0</inkml:trace>
  </inkml:traceGroup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28.11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38815E2-BD4F-4601-8AD5-390ADF9ABF94}" emma:medium="tactile" emma:mode="ink">
          <msink:context xmlns:msink="http://schemas.microsoft.com/ink/2010/main" type="inkDrawing" rotatedBoundingBox="8229,2826 8318,9477 8196,9478 8107,2828" semanticType="verticalRange" shapeName="Other">
            <msink:sourceLink direction="with" ref="{B900A826-FA25-4CB5-AF56-7EA1E4D2184A}"/>
            <msink:sourceLink direction="with" ref="{F2BD66DA-92DC-4B17-8E3A-7EFA3424FDA5}"/>
          </msink:context>
        </emma:interpretation>
      </emma:emma>
    </inkml:annotationXML>
    <inkml:trace contextRef="#ctx0" brushRef="#br0">30 0 0,'0'0'0,"0"26"0,-26 27 0,26 51 15,0 1-15,0 26 16,-26 0 0,26 26-1,26 26 1,-26 27 0,26-1-1,-26 27 1,27 0-1,-27-1 1,0 27 0,0 0-1,26 26 1,-26-26 0,26 0-1,-26 0 1,0 0 15,0-1-15,0-25-1,0 26 1,0-26 0,-26-1-1,26-25 1,0 25-1,0-51 1,0-1 0,0-26-1,0-26 1,26 0 0,-26-52-1,0-1 1,0 1-1,0-27 1,-26-26 0,-27-104-1,53-132 1,0 210 0</inkml:trace>
  </inkml:traceGroup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30.63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BA77788-F4C1-4BFF-BE11-D0AE82FAFB9E}" emma:medium="tactile" emma:mode="ink">
          <msink:context xmlns:msink="http://schemas.microsoft.com/ink/2010/main" type="writingRegion" rotatedBoundingBox="17072,2827 17910,2827 17910,6231 17072,6231">
            <msink:destinationLink direction="with" ref="{7B32AC5F-301E-4F13-85A9-BAEC5D24433A}"/>
          </msink:context>
        </emma:interpretation>
      </emma:emma>
    </inkml:annotationXML>
    <inkml:traceGroup>
      <inkml:annotationXML>
        <emma:emma xmlns:emma="http://www.w3.org/2003/04/emma" version="1.0">
          <emma:interpretation id="{A83F9F2F-66C6-4A78-B4DA-3A4B3DAFEFBB}" emma:medium="tactile" emma:mode="ink">
            <msink:context xmlns:msink="http://schemas.microsoft.com/ink/2010/main" type="paragraph" rotatedBoundingBox="17072,2827 17910,2827 17910,6231 17072,62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B53DB37-9B01-4EC0-96F9-6273D70E8057}" emma:medium="tactile" emma:mode="ink">
              <msink:context xmlns:msink="http://schemas.microsoft.com/ink/2010/main" type="line" rotatedBoundingBox="17072,2827 17910,2827 17910,6231 17072,6231"/>
            </emma:interpretation>
          </emma:emma>
        </inkml:annotationXML>
        <inkml:traceGroup>
          <inkml:annotationXML>
            <emma:emma xmlns:emma="http://www.w3.org/2003/04/emma" version="1.0">
              <emma:interpretation id="{6BFE6447-E562-4D98-83E6-0C708FC9B184}" emma:medium="tactile" emma:mode="ink">
                <msink:context xmlns:msink="http://schemas.microsoft.com/ink/2010/main" type="inkWord" rotatedBoundingBox="17072,2827 17910,2827 17910,6231 17072,6231"/>
              </emma:interpretation>
              <emma:one-of disjunction-type="recognition" id="oneOf0">
                <emma:interpretation id="interp0" emma:lang="it-IT" emma:confidence="0">
                  <emma:literal>Ì</emma:literal>
                </emma:interpretation>
                <emma:interpretation id="interp1" emma:lang="it-IT" emma:confidence="0">
                  <emma:literal>T</emma:literal>
                </emma:interpretation>
                <emma:interpretation id="interp2" emma:lang="it-IT" emma:confidence="0">
                  <emma:literal>ì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}</emma:literal>
                </emma:interpretation>
              </emma:one-of>
            </emma:emma>
          </inkml:annotationXML>
          <inkml:trace contextRef="#ctx0" brushRef="#br0">447 105 0,'-104'78'0,"-1"1"0,0 26 16,27-1 0,25-77-1,53-1 1,0-52-1,53-79 1,25 0 0,27-26 15,-27 53-31,1-1 16,-27 79-1,-25 26 1,25 79-1,0 0 1,27-27 15,-27 1-15,27-27 0,-27-78-1,-52 26 1</inkml:trace>
          <inkml:trace contextRef="#ctx0" brushRef="#br0" timeOffset="-564.4748">500 183 0,'52'-104'15,"1"549"-15,-53-262 16,26 27-1,0 25 1,26 27 0,-52 0-1,0 26 1,0 0 0,26-52-1,-26-1 1,0-25-1,27-53 1,-27-26 15,-27-53-15,27-25 0,-26-1-1,0-52 1,0-105-1,26-78 1,0-53 0,0 236-1</inkml:trace>
        </inkml:traceGroup>
      </inkml:traceGroup>
    </inkml:traceGroup>
  </inkml:traceGroup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31.64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B32AC5F-301E-4F13-85A9-BAEC5D24433A}" emma:medium="tactile" emma:mode="ink">
          <msink:context xmlns:msink="http://schemas.microsoft.com/ink/2010/main" type="inkDrawing" rotatedBoundingBox="21313,3324 21314,8587 21157,8588 21155,3325" semanticType="verticalRange" shapeName="Other">
            <msink:sourceLink direction="with" ref="{3BA77788-F4C1-4BFF-BE11-D0AE82FAFB9E}"/>
            <msink:sourceLink direction="with" ref="{3A2F59BD-875E-4E86-BF8A-8684E71BDA34}"/>
          </msink:context>
        </emma:interpretation>
      </emma:emma>
    </inkml:annotationXML>
    <inkml:trace contextRef="#ctx0" brushRef="#br0">140 0 0,'-26'-26'0,"26"52"0,-26 52 16,0 27-16,26 26 0,0 26 15,0 79 1,26-27 0,0 53-1,0 0 1,-26 0-1,26 26 1,-26 0 0,0 0-1,0-79 1,0 79 0,0 1-1,-26-28 1,26-25 15,-26 26-15,26-53-1,-26 1 1,26-53 0,26 0-1,-26-26 1,26-52-1,-26 25 1,0-51 0,-26-27-1,-26-26 1,-1-79 0,79-104-1,-26 183 1</inkml:trace>
  </inkml:traceGroup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32.33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A2F59BD-875E-4E86-BF8A-8684E71BDA34}" emma:medium="tactile" emma:mode="ink">
          <msink:context xmlns:msink="http://schemas.microsoft.com/ink/2010/main" type="writingRegion" rotatedBoundingBox="20555,2932 21576,2932 21576,3639 20555,3639">
            <msink:destinationLink direction="with" ref="{7B32AC5F-301E-4F13-85A9-BAEC5D24433A}"/>
          </msink:context>
        </emma:interpretation>
      </emma:emma>
    </inkml:annotationXML>
    <inkml:traceGroup>
      <inkml:annotationXML>
        <emma:emma xmlns:emma="http://www.w3.org/2003/04/emma" version="1.0">
          <emma:interpretation id="{16DAB557-625A-4704-9C5F-F7C1AFA366C7}" emma:medium="tactile" emma:mode="ink">
            <msink:context xmlns:msink="http://schemas.microsoft.com/ink/2010/main" type="paragraph" rotatedBoundingBox="20555,2932 21576,2932 21576,3639 20555,36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DDF20D2-6079-4448-BB1F-F653A1AC5809}" emma:medium="tactile" emma:mode="ink">
              <msink:context xmlns:msink="http://schemas.microsoft.com/ink/2010/main" type="line" rotatedBoundingBox="20555,2932 21576,2932 21576,3639 20555,3639"/>
            </emma:interpretation>
          </emma:emma>
        </inkml:annotationXML>
        <inkml:traceGroup>
          <inkml:annotationXML>
            <emma:emma xmlns:emma="http://www.w3.org/2003/04/emma" version="1.0">
              <emma:interpretation id="{04F3E064-0526-49CE-92C3-CA4843427046}" emma:medium="tactile" emma:mode="ink">
                <msink:context xmlns:msink="http://schemas.microsoft.com/ink/2010/main" type="inkWord" rotatedBoundingBox="20555,2932 21576,2932 21576,3639 20555,3639">
                  <msink:destinationLink direction="with" ref="{83F1325B-B40B-440E-BF0B-7EB57130EA6B}"/>
                  <msink:destinationLink direction="to" ref="{4AD5B3AC-E013-4602-B2A7-B2AEA93595B3}"/>
                </msink:context>
              </emma:interpretation>
              <emma:one-of disjunction-type="recognition" id="oneOf0">
                <emma:interpretation id="interp0" emma:lang="it-IT" emma:confidence="0">
                  <emma:literal>si</emma:literal>
                </emma:interpretation>
                <emma:interpretation id="interp1" emma:lang="it-IT" emma:confidence="0">
                  <emma:literal>n</emma:literal>
                </emma:interpretation>
                <emma:interpretation id="interp2" emma:lang="it-IT" emma:confidence="0">
                  <emma:literal>°</emma:literal>
                </emma:interpretation>
                <emma:interpretation id="interp3" emma:lang="it-IT" emma:confidence="0">
                  <emma:literal>r</emma:literal>
                </emma:interpretation>
                <emma:interpretation id="interp4" emma:lang="it-IT" emma:confidence="0">
                  <emma:literal>ai</emma:literal>
                </emma:interpretation>
              </emma:one-of>
            </emma:emma>
          </inkml:annotationXML>
          <inkml:trace contextRef="#ctx0" brushRef="#br0">419 235 0,'-157'184'0,"78"-79"15,-26-1 1,53-25-1,26-79 1,26 0 0,26-26-1,79-79 1,0-26 0,26-52-1,-27 78 1,-25 0-1,-27 53 1,1 52 0,-27 26-1,26 26 1,1 53 15,-1-26-15,26-27-1,1 0 1,-53-25 0,-104-27-1,78 0 1</inkml:trace>
        </inkml:traceGroup>
      </inkml:traceGroup>
    </inkml:traceGroup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33.73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F7F765C-6FA8-423E-89C9-1992EBB2EAE2}" emma:medium="tactile" emma:mode="ink">
          <msink:context xmlns:msink="http://schemas.microsoft.com/ink/2010/main" type="inkDrawing" rotatedBoundingBox="7015,2822 7171,10627 6921,10632 6766,2827" semanticType="verticalRange" shapeName="Other">
            <msink:sourceLink direction="with" ref="{B900A826-FA25-4CB5-AF56-7EA1E4D2184A}"/>
          </msink:context>
        </emma:interpretation>
      </emma:emma>
    </inkml:annotationXML>
    <inkml:trace contextRef="#ctx0" brushRef="#br0">0 0 0,'27'79'0,"25"52"0,-26 52 16,-26 79 0,26 0-1,0-1 1,1 80-1,25-1 1,-26 53 0,0 26-1,-26 0 1,0 26 0,0 26-1,-26 1 16,0-1-31,0 0 32,26 1-32,-26-27 31,52-26-15,26-52-1,-26-53 1,1-105-1,-27-78 1,-27-105 0,-25-157-1,-53-235 1,105 366 0</inkml:trace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35.34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84797DA-A5C9-4BEE-A187-C224D74548C8}" emma:medium="tactile" emma:mode="ink">
          <msink:context xmlns:msink="http://schemas.microsoft.com/ink/2010/main" type="inkDrawing" rotatedBoundingBox="24483,3062 24711,10861 24491,10868 24262,3069" semanticType="callout" shapeName="Other">
            <msink:sourceLink direction="with" ref="{A0EF6395-0C3C-432A-A84D-642AA6C4C3AF}"/>
          </msink:context>
        </emma:interpretation>
      </emma:emma>
    </inkml:annotationXML>
    <inkml:trace contextRef="#ctx0" brushRef="#br0">41 0 0,'105'-52'0,"-105"104"0,-53 79 0,1 52 15,26 53-15,26 52 16,0 52-1,0 53 1,0 52 0,0 27-1,0 51 1,52 27 0,-26 0-1,27 26 1,-27-26 15,26 183-15,-25-287-1,-27-106 1,26-26 0,-26-26-1,26-104 1,-52-27-1,-27-105 1,53-131 0,0-130-1,0 209 1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4:57.11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894F803-4CDA-40D6-86FF-C907B4DE10AB}" emma:medium="tactile" emma:mode="ink">
          <msink:context xmlns:msink="http://schemas.microsoft.com/ink/2010/main" type="inkDrawing" rotatedBoundingBox="16745,1563 17153,17325 13566,17418 13158,1655" shapeName="Other"/>
        </emma:interpretation>
      </emma:emma>
    </inkml:annotationXML>
    <inkml:trace contextRef="#ctx0" brushRef="#br0">1021 0 0,'53'-26'0,"-27"52"0,-26 0 0,0 0 16,0 26-16,26-25 0,-26-1 0,26 0 16,-26 26-16,26 1 15,-26 25 1,0 27 0,26 26-1,-26 26 1,27 0-1,-27 53 1,0 25 0,-27 1-1,27 52 1,-26-26 15,-26 131-15,52-131-1,-26-1 1,26-25 0,0-26-1,0-27 1,-26-78 0,52-27-1,-52-25 1,26-53-1,0 0 1,0 0 0,0 0 15,0 0-15,0 0-1,26 0 1,26 0-1,53 26 1,26 0 0,104 0-1,53 0 1,27 27 0,51-1-1,-51 27 1,-27-1 15,-79 1-31,-104-1 31,-105 1-31,-105-27 16,-104 1 0,-106-1-1,-104 26 1,-26 27-1,-52 0 17,-1 0-17,53 52 1,105-26 0,130-53-1,132 27 1,130-53-1,105 1 1,157-1 0,27 1-1,78-1 1,-27 26 0,-25 1-1,-158 0 1,-130-27-1,-158 0 1,-130-26 0,-131 1-1,25-1 1,54 26 0,130 1-1,131-27 16,104 52-15,80-25 0,51 25-1,-51-25 1,-106-1 0,-78-26-1,-78 0 1,-27-26-1,26 27 1,53-27 0,26 52-1,26-26 1,0 53 0,1-1-1,-1 1 16,26-1-31,-26 1 16,27 26 0,-27-27-1,0 1 1,-26-1 0,-26 27 15,0-26-16,0 25 1,-1 27 0,27 0-1,27 53 1,-27 51 0,26 1-1,-26 104 1,0 27-1,0 52 1,26 52 0,-78 27-1,52 78 1,-27 52 0,1 1-1,0 25 1,0 1-1,0-79 1,-1-52 0,1-131-1,26-158 17,0-287-17,0 52-15</inkml:trace>
  </inkml:traceGroup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35.98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61A478F-4B9F-4DC1-830D-87A46D515824}" emma:medium="tactile" emma:mode="ink">
          <msink:context xmlns:msink="http://schemas.microsoft.com/ink/2010/main" type="writingRegion" rotatedBoundingBox="23776,3089 25347,3089 25347,3796 23776,3796"/>
        </emma:interpretation>
      </emma:emma>
    </inkml:annotationXML>
    <inkml:traceGroup>
      <inkml:annotationXML>
        <emma:emma xmlns:emma="http://www.w3.org/2003/04/emma" version="1.0">
          <emma:interpretation id="{B62746D7-292E-4908-87E4-66607AA4E9A1}" emma:medium="tactile" emma:mode="ink">
            <msink:context xmlns:msink="http://schemas.microsoft.com/ink/2010/main" type="paragraph" rotatedBoundingBox="23776,3089 25347,3089 25347,3796 23776,379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317927E-C5AD-45F2-91C9-2F9ECF6F7C71}" emma:medium="tactile" emma:mode="ink">
              <msink:context xmlns:msink="http://schemas.microsoft.com/ink/2010/main" type="line" rotatedBoundingBox="23776,3089 25347,3089 25347,3796 23776,3796"/>
            </emma:interpretation>
          </emma:emma>
        </inkml:annotationXML>
        <inkml:traceGroup>
          <inkml:annotationXML>
            <emma:emma xmlns:emma="http://www.w3.org/2003/04/emma" version="1.0">
              <emma:interpretation id="{7C15D992-AD75-4545-A14E-154E9CB6B7B3}" emma:medium="tactile" emma:mode="ink">
                <msink:context xmlns:msink="http://schemas.microsoft.com/ink/2010/main" type="inkWord" rotatedBoundingBox="23776,3089 25347,3089 25347,3796 23776,3796"/>
              </emma:interpretation>
              <emma:one-of disjunction-type="recognition" id="oneOf0">
                <emma:interpretation id="interp0" emma:lang="it-IT" emma:confidence="0">
                  <emma:literal>in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un</emma:literal>
                </emma:interpretation>
                <emma:interpretation id="interp3" emma:lang="it-IT" emma:confidence="0">
                  <emma:literal>n</emma:literal>
                </emma:interpretation>
                <emma:interpretation id="interp4" emma:lang="it-IT" emma:confidence="0">
                  <emma:literal>ai</emma:literal>
                </emma:interpretation>
              </emma:one-of>
            </emma:emma>
          </inkml:annotationXML>
          <inkml:trace contextRef="#ctx0" brushRef="#br0">321 158 0,'-183'236'16,"104"-105"-16,27-27 16,52-51 15,52-27-16,53-52 1,26-53 0,26-52-1,-26 0 1,-26 0 0,-1 27-1,-25 25 1,26 53-1,26 78 1,52 27 0,0 104-1,-78-52 1,-105-131 0</inkml:trace>
        </inkml:traceGroup>
      </inkml:traceGroup>
    </inkml:traceGroup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43.6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B86D34E-3F77-407E-9109-717C8930591D}" emma:medium="tactile" emma:mode="ink">
          <msink:context xmlns:msink="http://schemas.microsoft.com/ink/2010/main" type="inkDrawing" rotatedBoundingBox="28432,13809 29290,11541 30383,11955 29524,14222" semanticType="callout" shapeName="Other"/>
        </emma:interpretation>
      </emma:emma>
    </inkml:annotationXML>
    <inkml:trace contextRef="#ctx0" brushRef="#br0">1597 658 0,'79'-78'0,"-79"25"15,0-25-15,-79-27 0,-52-26 31,-26 27-15,-26 25 0,0 53-1,25 26 1,28 52 0,51 79-1,79 79 1,26 25-1,53 27 1,-27 0 0,27 0-1,-27-27 1,-26 1 0,0-26-1,-52-53 1,-52-53-1,-27-77 1,-52-54 0,-53-25-1,27 0 1,52-1 0,53 1-1,156 0 16,-78 52-31</inkml:trace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43.9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688B79A-FCF6-4644-9089-85F876B820A0}" emma:medium="tactile" emma:mode="ink">
          <msink:context xmlns:msink="http://schemas.microsoft.com/ink/2010/main" type="inkDrawing" rotatedBoundingBox="29092,12977 30687,13719 30634,13833 29039,13092" semanticType="callout" shapeName="Other"/>
        </emma:interpretation>
      </emma:emma>
    </inkml:annotationXML>
    <inkml:trace contextRef="#ctx0" brushRef="#br0">0 0 0,'105'0'16,"52"26"-16,105 53 0,52 78 0,-26 26 15,-26-26 1,-105-78 15,-78-79-15,-79 0-1</inkml:trace>
  </inkml:traceGroup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46.93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900A826-FA25-4CB5-AF56-7EA1E4D2184A}" emma:medium="tactile" emma:mode="ink">
          <msink:context xmlns:msink="http://schemas.microsoft.com/ink/2010/main" type="writingRegion" rotatedBoundingBox="814,4694 1732,-389 5736,333 4818,5417">
            <msink:destinationLink direction="with" ref="{938815E2-BD4F-4601-8AD5-390ADF9ABF94}"/>
            <msink:destinationLink direction="with" ref="{5F7F765C-6FA8-423E-89C9-1992EBB2EAE2}"/>
          </msink:context>
        </emma:interpretation>
      </emma:emma>
    </inkml:annotationXML>
    <inkml:traceGroup>
      <inkml:annotationXML>
        <emma:emma xmlns:emma="http://www.w3.org/2003/04/emma" version="1.0">
          <emma:interpretation id="{A9B063BD-81C7-4039-9D90-B8F0DA71E79F}" emma:medium="tactile" emma:mode="ink">
            <msink:context xmlns:msink="http://schemas.microsoft.com/ink/2010/main" type="paragraph" rotatedBoundingBox="718,4665 1686,-70 3976,397 3009,513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BA71848-A6CC-47FA-928C-67D35B7B8CB1}" emma:medium="tactile" emma:mode="ink">
              <msink:context xmlns:msink="http://schemas.microsoft.com/ink/2010/main" type="line" rotatedBoundingBox="718,4665 1686,-70 3976,397 3009,5133"/>
            </emma:interpretation>
          </emma:emma>
        </inkml:annotationXML>
        <inkml:traceGroup>
          <inkml:annotationXML>
            <emma:emma xmlns:emma="http://www.w3.org/2003/04/emma" version="1.0">
              <emma:interpretation id="{CF8C9866-8228-4929-9481-63BA7C8881B4}" emma:medium="tactile" emma:mode="ink">
                <msink:context xmlns:msink="http://schemas.microsoft.com/ink/2010/main" type="inkWord" rotatedBoundingBox="718,4665 1686,-70 3976,397 3009,5133"/>
              </emma:interpretation>
              <emma:one-of disjunction-type="recognition" id="oneOf0">
                <emma:interpretation id="interp0" emma:lang="it-IT" emma:confidence="0">
                  <emma:literal>io</emma:literal>
                </emma:interpretation>
                <emma:interpretation id="interp1" emma:lang="it-IT" emma:confidence="0">
                  <emma:literal>Mi</emma:literal>
                </emma:interpretation>
                <emma:interpretation id="interp2" emma:lang="it-IT" emma:confidence="0">
                  <emma:literal>Lw</emma:literal>
                </emma:interpretation>
                <emma:interpretation id="interp3" emma:lang="it-IT" emma:confidence="0">
                  <emma:literal>Mr,</emma:literal>
                </emma:interpretation>
                <emma:interpretation id="interp4" emma:lang="it-IT" emma:confidence="0">
                  <emma:literal>giu</emma:literal>
                </emma:interpretation>
              </emma:one-of>
            </emma:emma>
          </inkml:annotationXML>
          <inkml:trace contextRef="#ctx0" brushRef="#br0">-5996-2147 0,'-52'-26'0,"52"78"0,-27 53 0,1 26 16,0 78-16,0 1 16,52 25-1,0-51 1,27-1 0,25-52-1,1-53 1,-1-25-1,1-79 1,26-27 0,-27-78-1,1-52 1,-27 0 0,-26-1-1,0 1 1,1 26-1,-27 52 1,0 27 15,0 51-15,0 54 0,0 51-1,0 79 1,0 53-1,26-1 1,26-25 0,27-1-1,25-78 1,1-27 0,26-78-1,0-52 1,-52-79-1,-1-52 1,-52-1 0,-26 1-1,-26 0 1,-26 26 0,-1 26 15,27 52-31,26 27 31,26 26-15,105-27-1,26 27 1,1-26 0,-27 52-1,-53-27 1,-26 27-1,-52 27 1,0-27 0</inkml:trace>
          <inkml:trace contextRef="#ctx0" brushRef="#br0" timeOffset="1491.2682">-5839 576 0,'26'52'0,"-26"1"15,26 25-15,-26-51 0,0 25 16,27-26-1,-27 0 17,0-26-32,0 0 15,0 0 17,0-26-17,0 26 1,0-26-1,0 26 1,-27 26 0,-25 53-1,26-1 1,-53 53 0,1 26-1,-1 0 1,-26 1-1,27 25 1,-27-52 0,27-27-1,51-51 1,1-27 0,26-52-1,53-131 1,25-53-1,-78 210 1</inkml:trace>
          <inkml:trace contextRef="#ctx0" brushRef="#br0" timeOffset="2031.328">-5891 576 0,'52'-105'0,"0"105"0,1 53 0,25 25 16,27 79-16,0 1 0,52 51 15,-26 0 1,52 27 0,-26 0-1,-26-27 1,-52-25 0,-53-106-1,-26-25 1,-79-27-1,-78-52 1,-105-27 0,-52 1-1,-26 26 1,52 26 0,52 0-1,105 26 1,79-26-1,104-53 17,131-25-17,-183 78 1</inkml:trace>
        </inkml:traceGroup>
      </inkml:traceGroup>
    </inkml:traceGroup>
    <inkml:traceGroup>
      <inkml:annotationXML>
        <emma:emma xmlns:emma="http://www.w3.org/2003/04/emma" version="1.0">
          <emma:interpretation id="{0C8DAD8C-0689-4AB6-9295-172453ADD3D9}" emma:medium="tactile" emma:mode="ink">
            <msink:context xmlns:msink="http://schemas.microsoft.com/ink/2010/main" type="paragraph" rotatedBoundingBox="2872,4935 3768,-21 5736,333 4841,52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9B1D7DA-13B8-410D-A854-F16B43ABF6A6}" emma:medium="tactile" emma:mode="ink">
              <msink:context xmlns:msink="http://schemas.microsoft.com/ink/2010/main" type="line" rotatedBoundingBox="2872,4935 3768,-21 5736,333 4841,5291"/>
            </emma:interpretation>
          </emma:emma>
        </inkml:annotationXML>
        <inkml:traceGroup>
          <inkml:annotationXML>
            <emma:emma xmlns:emma="http://www.w3.org/2003/04/emma" version="1.0">
              <emma:interpretation id="{1797196C-C5AC-4F3C-AA58-9E096B5B1402}" emma:medium="tactile" emma:mode="ink">
                <msink:context xmlns:msink="http://schemas.microsoft.com/ink/2010/main" type="inkWord" rotatedBoundingBox="2872,4935 3768,-21 5736,333 4841,5291">
                  <msink:destinationLink direction="to" ref="{32F8DB8F-A9BA-475A-81B8-F8B59A015392}"/>
                  <msink:destinationLink direction="to" ref="{4AD5B3AC-E013-4602-B2A7-B2AEA93595B3}"/>
                </msink:context>
              </emma:interpretation>
              <emma:one-of disjunction-type="recognition" id="oneOf1">
                <emma:interpretation id="interp5" emma:lang="it-IT" emma:confidence="0">
                  <emma:literal>È</emma:literal>
                </emma:interpretation>
                <emma:interpretation id="interp6" emma:lang="it-IT" emma:confidence="0">
                  <emma:literal>ì</emma:literal>
                </emma:interpretation>
                <emma:interpretation id="interp7" emma:lang="it-IT" emma:confidence="0">
                  <emma:literal>i</emma:literal>
                </emma:interpretation>
                <emma:interpretation id="interp8" emma:lang="it-IT" emma:confidence="0">
                  <emma:literal>%</emma:literal>
                </emma:interpretation>
                <emma:interpretation id="interp9" emma:lang="it-IT" emma:confidence="0">
                  <emma:literal>Ì</emma:literal>
                </emma:interpretation>
              </emma:one-of>
            </emma:emma>
          </inkml:annotationXML>
          <inkml:trace contextRef="#ctx0" brushRef="#br0" timeOffset="3463.0236">-3561 1021 0,'26'-26'15,"-130"105"-15,-27 25 0,52 27 0,27 26 32,52 1-17,105 103 1,-27-104 0,-26 1 15,-52-27-31,-26-27 15,-78-51 1,-1-1 0,26-52-1,1-52 1,78-79 0,26-26-1,-26 157 1</inkml:trace>
          <inkml:trace contextRef="#ctx0" brushRef="#br0" timeOffset="3978.6684">-3430 759 0,'183'53'0,"-78"104"15,-52 26 1,-27 53-16,-79 52 16,1 0-1,-27-26 1,1-79 0,-1-78-1,1-158 1,78 53-1</inkml:trace>
          <inkml:trace contextRef="#ctx0" brushRef="#br0" timeOffset="3026.4834">-3980 628 0,'-104'105'0,"-1"0"0,26-26 0,-26 25 15,27 27 17,26 26-32,-1 0 31,27 27-16,78 51 1,53-78 0,-26-52-1,-27-26 1,0-53 0,-52 0-1,0-26 1,0-52-1,0-79 1,53-26 0,-53 157-1</inkml:trace>
          <inkml:trace contextRef="#ctx0" brushRef="#br0" timeOffset="3668.1096">-3980 1624 0,'184'0'0,"-80"26"0,1-26 16,-53-26-1,-25-79 1,-27 105 0</inkml:trace>
          <inkml:trace contextRef="#ctx0" brushRef="#br0" timeOffset="5142.7756">-3508-2331 0,'-27'-52'16,"27"78"-16,-26 0 0,0 1 0,0-27 15,-27 26-15,1 26 0,0 27 0,-27 26 16,1 25-16,-27 80 0,105-27 31,-26 27-15,104-1-1,1 1 1,26-53 0,-1-52-1,1-53 1,-53 0-1,-25-78 1,-27-79 0,0 105-1</inkml:trace>
          <inkml:trace contextRef="#ctx0" brushRef="#br0" timeOffset="5602.7542">-3037-2147 0,'-26'78'0,"-27"53"0,27 26 15,52 1 1,27 51 0,-1-26-1,-26 1 1,0-53-1,-78-27 1,-26 1 0,-1-79-1,-26 0 1,1-52 0,51-79-1,27-25 16,26 130-31</inkml:trace>
          <inkml:trace contextRef="#ctx0" brushRef="#br0" timeOffset="6102.7734">-2749-2357 0,'393'236'15,"-184"-27"-15,-78 1 16,-157 26 0,-131 52-1,-79-131 1,236-157-1</inkml:trace>
          <inkml:trace contextRef="#ctx0" brushRef="#br0" timeOffset="5850.8106">-3535-1466 0,'131'-27'0,"-26"27"15,26 0-15,0 27 0,-26-54 16,-53-25 0,-52-26-1,0-53 1,0 131-1</inkml:trace>
        </inkml:traceGroup>
      </inkml:traceGroup>
    </inkml:traceGroup>
  </inkml:traceGroup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02.8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2F8DB8F-A9BA-475A-81B8-F8B59A015392}" emma:medium="tactile" emma:mode="ink">
          <msink:context xmlns:msink="http://schemas.microsoft.com/ink/2010/main" type="inkDrawing" rotatedBoundingBox="4896,2032 5939,2061 5911,3039 4868,3009" semanticType="callout" shapeName="Other">
            <msink:sourceLink direction="to" ref="{8BCC0DE4-DD1D-42A8-8966-5C721A04B447}"/>
            <msink:sourceLink direction="to" ref="{1797196C-C5AC-4F3C-AA58-9E096B5B1402}"/>
          </msink:context>
        </emma:interpretation>
      </emma:emma>
    </inkml:annotationXML>
    <inkml:trace contextRef="#ctx0" brushRef="#br0">-2225-262 0,'-157'53'16,"52"104"-16,0 0 0,27 0 16,25-26 15,1-53-15,52-78-1,0-52 1,52-79-1,27-52 1,-1-27 0,1 27-1,-79 52 1,26 52 0,0 79-1,27 53 1,51 104-1,27 0 1,53 0 0,-54 0-1,-51-78 1,-53-27 0,-78-26-1,-105-52 1,-105 26 15,0 0-31,53 26 31,182-104-15,27 78-16</inkml:trace>
  </inkml:traceGroup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0:28.87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2BD66DA-92DC-4B17-8E3A-7EFA3424FDA5}" emma:medium="tactile" emma:mode="ink">
          <msink:context xmlns:msink="http://schemas.microsoft.com/ink/2010/main" type="writingRegion" rotatedBoundingBox="5970,2539 8483,2539 8483,3586 5970,3586">
            <msink:destinationLink direction="with" ref="{938815E2-BD4F-4601-8AD5-390ADF9ABF94}"/>
          </msink:context>
        </emma:interpretation>
      </emma:emma>
    </inkml:annotationXML>
    <inkml:traceGroup>
      <inkml:annotationXML>
        <emma:emma xmlns:emma="http://www.w3.org/2003/04/emma" version="1.0">
          <emma:interpretation id="{09BD8BC0-1CDF-460A-B0E9-8F423C5FD336}" emma:medium="tactile" emma:mode="ink">
            <msink:context xmlns:msink="http://schemas.microsoft.com/ink/2010/main" type="paragraph" rotatedBoundingBox="5970,2539 8483,2539 8483,3586 5970,35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B1AAD1B-D889-422A-A7DB-7AB38B8DC03E}" emma:medium="tactile" emma:mode="ink">
              <msink:context xmlns:msink="http://schemas.microsoft.com/ink/2010/main" type="line" rotatedBoundingBox="5970,2539 8483,2539 8483,3586 5970,3586"/>
            </emma:interpretation>
          </emma:emma>
        </inkml:annotationXML>
        <inkml:traceGroup>
          <inkml:annotationXML>
            <emma:emma xmlns:emma="http://www.w3.org/2003/04/emma" version="1.0">
              <emma:interpretation id="{8BCC0DE4-DD1D-42A8-8966-5C721A04B447}" emma:medium="tactile" emma:mode="ink">
                <msink:context xmlns:msink="http://schemas.microsoft.com/ink/2010/main" type="inkWord" rotatedBoundingBox="5970,2539 8483,2539 8483,3586 5970,3586">
                  <msink:destinationLink direction="from" ref="{780C4139-7EB5-4E4C-A134-966DB07C07EA}"/>
                  <msink:destinationLink direction="with" ref="{83F1325B-B40B-440E-BF0B-7EB57130EA6B}"/>
                  <msink:destinationLink direction="to" ref="{32F8DB8F-A9BA-475A-81B8-F8B59A015392}"/>
                </msink:context>
              </emma:interpretation>
              <emma:one-of disjunction-type="recognition" id="oneOf0">
                <emma:interpretation id="interp0" emma:lang="it-IT" emma:confidence="0">
                  <emma:literal>sin</emma:literal>
                </emma:interpretation>
                <emma:interpretation id="interp1" emma:lang="it-IT" emma:confidence="0">
                  <emma:literal>san</emma:literal>
                </emma:interpretation>
                <emma:interpretation id="interp2" emma:lang="it-IT" emma:confidence="0">
                  <emma:literal>no</emma:literal>
                </emma:interpretation>
                <emma:interpretation id="interp3" emma:lang="it-IT" emma:confidence="0">
                  <emma:literal>io</emma:literal>
                </emma:interpretation>
                <emma:interpretation id="interp4" emma:lang="it-IT" emma:confidence="0">
                  <emma:literal>Ton</emma:literal>
                </emma:interpretation>
              </emma:one-of>
            </emma:emma>
          </inkml:annotationXML>
          <inkml:trace contextRef="#ctx0" brushRef="#br0">367 157 0,'52'-105'0,"-104"184"0,0 26 0,-53-1 16,26 1-16,27-26 15,0-27 1,25-26 0,54-26-1,25-78 1,79-53-1,-26 0 1,-27 26 0,1 0-1,-27 79 1,-52 0 0,53 52-1,-1 53 1,26-1 15,-25 27-15,-1-26-1,-26-1 1,-52-130 0,26 52-1</inkml:trace>
          <inkml:trace contextRef="#ctx0" brushRef="#br0" timeOffset="5426.9662">-785 209 0,'-105'184'16,"-26"-1"-16,-78 27 16,-1-79 15,53-27-15,79-78-1,78-52 1,78-78-1,53-54 1,26 1 0,0 26-1,-26 27 1,0 77 0,52 27-1,79 53 16,-26-53-31,-236 0 16</inkml:trace>
        </inkml:traceGroup>
      </inkml:traceGroup>
    </inkml:traceGroup>
  </inkml:traceGroup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1:36.61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05B44AD-4EA3-42AA-82E9-DC44B3581FEF}" emma:medium="tactile" emma:mode="ink">
          <msink:context xmlns:msink="http://schemas.microsoft.com/ink/2010/main" type="writingRegion" rotatedBoundingBox="2194,1470 29202,3689 28044,17793 1036,15574"/>
        </emma:interpretation>
      </emma:emma>
    </inkml:annotationXML>
    <inkml:traceGroup>
      <inkml:annotationXML>
        <emma:emma xmlns:emma="http://www.w3.org/2003/04/emma" version="1.0">
          <emma:interpretation id="{E84AFC5B-1A74-4B66-B11A-7F3FC5F4072A}" emma:medium="tactile" emma:mode="ink">
            <msink:context xmlns:msink="http://schemas.microsoft.com/ink/2010/main" type="paragraph" rotatedBoundingBox="1985,2645 21888,2915 21848,5888 1945,56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5F93003-4117-40B3-9A8F-AFAC18AB6BB0}" emma:medium="tactile" emma:mode="ink">
              <msink:context xmlns:msink="http://schemas.microsoft.com/ink/2010/main" type="line" rotatedBoundingBox="1985,2645 21888,2915 21848,5888 1945,5618"/>
            </emma:interpretation>
          </emma:emma>
        </inkml:annotationXML>
        <inkml:traceGroup>
          <inkml:annotationXML>
            <emma:emma xmlns:emma="http://www.w3.org/2003/04/emma" version="1.0">
              <emma:interpretation id="{6504BADA-F4DE-478B-8528-27BDCA77CDF3}" emma:medium="tactile" emma:mode="ink">
                <msink:context xmlns:msink="http://schemas.microsoft.com/ink/2010/main" type="inkWord" rotatedBoundingBox="1974,3462 7286,3534 7262,5268 1950,5196"/>
              </emma:interpretation>
              <emma:one-of disjunction-type="recognition" id="oneOf0">
                <emma:interpretation id="interp0" emma:lang="it-IT" emma:confidence="0">
                  <emma:literal>di</emma:literal>
                </emma:interpretation>
                <emma:interpretation id="interp1" emma:lang="it-IT" emma:confidence="0">
                  <emma:literal>Cna</emma:literal>
                </emma:interpretation>
                <emma:interpretation id="interp2" emma:lang="it-IT" emma:confidence="0">
                  <emma:literal>Coi</emma:literal>
                </emma:interpretation>
                <emma:interpretation id="interp3" emma:lang="it-IT" emma:confidence="0">
                  <emma:literal>Cnr</emma:literal>
                </emma:interpretation>
                <emma:interpretation id="interp4" emma:lang="it-IT" emma:confidence="0">
                  <emma:literal>Cai</emma:literal>
                </emma:interpretation>
              </emma:one-of>
            </emma:emma>
          </inkml:annotationXML>
          <inkml:trace contextRef="#ctx0" brushRef="#br0">2219 1000 0,'52'78'0,"-52"79"16,0-26-1,0 0-15,26 0 16,-26-78 15,0-27-31,0-26 31,27-26-15,25-79 0,0-78-1,27 52 1,-27 26-1,27 52 1,-27 27 0,0 26-1,1 79 1,-27 52 0,0 26-1,0-52 1,-26-1-1,27-25 1,-1-53 0,-26-26-1,26-131 1,-26 131 0</inkml:trace>
          <inkml:trace contextRef="#ctx0" brushRef="#br0" timeOffset="579.1238">3423 659 0,'0'27'0,"79"-27"0,-1 0 16,80 0-16,-1-27 0,78 1 15,1 26 1,-27 0 0,-51 26-1,-54-26 1,-77-26 15,-54 26-31,-51-26 16,-1-53-1,27 1 1,52 78 0</inkml:trace>
          <inkml:trace contextRef="#ctx0" brushRef="#br0" timeOffset="876.0102">4706 397 0,'184'27'0,"-1"25"16,-52 0-16,-26 1 31,-79-27-15,-52 0-1,-53 27 1,-52 25-1,26-26 1,27 1 0,78-53-1,105-79 1,-105 79 0</inkml:trace>
          <inkml:trace contextRef="#ctx0" brushRef="#br0" timeOffset="-580.1004">1459 83 0,'53'-26'16,"-27"0"-16,-78 0 0,-53 26 0,-52 26 16,-53 26-16,-25 27 0,-1 26 0,0 52 31,53 26-16,78 26 1,105 27 0,53-53-1,104-25 1,52-54 0,27-78-1,26 1 1,-27-54-1,-51 1 1,-53 0 0,-79 0-1,-78 0 1,-27 0 0,-25-1-1,52 1 1,26 26-1</inkml:trace>
        </inkml:traceGroup>
        <inkml:traceGroup>
          <inkml:annotationXML>
            <emma:emma xmlns:emma="http://www.w3.org/2003/04/emma" version="1.0">
              <emma:interpretation id="{33326246-50A7-4742-BEF7-728A65B74642}" emma:medium="tactile" emma:mode="ink">
                <msink:context xmlns:msink="http://schemas.microsoft.com/ink/2010/main" type="inkWord" rotatedBoundingBox="8086,2728 21888,2915 21848,5888 8045,5701">
                  <msink:destinationLink direction="with" ref="{53B49AB3-497D-4EBD-92A2-1C060DEF6BA6}"/>
                </msink:context>
              </emma:interpretation>
              <emma:one-of disjunction-type="recognition" id="oneOf1">
                <emma:interpretation id="interp5" emma:lang="it-IT" emma:confidence="0">
                  <emma:literal>Contanti</emma:literal>
                </emma:interpretation>
                <emma:interpretation id="interp6" emma:lang="it-IT" emma:confidence="0">
                  <emma:literal>Contanti)</emma:literal>
                </emma:interpretation>
                <emma:interpretation id="interp7" emma:lang="it-IT" emma:confidence="0">
                  <emma:literal>Cantanti)</emma:literal>
                </emma:interpretation>
                <emma:interpretation id="interp8" emma:lang="it-IT" emma:confidence="0">
                  <emma:literal>Contranti)</emma:literal>
                </emma:interpretation>
                <emma:interpretation id="interp9" emma:lang="it-IT" emma:confidence="0">
                  <emma:literal>Centranti)</emma:literal>
                </emma:interpretation>
              </emma:one-of>
            </emma:emma>
          </inkml:annotationXML>
          <inkml:trace contextRef="#ctx0" brushRef="#br0" timeOffset="8096.014">17302 1838 0,'78'26'16,"-52"-52"-16,1 157 0,-27 0 15,26-1-15,0-51 0,0-27 16,27-52 15,25-52-15,1-53-1,-1 1 1,1-1 0,-1 79-1,1 52 1,-53 79 0,26 25-1,-25-25 16,-1-52-15,-26-53 0,0-105-1,0 105-15</inkml:trace>
          <inkml:trace contextRef="#ctx0" brushRef="#br0" timeOffset="9444.6986">18375 1288 0,'53'0'0,"25"26"16,27 0-16,52 0 0,0-26 0,26 27 15,-25-27 1,-54 0 0,-77 0 15,-27 0-31,-27-27 31,-25 1-15,0-26-1,52-27 1,0 79 0</inkml:trace>
          <inkml:trace contextRef="#ctx0" brushRef="#br0" timeOffset="9724.0062">19397 1157 0,'104'0'0,"27"52"15,26-78-15,-52 78 0,-79-25 16,-52 25 0,-26 79-1,-53-53 1,26 1-1,27-27 1,78-78 15,-26 26-15</inkml:trace>
          <inkml:trace contextRef="#ctx0" brushRef="#br0" timeOffset="6391.847">13060 1131 0,'104'-27'0,"-77"27"15,234-26-15,-51 26 16,26 0 0,52 0-1,-27 26 1,-51-26 0,-53 0-1,-78 27 1,-53-27-1,-26-27 1,-26 27 0,-1-26-1,-25 26 17,0-52-32,52 52 15</inkml:trace>
          <inkml:trace contextRef="#ctx0" brushRef="#br0" timeOffset="6775.6508">14814 843 0,'131'26'15,"26"26"-15,0 1 0,-26 25 16,-52-26 15,-53 1-15,-79-1-1,-25 27 1,-53-1 0,26-25-1,53-1 1,78-78 0,79-79-1,-105 105 1</inkml:trace>
          <inkml:trace contextRef="#ctx0" brushRef="#br0" timeOffset="7548.1414">15259-283 0,'157'-210'0,"105"158"16,79 26 0,51-1-1,27 27 1,-26 0-1,-105 27 1,-78-27 0,-132 26-1,-78-26 1,-26 52 0,-53 27-1,1-27 1,78-52-1</inkml:trace>
          <inkml:trace contextRef="#ctx0" brushRef="#br0" timeOffset="7196.5654">16595-414 0,'104'-157'0,"-77"157"16,-27 78-1,-27 132 1,-25 78 0,0 52-1,52 27 1,0-1-1,26-25 1,-26-53 0,26-53-1,-26-104 17,0-78-17,0-53 1,-52-184-1,-53-104 1,105 288 0</inkml:trace>
          <inkml:trace contextRef="#ctx0" brushRef="#br0" timeOffset="2908.3148">6880 188 0,'-131'52'0,"-52"53"0,-1 26 16,80 0-1,-27 26 1,104-26 0,27 26-1,27-26 1,104-52-1,26-1 1,52-78 0,-26-26-1,-25-26 1,-80-27 15,-52-26-15,-26 105-16</inkml:trace>
          <inkml:trace contextRef="#ctx0" brushRef="#br0" timeOffset="3348.7614">7299 1052 0,'52'131'16,"-52"-26"-16,0-27 16,0-51-1,26-27 1,27-53 0,25-25-1,1-27 1,-1 0-1,-25 79 1,-27 26 0,0 52-1,-26 53 1,0 26 0,52-26-1,-25-27 1,25-78-1,-26-78 1,53-53 0,-79 131-1</inkml:trace>
          <inkml:trace contextRef="#ctx0" brushRef="#br0" timeOffset="3724.7524">9106 424 0,'26'26'0,"-79"52"16,-78 53-16,-26 26 0,26 53 15,0-27 1,79-78 0,26-26-1,0-79 1,0-53-1,52-156 1,26-1 15,-52 210-15</inkml:trace>
          <inkml:trace contextRef="#ctx0" brushRef="#br0" timeOffset="4212.0758">8503 476 0,'26'157'0,"27"26"15,25 1 1,27-1 0,-26-26-1,-1-52 1,-52-79-1,-26-52 1,-52-105 0,-79-26-1,-26 0 1,-52 26 0,25 78-1,80 80 1,77 25-1,54-52 17,130 26-17,78 27 1,-51-53 0,-1 26-1,-78 0 1,-27-26-1,-78-26 1,-26 0 0,26 26-1</inkml:trace>
          <inkml:trace contextRef="#ctx0" brushRef="#br0" timeOffset="5116.4074">9813 319 0,'26'131'15,"-79"26"-15,1 52 0,0 53 32,52-52-17,26-27 1,52-78-1,53-79 1,-26-78 0,0-132-1,-27-25 1,-51-1 0,-1 79-1,-26 27 16,0 78-31,-26 26 16,26 78 15,0 53-15,78 52 0,1-26-1,25 1 1,1-54-1,-26-78 1,25-52 0,-25-105-1,-27-78 1,-104-53 0,-53 0-1,1 79 1,-1 52-1,52 52 17,27 53-32,79 26 15,130 0 17,53 26-32,25 27 15,-51-1 1,-79 0 31,-105-25-47,-52-1 15,-53-26 1,79 0 0</inkml:trace>
          <inkml:trace contextRef="#ctx0" brushRef="#br0" timeOffset="5514.8602">11227 1393 0,'52'183'0,"0"-78"15,-52-27 1,0-52-1,0-26 1,27-52 0,25-27-1,0-52 1,27 1 15,-53 103-15,0 27-1,27 79 1,-1 52 0,0 26-1,-52-52 1,27-105 0,-27 0-1</inkml:trace>
        </inkml:traceGroup>
      </inkml:traceGroup>
    </inkml:traceGroup>
    <inkml:traceGroup>
      <inkml:annotationXML>
        <emma:emma xmlns:emma="http://www.w3.org/2003/04/emma" version="1.0">
          <emma:interpretation id="{DE238234-9EAD-4B05-9E59-E2DB5B38CFE4}" emma:medium="tactile" emma:mode="ink">
            <msink:context xmlns:msink="http://schemas.microsoft.com/ink/2010/main" type="paragraph" rotatedBoundingBox="3057,8402 28642,10504 28305,14616 2719,125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1DF85AE-F970-46BE-9BE3-16B544791007}" emma:medium="tactile" emma:mode="ink">
              <msink:context xmlns:msink="http://schemas.microsoft.com/ink/2010/main" type="line" rotatedBoundingBox="3057,8402 28642,10504 28305,14616 2719,12514"/>
            </emma:interpretation>
          </emma:emma>
        </inkml:annotationXML>
        <inkml:traceGroup>
          <inkml:annotationXML>
            <emma:emma xmlns:emma="http://www.w3.org/2003/04/emma" version="1.0">
              <emma:interpretation id="{36BAC405-D790-4739-BACD-794749F8A421}" emma:medium="tactile" emma:mode="ink">
                <msink:context xmlns:msink="http://schemas.microsoft.com/ink/2010/main" type="inkWord" rotatedBoundingBox="3119,8132 14282,9430 13815,13445 2652,12148">
                  <msink:destinationLink direction="with" ref="{486C203A-0B89-4CB5-961A-1B55046B8238}"/>
                </msink:context>
              </emma:interpretation>
              <emma:one-of disjunction-type="recognition" id="oneOf2">
                <emma:interpretation id="interp10" emma:lang="it-IT" emma:confidence="0">
                  <emma:literal>incauti,</emma:literal>
                </emma:interpretation>
                <emma:interpretation id="interp11" emma:lang="it-IT" emma:confidence="0">
                  <emma:literal>incauti</emma:literal>
                </emma:interpretation>
                <emma:interpretation id="interp12" emma:lang="it-IT" emma:confidence="0">
                  <emma:literal>inani,</emma:literal>
                </emma:interpretation>
                <emma:interpretation id="interp13" emma:lang="it-IT" emma:confidence="0">
                  <emma:literal>incauti:</emma:literal>
                </emma:interpretation>
                <emma:interpretation id="interp14" emma:lang="it-IT" emma:confidence="0">
                  <emma:literal>inani</emma:literal>
                </emma:interpretation>
              </emma:one-of>
            </emma:emma>
          </inkml:annotationXML>
          <inkml:trace contextRef="#ctx0" brushRef="#br0" timeOffset="31420.1518">1040 5818 0,'0'26'15,"0"79"-15,0 0 0,0 25 0,27 28 32,-27 51-32,26-26 15,-26-26 17,0-78-17,0-27 1,0-25-1,0-27 1,0-27 0,0-77-1,26-1 1,0 0 0,0-26-1,1 0 1,-27 131-1</inkml:trace>
          <inkml:trace contextRef="#ctx0" brushRef="#br0" timeOffset="26856.5">3083 6473 0,'52'-27'0,"-52"1"16,-52-26-16,-27 52 0,-78 0 0,0 26 15,-52 26-15,25 27 0,27 52 16,26 0-1,53 52 1,52 27 0,104-1-1,53-26 1,79-26 0,51-52-1,27-26 1,-26-53-1,0-26 1,-79-52 15,-104 25-31,-53 1 32,-26 0-17,-26 0 1,0 26-1,0 26 1,52-26 0,26-26-1,-52 26 1</inkml:trace>
          <inkml:trace contextRef="#ctx0" brushRef="#br0" timeOffset="27417.0684">4340 7546 0,'0'53'0,"0"-1"16,-26 184-16,-1-132 15,27-51 17,27-27-32,-1-26 15,26-79 1,1-52-1,51-26 1,-51 53 0,-1 25-1,-26 53 1,0 52 0,-26 26-1,27 53 16,-27 26-15,52 0 0,-26-26-1,0-53 1,27-52 0,-27-79-1,26-51 1,-52 130-1</inkml:trace>
          <inkml:trace contextRef="#ctx0" brushRef="#br0" timeOffset="31861.575">2873 5268 0,'210'-26'0,"-27"26"16,-26 0-16,27-26 16,-1-27-1,-183 53 1</inkml:trace>
          <inkml:trace contextRef="#ctx0" brushRef="#br0" timeOffset="32037.363">5597 5373 0,'419'104'16,"-105"-51"-16,-26-106 16,-26-25-1,-262 78 1</inkml:trace>
          <inkml:trace contextRef="#ctx0" brushRef="#br0" timeOffset="31692.6232">1328 5425 0,'53'0'0,"25"0"16,53 0-16,26-105 0,-157 105 0</inkml:trace>
          <inkml:trace contextRef="#ctx0" brushRef="#br0" timeOffset="28352.6512">5649 7153 0,'367'79'0,"-158"-53"16,-26 0-1,-25 0 1,-80-52 0,-52-52-1,-26 78 1</inkml:trace>
          <inkml:trace contextRef="#ctx0" brushRef="#br0" timeOffset="28148.5418">6932 6734 0,'-314'341'0,"104"-132"15,53 1 17,26-27-17,53-26 1,52-78-1,-1-27 1,54-78 0,25-157-1,0-79 1,-25-26 0,-54 26-1,-25 79 1,-27 104-1,53 79 1,52 0 0,1 52-1,51 79 1,1 79 0,-1 25-1,27-25 1,-26-27-1,-27-52 1,-26-78 15,-52-80-15,-53-104 0,-25-78-1,104 209 1</inkml:trace>
          <inkml:trace contextRef="#ctx0" brushRef="#br0" timeOffset="32192.6424">8503 5556 0,'288'26'16,"0"27"-16,0-80 31,-288 27-31</inkml:trace>
          <inkml:trace contextRef="#ctx0" brushRef="#br0" timeOffset="32364.524">10677 5818 0,'157'26'16,"0"53"-16,26-53 15,-52-52 1,-131 26-16</inkml:trace>
          <inkml:trace contextRef="#ctx0" brushRef="#br0" timeOffset="32812.7834">11358 9458 0,'26'235'16,"-79"-78"-16,27-104 15,26-53 1</inkml:trace>
          <inkml:trace contextRef="#ctx0" brushRef="#br0" timeOffset="32644.8082">11960 7677 0,'105'393'16,"-105"-157"-16,-27-53 31,27-183-31</inkml:trace>
          <inkml:trace contextRef="#ctx0" brushRef="#br0" timeOffset="30035.333">9551 7703 0,'78'26'15,"-78"53"-15,-26 0 16,26 51-16,0-25 16,26-52-1,0-27-15,27-52 32,52-79-17,-27-52 1,1 26-1,-1 52 1,-52 27 0,27 78-1,-27 26 1,26 53 0,-25 52 15,-1-26-31,26-26 15,-26-79 1,0-26 0,27-105-1,25-78 1,-78 183 0</inkml:trace>
          <inkml:trace contextRef="#ctx0" brushRef="#br0" timeOffset="29408.3558">7692 6682 0,'26'0'0,"0"52"0,-26 53 0,-26 52 15,0 53 1,-1-1-1,54-25 1,25-27 0,26-79-1,1-52 1,26-78 0,26-79-1,-27-52 1,-51-1-1,-1 80 1,-52 25 0,0 79-1,0 0 1,26 105 0,1 78-1,25 1 1,53 25-1,-1-52 1,27-52 15,0-79-15,-52-52 0,-1-105-1,-51-105 1,-54-26-1,-51 53 1,-1-1 0,53 53-1,26 79 1,79 25 0,52 27-1,52 26 1,0 0-1,-52 0 1,-26 26 0,-79-26-1,-26 0 1,0 0 0,0 0-1,0 0 1</inkml:trace>
        </inkml:traceGroup>
        <inkml:traceGroup>
          <inkml:annotationXML>
            <emma:emma xmlns:emma="http://www.w3.org/2003/04/emma" version="1.0">
              <emma:interpretation id="{F6E410DB-92BD-4663-B7CA-6B21639F6EEC}" emma:medium="tactile" emma:mode="ink">
                <msink:context xmlns:msink="http://schemas.microsoft.com/ink/2010/main" type="inkWord" rotatedBoundingBox="14965,9527 23144,9941 22981,13150 14803,12736"/>
              </emma:interpretation>
              <emma:one-of disjunction-type="recognition" id="oneOf3">
                <emma:interpretation id="interp15" emma:lang="it-IT" emma:confidence="0">
                  <emma:literal>Attinte</emma:literal>
                </emma:interpretation>
                <emma:interpretation id="interp16" emma:lang="it-IT" emma:confidence="0">
                  <emma:literal>Attinta</emma:literal>
                </emma:interpretation>
                <emma:interpretation id="interp17" emma:lang="it-IT" emma:confidence="0">
                  <emma:literal>Attinto</emma:literal>
                </emma:interpretation>
                <emma:interpretation id="interp18" emma:lang="it-IT" emma:confidence="0">
                  <emma:literal>Attinti</emma:literal>
                </emma:interpretation>
                <emma:interpretation id="interp19" emma:lang="it-IT" emma:confidence="0">
                  <emma:literal>AN;</emma:literal>
                </emma:interpretation>
              </emma:one-of>
            </emma:emma>
          </inkml:annotationXML>
          <inkml:trace contextRef="#ctx0" brushRef="#br0" timeOffset="38408.7014">15495 6237 0,'419'0'0,"-79"26"16,-52-52-1,-131 26 1,-52 26 0,-52-26-1,-27 52 1,-52 1 0,-1-27-1,27-26 1</inkml:trace>
          <inkml:trace contextRef="#ctx0" brushRef="#br0" timeOffset="38068.8446">15521 6944 0,'52'236'15,"-52"-27"-15,-26 79 31,-26 26-15,52-26 0,26-52-1,0-105 1,27-79 0,25-52-1,27-131 16,0-157-31,-1 26 16,-25 27 0,-27 78-1,-26 78 17,-26 79-32,0 0 15,27 183 1,-1 53-1,26 52 1,27 26 15,52-78-31,26-53 32,-26-104-17,-26-79 1,-27-157 15,-52-157-31,-78-1 16,-53 1 15,-26 26-31,26 105 16,79 78-1,105 53 1,52-1-1,131 79 1,52 27 0,-52-1-1,-79-26 1,-104-26 0,-79 0 30,-79-104-46,-52-27 0,131 131 16</inkml:trace>
          <inkml:trace contextRef="#ctx0" brushRef="#br0" timeOffset="39021.0296">17485 8698 0,'52'26'16,"-52"27"-16,0 78 0,0 26 16,-26-26 15,52-26-31,-26-79 15,0-26 1,53-53 0,25-104-1,1 0 1,-1 26 0,1 79-1,-1 52 1,27 78-1,0 80 1,-26 51 0,-27-26-1,-52-52 1,-26-183 15,26 52-31</inkml:trace>
          <inkml:trace contextRef="#ctx0" brushRef="#br0" timeOffset="36884.2288">14238 7075 0,'-26'78'15,"-79"53"-15,-78 53 16,-27 77 0,1-25-1,104 0 1,0-53 0,79-78-1,0-27 1,52-78-1,26-157 1,1-131 0,25 26-1,-104-26 1,-26 26 0,-1 158-1,1 104 1,78 0-1,0 52 1,79 105 0,0 105-1,0 0 1,52 26 0,-26-26-1,0-53 16,-79-130-15,-52-53 0,-52-105-1,-53-130 1,-52-27 0,157 236-1</inkml:trace>
          <inkml:trace contextRef="#ctx0" brushRef="#br0" timeOffset="37120.566">12929 7887 0,'314'78'0,"-52"-26"15,-27-52 1,-51 0-1,-27 0 1,-105-26 0,-52 0-1,-26-52 1,26 78 0</inkml:trace>
          <inkml:trace contextRef="#ctx0" brushRef="#br0" timeOffset="41101.1876">19580 7808 0,'157'26'0,"-26"-52"0,52 26 15,27-26 1,-1 52 0,-26-52-1,27 26 1,-79 26 0,-26 0-1,-79-26 1,-26 26-1,-79 1 1,1-27 0,78 0 15</inkml:trace>
          <inkml:trace contextRef="#ctx0" brushRef="#br0" timeOffset="41404.9102">20130 8201 0,'78'78'0,"53"-51"0,52 25 16,27 0-16,-27-26 15,-52-26 1,-78 27 0,-53-27-1,0 0 1,-53 0 0,1-27-1,52 27 1</inkml:trace>
        </inkml:traceGroup>
        <inkml:traceGroup>
          <inkml:annotationXML>
            <emma:emma xmlns:emma="http://www.w3.org/2003/04/emma" version="1.0">
              <emma:interpretation id="{644E99CB-7D62-41A2-9BF2-4CD4BCEAC048}" emma:medium="tactile" emma:mode="ink">
                <msink:context xmlns:msink="http://schemas.microsoft.com/ink/2010/main" type="inkWord" rotatedBoundingBox="24891,10770 28595,11075 28411,13327 24706,13022"/>
              </emma:interpretation>
              <emma:one-of disjunction-type="recognition" id="oneOf4">
                <emma:interpretation id="interp20" emma:lang="it-IT" emma:confidence="0">
                  <emma:literal>Cn</emma:literal>
                </emma:interpretation>
                <emma:interpretation id="interp21" emma:lang="it-IT" emma:confidence="0">
                  <emma:literal>a</emma:literal>
                </emma:interpretation>
                <emma:interpretation id="interp22" emma:lang="it-IT" emma:confidence="0">
                  <emma:literal>in</emma:literal>
                </emma:interpretation>
                <emma:interpretation id="interp23" emma:lang="it-IT" emma:confidence="0">
                  <emma:literal>on</emma:literal>
                </emma:interpretation>
                <emma:interpretation id="interp24" emma:lang="it-IT" emma:confidence="0">
                  <emma:literal>Cu</emma:literal>
                </emma:interpretation>
              </emma:one-of>
            </emma:emma>
          </inkml:annotationXML>
          <inkml:trace contextRef="#ctx0" brushRef="#br0" timeOffset="43670.6222">25184 7599 0,'0'-27'15,"-158"-51"-15,-130 25 0,-52 53 0,-79 27 16,0 77 15,79 53-15,104 27-1,131 25 1,158 1 0,130-1-1,131 1 1,53-53 0,-27-79-1,-104-51 1,-79-27-1,-105-27 1,-26 1 0,-26 0-1,-26-26 1,0 25 0,131-25-1,-105 52 16</inkml:trace>
          <inkml:trace contextRef="#ctx0" brushRef="#br0" timeOffset="44078.841">25367 8646 0,'131'131'16,"-131"-26"-16,-26 26 16,26-27-1,0 1 1,52-53 0,26-25-1,1-54 1,52-51-1,0-27 1,0 27 0,-53 51-1,-25 54 1,25 77 0,1 80-1,-27 77 1,-26-25-1,1-184 1,-27-52 0</inkml:trace>
        </inkml:traceGroup>
      </inkml:traceGroup>
    </inkml:traceGroup>
    <inkml:traceGroup>
      <inkml:annotationXML>
        <emma:emma xmlns:emma="http://www.w3.org/2003/04/emma" version="1.0">
          <emma:interpretation id="{BA34C8F9-6997-46D5-A2FE-6ED5C556AA67}" emma:medium="tactile" emma:mode="ink">
            <msink:context xmlns:msink="http://schemas.microsoft.com/ink/2010/main" type="paragraph" rotatedBoundingBox="7802,12564 9857,15968 8497,16789 6442,1338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E3D2AA7-8EF2-4122-86DD-9777A2B841C0}" emma:medium="tactile" emma:mode="ink">
              <msink:context xmlns:msink="http://schemas.microsoft.com/ink/2010/main" type="line" rotatedBoundingBox="7802,12564 9857,15968 8497,16789 6442,13385"/>
            </emma:interpretation>
          </emma:emma>
        </inkml:annotationXML>
        <inkml:traceGroup>
          <inkml:annotationXML>
            <emma:emma xmlns:emma="http://www.w3.org/2003/04/emma" version="1.0">
              <emma:interpretation id="{1268EE54-EB7A-4FC6-86C3-393DCCA4C6DA}" emma:medium="tactile" emma:mode="ink">
                <msink:context xmlns:msink="http://schemas.microsoft.com/ink/2010/main" type="inkWord" rotatedBoundingBox="7802,12564 9857,15968 8497,16789 6442,13385"/>
              </emma:interpretation>
              <emma:one-of disjunction-type="recognition" id="oneOf5">
                <emma:interpretation id="interp25" emma:lang="it-IT" emma:confidence="0">
                  <emma:literal>In</emma:literal>
                </emma:interpretation>
                <emma:interpretation id="interp26" emma:lang="it-IT" emma:confidence="0">
                  <emma:literal>T n</emma:literal>
                </emma:interpretation>
                <emma:interpretation id="interp27" emma:lang="it-IT" emma:confidence="0">
                  <emma:literal>t n</emma:literal>
                </emma:interpretation>
                <emma:interpretation id="interp28" emma:lang="it-IT" emma:confidence="0">
                  <emma:literal>tu</emma:literal>
                </emma:interpretation>
                <emma:interpretation id="interp29" emma:lang="it-IT" emma:confidence="0">
                  <emma:literal>7 n</emma:literal>
                </emma:interpretation>
              </emma:one-of>
            </emma:emma>
          </inkml:annotationXML>
          <inkml:trace contextRef="#ctx0" brushRef="#br0" timeOffset="34220.064">4811 9720 0,'131'26'16,"105"26"-16,78 0 0,0 53 31,-26-26-15,-78-27 0,-79-26-1,-105-52 1,-26 26-1,-79 0 1,-25 26 0,104-26-1</inkml:trace>
          <inkml:trace contextRef="#ctx0" brushRef="#br0" timeOffset="33944.6628">5597 10112 0,'157'105'15,"-131"-26"-15,0 78 0,-52 52 16,0 53 15,-27 52-15,27-52-1,26-52 1,26-53 0,1-79-1,-1-104 1,26-157 0,1-105-1,-106-79 1,-52-26-1,105 393 1</inkml:trace>
          <inkml:trace contextRef="#ctx0" brushRef="#br0" timeOffset="34660.5106">6592 11657 0,'131'236'0,"-105"-131"15,-26 52 1,-26-26-1,52 0 17,0-79-17,53-52 1,-1-79 15,1-104-31,-1 52 16,-25 79-1,-27 52 1,26 52 0,1 132-1,-1 77 1,0-77 0,1-106-1,-53-78 1</inkml:trace>
        </inkml:traceGroup>
      </inkml:traceGroup>
    </inkml:traceGroup>
  </inkml:traceGroup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1:38.3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3B49AB3-497D-4EBD-92A2-1C060DEF6BA6}" emma:medium="tactile" emma:mode="ink">
          <msink:context xmlns:msink="http://schemas.microsoft.com/ink/2010/main" type="inkDrawing" rotatedBoundingBox="7394,2250 14667,1792 14951,6301 7678,6759" hotPoints="14638,2115 14714,5841 7682,5983 7606,2258" semanticType="enclosure" shapeName="Rectangle">
            <msink:sourceLink direction="with" ref="{33326246-50A7-4742-BEF7-728A65B74642}"/>
          </msink:context>
        </emma:interpretation>
      </emma:emma>
    </inkml:annotationXML>
    <inkml:trace contextRef="#ctx0" brushRef="#br0">54 0 0,'0'0'0,"0"53"16,0 130-16,-26 105 16,0 210-1,26 52 1,26-158 15,0-25-31,0-27 16,-26-104-1,0-53 1,-26-78 0,26-79-1,0-26 1,0 0-1,0 0 17,26-26-17,1 0 1,25 0 0,53-1-1,-1 27 1,80 0-1,-1 27 1,79-1 0,52-26-1,53 26 1,78-26 15,79 26-31,26 0 16,78 1-1,-26-1 1,27 26 0,-27 27-1,-26-1 1,-105 1 0,-130-1-1,-132-25 1,-104-79 15,-157-79-15,52 105-1</inkml:trace>
    <inkml:trace contextRef="#ctx0" brushRef="#br0" timeOffset="671.9008">604-235 0,'524'-184'0,"-158"158"16,80 52 0,104 1-1,52-27 1,79-27-1,-1 1 1,-25-26 0,-53 26-1,-156-1 1,-106 1 0,-131 26-1,-104 26 1,0 79-1,-53 79 1,1 77 15,-1 80-15,27 78 0,-27 26-1,0-26 1,-52 0-1,0-26 1,-26-79 0,-26-78-1,-79-106 1,-26-208 0,157 78-1</inkml:trace>
  </inkml:traceGroup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1:47.7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AC5AC0B-8AA4-4F7E-8652-1CCCAEBD4F4B}" emma:medium="tactile" emma:mode="ink">
          <msink:context xmlns:msink="http://schemas.microsoft.com/ink/2010/main" type="inkDrawing" rotatedBoundingBox="22336,2643 29013,7065 27101,9953 20423,5532" semanticType="callout" shapeName="Other">
            <msink:destinationLink direction="with" ref="{286B526F-BCAB-49F2-A7B6-11862FBA8060}"/>
          </msink:context>
        </emma:interpretation>
      </emma:emma>
    </inkml:annotationXML>
    <inkml:trace contextRef="#ctx0" brushRef="#br0">33 0 0,'0'26'0,"0"26"15,0 79-15,0 26 0,0 105 16,0 26 0,0 79-1,26 26 1,-26 26-1,0 0 1,0-53 0,0-52 15,0-26-15,0-78-1,-53-27 1,53-52-1,27-52 1,-1-1 0,0-52-1,52 1 1,53-1 0,53 0-1,51 0 1,80 0-1,77 27 1,80-27 0,78 26-1,52 27 1,53-27 0,-1 27-1,-52-1 1,-52-25 15,26 51-15,-288-130-1,-209-26 1,-79 52 0</inkml:trace>
  </inkml:traceGroup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1:48.5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86B526F-BCAB-49F2-A7B6-11862FBA8060}" emma:medium="tactile" emma:mode="ink">
          <msink:context xmlns:msink="http://schemas.microsoft.com/ink/2010/main" type="inkDrawing" rotatedBoundingBox="24474,74 31420,3726 29652,7090 22706,3438" semanticType="callout" shapeName="Other">
            <msink:sourceLink direction="with" ref="{EAC5AC0B-8AA4-4F7E-8652-1CCCAEBD4F4B}"/>
            <msink:sourceLink direction="with" ref="{8D24C86E-1EB2-4373-AFDA-6D47E1F9CE3F}"/>
          </msink:context>
        </emma:interpretation>
      </emma:emma>
    </inkml:annotationXML>
    <inkml:trace contextRef="#ctx0" brushRef="#br0">0 168 0,'445'-183'0,"-78"157"16,78 52 0,78 27-1,53-27 1,27 0 0,51 26-1,53-26 1,-26 27-1,-26-1 1,-131 1 0,-132-27-1,-156 0 17,-105 0-32,-79 27 15,-52 25 1,-26 53-1,-26 52 1,-1 105 0,-25 53 15,52 52-15,-27 52-1,27 26 1,26 0-1,0-25 1,0-80 0,0-104-1,-78-131 1,-27-131 0,-79-183-1,184 183 1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4:58.38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7ACC41B-5359-4CEB-A744-614E0BA322B4}" emma:medium="tactile" emma:mode="ink">
          <msink:context xmlns:msink="http://schemas.microsoft.com/ink/2010/main" type="writingRegion" rotatedBoundingBox="13302,233 16025,235 16024,1362 13301,1360">
            <msink:destinationLink direction="with" ref="{DF2FD780-70F9-408B-974A-0611CCCD8561}"/>
          </msink:context>
        </emma:interpretation>
      </emma:emma>
    </inkml:annotationXML>
    <inkml:traceGroup>
      <inkml:annotationXML>
        <emma:emma xmlns:emma="http://www.w3.org/2003/04/emma" version="1.0">
          <emma:interpretation id="{7E917D2D-2247-4385-AC65-9DFA3972C13A}" emma:medium="tactile" emma:mode="ink">
            <msink:context xmlns:msink="http://schemas.microsoft.com/ink/2010/main" type="paragraph" rotatedBoundingBox="13302,233 16025,235 16024,1362 13301,13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0F435EF-FEA0-44F5-9F6A-D1F4609536E3}" emma:medium="tactile" emma:mode="ink">
              <msink:context xmlns:msink="http://schemas.microsoft.com/ink/2010/main" type="line" rotatedBoundingBox="13302,233 16025,235 16024,1362 13301,1360"/>
            </emma:interpretation>
          </emma:emma>
        </inkml:annotationXML>
        <inkml:traceGroup>
          <inkml:annotationXML>
            <emma:emma xmlns:emma="http://www.w3.org/2003/04/emma" version="1.0">
              <emma:interpretation id="{D454CB47-3D2C-4417-897B-CD391F413D48}" emma:medium="tactile" emma:mode="ink">
                <msink:context xmlns:msink="http://schemas.microsoft.com/ink/2010/main" type="inkWord" rotatedBoundingBox="13302,233 16025,235 16024,1362 13301,1360"/>
              </emma:interpretation>
              <emma:one-of disjunction-type="recognition" id="oneOf0">
                <emma:interpretation id="interp0" emma:lang="it-IT" emma:confidence="0">
                  <emma:literal>Wir</emma:literal>
                </emma:interpretation>
                <emma:interpretation id="interp1" emma:lang="it-IT" emma:confidence="0">
                  <emma:literal>un</emma:literal>
                </emma:interpretation>
                <emma:interpretation id="interp2" emma:lang="it-IT" emma:confidence="0">
                  <emma:literal>Wn</emma:literal>
                </emma:interpretation>
                <emma:interpretation id="interp3" emma:lang="it-IT" emma:confidence="0">
                  <emma:literal>Wu</emma:literal>
                </emma:interpretation>
                <emma:interpretation id="interp4" emma:lang="it-IT" emma:confidence="0">
                  <emma:literal>War</emma:literal>
                </emma:interpretation>
              </emma:one-of>
            </emma:emma>
          </inkml:annotationXML>
          <inkml:trace contextRef="#ctx0" brushRef="#br0">26 104 0,'26'27'0,"-26"51"15,-26 289-15,0-184 16,52-26 0,0-52-1,52-53 1,-25-52 0,78-52-1,-26-53 1,-1-52-1,-51 26 1,-1 53 0,-26 25-1,-26 53 1,0 26 0,0 79-1,26 52 16,27-26-15,25-26 0,27-27-1,-26-51 1,25-27 0,-25-79-1,-53-52 1,-52-26-1,-53 0 1,1 26 0,25 0-1,53 53 1,79-1 0,26 27-1,104-1 1,27 1-1,-53 26 1,-26 26 0,-104 0-1,-27 26 1,-52 0 15,-53-26-15,79 0-1</inkml:trace>
          <inkml:trace contextRef="#ctx0" brushRef="#br0" timeOffset="471.6978">1859 733 0,'52'52'0,"-26"1"0,27 25 0,-53-25 16,26-27-1,-26-26 1,26 0-1,26-53 1,27-25 0,-1-27-1,-25 53 1,-1 26 0,1 26-1,-27 52 1,0 26-1,26 1 1,1-27 0,25-52-1,1-104 1,-79 104 0</inkml:trace>
        </inkml:traceGroup>
      </inkml:traceGroup>
    </inkml:traceGroup>
  </inkml:traceGroup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1:49.3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C7D6E20-E132-4F1F-8039-BB99E20DCC22}" emma:medium="tactile" emma:mode="ink">
          <msink:context xmlns:msink="http://schemas.microsoft.com/ink/2010/main" type="writingRegion" rotatedBoundingBox="22453,3401 33476,4701 33193,7097 22170,5796"/>
        </emma:interpretation>
      </emma:emma>
    </inkml:annotationXML>
    <inkml:traceGroup>
      <inkml:annotationXML>
        <emma:emma xmlns:emma="http://www.w3.org/2003/04/emma" version="1.0">
          <emma:interpretation id="{79BBF2D6-12B7-4D48-A4A3-A55C3E672BF3}" emma:medium="tactile" emma:mode="ink">
            <msink:context xmlns:msink="http://schemas.microsoft.com/ink/2010/main" type="paragraph" rotatedBoundingBox="22453,3401 33476,4701 33193,7097 22170,579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8D3930E-3FCC-48AB-A546-079EBF4BBD42}" emma:medium="tactile" emma:mode="ink">
              <msink:context xmlns:msink="http://schemas.microsoft.com/ink/2010/main" type="line" rotatedBoundingBox="22453,3401 33476,4701 33193,7097 22170,5796"/>
            </emma:interpretation>
          </emma:emma>
        </inkml:annotationXML>
        <inkml:traceGroup>
          <inkml:annotationXML>
            <emma:emma xmlns:emma="http://www.w3.org/2003/04/emma" version="1.0">
              <emma:interpretation id="{5A601AB9-1ACA-4EE5-86E1-3F345F7553B5}" emma:medium="tactile" emma:mode="ink">
                <msink:context xmlns:msink="http://schemas.microsoft.com/ink/2010/main" type="inkWord" rotatedBoundingBox="22453,3401 28119,4069 27836,6465 22170,5796"/>
              </emma:interpretation>
              <emma:one-of disjunction-type="recognition" id="oneOf0">
                <emma:interpretation id="interp0" emma:lang="it-IT" emma:confidence="0">
                  <emma:literal>Tutti</emma:literal>
                </emma:interpretation>
                <emma:interpretation id="interp1" emma:lang="it-IT" emma:confidence="0">
                  <emma:literal>Tutto</emma:literal>
                </emma:interpretation>
                <emma:interpretation id="interp2" emma:lang="it-IT" emma:confidence="0">
                  <emma:literal>Tutto.</emma:literal>
                </emma:interpretation>
                <emma:interpretation id="interp3" emma:lang="it-IT" emma:confidence="0">
                  <emma:literal>Tutti.</emma:literal>
                </emma:interpretation>
                <emma:interpretation id="interp4" emma:lang="it-IT" emma:confidence="0">
                  <emma:literal>Tnttttis</emma:literal>
                </emma:interpretation>
              </emma:one-of>
            </emma:emma>
          </inkml:annotationXML>
          <inkml:trace contextRef="#ctx0" brushRef="#br0">0 60 0,'78'-52'0,"27"25"0,105 80 15,52-27 1,52 26-16,-26-25 16,-26-1-1,-79-26 1,-78 0-1,-79 0 1,-52 0 0,-53 26-1,-26-26 1,105 0 0</inkml:trace>
          <inkml:trace contextRef="#ctx0" brushRef="#br0" timeOffset="-355.4824">759 348 0,'53'0'0,"-1"52"16,0 79-16,-25 79 0,-54 26 16,1 52-1,0-27 1,26-77-1,0-1 1,0-104 0,-26-53-1,-27-105 1,1-130 0,52 209 15</inkml:trace>
          <inkml:trace contextRef="#ctx0" brushRef="#br0" timeOffset="943.3956">1283 1500 0,'52'53'0,"-25"25"0,-27 27 0,26 0 16,-26-1-1,26-51 1,-26-27-1,26-26 1,27-52 0,-1-53-1,26-52 1,1 52 0,-27 53-1,-25 52 1,-1 26-1,0 52 1,-26 53 0,0 0-1,26-26 1,0-26 0,0-27-1,27-104 16,-1-53-15,-52 105 0</inkml:trace>
          <inkml:trace contextRef="#ctx0" brushRef="#br0" timeOffset="1335.9888">3456 741 0,'27'78'0,"-106"53"16,-78 53-16,-79 104 16,105-79-1,53-78 1,52-26 0,-1-79-1,27-52 1,27-105 15,-1-183-15,-26 314-1</inkml:trace>
          <inkml:trace contextRef="#ctx0" brushRef="#br0" timeOffset="1816.476">2488 1343 0,'157'26'0,"78"0"16,-51 27-16,-27-27 16,-53 0-1,-51-26 1,-53-26 15,0 26-15</inkml:trace>
          <inkml:trace contextRef="#ctx0" brushRef="#br0" timeOffset="1615.2964">2723 924 0,'53'157'0,"25"27"15,1 25-15,25-26 16,-25-52 0,0-26-1,-27-79 1,-52-52-1,-52-79 1,-53-78 15,105 183-15</inkml:trace>
          <inkml:trace contextRef="#ctx0" brushRef="#br0" timeOffset="3544.0814">3587 34 0,'236'-26'16,"0"52"-16,52 0 15,105-26 1,-184 52 0,-78-52-1,-105 27 1,-26-27 0,-78 0-1,25-27 1,53 27-1</inkml:trace>
          <inkml:trace contextRef="#ctx0" brushRef="#br0" timeOffset="2635.8434">4059 872 0,'26'78'0,"-26"53"0,-52 53 16,-1 51-1,53 1 1,26-79 0,53-52-1,-27-79 1,1-78 0,25-106 15,-25-51-16,-27 52 1,0 26 0,0 79-1,-26 52 1,0 26 0,0 105-1,26 26 1,53 0-1,-1-26 1,27-53 0,-26-78-1,-1-52 1,-25-79 0,-27-78-1,-79-27 1,-25 26 15,-27 27-31,27 26 31,78 78-15,26 27 0,79 26-1,78 0 1,26 26-1,-52 26 1,-26 0 0,-78 0-1,-27 27 1,-52-27 0,26-26-1</inkml:trace>
          <inkml:trace contextRef="#ctx0" brushRef="#br0" timeOffset="3171.9968">4949 1919 0,'105'53'0,"-79"25"16,-26 1-16,0-1 0,0 1 31,26-53-16,-26-26 1,52-26 0,1-105-1,25 0 1,-25 52 0,-27 53-1,0 52 1,0 27-1,-26 78 1,27-27 0,-1 1-1,-26-79 1,0-26 0,0-131-1,-79-78 16,79 209-31</inkml:trace>
        </inkml:traceGroup>
        <inkml:traceGroup>
          <inkml:annotationXML>
            <emma:emma xmlns:emma="http://www.w3.org/2003/04/emma" version="1.0">
              <emma:interpretation id="{8D24C86E-1EB2-4373-AFDA-6D47E1F9CE3F}" emma:medium="tactile" emma:mode="ink">
                <msink:context xmlns:msink="http://schemas.microsoft.com/ink/2010/main" type="inkWord" rotatedBoundingBox="30018,4339 33470,4747 33203,7017 29750,6609">
                  <msink:destinationLink direction="with" ref="{286B526F-BCAB-49F2-A7B6-11862FBA8060}"/>
                </msink:context>
              </emma:interpretation>
              <emma:one-of disjunction-type="recognition" id="oneOf1">
                <emma:interpretation id="interp5" emma:lang="it-IT" emma:confidence="0">
                  <emma:literal>74</emma:literal>
                </emma:interpretation>
                <emma:interpretation id="interp6" emma:lang="it-IT" emma:confidence="0">
                  <emma:literal>TG</emma:literal>
                </emma:interpretation>
                <emma:interpretation id="interp7" emma:lang="it-IT" emma:confidence="0">
                  <emma:literal>+4.</emma:literal>
                </emma:interpretation>
                <emma:interpretation id="interp8" emma:lang="it-IT" emma:confidence="0">
                  <emma:literal>74.</emma:literal>
                </emma:interpretation>
                <emma:interpretation id="interp9" emma:lang="it-IT" emma:confidence="0">
                  <emma:literal>74a</emma:literal>
                </emma:interpretation>
              </emma:one-of>
            </emma:emma>
          </inkml:annotationXML>
          <inkml:trace contextRef="#ctx0" brushRef="#br0" timeOffset="4357.5892">7515 1422 0,'262'-27'0,"-105"54"16,-26-27 0,0 26-1,-26-26 1,-105 26-1,0-26 1,-79 0 0,1-26-1,78 26 1</inkml:trace>
          <inkml:trace contextRef="#ctx0" brushRef="#br0" timeOffset="4675.9608">8196 1265 0,'262'26'0,"-105"0"16,0 26-1,-52-26 1,-53-26-1,-52 27 1,-26-1 0,-26 0-1,-27 26 1,-26 1 0,53-1 15,104-78-16,-52 26 1</inkml:trace>
          <inkml:trace contextRef="#ctx0" brushRef="#br0" timeOffset="5267.7804">10343 767 0,'-52'0'15,"-79"26"-15,-52 79 0,-27 52 16,1 26 0,-1 53-1,27 26 1,26 0 15,104 0-31,80-53 16,77-130-1,80 25 1,-1-51 0,26-27-1,-51-26 1,-28-26-1,-77 26 1,-27 0 0,-52-26-1,-27-1 1,27 1 0,26 26-1</inkml:trace>
          <inkml:trace contextRef="#ctx0" brushRef="#br0" timeOffset="5683.812">10265 2521 0,'52'53'16,"-52"52"-16,-26-1 0,26-25 31,0-27-15,0-52 0,0 0-1,26 0 1,53-78-1,-27-27 1,0 79 0,-25 0-1,-27 52 1,52 26 0,0 53-1,53 52 1,-26-52-1,-79-105 1</inkml:trace>
        </inkml:traceGroup>
      </inkml:traceGroup>
    </inkml:traceGroup>
  </inkml:traceGroup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2:10.0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86C203A-0B89-4CB5-961A-1B55046B8238}" emma:medium="tactile" emma:mode="ink">
          <msink:context xmlns:msink="http://schemas.microsoft.com/ink/2010/main" type="inkDrawing" rotatedBoundingBox="2633,11788 12062,12790 11991,13458 2562,12456" semanticType="underline" shapeName="Other">
            <msink:sourceLink direction="with" ref="{36BAC405-D790-4739-BACD-794749F8A421}"/>
          </msink:context>
        </emma:interpretation>
      </emma:emma>
    </inkml:annotationXML>
    <inkml:trace contextRef="#ctx0" brushRef="#br0">9408 1455 0,'-707'-131'0,"367"1"15,-79-1 1,-52-27 0,-1 28-1,27 25 1,0 52-1,0 1 1,-53 26 15,27-26-15,-53-27 0,0-26-1,53 0 1,52 27-1,105 26 1,78-1 0,-26 27-1,-26 52 1,26 27 0,53-1-1,52 0 1,0 1-1,-27-1 1,27-26 0,0 0-1,-52 53 1,78-79 0,78 26-1,184-26 16,131-78-15,-262 78-16</inkml:trace>
  </inkml:traceGroup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2:27.66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2074A6E-E6C9-4256-BE8A-085C21AE7E1E}" emma:medium="tactile" emma:mode="ink">
          <msink:context xmlns:msink="http://schemas.microsoft.com/ink/2010/main" type="writingRegion" rotatedBoundingBox="2591,993 29765,3148 28496,19152 1322,16997"/>
        </emma:interpretation>
      </emma:emma>
    </inkml:annotationXML>
    <inkml:traceGroup>
      <inkml:annotationXML>
        <emma:emma xmlns:emma="http://www.w3.org/2003/04/emma" version="1.0">
          <emma:interpretation id="{2632AA8B-2B9C-4E28-9F3E-708B436DBCB4}" emma:medium="tactile" emma:mode="ink">
            <msink:context xmlns:msink="http://schemas.microsoft.com/ink/2010/main" type="paragraph" rotatedBoundingBox="4188,1537 25077,2707 24884,6153 3995,49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DF6233F-48A6-4445-B419-A2140E2292DC}" emma:medium="tactile" emma:mode="ink">
              <msink:context xmlns:msink="http://schemas.microsoft.com/ink/2010/main" type="line" rotatedBoundingBox="4188,1537 25077,2707 24884,6153 3995,4983"/>
            </emma:interpretation>
          </emma:emma>
        </inkml:annotationXML>
        <inkml:traceGroup>
          <inkml:annotationXML>
            <emma:emma xmlns:emma="http://www.w3.org/2003/04/emma" version="1.0">
              <emma:interpretation id="{058C10A0-E65F-4E92-86C2-0E78B2752713}" emma:medium="tactile" emma:mode="ink">
                <msink:context xmlns:msink="http://schemas.microsoft.com/ink/2010/main" type="inkWord" rotatedBoundingBox="4135,2479 8858,2743 8723,5145 4000,4881"/>
              </emma:interpretation>
              <emma:one-of disjunction-type="recognition" id="oneOf0">
                <emma:interpretation id="interp0" emma:lang="it-IT" emma:confidence="0">
                  <emma:literal>Wi</emma:literal>
                </emma:interpretation>
                <emma:interpretation id="interp1" emma:lang="it-IT" emma:confidence="0">
                  <emma:literal>Wr</emma:literal>
                </emma:interpretation>
                <emma:interpretation id="interp2" emma:lang="it-IT" emma:confidence="0">
                  <emma:literal>Web</emma:literal>
                </emma:interpretation>
                <emma:interpretation id="interp3" emma:lang="it-IT" emma:confidence="0">
                  <emma:literal>War</emma:literal>
                </emma:interpretation>
                <emma:interpretation id="interp4" emma:lang="it-IT" emma:confidence="0">
                  <emma:literal>W.</emma:literal>
                </emma:interpretation>
              </emma:one-of>
            </emma:emma>
          </inkml:annotationXML>
          <inkml:trace contextRef="#ctx0" brushRef="#br0">0 281 0,'53'78'0,"-27"53"0,0 105 15,-26 78 1,0-26-1,-26 0 1,52-52 0,27-79-1,25-78 1,53-106 0,52-130-1,1-78 1,-27-53-1,-53 26 1,-25 52 0,-27 79-1,-25 79 1,-27 52 0,26 79 15,52 130-31,1 53 15,26 0 1,52-27 15,0-78-15,52-52 0,27-79-1,-27-130 1,-51-80-1,-54-77 1,-104-28 0,-104-25-1,-27 79 1,-26 25 0,104 53-1,79 52 1,105 27-1,157-1 1,105 53 0,-26 26-1,-27 26 1,-130 26 0,-106 27-1,-130-27 1,26-52-1</inkml:trace>
          <inkml:trace contextRef="#ctx0" brushRef="#br0" timeOffset="463.885">3431 1957 0,'78'104'0,"1"-51"0,-27-53 0,27-53 15,25-51-15,-25-1 16,-27 53 0,1 25-1,-27 27 1,26 79 0,-25 78-1,25 26 1,0-26-1,1-78 1,25-27 0,1-78-1,26-79 1,-1-130 0,-104 235-1</inkml:trace>
        </inkml:traceGroup>
        <inkml:traceGroup>
          <inkml:annotationXML>
            <emma:emma xmlns:emma="http://www.w3.org/2003/04/emma" version="1.0">
              <emma:interpretation id="{785AB334-8453-49A9-AD27-FB2833E3D3EB}" emma:medium="tactile" emma:mode="ink">
                <msink:context xmlns:msink="http://schemas.microsoft.com/ink/2010/main" type="inkWord" rotatedBoundingBox="10757,2386 19416,2871 19250,5837 10591,5353"/>
              </emma:interpretation>
              <emma:one-of disjunction-type="recognition" id="oneOf1">
                <emma:interpretation id="interp5" emma:lang="it-IT" emma:confidence="0">
                  <emma:literal>Antri</emma:literal>
                </emma:interpretation>
                <emma:interpretation id="interp6" emma:lang="it-IT" emma:confidence="0">
                  <emma:literal>Anti</emma:literal>
                </emma:interpretation>
                <emma:interpretation id="interp7" emma:lang="it-IT" emma:confidence="0">
                  <emma:literal>Arti</emma:literal>
                </emma:interpretation>
                <emma:interpretation id="interp8" emma:lang="it-IT" emma:confidence="0">
                  <emma:literal>Aita</emma:literal>
                </emma:interpretation>
                <emma:interpretation id="interp9" emma:lang="it-IT" emma:confidence="0">
                  <emma:literal>Aita.</emma:literal>
                </emma:interpretation>
              </emma:one-of>
            </emma:emma>
          </inkml:annotationXML>
          <inkml:trace contextRef="#ctx0" brushRef="#br0" timeOffset="1036.1726">7699 647 0,'52'53'0,"-78"52"15,-131 104-15,-79 53 32,-25 0-17,51-27 1,105-51 15,27-80-31,52-25 16,26-105-1,52-158 1,0-104 0,-52 288-1</inkml:trace>
          <inkml:trace contextRef="#ctx0" brushRef="#br0" timeOffset="1293.995">6730 883 0,'79'105'0,"52"78"15,26 105 1,105 105 0,-132-184-1,-51-104 1,-53-52-1,-52-106 1,-79-104 0,105 157-1</inkml:trace>
          <inkml:trace contextRef="#ctx0" brushRef="#br0" timeOffset="1476.6192">6547 1538 0,'262'0'0,"26"26"15,-26-26 1,-27-79 0,-51 1-1,-184 78 1</inkml:trace>
          <inkml:trace contextRef="#ctx0" brushRef="#br0" timeOffset="2275.478">9401 778 0,'79'0'16,"-53"105"-16,-52 105 0,-27 78 0,27 0 31,26-53-15,52-78-1,1-78 1,52-79 0,-1-79-1,27-130 1,-26-53 0,0 53-1,-79 78 1,0 104-1,-26 27 1,26 53 0,27 156-1,25 79 1,53-26 0,26-52-1,0-79 1,27-105-1,-53-79 1,-1-156 0,-103-105 15,-106 0-15,-52 52-1,26 78 1,53 53-1,78 27 1,105 25 0,131 27-1,26 52 1,-26 26 0,-105 0-1,-78 27 1,-106-1-1,-51 0 1,78-52 0</inkml:trace>
          <inkml:trace contextRef="#ctx0" brushRef="#br0" timeOffset="2712.9948">11915 2192 0,'-53'236'15,"53"-79"-15,0-52 16,0-79 0,27-26 15,51-79-16,27-51 1,0-80 0,-27 105-1,-25 79 1,-1 52 0,27 79-1,-1 78 1,27 53-1,0-26 1,-53-106 0,-26-78-1,-52-183 1,-79-131 0,105 288-1</inkml:trace>
          <inkml:trace contextRef="#ctx0" brushRef="#br0" timeOffset="3027.46">9925 71 0,'157'0'0,"79"-26"15,130 26-15,27-26 16,-27 26 0,-104 0-1,-131 26 1,-78 26-1,-106-25 1,53-27 0</inkml:trace>
          <inkml:trace contextRef="#ctx0" brushRef="#br0" timeOffset="3760.8866">14350 1433 0,'236'-26'0,"-27"26"0,132 26 16,-237-52-1,-104 26 17,-104 0-17,-106 0 1,-52 52-1,0 79 1,79 0 0,131-26-1,78-79 1,79 0 0,130 26-1,106-25 1,-27-54-1,-314 27 1</inkml:trace>
        </inkml:traceGroup>
        <inkml:traceGroup>
          <inkml:annotationXML>
            <emma:emma xmlns:emma="http://www.w3.org/2003/04/emma" version="1.0">
              <emma:interpretation id="{D3D250A6-A19B-4A9E-8EC4-919ECF4D131B}" emma:medium="tactile" emma:mode="ink">
                <msink:context xmlns:msink="http://schemas.microsoft.com/ink/2010/main" type="inkWord" rotatedBoundingBox="21279,2494 25077,2707 24902,5838 21104,5625"/>
              </emma:interpretation>
              <emma:one-of disjunction-type="recognition" id="oneOf2">
                <emma:interpretation id="interp10" emma:lang="it-IT" emma:confidence="0">
                  <emma:literal>Sn</emma:literal>
                </emma:interpretation>
                <emma:interpretation id="interp11" emma:lang="it-IT" emma:confidence="0">
                  <emma:literal>Sir</emma:literal>
                </emma:interpretation>
                <emma:interpretation id="interp12" emma:lang="it-IT" emma:confidence="0">
                  <emma:literal>Su</emma:literal>
                </emma:interpretation>
                <emma:interpretation id="interp13" emma:lang="it-IT" emma:confidence="0">
                  <emma:literal>Sii</emma:literal>
                </emma:interpretation>
                <emma:interpretation id="interp14" emma:lang="it-IT" emma:confidence="0">
                  <emma:literal>Sm</emma:literal>
                </emma:interpretation>
              </emma:one-of>
            </emma:emma>
          </inkml:annotationXML>
          <inkml:trace contextRef="#ctx0" brushRef="#br0" timeOffset="4471.8514">17964-112 0,'-445'183'0,"209"-52"16,105 79-1,105-1 1,131 79-1,130 0 1,79 53 0,1-27-1,-27-26 1,-79 0 0,-130-26-1,-132-105 1,-104-78-1,-78-53 1,-53 0 0,-1-131-1,1-26 1,105-26 0,105 79 15,78 25-31,131 27 15,104 26 17,53 52-17,-78-104 1,-27 78 0,-52-78-1,-131 52 1</inkml:trace>
          <inkml:trace contextRef="#ctx0" brushRef="#br0" timeOffset="4899.6022">19168 2245 0,'79'52'0,"-53"79"16,-52 26-16,26 0 16,26-26-1,26-26 1,1-79 0,51-78-1,27-53 16,27-157-15,-54 105 0,1 105-1,26 25 1,0 106 0,52 78-1,0 79 1,-78-1-1,-26-104 1,-79-131 0</inkml:trace>
        </inkml:traceGroup>
      </inkml:traceGroup>
    </inkml:traceGroup>
    <inkml:traceGroup>
      <inkml:annotationXML>
        <emma:emma xmlns:emma="http://www.w3.org/2003/04/emma" version="1.0">
          <emma:interpretation id="{10999047-FB95-4CE4-84DC-2836D3796570}" emma:medium="tactile" emma:mode="ink">
            <msink:context xmlns:msink="http://schemas.microsoft.com/ink/2010/main" type="paragraph" rotatedBoundingBox="2219,5677 29393,7832 28496,19152 1322,169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3CC98E4-36F1-4A5F-A13D-B7B736DB30A2}" emma:medium="tactile" emma:mode="ink">
              <msink:context xmlns:msink="http://schemas.microsoft.com/ink/2010/main" type="line" rotatedBoundingBox="2219,5677 29393,7832 28898,14075 1724,11919"/>
            </emma:interpretation>
          </emma:emma>
        </inkml:annotationXML>
        <inkml:traceGroup>
          <inkml:annotationXML>
            <emma:emma xmlns:emma="http://www.w3.org/2003/04/emma" version="1.0">
              <emma:interpretation id="{F918D1DD-E31E-41A0-A6F4-422895BF9C04}" emma:medium="tactile" emma:mode="ink">
                <msink:context xmlns:msink="http://schemas.microsoft.com/ink/2010/main" type="inkWord" rotatedBoundingBox="2648,5501 12831,8587 11455,13126 1272,10040">
                  <msink:destinationLink direction="with" ref="{34857DAC-09CB-4232-9B81-AB104FCBE2C7}"/>
                </msink:context>
              </emma:interpretation>
              <emma:one-of disjunction-type="recognition" id="oneOf3">
                <emma:interpretation id="interp15" emma:lang="it-IT" emma:confidence="0">
                  <emma:literal>turca).</emma:literal>
                </emma:interpretation>
                <emma:interpretation id="interp16" emma:lang="it-IT" emma:confidence="0">
                  <emma:literal>('vizi,</emma:literal>
                </emma:interpretation>
                <emma:interpretation id="interp17" emma:lang="it-IT" emma:confidence="0">
                  <emma:literal>('via),</emma:literal>
                </emma:interpretation>
                <emma:interpretation id="interp18" emma:lang="it-IT" emma:confidence="0">
                  <emma:literal>('via).</emma:literal>
                </emma:interpretation>
                <emma:interpretation id="interp19" emma:lang="it-IT" emma:confidence="0">
                  <emma:literal>"urea).</emma:literal>
                </emma:interpretation>
              </emma:one-of>
            </emma:emma>
          </inkml:annotationXML>
          <inkml:trace contextRef="#ctx0" brushRef="#br0" timeOffset="41179.3156">760 6225 0,'0'131'0,"0"26"0,-26 52 16,26 53-1,0 26 1,26 27 0,26-27 15,27-27-31,-1-51 16,27-105-1,0-53 1,-1-78-1,1-105 1,-26-105 0,-1-52 15,-25-78 0,-53 51-15,26 158-1,0 53 1,-26 77 0,0 27-1,26 27 1,-26 130 0,0 105-1,53 26 1,-1 52-1,53 0 1,52-52 0,0-26-1,26-131 1,1-52 0,-27-132-1,-26-104 1,-79-131-1,-26-26 17,-78-53-17,-53 27 1,-26 26 0,26 26-1,27 78 1,52 53-1,78 52 1,79 53 0,78 0-1,27 52 1,26 26 0,-53 0-1,-51 0 1,-80-26-1,-52 0 17,-26 0-32,0 0 15,-52 26 1,26 1 0,26-27-1</inkml:trace>
          <inkml:trace contextRef="#ctx0" brushRef="#br0" timeOffset="41304.3204">4085 7299 0,'-104'52'16,"-211"184"-16,184-79 16,27 52-1,51 27 1,80 0-1,51-27 1,1-26 0,52-26-1,-53-52 1,-26-52 0,-25-53-1,-27-105 16,-27-52-31,27-53 32,0 210-1</inkml:trace>
          <inkml:trace contextRef="#ctx0" brushRef="#br0" timeOffset="41800.4566">4321 7508 0,'524'105'15,"-367"-53"1,0 0-1,-78 1 1,-53-27 0,-79 0-1,-51 27 1,-80 25 0,1 27-1,26 0 1,52 52-1,105 0 1,26 52 0,105-25-1,0-27 1,26-26 0,-26-79-1,-78-52 1,-53-78-1,-53-53 17,-25-53-17,78 184-15</inkml:trace>
          <inkml:trace contextRef="#ctx0" brushRef="#br0" timeOffset="42032.864">4321 8163 0,'105'52'0,"26"0"0,52 27 0,-26-53 15,-26-52 1,-79-53-1,1-78 1,-53 157 0</inkml:trace>
          <inkml:trace contextRef="#ctx0" brushRef="#br0" timeOffset="42356.1186">5264 6932 0,'288'105'0,"-79"26"16,1 104 0,-1 106-1,-52 78 1,-26 0-1,-131 0 1,-78-79 0,-53-104-1,-26-53 1,-53-52 0,105-105-1,105-26 1</inkml:trace>
          <inkml:trace contextRef="#ctx0" brushRef="#br0" timeOffset="54024.5354">7908 7796 0,'27'52'0,"-27"-25"0,52 25 16,-26-26-16,27-26 0,-27 0 0,0-26 16,-26 0-1,0-27 1,0-25-1,-52 52 1,-1-1 0,1 27-1,-1 53 1,27-1 15,26 27-31,53-27 16,-1-52-1,-26 0 17,0-26-17,1-26 1,-27-1 0,0 27-1,-27 26 1,1 26-1,26 0 1,0-26 0</inkml:trace>
          <inkml:trace contextRef="#ctx0" brushRef="#br0" timeOffset="38852.0778">-523 3135 0,'-53'26'0,"1"-26"0,-27 26 16,-52 1-16,27 25 0,-53 27 16,26 25-1,-26 53 1,-1 0 15,1 53-31,53-1 16,-27 27-1,78 26 1,1 0 0,52 0-1,26 0 1,53-27-1,-1-25 1,53-1 15,-26-26-31,0-25 32,-1-27-17,-51-53 1,-1-52-1,-52 0 1,0-26 0,-52-78-1,26-27 1,-1 0 0,27 27-1,0 78 1</inkml:trace>
          <inkml:trace contextRef="#ctx0" brushRef="#br0" timeOffset="39224.1624">-1204 6408 0,'131'184'0,"-53"-106"16,1 27-1,-27-27 1,1-25 0,-53-1-1,-27-26 1,-103 0 0,-28-26 15,1 27-16,26-27 1,27 26 0,77 0-1,80 26 1,52-52 0,52-26-1,-157 26 1</inkml:trace>
        </inkml:traceGroup>
        <inkml:traceGroup>
          <inkml:annotationXML>
            <emma:emma xmlns:emma="http://www.w3.org/2003/04/emma" version="1.0">
              <emma:interpretation id="{48249F06-0C8F-4C4F-A875-90EB30EF13F2}" emma:medium="tactile" emma:mode="ink">
                <msink:context xmlns:msink="http://schemas.microsoft.com/ink/2010/main" type="inkWord" rotatedBoundingBox="14455,7651 21472,10455 20004,14130 12987,11327">
                  <msink:destinationLink direction="with" ref="{34857DAC-09CB-4232-9B81-AB104FCBE2C7}"/>
                </msink:context>
              </emma:interpretation>
              <emma:one-of disjunction-type="recognition" id="oneOf4">
                <emma:interpretation id="interp20" emma:lang="it-IT" emma:confidence="0">
                  <emma:literal>ivcz)=1</emma:literal>
                </emma:interpretation>
                <emma:interpretation id="interp21" emma:lang="it-IT" emma:confidence="0">
                  <emma:literal>tizi</emma:literal>
                </emma:interpretation>
                <emma:interpretation id="interp22" emma:lang="it-IT" emma:confidence="0">
                  <emma:literal>tizio</emma:literal>
                </emma:interpretation>
                <emma:interpretation id="interp23" emma:lang="it-IT" emma:confidence="0">
                  <emma:literal>tvcz)=1</emma:literal>
                </emma:interpretation>
                <emma:interpretation id="interp24" emma:lang="it-IT" emma:confidence="0">
                  <emma:literal>tvcz)=L</emma:literal>
                </emma:interpretation>
              </emma:one-of>
            </emma:emma>
          </inkml:annotationXML>
          <inkml:trace contextRef="#ctx0" brushRef="#br0" timeOffset="44128.6476">9872 6277 0,'27'26'15,"-27"79"-15,0 131 0,-53 78 0,1 27 31,52-1-15,0 27 0,52-27-16,1 0 15,25-52 17,27-130-17,26-80 1,0-78-1,0-131 1,-27-78 0,-25-53-1,-27-26 1,-26 0 0,1 52-1,-1 79 1,-26 78-1,0 53 1,26 52 0,0 184-1,0 104 1,53 27 0,26 25-1,-1-52 1,54-26-1,-1-104 17,26-106-17,-26-104 1,0-157 0,-52-158-1,-53-78 1,-52 0-1,-52 0 1,0 105 0,-27 26-1,0 79 1,53 78 0,79 52-1,51 27 1,106 26-1,78 52 1,-26 0 0,-105-52-1,-79 26 1,-51 0 0,-106-26 15,-78-27-16,157 53 1</inkml:trace>
          <inkml:trace contextRef="#ctx0" brushRef="#br0" timeOffset="44492.9194">10108 5596 0,'314'-52'16,"0"52"-16,27 26 15,-27 0 16,-52 1-31,-26-1 32,-105 0-17,-53 0 1,-52 53 0,-52-27-1,26-52 1,0 0-1</inkml:trace>
          <inkml:trace contextRef="#ctx0" brushRef="#br0" timeOffset="44991.962">13355 7796 0,'-79'52'0,"-51"27"0,-54 78 0,53 26 16,27 27 0,51 78-1,79-26 1,53 26-1,52-53 1,0-51 0,-26-79-1,-53-53 1,-26-104 0,-26-106-1,52-103 1,-52 261-1</inkml:trace>
          <inkml:trace contextRef="#ctx0" brushRef="#br0" timeOffset="45532.0218">13800 7901 0,'183'26'16,"27"0"-16,-1 53 0,1-1 16,-27 1-1,-104-1 1,-79-25 15,-105 52-15,-104-27-1,-53 53 1,0 26 0,79 26-1,104-25 1,131-28-1,53 28 1,105-1 0,-1-53-1,1-77 1,-106-27 0,-51-79 30,-106-104-46,-104-27 0,-52 1 16,209 209 0</inkml:trace>
          <inkml:trace contextRef="#ctx0" brushRef="#br0" timeOffset="45726.3652">13748 8582 0,'314'104'0,"-52"-25"16,-26-1-1,-53-25 1,-78-106 0,-53-104-1,-52 157 1</inkml:trace>
          <inkml:trace contextRef="#ctx0" brushRef="#br0" timeOffset="46128.7244">14926 6906 0,'367'78'0,"-105"79"15,-1 79 1,28 104 0,-1 53-1,-79 79 1,-78-53-1,-157-53 1,-79-25 0,-52-80-1,-53-51 1,-25-27 0,51-52-1,106-78 16,78-53-15</inkml:trace>
          <inkml:trace contextRef="#ctx0" brushRef="#br0" timeOffset="48176.6546">18959 8006 0,'314'-53'0,"-131"53"15,1-26 1,-1 0 0,-26 26-1,0 0 1,-52 0 0,-79 0-1,-26 0 16,-52 52-15,-53 27 0,-26-27-1,131-52 1</inkml:trace>
          <inkml:trace contextRef="#ctx0" brushRef="#br0" timeOffset="48544.8328">18959 8660 0,'235'53'0,"27"-27"0,53 0 16,-1-26-1,-79 52 1,-25-26 0,-79 27-1,-79-53 1,-26 0 0,-26 0-1,-26 0 1,-26-53-1,-27 27 1,27 26 0,52 0-1</inkml:trace>
          <inkml:trace contextRef="#ctx0" brushRef="#br0" timeOffset="49676.7122">22965 7665 0,'79'79'0,"-53"-27"0,26-26 0,27-26 16,-1 0-1,1-52 1,26-27 0,26-52-1,-27 0 1,1-26 0,0 0-1,-53 0 1,1 26-1,-53 26 1,0 27 0,-27 52 15,-25 52-31,-27 52 16,27 106-1,0 51 1,52 53-1,0 53 17,52-1-17,0 1 1,-25-53 0,-1-26-1,-52-53 1,-27-78-1,-104-52 1,-52-53 0,-53 0-1,26-26 1,53 26 0,78 0 15,105-26-31,105 53 15,78-27 1,53-26 0,52-26-1,26-1 1,-26 27 0,-26-26 15,-26 26-16,-79 26 1,-26 1 0,-79 51-1,-52-78 1</inkml:trace>
        </inkml:traceGroup>
      </inkml:traceGroup>
      <inkml:traceGroup>
        <inkml:annotationXML>
          <emma:emma xmlns:emma="http://www.w3.org/2003/04/emma" version="1.0">
            <emma:interpretation id="{9AE0983B-AA8D-41FE-AFF4-CB952635D7E2}" emma:medium="tactile" emma:mode="ink">
              <msink:context xmlns:msink="http://schemas.microsoft.com/ink/2010/main" type="line" rotatedBoundingBox="3330,11001 19112,14226 17911,20104 2129,16879"/>
            </emma:interpretation>
          </emma:emma>
        </inkml:annotationXML>
        <inkml:traceGroup>
          <inkml:annotationXML>
            <emma:emma xmlns:emma="http://www.w3.org/2003/04/emma" version="1.0">
              <emma:interpretation id="{99B1DD9E-1337-4527-927F-C3B69A0BDBFE}" emma:medium="tactile" emma:mode="ink">
                <msink:context xmlns:msink="http://schemas.microsoft.com/ink/2010/main" type="inkWord" rotatedBoundingBox="3246,11416 11104,13021 9987,18484 2129,16879"/>
              </emma:interpretation>
              <emma:one-of disjunction-type="recognition" id="oneOf5">
                <emma:interpretation id="interp25" emma:lang="it-IT" emma:confidence="0">
                  <emma:literal>Itea</emma:literal>
                </emma:interpretation>
                <emma:interpretation id="interp26" emma:lang="it-IT" emma:confidence="0">
                  <emma:literal>Itea)</emma:literal>
                </emma:interpretation>
                <emma:interpretation id="interp27" emma:lang="it-IT" emma:confidence="0">
                  <emma:literal>Fitta)</emma:literal>
                </emma:interpretation>
                <emma:interpretation id="interp28" emma:lang="it-IT" emma:confidence="0">
                  <emma:literal>Iuta</emma:literal>
                </emma:interpretation>
                <emma:interpretation id="interp29" emma:lang="it-IT" emma:confidence="0">
                  <emma:literal>Iuta)</emma:literal>
                </emma:interpretation>
              </emma:one-of>
            </emma:emma>
          </inkml:annotationXML>
          <inkml:trace contextRef="#ctx0" brushRef="#br0" timeOffset="78860.45">210 9629 0,'131'-26'0,"-26"52"16,52 0-16,52 0 16,1 1-1,25 25 1,-51-26 0,-80 0-1,-25-26 1,-79 0-1,0 0 1,0 0 0,0 0-1,26 27 1,26-1 0,-52-26-1</inkml:trace>
          <inkml:trace contextRef="#ctx0" brushRef="#br0" timeOffset="78365.3138">367 10205 0,'0'52'0,"0"1"0,0 25 16,-26 27-16,52 52 15,-52 27 1,26-1-1,26 26 1,0 27 0,27-26-1,-1 25 1,26-52 0,1-52 15,-27-52-31,27-53 15,0-52 17,-27-26-17,26-79 1,-25-53 0,-27-25-1,53-53 1,-53 53-1,26 25 1,-52 53 0,26 53-1,-26 52 1,0 26 0,0 0-1,26 131 1,1 52-1,25 52 1,27 27 0,25 0-1,27-26 1,26-53 15,-26-52-15,-26-79-1,0-78 1,-53-52 0,1-53-1,-53-105 1,-53-26 0,-25 27-1,-27-27 1,0 78-1,53 1 1,52 78 0,78 27-1,106 25 1,25 53 0,27 27-1,-79-1 1,-26 0-1,-105-26 1,-26 0 0,-26-26-1,-53 0 17,-25-1-17,-1-51 1,105 78-1</inkml:trace>
          <inkml:trace contextRef="#ctx0" brushRef="#br0" timeOffset="79440.5504">3954 10546 0,'-183'104'0,"-53"53"0,106 27 0,25 25 15,52 27 1,80 52 0,51-26-1,53 0 1,0-53 0,26-26-1,-52-52 1,-53-52-1,-52-79 1,0-105 15,-26-131-31,26 236 16</inkml:trace>
          <inkml:trace contextRef="#ctx0" brushRef="#br0" timeOffset="80304.8414">4321 11619 0,'236'105'0,"-79"-53"16,0 1-16,-52-27 15,-27-52 1,-25-27-1,-27-78 1,26-26 0,-52 157 15</inkml:trace>
          <inkml:trace contextRef="#ctx0" brushRef="#br0" timeOffset="80060.6914">4478 10965 0,'131'52'16,"-79"-26"-16,53 26 0,26 1 15,0-27 1,26 26 0,-52-25-1,-53-1 1,-52-26-1,-26 26 1,-52 26 0,-80 27-1,1 26 1,0-1 0,26 1-1,53 26 1,52-26 15,52-1-15,52 1-1,53 0 1,26-53 0,-52 1-1,-26-53 1,-53 0-1,-79-105 1,-25-26 0,-53-52-1,131 183 1</inkml:trace>
          <inkml:trace contextRef="#ctx0" brushRef="#br0" timeOffset="80721.8496">5526 10781 0,'104'26'0,"-25"27"15,52 52-15,26 78 0,26 79 31,0 26-31,-52 0 16,-52-53 0,-79-25 15,-79 26-15,-25-106-1,-1-25 1,0-26-1,27-27 1,51-26 0,27 1-1,79-54 1,26-77 0,-105 104-1</inkml:trace>
          <inkml:trace contextRef="#ctx0" brushRef="#br1" timeOffset="91036.6988">-864 8765 0,'0'131'0,"0"52"0,0 53 16,26 78-1,-26 53 1,0 52 0,0 104-1,27-25 1,25-27 0,-26 27-1,27-53 1,-27-26-1,26-26 1,-26-53 0,1-104 15,25-53-31,-78-78 31,52-158-31,-26-104 31,0-209-15,0-79 0,0 445-1</inkml:trace>
        </inkml:traceGroup>
        <inkml:traceGroup>
          <inkml:annotationXML>
            <emma:emma xmlns:emma="http://www.w3.org/2003/04/emma" version="1.0">
              <emma:interpretation id="{9A821D1E-478A-48EB-A95C-B5CD9CEAB025}" emma:medium="tactile" emma:mode="ink">
                <msink:context xmlns:msink="http://schemas.microsoft.com/ink/2010/main" type="inkWord" rotatedBoundingBox="12357,12845 19112,14226 18277,18314 11521,16933"/>
              </emma:interpretation>
              <emma:one-of disjunction-type="recognition" id="oneOf6">
                <emma:interpretation id="interp30" emma:lang="it-IT" emma:confidence="0">
                  <emma:literal>tutta</emma:literal>
                </emma:interpretation>
                <emma:interpretation id="interp31" emma:lang="it-IT" emma:confidence="0">
                  <emma:literal>tuta</emma:literal>
                </emma:interpretation>
                <emma:interpretation id="interp32" emma:lang="it-IT" emma:confidence="0">
                  <emma:literal>Funta</emma:literal>
                </emma:interpretation>
                <emma:interpretation id="interp33" emma:lang="it-IT" emma:confidence="0">
                  <emma:literal>iuta</emma:literal>
                </emma:interpretation>
                <emma:interpretation id="interp34" emma:lang="it-IT" emma:confidence="0">
                  <emma:literal>tutina</emma:literal>
                </emma:interpretation>
              </emma:one-of>
            </emma:emma>
          </inkml:annotationXML>
          <inkml:trace contextRef="#ctx0" brushRef="#br0" timeOffset="84613.6006">10396 13243 0,'52'104'0,"-25"1"0,-27 52 16,-27 53 0,27-1-1,27 53 1,25-52 0,27-27 15,25-52-31,-25-79 15,-1-78 1,27-105 0,-26-52-1,-27-27 1,-26 27 0,-26 104-1,26 27 1,-26 52 15,0 26-15,27 79-1,-1 131 1,52 25 0,1-51-1,-1-27 1,27-78-1,0-105 1,0-131 0,-27-105-1,-52-52 1,1 0 0,-54 26-1,27 53 1,-26 104-1,52 53 1,1 26 0,51 0-1,53 52 1,-26-26 0,0 26-1,-27-26 1,-25-26-1,-53 26 1,0 0 15,0 0-15,26 52 0,26 27-1,0-53 1,-52-26-16</inkml:trace>
          <inkml:trace contextRef="#ctx0" brushRef="#br0" timeOffset="85286.478">12936 13766 0,'-52'0'0,"-27"27"0,1 25 0,-1 53 16,27 52-16,25 26 15,1 0 1,26 27-1,53-53 1,-27-26 0,26-26-1,27-53 1,-53-26 0,26-52-1,1-53 1,-1 1-1,0-53 1,-52 131 15</inkml:trace>
          <inkml:trace contextRef="#ctx0" brushRef="#br0" timeOffset="86296.2824">12988 14212 0,'131'78'0,"-26"1"0,52-27 16,-26-26-1,-52-78 1,-27-53 0,0 0-1,-52-52 1,-26-52 15,26-53-15,53 131-1,-27 105 1,0 78 0,105 1-1,0 130 1,0 26 0,0 158-1,-79 52 1,-104-79-1,-132-52 1,27-104 0,157-184-1</inkml:trace>
          <inkml:trace contextRef="#ctx0" brushRef="#br0" timeOffset="85837.2804">13460 13976 0,'105'52'0,"-27"-52"15,1 26-15,-27 1 0,-26-27 32,0 0-17,-130 52 1,-27 0 15,-26 53-31,52 0 16,26 26-1,53-27 17,26 27-17,79-26 1,-53-52 0,105 51-1,-53-78 1,1-26-1,-53 0 1,0-52 0,-26-26-1,-26-27 1,-52-52 0,78 157-1</inkml:trace>
          <inkml:trace contextRef="#ctx0" brushRef="#br0" timeOffset="81205.2666">7908 11855 0,'131'0'0,"-26"-26"16,26 26-16,-26 0 0,26 0 16,-27 26-1,-51-26 1,-27 0-1,-26 0 17,-26-26-17,0 26 1,-79 0 0,105 0-16</inkml:trace>
          <inkml:trace contextRef="#ctx0" brushRef="#br0" timeOffset="81481.6444">8013 12221 0,'105'53'0,"-27"-27"0,27-26 0,0 26 15,0-26 1,-27 26 0,1 1-1,-53-27 1,-26 0 0,0-27-1,0 27 1</inkml:trace>
          <inkml:trace contextRef="#ctx0" brushRef="#br0" timeOffset="83505.1596">9375 12457 0,'52'52'0,"79"1"0,26-1 0,53 1 15,52-1 1,52-26 0,26 0-1,1-26 1,51 0-1,1 0 1,0 0 0,0 0-1,-27 0 1,-51 26 15,-27 1-31,-105-27 16,-52 0-1,-105 0 32,0-27-47,-78-25 0,-79 0 16,-79-27 0,210 79-1</inkml:trace>
          <inkml:trace contextRef="#ctx0" brushRef="#br0" timeOffset="82812.7502">10841 11436 0,'79'26'0,"-53"0"0,53-26 0,25 26 16,1-52-16,26 0 15,-26-26 1,-1-27-1,-25 1 1,-27-27 0,1 26-1,-53 1 1,0-1 0,-26 79-1,26 0 1,-27 79-1,1 52 1,-26 26 0,26 0-1,26 0 1,-27 0 15,27-26-31,-26 0 31,0-53-15,-26-25 0,-1-27-1,-25 0 1,-1-26 0,53-26-1,26 26 1,26-26-1,53 0 1,25 26 0,27 0-1,27 26 1,-28 0 0,-25-26-1,-26 26 1,-53-26-1,-26 0 1,-26-26 0,-53-26-1,79 52 1</inkml:trace>
        </inkml:traceGroup>
      </inkml:traceGroup>
    </inkml:traceGroup>
  </inkml:traceGroup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4:00.16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4857DAC-09CB-4232-9B81-AB104FCBE2C7}" emma:medium="tactile" emma:mode="ink">
          <msink:context xmlns:msink="http://schemas.microsoft.com/ink/2010/main" type="inkDrawing" rotatedBoundingBox="4162,9592 21257,13974 20173,18201 3079,13819" semanticType="underline" shapeName="Other">
            <msink:sourceLink direction="with" ref="{F918D1DD-E31E-41A0-A6F4-422895BF9C04}"/>
            <msink:sourceLink direction="with" ref="{48249F06-0C8F-4C4F-A875-90EB30EF13F2}"/>
          </msink:context>
        </emma:interpretation>
      </emma:emma>
    </inkml:annotationXML>
    <inkml:trace contextRef="#ctx0" brushRef="#br0">0 0 0,'104'52'16,"210"53"-16,-183-53 16,53-26-1,25 27 1,53-1 0,0 0-1,52-25 16,0-1-15,53 0 0,-27 0-1,53 27 1,0-27 0,0 0-1,-1 26 1,54 1-1,-1-1 1,26 0 0,27 1-1,25-1 1,-25 0 0,-1-25-1,27 25 1,-26-26-1,-1 0 1,1 1 0,-27-1 15,184 0-15,-263-26-1,27 0 1,27 52-1,-54-25 1,27-1 0,-26 26 15,0-26-31,-26 27 16,-53-27-1,-26-26 1,-26 0-1,-53 0 17,-52 0-32,-26 26 31,-26 0-15,0 53-1,-27-1 1,1 27-1,-27 52 1,27 79 0,-27-27-1,53 106 1,-27 51 0,27 27-1,0 26 1,-53 26-1,1-52 1,-1 0 0,-26-105-1,27-26 1,-53-79 0,-27-26-1,27-52 1,0-53-1,0-26 17,0 0-17,0 1 1,-26 25 0,26-52-1,0-105 1,0 105-1</inkml:trace>
  </inkml:traceGroup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4:59.0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69EE4D1-68C0-4B60-B4DA-C7F3EDA21885}" emma:medium="tactile" emma:mode="ink">
          <msink:context xmlns:msink="http://schemas.microsoft.com/ink/2010/main" type="inkDrawing" rotatedBoundingBox="3663,1779 3721,9975 3587,9976 3530,1780" semanticType="callout" shapeName="Other">
            <msink:sourceLink direction="with" ref="{D4C26ABC-5D77-4E13-8911-BD1EF554AC17}"/>
            <msink:sourceLink direction="with" ref="{5CA53387-E68E-4CB6-8622-25ADDE207D72}"/>
          </msink:context>
        </emma:interpretation>
      </emma:emma>
    </inkml:annotationXML>
    <inkml:trace contextRef="#ctx0" brushRef="#br0">53 0 0,'-26'52'16,"26"53"-16,-26 26 0,26 52 15,0 0 1,0 53 0,0 0-1,0 52 1,26-26-1,-26 26 17,0 0-17,26 26 1,0 26 0,-26-26-1,0 53 1,26-27-1,-52 1 1,26 25 0,0-25-1,-26-1 1,26 1 0,26-27-1,-26 0 1,0-26-1,0 0 1,0 0 15,-26-52-31,26-79 32,0 53-32,0-80 31,26 1-16,0-26 1,-26-52 0,0-27-1,0-26 1,-26 0 0,0-26-1,-26-53 1,52 79-1</inkml:trace>
  </inkml:traceGroup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5:19.0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92D62DC-A885-45E5-8933-45C8058F9221}" emma:medium="tactile" emma:mode="ink">
          <msink:context xmlns:msink="http://schemas.microsoft.com/ink/2010/main" type="inkDrawing" rotatedBoundingBox="3553,8880 6827,9955 6230,11774 2956,10699" hotPoints="6079,10330 4747,11662 3414,10330 4747,8997" semanticType="enclosure" shapeName="Circle"/>
        </emma:interpretation>
      </emma:emma>
    </inkml:annotationXML>
    <inkml:trace contextRef="#ctx0" brushRef="#br0">1623-288 0,'26'-27'0,"-26"27"0,0-52 16,0 26-16,-52-27 0,0 1 0,-27 0 15,-52-1 1,0-25-1,-26 25 1,-26 27 0,-1-26-1,-25 26 1,0 26 0,-1 26-1,27 26 1,26 1-1,0 51 17,26 1-17,26 0 1,26 26 0,27 0-1,52-27 1,26 54-1,53-28 1,25 28 0,80-1-1,-1-26 1,0 0 0,27 0-1,-1-53 1,1 1-1,-1-27 1,27 0 0,0-25-1,25-1 1,-77-26 0,25-26 15,-25-53-16,-27 0 1,-26-25 0,-53-27-1,1-26 1,-106-53 0,-77-26-1,-106-25 1,-183-27-1,-235 78 17,-79 53-32,707 157 15</inkml:trace>
  </inkml:traceGroup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5:01.9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2BEAEE8-601E-44A8-A999-B0484F2820E7}" emma:medium="tactile" emma:mode="ink">
          <msink:context xmlns:msink="http://schemas.microsoft.com/ink/2010/main" type="writingRegion" rotatedBoundingBox="2756,589 7481,-307 7867,1721 3141,2618"/>
        </emma:interpretation>
      </emma:emma>
    </inkml:annotationXML>
    <inkml:traceGroup>
      <inkml:annotationXML>
        <emma:emma xmlns:emma="http://www.w3.org/2003/04/emma" version="1.0">
          <emma:interpretation id="{943D99D9-B8D6-4E47-89E1-E661364C8FA0}" emma:medium="tactile" emma:mode="ink">
            <msink:context xmlns:msink="http://schemas.microsoft.com/ink/2010/main" type="paragraph" rotatedBoundingBox="2756,589 7481,-307 7867,1721 3141,26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A4C5ECD-827A-4429-8F3E-6920C3C24B20}" emma:medium="tactile" emma:mode="ink">
              <msink:context xmlns:msink="http://schemas.microsoft.com/ink/2010/main" type="line" rotatedBoundingBox="2756,589 7481,-307 7867,1721 3141,2618"/>
            </emma:interpretation>
          </emma:emma>
        </inkml:annotationXML>
        <inkml:traceGroup>
          <inkml:annotationXML>
            <emma:emma xmlns:emma="http://www.w3.org/2003/04/emma" version="1.0">
              <emma:interpretation id="{5CA53387-E68E-4CB6-8622-25ADDE207D72}" emma:medium="tactile" emma:mode="ink">
                <msink:context xmlns:msink="http://schemas.microsoft.com/ink/2010/main" type="inkWord" rotatedBoundingBox="2756,589 7481,-307 7867,1721 3141,2618">
                  <msink:destinationLink direction="with" ref="{D69EE4D1-68C0-4B60-B4DA-C7F3EDA21885}"/>
                </msink:context>
              </emma:interpretation>
              <emma:one-of disjunction-type="recognition" id="oneOf0">
                <emma:interpretation id="interp0" emma:lang="it-IT" emma:confidence="0">
                  <emma:literal>ANTEC)</emma:literal>
                </emma:interpretation>
                <emma:interpretation id="interp1" emma:lang="it-IT" emma:confidence="0">
                  <emma:literal>AVETE)</emma:literal>
                </emma:interpretation>
                <emma:interpretation id="interp2" emma:lang="it-IT" emma:confidence="0">
                  <emma:literal>ALEE)</emma:literal>
                </emma:interpretation>
                <emma:interpretation id="interp3" emma:lang="it-IT" emma:confidence="0">
                  <emma:literal>AEC)</emma:literal>
                </emma:interpretation>
                <emma:interpretation id="interp4" emma:lang="it-IT" emma:confidence="0">
                  <emma:literal>Burtt)</emma:literal>
                </emma:interpretation>
              </emma:one-of>
            </emma:emma>
          </inkml:annotationXML>
          <inkml:trace contextRef="#ctx0" brushRef="#br0">471 52 0,'-26'79'0,"-26"52"0,-53 0 15,-26 0 1,52-27 0,1-51-1,78-53 1,0-27 0,78-51-1,27-53 1,0-26-1,0 26 1,-53 26 0,-26 79-1,0 0 1,27 78 15,25 53-15,27 0-1,26 26 1,0-53 0,-53 1-1,-51-53 1,-54 0 0,-51 0-1,-132-26 1,-25 26-1,25 1 1,105-1 0,105-79-1,0 53 1</inkml:trace>
          <inkml:trace contextRef="#ctx0" brushRef="#br0" timeOffset="5076.3668">759-943 0,'0'-52'0,"53"78"16,-27 79-16,0 78 0,-52 53 0,26 52 15,0-79 1,52-130 0,0-53-1,1-26 1,25-79 15,27-52-15,-79-26-1,27-26 1,-27 26 0,-26 78-1,0 53 1,0 52-1,26 53 1,26 104 0,1 79-1,52-52 1,-27-106 0,27-51-1,-27-79 1,-25-27-1,-1-25 1,-78-80 15,-26-25-31,-79 26 16,26 0 0,53 26 15,78 26-16,52 27 1,79-1 0,27 27-1,-1 52 1,-26 0 0,-105 26-1,-52-26 1,0-52-1,0 52 1</inkml:trace>
          <inkml:trace contextRef="#ctx0" brushRef="#br0" timeOffset="5427.9428">2959-1048 0,'0'27'0,"-105"51"0,0 27 16,1 104-16,25 27 16,53 0-1,26-79 1,52-26 15,27-26-31,-1-1 31,1-51-31,-27-106 32,27-78-32,52-26 31,-131 157-16</inkml:trace>
          <inkml:trace contextRef="#ctx0" brushRef="#br0" timeOffset="6318.602">2854-157 0,'26'-26'0,"79"-1"0,52 1 0,53 0 15,-53 0 1,-53 26 0,-104-26-1,-104-27 1,104 53-1</inkml:trace>
          <inkml:trace contextRef="#ctx0" brushRef="#br0" timeOffset="5772.6826">3849-864 0,'-26'-53'0,"-53"80"0,-78 77 16,26 27-16,27 53 0,25-27 16,79-26-1,26-1 1,53 1-1,-1 0 1,1-26 0,-27-79-1,27-78 1,-79 52 15</inkml:trace>
          <inkml:trace contextRef="#ctx0" brushRef="#br0" timeOffset="6739.5166">4006-1074 0,'131'-26'15,"0"78"-15,26 106 0,0 51 0,-52 53 31,-157 26-15,-132 26 0,-156-26-1,340-288-15</inkml:trace>
        </inkml:traceGroup>
      </inkml:traceGroup>
    </inkml:traceGroup>
  </inkml:traceGroup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5:00.2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4C26ABC-5D77-4E13-8911-BD1EF554AC17}" emma:medium="tactile" emma:mode="ink">
          <msink:context xmlns:msink="http://schemas.microsoft.com/ink/2010/main" type="inkDrawing" rotatedBoundingBox="4005,10176 25215,10106 25216,10403 4006,10473" semanticType="enclosure" shapeName="Other">
            <msink:destinationLink direction="with" ref="{65B5A923-2FC6-4520-9E61-03E4F0C89CE0}"/>
            <msink:destinationLink direction="with" ref="{D69EE4D1-68C0-4B60-B4DA-C7F3EDA21885}"/>
          </msink:context>
        </emma:interpretation>
      </emma:emma>
    </inkml:annotationXML>
    <inkml:trace contextRef="#ctx0" brushRef="#br0">-19922 1131 0,'78'53'0,"27"-27"15,26-26-15,131 0 0,-27 26 32,158 0-17,-79-26 1,1 26 0,25-26-1,0 26 1,27-52-1,52 52 1,-26-52 0,52 26-1,0 26 1,0-26 0,27 0-1,25 27 1,1-1-1,25-26 1,1 26 0,0-26-1,26-26 17,0 26-17,-27 0 1,27-26-1,26-1 1,-52 1 0,26 26-1,-53-78 1,27 52 0,-26-1-1,-1 27 1,27 0-1,-53 0 1,27-26 0,-27 52-1,0-26 1,1 0 15,-1 27-31,-26-1 16,-26-26-1,0 26 17,0-26-17,-52 26 1,-27-26 0,-26-52-1,-26 78 1,-26 0-1,-26-26 1,-53 26 0,-52 0-1,-52-52 1,-53-26 0,-52-53-1,0 27 1,26 78-1</inkml:trace>
  </inkml:traceGroup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5:23.0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465129C-6246-47C3-BF18-394CE72B6EC8}" emma:medium="tactile" emma:mode="ink">
          <msink:context xmlns:msink="http://schemas.microsoft.com/ink/2010/main" type="inkDrawing" rotatedBoundingBox="11573,8509 11588,8509 11588,8524 11573,8524" shapeName="Other"/>
        </emma:interpretation>
      </emma:emma>
    </inkml:annotationXML>
    <inkml:trace contextRef="#ctx0" brushRef="#br0">0 0 0,'0'0'0</inkml:trace>
  </inkml:traceGroup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5:23.9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60E07F5-5284-4210-8038-0C7A66E7D076}" emma:medium="tactile" emma:mode="ink">
          <msink:context xmlns:msink="http://schemas.microsoft.com/ink/2010/main" type="inkDrawing" rotatedBoundingBox="10791,6267 13538,9572 10545,12058 7799,8753" hotPoints="12653,9146 10627,11172 8600,9146 10627,7119" semanticType="enclosure" shapeName="Circle"/>
        </emma:interpretation>
      </emma:emma>
    </inkml:annotationXML>
    <inkml:trace contextRef="#ctx0" brushRef="#br0">3241 639 0,'0'-79'0,"-53"27"0,-25-26 16,-27-1-16,-26 0 16,-52 1-1,-27-1 1,-52 1-1,-26 52 1,-26 26 0,26 52-1,-26 27 1,52 78 0,0 26 15,79 79-16,26 0 1,52 52 0,53 26-1,78 27 1,79-27 0,78-25-1,26-27 1,79 0-1,27-53 1,51-51 0,-25-53 15,25-79-31,-25-26 16,-1-78-1,-26-27 1,-52-78-1,-26-26 1,-53-53 15,0-78-15,-52-27 0,-78-25-1,-53 25 1,-53-25-1,-78 52 1,-131-1 0,-52 53-1,-105 105 1,-26 79 0,105 52-1,340 26 1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02.87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7912A64-7BAB-4348-B58B-13A4BC008B75}" emma:medium="tactile" emma:mode="ink">
          <msink:context xmlns:msink="http://schemas.microsoft.com/ink/2010/main" type="inkDrawing" rotatedBoundingBox="24927,1497 31892,1491 31893,1569 24928,1575" semanticType="underline" shapeName="Other"/>
        </emma:interpretation>
      </emma:emma>
    </inkml:annotationXML>
    <inkml:trace contextRef="#ctx0" brushRef="#br0">0 78 0,'52'-26'0,"27"26"0,26 0 16,52 26-16,52-52 0,79 26 15,79 0 1,26 0 0,78-26-1,26 26 1,27 0-1,26 0 17,-26 0-32,26 0 15,-79 26 1,0-26 15,-25-26-15,-106 52-1,-78 0 1,-105-26 0,-105 0-1,-52 0 1,-183-26 0,-79-26-1,262 52 1</inkml:trace>
  </inkml:traceGroup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5:24.9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4EE5623-70E2-4F3B-8AE7-D1466EE952CF}" emma:medium="tactile" emma:mode="ink">
          <msink:context xmlns:msink="http://schemas.microsoft.com/ink/2010/main" type="inkDrawing" rotatedBoundingBox="17670,6225 19055,10528 15561,11653 14176,7350" hotPoints="18574,8865 16522,10918 14469,8865 16522,6813" semanticType="enclosure" shapeName="Circle"/>
        </emma:interpretation>
      </emma:emma>
    </inkml:annotationXML>
    <inkml:trace contextRef="#ctx0" brushRef="#br0">2378 234 0,'-131'-157'0,"-52"105"15,-27 25 1,-52 54-1,-26 51 1,26 27 15,-26 52 1,27 26-32,51 53 15,27 78 1,104 27-1,53 25 1,78 27 0,53 0-1,52-27 1,53 1 0,78-1-1,26-51 1,26-106-1,1-52 1,-1-78 0,1-79-1,-27-79 1,-52-78 0,-27-78 15,-25-54-16,-27-77 1,-78-27 0,-79-26-1,-52 0 1,-53 0 0,-52 53-1,-130-1 1,-80 53-1,-104 52 1,-26 157 0,26 79-1,445 26 1</inkml:trace>
  </inkml:traceGroup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5:25.7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0138FB3-D523-4725-8F2A-610B88CDD3A3}" emma:medium="tactile" emma:mode="ink">
          <msink:context xmlns:msink="http://schemas.microsoft.com/ink/2010/main" type="inkDrawing" rotatedBoundingBox="21409,7868 22851,10219 20899,11417 19456,9066" hotPoints="22402,9603 21101,10904 19801,9603 21101,8303" semanticType="enclosure" shapeName="Circle"/>
        </emma:interpretation>
      </emma:emma>
    </inkml:annotationXML>
    <inkml:trace contextRef="#ctx0" brushRef="#br0">1923 277 0,'-157'-209'0,"-79"156"16,-78 53-1,-27 79 1,53 78-1,26 26 1,105 27 0,26 52-1,105 26 1,52 0 0,105 26-1,79-26 1,52-52-1,52-27 1,-26-104 0,26-53 15,-26-78-15,-26-79-1,-26-78 1,-79-105-1,-79 0 1,-104-26 0,-131-1-1,-105 1 1,-104 79 0,-132 156-1,498 79 1</inkml:trace>
  </inkml:traceGroup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5:29.65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1675 153 0,'-158'26'0,"-103"-78"16,-80 0-16,1-1 15,52 27 1,78 26 0,132 26-1,104 27 1,131 25 0,210 27-1,78 0 1,26-1 15,-78 1-15,-105-53-1,-157-25 1,-131-27 0,-131-27-1,-157 1 1,-79 0-1,-26 26 1,53 52 15,78 27-31,184 0 16,130 25 0,158 1-1,130 26 1,27-26-1,-132-27 1,-130-52 0,-105-26-1,-105 0 17,-78-78-17,157-27 1,26 105-16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5:30.72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1806 100 0,'-52'-79'0,"-105"53"16,-53 26-1,-51 52-15,-54 1 0,-25-1 16,52 0 0,105 1-1,130-27 1,53-26 0,131 0-1,131-53 16,131 27-15,26 0 0,52 0-1,-26 78 1,-104 1 15,-106-1-31,-156 0 16,-105-25-1,-184-1 1,-156 0 0,-106 26-1,1 27 1,52 52 15,-26 104-15,340-77-1,158 25 1,235 0 0,131 0-1,104-25 1,-78 25 0,-130-26-1,-184-52 1,-158-53-1,-182-26 1,-132-52 0,1 26 15,104 26-31,79 0 16,157 27-1,105 25 1,183 27 15,79-79-15,25-52-1,-392 26-15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5:31.62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2250 6 0,'-183'-27'0,"-79"54"31,-78 25-31,-79 27 0,0-1 16,105 27-1,78 0 1,158-1-1,104 1 1,157 0 0,131 0-1,79 26 1,26-27 15,-26 27-31,-158 0 16,-104-78-1,-157 25 1,-157 27 15,-131-79-31,-1-26 16,54 52 15,77 27-15,106-1-1,130 53 1,184 27 15,78-1-31,26 52 16,-52-78 0,-157-52-1,-131-53 1,-26-26-1,-52 52 1,-53 27 0,0 25 15,105-25-31,26-79 16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5:12.5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3CDEE9E-9AEA-4CB1-AC9F-90A0F35FB718}" emma:medium="tactile" emma:mode="ink">
          <msink:context xmlns:msink="http://schemas.microsoft.com/ink/2010/main" type="inkDrawing" rotatedBoundingBox="7337,217 25210,2623 23869,12590 5996,10185" shapeName="Other"/>
        </emma:interpretation>
      </emma:emma>
    </inkml:annotationXML>
    <inkml:trace contextRef="#ctx0" brushRef="#br0">-17932 1131 0,'52'0'15,"-52"-52"-15,53-27 0,-27-25 0,26-54 16,27 1-16,-1-26 16,27-26-1,0-1 1,-1-52 0,27-26 15,0 0-16,26-26 1,0 0 0,1-1-1,-1 54 1,-26-1 0,26 26-1,-26 0 1,26 53-1,-26 0 1,-27 52 0,1 52-1,-26 27 1,-27 52 0,27 52-1,-1 27 1,1 52-1,26-26 1,-27 52 15,27 26-15,26 26 0,0 27-1,-27 0 1,27-1-1,53 80 1,-27-106 0,0-52-1,0-26 1,0-78 0,-26-27-1,0-79 16,0-78-15,0-26 0,0-105-1,-26-26 1,25-26 0,1-26-1,26-27 1,-26-26-1,27-26 1,-1 0 0,-26 27-1,26-27 1,0 26 0,-26 0-1,26 27 1,-26-1-1,0 27 1,0 51 15,0 28-15,-27-1 0,-25 78-1,26 27 1,-27 79-1,-52 52 1,27 52 0,-1 79-1,27 52 1,-1 52 0,27 53-1,0 26 16,-1 52-31,27 27 32,26 0-32,1 25 31,25 54-31,-26-27 16,-26 0-1,26-1 16,0 1-15,0-26 0,27-26-1,-54-27 1,28-52 0,-27-78-1,-27-79 1,1-79-1,-26-52 1,-1-78 0,53-80-1,0-25 1,0 0 0,26 0-1,-26 25 1,26 27-1,-52 79 1,0 26 0,-53 52 15,26 79-15,-25 52-1,-1 26 1,1-26-1,51 0 1,27-26 0,53-78-1,-1-53 1,-26-26 0,26-27-1,-52 1 1,0 26-1,-26-1 1,-27 27 0,1 53-1,-27-27 1,27 131 0,-27 26-1,27 27 16,26 26-15,-1 25 0,27-25-1,26-26 1,-26-27 0,26-26-1,-26-26 1,0-52-1,0-1 1,-26-26 0,-27-25-1,1 25 1,0-26 0,-1 0-1,-25-52 1,25 0-1,1-26 1,25-27 0,1-52-1,26 26 17,0-52-17,0 26 1,26-26-1,-26 0 1,26 26 0,-26 0-1,0 27 1,-26-1 0,-27 26-1,-25 27 1,-1 52-1,0 0 1,1 26 0,-1 53-1,27 52 1,-53-1 0,52 54 15,27 78-16,-26-53 1,-1-26 0,27 1-1,0-1 1,-27-52 0,27 26-1,-26-52 1,-53 0-1,0-79 1,-26-26 0</inkml:trace>
  </inkml:traceGroup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5:32.58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915 0 0,'-236'104'15,"53"-104"-15,-26 0 0,25-26 16,80 26 15,104 26-15,104 53 15,184 26-31,79-1 16,0-25-1,-27 0 1,-104-27-1,-132-26 1,-77-26 0,-106 26-1,-157-26 1,-52 53 0,0-1-1,79 0 1,104-25-1,105 25 1,52 0 0,184 53-1,26 0 1,-53-27 15,-78 1-15,-104-53-1,-27-26 1,26-78 0,-26 78-1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5:33.31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1467 298 0,'262'-105'16,"-210"53"-16,-26-1 31,-235-25-16,-158 52 1,27 26 0,-27 26-1,105-26 1,79 26 0,104 26 15,105-25-16,132 77 1,156 27 0,52 26-1,-104-26 1,-131-26 15,-131-79-31,-78 0 16,-184 1-1,-52-54 1,-1 27 0,158 27-1,105 25 1,157 79 0,130 131-1,79 78 1,-25-26-1,-289-314 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5:04.5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E5981A-F31E-4177-B329-CE319CFB6381}" emma:medium="tactile" emma:mode="ink">
          <msink:context xmlns:msink="http://schemas.microsoft.com/ink/2010/main" type="writingRegion" rotatedBoundingBox="26787,10945 27913,10945 27913,11102 26787,11102">
            <msink:destinationLink direction="with" ref="{8DB3E8AB-5E09-4EBF-9ACE-FFF754FC10DD}"/>
          </msink:context>
        </emma:interpretation>
      </emma:emma>
    </inkml:annotationXML>
    <inkml:traceGroup>
      <inkml:annotationXML>
        <emma:emma xmlns:emma="http://www.w3.org/2003/04/emma" version="1.0">
          <emma:interpretation id="{F642A003-8B57-4DD2-8013-B402E18CC08B}" emma:medium="tactile" emma:mode="ink">
            <msink:context xmlns:msink="http://schemas.microsoft.com/ink/2010/main" type="paragraph" rotatedBoundingBox="26787,10945 27913,10945 27913,11102 26787,111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9080802-7E90-478C-9103-1CA0E9C556BA}" emma:medium="tactile" emma:mode="ink">
              <msink:context xmlns:msink="http://schemas.microsoft.com/ink/2010/main" type="line" rotatedBoundingBox="26787,10945 27913,10945 27913,11102 26787,11102"/>
            </emma:interpretation>
          </emma:emma>
        </inkml:annotationXML>
        <inkml:traceGroup>
          <inkml:annotationXML>
            <emma:emma xmlns:emma="http://www.w3.org/2003/04/emma" version="1.0">
              <emma:interpretation id="{4FC0FF26-0DFC-45F9-BA2F-95DCDB5B9FBF}" emma:medium="tactile" emma:mode="ink">
                <msink:context xmlns:msink="http://schemas.microsoft.com/ink/2010/main" type="inkWord" rotatedBoundingBox="26787,10945 27913,10945 27913,11102 26787,11102"/>
              </emma:interpretation>
              <emma:one-of disjunction-type="recognition" id="oneOf0">
                <emma:interpretation id="interp0" emma:lang="it-IT" emma:confidence="0">
                  <emma:literal>-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è</emma:literal>
                </emma:interpretation>
                <emma:interpretation id="interp3" emma:lang="it-IT" emma:confidence="0">
                  <emma:literal>_</emma:literal>
                </emma:interpretation>
                <emma:interpretation id="interp4" emma:lang="it-IT" emma:confidence="0">
                  <emma:literal>,</emma:literal>
                </emma:interpretation>
              </emma:one-of>
            </emma:emma>
          </inkml:annotationXML>
          <inkml:trace contextRef="#ctx0" brushRef="#br0">1597 969 0,'157'26'0,"53"0"0,52 26 16,-1 1-1,-77-53 16,-132-79-31,-52 79 16</inkml:trace>
        </inkml:traceGroup>
      </inkml:traceGroup>
    </inkml:traceGroup>
  </inkml:traceGroup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6:52.10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A65D5E1-B71F-4EDF-85DC-BE78290CF35E}" emma:medium="tactile" emma:mode="ink">
          <msink:context xmlns:msink="http://schemas.microsoft.com/ink/2010/main" type="inkDrawing" rotatedBoundingBox="3802,7512 29752,8547 29743,8769 3793,7735" shapeName="Other"/>
        </emma:interpretation>
      </emma:emma>
    </inkml:annotationXML>
    <inkml:trace contextRef="#ctx0" brushRef="#br0">0 0 0,'26'27'15,"53"-27"-15,-27 26 0,1-26 16,25 0-16,1 26 0,-1-26 0,27 0 47,26 0-47,-26 0 15,52-26 1,-26 26 0,26 0-1,0 0 1,0 0-1,26 0 1,1 0 0,-1 0-1,0 0 1,27 0 0,-27 0-1,53 26 1,-27-26-1,1 0 1,25 0 15,-25 0-31,26 26 16,-1-26 15,1 0-15,26 0-1,-27 0 1,53 26 0,1-26 15,129 0-31,-129 0 16,-1 26-1,26-26 16,26 0-31,-26 0 32,53 0 15,-27 27-47,27-27 0,0 26 15,25 0 1,1 0-1,0-26 1,26 26 0,0 1-1,-26-1 1,26-26 0,0 26-1,26-26 1,-26 26-1,0 0 1,52 1 0,0 25-1,-25-78 17,-27 52-32,26 0 31,0 0-16,-26 0 1,0 1 0,26-1-1,-26 0 1,0 0 0,0 0-1,-26 1 1,-1-1-1,1-26 1,-26 26 0,-1 0-1,1-26 1,0 26 0,-27 1-1,27-1 32,-27 0-47,-26-78 16,0 78-1,1 0 1,-1-26 0,-52 0-1,26 26 1,-26-26-1,0 26 1,-1-26 0,-51 26-1,26 1 1,-53-27 0,-26 26-1,-52-26 1,-53 0 31,-52 0-47,-105-26 0,105 26 31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07.41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BC8B22D-235A-4C1B-A43C-D1BF4D9B5333}" emma:medium="tactile" emma:mode="ink">
          <msink:context xmlns:msink="http://schemas.microsoft.com/ink/2010/main" type="inkDrawing" rotatedBoundingBox="26866,7959 32361,9328 31756,11757 26260,10388" semanticType="callout" shapeName="Other">
            <msink:sourceLink direction="from" ref="{C877AEDD-4DF1-4C2A-9B89-97EBB28DBD7E}"/>
            <msink:sourceLink direction="to" ref="{06AB7E3D-EFB3-47CD-BFD2-9CC6394914F4}"/>
          </msink:context>
        </emma:interpretation>
      </emma:emma>
    </inkml:annotationXML>
    <inkml:trace contextRef="#ctx0" brushRef="#br0">7 0 0,'52'53'0,"0"52"15,-25-1-15,-27-25 16,0 104 0,-27 27-1,27-1 1,-26 27 0,26-1 15,0-25-16,0-27 1,0 53 0,0-131-1,-26-27 17,26-25-32,0-53 31,-26 26-16,26-26 1,0 26 0,-26 0-1,26 0 1,0 27 0,0-27-1,0 0 1,0 0-1,0 0 1,26 1 0,0-1-1,53-26 1,52 0 0,52 0-1,52-26 1,27 26-1,79 0 1,25 26 0,27-26-1,26 52 1,26-52 15,-52 53-15,0-27-1,-79-26 1,-52 26 0,-79-26-1,-78 0 1,-53 0 0,-78 0-1,-26 26 1,-27 26-1,27 1 1,-1-1 0,80 27-1,51-1 1,53-25 0,0-27-1,0-26 1,0-52-1,-53-27 1,-25-26 0,-79-26 15,-27 27-15,-51 25-1,-1 27 1,0 52-1,53 26 1,26 52 0,78 27-1,0-26 1,27-1 0,-53-52-1,-52-78 1,-79-53-1,105 105 1</inkml:trace>
  </inkml:traceGroup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5:21.9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DB3E8AB-5E09-4EBF-9ACE-FFF754FC10DD}" emma:medium="tactile" emma:mode="ink">
          <msink:context xmlns:msink="http://schemas.microsoft.com/ink/2010/main" type="inkDrawing" rotatedBoundingBox="24434,8540 27936,9637 27223,11913 23721,10816" hotPoints="24377,9557 26099,9037 27471,10065 27285,11838 24903,11213 23949,10499" semanticType="enclosure" shapeName="Hexagon">
            <msink:sourceLink direction="with" ref="{98E5981A-F31E-4177-B329-CE319CFB6381}"/>
            <msink:destinationLink direction="with" ref="{65B5A923-2FC6-4520-9E61-03E4F0C89CE0}"/>
          </msink:context>
        </emma:interpretation>
      </emma:emma>
    </inkml:annotationXML>
    <inkml:trace contextRef="#ctx0" brushRef="#br0">2728 293 0,'26'-26'0,"-52"-26"15,-26 26-15,-79-27 16,0 1-16,-26 26 0,0-27 0,-27 53 16,1-26-1,0 105 1,-27-53-1,-25 79 17,-1-27-17,27 53 1,-1-26 0,27 26-1,52 0 1,52 26-1,27 26 1,52-78 0,52 52-1,79 26 1,52-26 0,27 0-1,-1-26 1,27 0-1,26-26 1,0-26 0,52-1-1,-26-78 1,-26 0 15,-26-52-15,-1-27-1,1-26 1,-27-25 0,-51-28-1,-28 1 1,-77-26 0,-79-27-1,-53 1 1,-130 0-1,-53-1 1,-79 27 0,-104 78-1,79 0 1,366 105 0</inkml:trace>
    <inkml:trace contextRef="#ctx0" brushRef="#br0" timeOffset="-17680.3664">3566 948 0,'0'-52'0,"-26"25"0,-26-25 0,-27 0 16,27 52-16,-27-27 16,1 54-1,-1 25 1,53 27-1,26 25 1,26 53 0,53 53-1,-1 26 1,27-1 0,-53-25-1,-52-1 1,0-52-1,-52-26 1,-53-52 0,0-27 15,-26-26-15,0-26-1,53-26 1,26-26-1,78-27 1,-26 79 0</inkml:trace>
  </inkml:traceGroup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5:00.6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5B5A923-2FC6-4520-9E61-03E4F0C89CE0}" emma:medium="tactile" emma:mode="ink">
          <msink:context xmlns:msink="http://schemas.microsoft.com/ink/2010/main" type="inkDrawing" rotatedBoundingBox="25272,9861 26136,10484 25828,10911 24964,10289" semanticType="callout" shapeName="Other">
            <msink:sourceLink direction="with" ref="{8DB3E8AB-5E09-4EBF-9ACE-FFF754FC10DD}"/>
            <msink:sourceLink direction="with" ref="{D4C26ABC-5D77-4E13-8911-BD1EF554AC17}"/>
          </msink:context>
        </emma:interpretation>
      </emma:emma>
    </inkml:annotationXML>
    <inkml:trace contextRef="#ctx0" brushRef="#br0">0 0 0,'105'78'0,"78"-25"0,0 51 16,0-25-1,-52-1 1,-26 1 0,-79-27-1,-26-25 1,-52 25 15,-158 27-15,27-1-1,105-78 1,78 0-16</inkml:trace>
  </inkml:traceGroup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7:06.69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677E74F-91ED-47E6-B36C-05F55E65836F}" emma:medium="tactile" emma:mode="ink">
          <msink:context xmlns:msink="http://schemas.microsoft.com/ink/2010/main" type="inkDrawing" rotatedBoundingBox="6402,-784 25507,86 25123,8515 6018,7644" shapeName="Other"/>
        </emma:interpretation>
      </emma:emma>
    </inkml:annotationXML>
    <inkml:trace contextRef="#ctx0" brushRef="#br0">4 8108 0,'-26'-52'0,"26"26"16,26-1-16,-26 1 0,26 0 16,-26-26-16,27-27 0,-1 1 15,-26 25 1,26-25 15,0-1-15,0-26-1,0 1 1,27-1 15,-27 0-31,26-26 16,1 26 0,-1-25-1,0-28 1,1 28-1,-1-1 1,27 0 0,-27 0-1,27-26 1,-27-1 0,27 28-1,-27-28 1,27 1-1,-27 26 1,26-26 15,-25 26-15,25-26 0,-25 26-1,25-26 1,-25 26-1,25-26 1,-25 26 0,51-52-1,-77 78 1,25-26 0,26 27-1,-25-1 16,-1 26-15,-26-26 0,27 53-1,-1-26 1,1-1 0,-1 27-1,0-1 1,1 27-1,-27-26 1,26 26 0,-26 26-1,27-27 1,-27 27 0,0 0-1,0 0 1,1 0-1,-1 27 1,0-27 0,0 0 15,-26 26 0,26 0-31,0-26 16,1 26-1,-1 0 1,0 0 0,26 27-1,-25-27 1,-1 26 0,26 1-1,-26-1 1,27-26-1,-27 27 1,26-1 0,-26 0-1,1-25 1,-1-1 0,0 0-1,0 0 32,0 0-47,-26 1 16,27-1-1,-1 0 1,-26-26 0,26 26-1,-26 0 1,26 0-1,-26 1 1,26 25 0,-26-26-1,26 27 1,1-1 0,-1 0-1,0 1 16,0-1-31,0 27 16,1-27 0,-1 27 15,-26-1-15,26 1-1,0-27 1,0 27-1,0-1 1,-26-25 0,27 25-1,-1 1 1,0-27 0,0 27-1,-26-27 1,26 0-1,1 1 1,-1-1 15,-26 0-31,0 1 16,26-1 0,0 1-1,-26-1 1,26-26 15,-26 26-15,27-25-1,-27-1 1,26 0 0,0 26-1,-26-52 1,26 27-1,-26-1 1,0 0 0,0 0 15,0-26-31,0 26 16,0 0-1,26 1 1,-26-27-1,0 26 1,0-26 0,0 26-1,0-26 17,26 26-17,-26-26 1,0 26-1,0 1 1,27-1 15,-27-26-31,0 0 16,0 26 0,0 0-1,0-26 1,0 26-1,26 1 1,0-27 0,-26 26-1,26 0 1,-26 0 0,26 0-1,-26 0 1,27 1 15,-27-1-15,26 0-1,-26-26 1,26 26 0,-26 0-1,0 1 1,26-1-1,-26-26 1,26 26 15,-26-26-31,0 26 16,26-26 0,-26 26 15,0-26 0,27 27-31,-27-27 16,26 26-1,-26-26 1,0 0 0,0 0-1,26 26 1,-26-26-1,0 0 1,0 0 0,0 0-1,26 0 1,-26 0 0,0 0-1,0 0 1,0 0-1,0 26 1,0-26 15,0 0-15,0 0 0,26 0-1,-26 0 1,0 0-1,0 0 1,0 0 0,0 0-1,27 0 1,-27 0 0,0 0-1,0 0 1,0 0 15,0 0-31,0 0 16,0 0-1,0 0 1,0 0 0,0 0-1,0 0 16,0 0-15,0 0 0,0 0-1,0 0 1,0 0 0,0 0-1,0 0 1,0 0-1,0 0 1,0 0 0,0 0-1,0 0 1,0 0 0,0 0-1,0 0 1,0 0-1,0 0 1,0 0 0,0 0-1,0 0 17,0 0-17,0 0 1,0 0-1,0 0 1,0 0 0,0-26-1,0 26 1,26 0 0,-26 0-1,0 0 1,26-26-1,-26 26 1,0 0 0,26-26 15,-26 26-31,26-27 16,-26 1-1,27 26 1,-27-26-1,0 0 1,26 0 15,-26 26-15,26-27 0,-26 1-1,0 0 1,26 0-1,-26 0 1,0-1 0,26 1-1,-26 0 1,26 0 0,-26 0-1,0 0 1,0-1-1,27 1 1,-27 0 0,0 0-1,26-27 1,0 27 0,0-26-1,-26-1 16,26-25 1,-26 26-32,27-27 15,-1 0 1,26-25 0,-26-1-1,-26 0 1,79-52-1,-79 26 1,52 0 15,-26-26-15,1 0 0,25 0-1,0-26 1,1-1-1,-1 1 1,0 0 0,1-1 15,-1 1-31,27 0 16,-27 0-1,1-1 1,25 1-1,1 0 1,-27-1 0,27 27-1,-27-26 1,26 26 15,-25 26-31,25 0 31,-25-26-15,-1 52 0,1-26-1,-1 26 1,0 1 0,-26-1-1,27 26 1,-1-25-1,1 25 1,-27 1 0,26-1-1,-26 27 1,27 25 0,-53-25-1,52 26 1,-26 0-1,27 26 1,-1 0 0,0 0-1,1 26 1,25 0 15,-25 0-15,25 27-1,1-1 17,26 27-32,-27-27 15,27 26 1,-27 1 0,1 0-1,-1 25 1,1 1-1,26 0 1,-27 0 0,1-1-1,-1 27 1,1-26 0,0 26 15,-1 0-31,1 0 15,-1 0 1,1 0 15,-1 0-15,-25-1 0,25 1-1,-25 0 1,-1 0-1,27 26 1,-27-26 15,-26 0-31,26 0 16,1 0 0,-1-26-1,-26 26 1,27-27-1,-27 1 1,26 26 0,-25-26-1,-1 0 1,26-27 0,-26 27-1,27-27 16,-27 1-15,0-27 0,0 1-1,0-1 1,-26 1 0,27-27-1,-27 26 1,26-26-1,-26 27 1,26-27 0,0 26-1,-26-26 1,26 27 0,1-27-1,-1-26 1,0 26-1,-26 0 1,26-26 0,-26 26-1,26-26 17,-26 0-17,26 0 1,-26 0-1,27 0 17,-27 0-32,26 0 15,0-26 1,0 26 0,0-26-1,1 26 1,25-26-1,-26 0 1,0 0 0,27-27-1,-27 27 1,0 0 31,26 0-47,-25-1 15,-1-25 1,0 26 0,0 0-1,27 0 1,-27-1 0,-26 1-1,26 0 1,0 0-1,0 0 17,0-1-17,-26 27-15,27-26 32,-1 0-17,0 26 1,0-26-1,0 26 1,1 0 0,-1 0-1,26 0 1,-26 0 0,0 0-1,1 26 1,25 0 15,-26 0-15,0 1-16,27-1 31,-27 26-31,0 1 16,27-1-1,-27 0 1,26 1-1,-26 25 17,27 1-17,-1-27 1,-26 27 15,27-1-31,-1 1 16,0-1-1,1-25 1,-1-1 0,0-26-1,-25 0 1,25 1 0,0-27-1,1 0 1,-1-27-1,0 1 1,27 0 0,-27 0-1,1-26 17,25-1-17,-25 27 1,-1-26-1,27-1 1,-27 27 0,27-26-1,-27 25 1,0 1 0,1 0-1,25 0 1,-52 26-1,27 0 1,-27 26 0,26 0-1,1 27 1,-27-1 0,26 27-1,27-1 32,-27 1-47,27-1 16,-1 1-1,1-1 1,-27 1 0,27-27-1,-1 27 1,-25-27-1,25 1 1,-25-1 0,-1 0-1,0-25 1,-25-1 0,-1 0 30,26 0-46,-26-26 0,-26 26 16,26-26 0,1 26-1,-1-26 17,0 0-17,0 27 1,0-27-1,1 0 1,-1 0 0,-26 0-1,26 0 1,0 26 0,0-26-1,-26 0 1,27 0-1,-1 0 17,0 0-32,0 26 15,0-26 1,27 0 0,-27 0-1,26 0 1,1 0 15,-1 0-15,-26-26 31,79 0-47,-79-1 15,26 1 1,1 0-1,-1 0 1,1-26 0,-27 25-1,52-25 17,1-27-17,-27 27 16,1 26-31,-1-53 16,0-25 0,27 25-1,-27 27 1,27-1 0,-27-25-1,27 25 1,-27 1-1,0 0 1,1-1 0,-1 27-1,1 0 17,-1 0-32,0 26 15,1 0 1,-1 52 15,27 0-15,-1 1-1,27 25 1,0 27 0,-1-26-1,1 52 1,52-27-1,-26 1 1,53 26 0,-1 26-1,26-26 1,27 52 0,26 27-1,-27-27 16,-25-52-31,-210-131 16</inkml:trace>
  </inkml:traceGroup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8:16.45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9D793E2-07BD-4998-93CE-B63F49D8A626}" emma:medium="tactile" emma:mode="ink">
          <msink:context xmlns:msink="http://schemas.microsoft.com/ink/2010/main" type="writingRegion" rotatedBoundingBox="3191,669 34259,1693 33751,17122 2683,16098"/>
        </emma:interpretation>
      </emma:emma>
    </inkml:annotationXML>
    <inkml:traceGroup>
      <inkml:annotationXML>
        <emma:emma xmlns:emma="http://www.w3.org/2003/04/emma" version="1.0">
          <emma:interpretation id="{22795A2E-FD39-4A2F-B95E-81EC0B0A609B}" emma:medium="tactile" emma:mode="ink">
            <msink:context xmlns:msink="http://schemas.microsoft.com/ink/2010/main" type="paragraph" rotatedBoundingBox="3590,681 29609,1601 29461,5797 3442,48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A0E8739-853B-47BA-B38B-A5F951319308}" emma:medium="tactile" emma:mode="ink">
              <msink:context xmlns:msink="http://schemas.microsoft.com/ink/2010/main" type="line" rotatedBoundingBox="3590,681 29413,1594 29349,3385 3527,2471"/>
            </emma:interpretation>
          </emma:emma>
        </inkml:annotationXML>
        <inkml:traceGroup>
          <inkml:annotationXML>
            <emma:emma xmlns:emma="http://www.w3.org/2003/04/emma" version="1.0">
              <emma:interpretation id="{8D89750B-701E-4344-B9B2-AD0397046C3A}" emma:medium="tactile" emma:mode="ink">
                <msink:context xmlns:msink="http://schemas.microsoft.com/ink/2010/main" type="inkWord" rotatedBoundingBox="3590,681 16717,1145 16653,2936 3527,2471"/>
              </emma:interpretation>
              <emma:one-of disjunction-type="recognition" id="oneOf0">
                <emma:interpretation id="interp0" emma:lang="it-IT" emma:confidence="0">
                  <emma:literal>RILTRAcao</emma:literal>
                </emma:interpretation>
                <emma:interpretation id="interp1" emma:lang="it-IT" emma:confidence="0">
                  <emma:literal>RILTRA cero</emma:literal>
                </emma:interpretation>
                <emma:interpretation id="interp2" emma:lang="it-IT" emma:confidence="0">
                  <emma:literal>R1LTRA cero</emma:literal>
                </emma:interpretation>
                <emma:interpretation id="interp3" emma:lang="it-IT" emma:confidence="0">
                  <emma:literal>RITRATTO</emma:literal>
                </emma:interpretation>
                <emma:interpretation id="interp4" emma:lang="it-IT" emma:confidence="0">
                  <emma:literal>FILTRA cero</emma:literal>
                </emma:interpretation>
              </emma:one-of>
            </emma:emma>
          </inkml:annotationXML>
          <inkml:trace contextRef="#ctx0" brushRef="#br0">3247 557 0,'78'78'0,"-52"80"15,-78 77-15,-26 27 16,25-26 0,27-158-1,78-25 1,1-27 0,78 0-1,52-52 1,0 26 15,-26 0-15,-52 26-1,-53-26 1,-52 26 0,-52 0-1,26-52 1,52-52-1,26-27 1,-52 105 0</inkml:trace>
          <inkml:trace contextRef="#ctx0" brushRef="#br0" timeOffset="587.9132">4477 688 0,'131'-53'0,"79"53"0,26 27 15,-1-1 1,-78-26 0,-52 26-1,-53-52 1,-25-27 0,25 1 15,-52 52-31</inkml:trace>
          <inkml:trace contextRef="#ctx0" brushRef="#br0" timeOffset="323.2546">5080 688 0,'26'26'0,"-26"157"15,-26 105-15,-27 0 16,53-104-1,0-80 1,27-51 0,-27-53-1,0-79 17,-53-183-17,53 262-15</inkml:trace>
          <inkml:trace contextRef="#ctx0" brushRef="#br0" timeOffset="1168.0136">5970 740 0,'105'157'0,"-79"0"15,-26 79-15,-52-26 16,-1-53-1,53-105 1,0-52 0,0-26-1,0-105 1,0-79 0,26 27-1,53 0 16,157 0-15,-27 104 0,1 53-1,-27 52 1,-105 26 0,-130 27-1,-131 0 1,-105 51-1,78-77 1,79 25 0,79-25-1,78 25 1,105 27 0,26-26-1,26 25 1,-52-25-1,-26-53 17,-26-52-17,-1-79 1,-78 105 0</inkml:trace>
          <inkml:trace contextRef="#ctx0" brushRef="#br0" timeOffset="-1355.5208">392 295 0,'0'-52'16,"27"78"-16,-27 79 0,52 52 0,-78 131 15,0 52 1,-1-26-16,1-156 31,26-54-15,0-51 0,0-53-1,0-53 1,-26-130-1,-26-79 1,-1 0 0,53 262-1</inkml:trace>
          <inkml:trace contextRef="#ctx0" brushRef="#br0" timeOffset="-813.5078">0 164 0,'0'-78'0,"183"25"16,53 27-16,52 26 0,0 26 16,-79 0-1,-78-26 1,-78 27 15,-53-1-15,-79 26-1,-131-26 1,-25 53 0,-1 78-1,0 26 1,132 27-1,78-132 1,52-25 0,105-1-1,78-26 1,1-26 0,25-26-1,-51 26 1,-106 0-1,-25 26 1,-80-52 0,27 0-1,27-26 1,-27 52 0</inkml:trace>
          <inkml:trace contextRef="#ctx0" brushRef="#br0" timeOffset="-467.7914">2330 426 0,'79'-26'0,"-53"78"0,0 79 0,-26 105 16,-26 26-1,-26-1 1,25-51 0,27-131-1,0-27 1,0-26-1,0-52 1,0-53 0,27-52-1,-27 131 1</inkml:trace>
          <inkml:trace contextRef="#ctx0" brushRef="#br0" timeOffset="1792.061">7751 897 0,'-27'210'0,"-25"25"16,-79 54-1,0-80 1,131-183 0,0-26-1,0-78 17,105-210-32,-26 26 15,-1 78 1,53 54 15,-79 103-15,27 27-1,-27 53 1,27 104 0,-1 52-1,27-25 1,-52-53-1,-1-27 1,-52-78 0,-26 1-1,-79-80 1,-131 1 0,-26 0 15,79 52-31,78 26 15,158 0 1,182-78 0,80-27-1,-315 79 1</inkml:trace>
          <inkml:trace contextRef="#ctx0" brushRef="#br0" timeOffset="3288.2122">9243 871 0,'0'-26'0,"-131"52"0,-104 105 15,-1 52-15,157-26 16,79 1 0,105-27-1,78-27 1,184-51 0,-131-106-1,-105-25 1,-105-27-1,-105 26 1,-78 1 0,26 52 15,53 26-15,104 0-1,79 0 1,156 0-1,54-27 1,-27-25 0,-53-26-1,-78-27 1,-78 26 0,-53 1-1,-26 25 1,-26 1-1,-53 26 1,-51 26 0,-28 52 15,1 53-31,26 78 16,105-26-1,131 0 1,52-26 15,79-52-15,26-53-1,-53-78 1,-52-27 0,-131-26-1,-78-26 1,-27 53-1,1 26 1,52 52 0,52-27-1,131 1 1,105 0 0,-26-26-1,-53-1 1,-105 1-1,-78 26 1,-52 26 0,0 52-1,-53 79 17,53 78-17,52-51 1,26-27-1,52-53 1,-25-52 0,-1-78-1,27-79 1,-1-26 0,27 52-1,-27 79 1,-51 104-1,-27-51 1,26 77 0,52 1-1,53 26 1,26-52 0,1-79-1,25-27 16,-26-77-15,-79-27 0,-104-53-1,-78 1 1,-80 26 0,1 131-1,-53 78 1,105 79-1,105 52 1,131 27 0,157-79-1,-262-131 1</inkml:trace>
        </inkml:traceGroup>
        <inkml:traceGroup>
          <inkml:annotationXML>
            <emma:emma xmlns:emma="http://www.w3.org/2003/04/emma" version="1.0">
              <emma:interpretation id="{0C6D2976-FB3D-4AD5-B8BC-50732D212E26}" emma:medium="tactile" emma:mode="ink">
                <msink:context xmlns:msink="http://schemas.microsoft.com/ink/2010/main" type="inkWord" rotatedBoundingBox="19180,1501 29403,1863 29362,3038 19138,2676"/>
              </emma:interpretation>
              <emma:one-of disjunction-type="recognition" id="oneOf1">
                <emma:interpretation id="interp5" emma:lang="it-IT" emma:confidence="0">
                  <emma:literal>INVERSO</emma:literal>
                </emma:interpretation>
                <emma:interpretation id="interp6" emma:lang="it-IT" emma:confidence="0">
                  <emma:literal>INVER so</emma:literal>
                </emma:interpretation>
                <emma:interpretation id="interp7" emma:lang="it-IT" emma:confidence="0">
                  <emma:literal>INVERO so</emma:literal>
                </emma:interpretation>
                <emma:interpretation id="interp8" emma:lang="it-IT" emma:confidence="0">
                  <emma:literal>INVERO</emma:literal>
                </emma:interpretation>
                <emma:interpretation id="interp9" emma:lang="it-IT" emma:confidence="0">
                  <emma:literal>INNER so</emma:literal>
                </emma:interpretation>
              </emma:one-of>
            </emma:emma>
          </inkml:annotationXML>
          <inkml:trace contextRef="#ctx0" brushRef="#br0" timeOffset="5157.4246">20529 1212 0,'-26'157'0,"-26"52"16,-1 1-1,53-79 1,79-53 0,52 1 15,78-27-15,27-26-1,-27-26 1,-52 0-1,-52 0 1,-105-52 0,-105-53-1,105 105 1</inkml:trace>
          <inkml:trace contextRef="#ctx0" brushRef="#br0" timeOffset="5367.3936">20451 1683 0,'131'0'0,"104"0"16,27 0-16,-26-26 15,-132-53 1,-104 1-1,0 78 1</inkml:trace>
          <inkml:trace contextRef="#ctx0" brushRef="#br0" timeOffset="6132.0714">20608 1316 0,'314'-104'0,"79"77"16,235 1-1,-314 26 1,-209 26 0,-79 27-1,-52 104 1,-52 79-1,-1-27 1,53-52 15,26-78-15,26-27 0,-26-52-1,0-26 1,0-131-1,-52 0 1,52-27 0,104 27-1,80 0 1,25 105 0,27 26-1,-27 78 16,-130 0-31,-105 1 16,-184 51 0,-52 1-1,79 26 17,131-26-32,78 0 31,79-1-16,104-25 1,1-1 0,-53-51-1,-79-1 1,-25-26 0,-27-53 15,52-25-31,27-79 15,78 0 1,-183 157 0</inkml:trace>
          <inkml:trace contextRef="#ctx0" brushRef="#br0" timeOffset="6840.1064">24352 1159 0,'-157'-52'16,"-79"104"-16,79 53 15,53-27 1,77 27 15,80 0-31,156 0 16,27 26-1,26-27 1,-131 1 0,-105 0-1,-157-27 17,-78-51-17,-1-27 1,79 0-1,131-53-15,131-25 32,131-1-17,26 1 1,-52 104 0,-79 52-1,-105-52 1,0 27-1,53-1 1,-26-26 0,78-52-1,0-52 1,-26-1 0,-53-52-1,-78-26 1,-78 0 15,-105 52-31,-27 105 16,-26 79-1,79 104 1,79 0 15,104-52-15,-26-131-16</inkml:trace>
          <inkml:trace contextRef="#ctx0" brushRef="#br0" timeOffset="3731.5886">15711 1002 0,'52'26'16,"-25"105"-16,-54 105 0,-51 26 16,-1-79-1,53-131 1,0-25 15,78-132-15,105-78-1,-157 183 1</inkml:trace>
          <inkml:trace contextRef="#ctx0" brushRef="#br0" timeOffset="4303.8762">16916 976 0,'52'52'0,"-78"105"0,-53 105 16,-52 52-1,79-235 1,52-79 0,26-26-1,53-131 1,-1-27-1,-25 1 1,-27 78 0,-26 79-1,0 52 1,0 105 15,26 53-15,52-1-1,27-52 1,0-53 0,26-78-1,0-26 1,-26-79 0,-27-25-1,-78-28 1,-52 27-1,-1 53 1,1 52 0,26 26-1,26 0 1,0 0 0</inkml:trace>
          <inkml:trace contextRef="#ctx0" brushRef="#br0" timeOffset="4788.2698">18670 1002 0,'-26'236'0,"78"-27"16,-26 27-1,53-53 1,-1-52 0,27-52-1,-26-53 16,-1-52-15,1-53 0,26-78-1,-1-52 1,1-1 0,0 53-1,-27 52 1,-51 53-1,-1 26 1,-26 78 0,-26 0-1,26-52 1</inkml:trace>
        </inkml:traceGroup>
      </inkml:traceGroup>
      <inkml:traceGroup>
        <inkml:annotationXML>
          <emma:emma xmlns:emma="http://www.w3.org/2003/04/emma" version="1.0">
            <emma:interpretation id="{7C9FD169-2B7D-4462-A2D3-49498DF6854D}" emma:medium="tactile" emma:mode="ink">
              <msink:context xmlns:msink="http://schemas.microsoft.com/ink/2010/main" type="line" rotatedBoundingBox="9845,2888 29545,3755 29448,5959 9748,5092"/>
            </emma:interpretation>
          </emma:emma>
        </inkml:annotationXML>
        <inkml:traceGroup>
          <inkml:annotationXML>
            <emma:emma xmlns:emma="http://www.w3.org/2003/04/emma" version="1.0">
              <emma:interpretation id="{7943AE9C-063D-489A-8DBF-96AE52A63C46}" emma:medium="tactile" emma:mode="ink">
                <msink:context xmlns:msink="http://schemas.microsoft.com/ink/2010/main" type="inkWord" rotatedBoundingBox="9845,2890 20651,3366 20554,5567 9748,5092"/>
              </emma:interpretation>
              <emma:one-of disjunction-type="recognition" id="oneOf2">
                <emma:interpretation id="interp10" emma:lang="it-IT" emma:confidence="0">
                  <emma:literal>(Dove</emma:literal>
                </emma:interpretation>
                <emma:interpretation id="interp11" emma:lang="it-IT" emma:confidence="0">
                  <emma:literal>(Dover</emma:literal>
                </emma:interpretation>
                <emma:interpretation id="interp12" emma:lang="it-IT" emma:confidence="0">
                  <emma:literal>(IDEARONO</emma:literal>
                </emma:interpretation>
                <emma:interpretation id="interp13" emma:lang="it-IT" emma:confidence="0">
                  <emma:literal>(sitoNvol</emma:literal>
                </emma:interpretation>
                <emma:interpretation id="interp14" emma:lang="it-IT" emma:confidence="0">
                  <emma:literal>(sitouvol</emma:literal>
                </emma:interpretation>
              </emma:one-of>
            </emma:emma>
          </inkml:annotationXML>
          <inkml:trace contextRef="#ctx0" brushRef="#br0" timeOffset="8819.6746">9453 3228 0,'-27'183'0,"-25"-26"16,26 0-1,52-52 1,79-53 0,78-52-1,27 0 1,-27-26-1,-78 0 1,-79 0 0,-105-26-1,-104-79 1,-53 0 0,236 131-1</inkml:trace>
          <inkml:trace contextRef="#ctx0" brushRef="#br0" timeOffset="8996.4392">9557 3411 0,'315'-52'16,"-211"26"-1,-130-27-15,26 53 16</inkml:trace>
          <inkml:trace contextRef="#ctx0" brushRef="#br0" timeOffset="9985.735">9296 2992 0,'471'-78'0,"-104"104"16,-106-26 0,-77-53-1,-80 53 1,-77 27-1,-54 104 1,27-131 0,0 78-1,53 27 1,-1-27 15,53-25-31,0-53 16,-27 0-1,-52-53 1,-78-25 0,-79 25-1,-52 27 17,-53 79-17,79 78 1,78 26-1,79 26 1,79-52 0,78-26-1,53-79 1,51-26 0,-77-26-1,-53-27 1,-79 27-1,-26 0 1,-26 26 15,0 26-15,26 0 0,79 53-1,26-53 1,26 0-1,26-78 1,-25-27 0,-54-25-1,-104-27 1,-78-26 0,-79 26-1,-27 78 1,-25 53-1,52 105 1,52 52 0,79 26-1,131-52 1,104-105 0,27-78 15,-1-79-16,-235 131 1</inkml:trace>
          <inkml:trace contextRef="#ctx0" brushRef="#br0" timeOffset="7814.7532">7175 2259 0,'26'-26'0,"-79"52"0,-104 79 0,-78 52 15,-1 52-15,53 27 16,78-27 0,79 1-1,78 26 1,53-27 0,52-52-1,26 0 1,-26-26-1,-52-52 1,-26-1 0,-53-104-1,0-131 1,-26 157 0</inkml:trace>
          <inkml:trace contextRef="#ctx0" brushRef="#br0" timeOffset="8483.7242">7882 2861 0,'52'105'0,"0"78"16,-52 53-16,0 0 16,0-53-1,-26-105 1,26-25 0,-52-79-1,-27-27 16,-26-130-15,53-53 0,0 1-1,26 51 1,52 53 0,0 27-1,79 51 1,52 27-1,78 105 1,1 52 0,0 26-1,-132 0 1,-51-26 0,-106-26 15,-51-27-31,-132 1 15,-52-1 1,26 1 0,79-1 15,104-78-15,106-26-1,156-79 1,79-52-1,-262 157 1</inkml:trace>
          <inkml:trace contextRef="#ctx0" brushRef="#br0" timeOffset="10512.1224">12543 3306 0,'-53'105'0,"1"52"0,-1 0 16,27-52 0,26-105-1,53-26 17,-27-53-32,26-52 15,-26 27 1,1 51 15,-1 53-15,0 79-1,53 78 1,-1 0 0,79-52-1,-26-53 1,0-52-1,-26-52 1,-27-79 0,-78-26-1,-26-26 1,-26 52 0,-1 52-1,27 53 1,-26 52-1,104-26 1,-52 0 0</inkml:trace>
          <inkml:trace contextRef="#ctx0" brushRef="#br0" timeOffset="10937.92">13957 3306 0,'0'184'0,"26"-1"16,26 0-1,1-78 1,-1-79-1,0-26 1,1-52 0,51-105-1,-51 0 1,-1 26 0,27 26-1,25 53 1,-25 52 15,-27 26-15,-25 0-1,-27 53 1,0-79 0</inkml:trace>
          <inkml:trace contextRef="#ctx0" brushRef="#br0" timeOffset="11324.6536">15030 3961 0,'79'79'16,"26"-27"-16,-1-78 0,1-27 0,26-51 15,-53-27 1,-25-26-1,-79 0 1,-79 78 0,-52 27-1,-53 104 17,-52 131-17,184 1 1,104-27-1,79-26 1,78-53 0,53-78-1,-1-78 1,1-53 15,-236 131-31</inkml:trace>
          <inkml:trace contextRef="#ctx0" brushRef="#br0" timeOffset="11691.8552">16366 3254 0,'0'131'0,"-79"-26"0,1 78 16,25 0 0,27-26-1,78-78 1,53 0 0,52-27 15,105-26-16,-52 0 1,-132-26 0,-78 0-1,-26-26 1,26-52 0,0 78-1</inkml:trace>
        </inkml:traceGroup>
        <inkml:traceGroup>
          <inkml:annotationXML>
            <emma:emma xmlns:emma="http://www.w3.org/2003/04/emma" version="1.0">
              <emma:interpretation id="{7507D7D7-A8D0-494C-B1C3-88873E151091}" emma:medium="tactile" emma:mode="ink">
                <msink:context xmlns:msink="http://schemas.microsoft.com/ink/2010/main" type="inkWord" rotatedBoundingBox="21085,3383 29545,3755 29456,5785 20995,5412"/>
              </emma:interpretation>
              <emma:one-of disjunction-type="recognition" id="oneOf3">
                <emma:interpretation id="interp15" emma:lang="it-IT" emma:confidence="0">
                  <emma:literal>azionalo)</emma:literal>
                </emma:interpretation>
                <emma:interpretation id="interp16" emma:lang="it-IT" emma:confidence="0">
                  <emma:literal>azionato)</emma:literal>
                </emma:interpretation>
                <emma:interpretation id="interp17" emma:lang="it-IT" emma:confidence="0">
                  <emma:literal>azionavo)</emma:literal>
                </emma:interpretation>
                <emma:interpretation id="interp18" emma:lang="it-IT" emma:confidence="0">
                  <emma:literal>azionò)</emma:literal>
                </emma:interpretation>
                <emma:interpretation id="interp19" emma:lang="it-IT" emma:confidence="0">
                  <emma:literal>azionano)</emma:literal>
                </emma:interpretation>
              </emma:one-of>
            </emma:emma>
          </inkml:annotationXML>
          <inkml:trace contextRef="#ctx0" brushRef="#br0" timeOffset="12636.2274">18827 3385 0,'79'-79'0,"-1"79"0,53 0 0,26 53 15,-26-1 1,-26 79 15,-184 52-15,-78-78 0,-26 26-1,26 0 1,104-26-1,106-1 1,78-25 0,78-27-1,27-25 1,-105-27 0,-53-27-1,-78-104 1,-78-26-1,-79 0 1,157 157 0</inkml:trace>
          <inkml:trace contextRef="#ctx0" brushRef="#br0" timeOffset="12783.694">19194 3856 0,'209'26'0,"1"27"0,-1-79 16,1-79-1,-210 105 1</inkml:trace>
          <inkml:trace contextRef="#ctx0" brushRef="#br0" timeOffset="13416.5308">20241 3542 0,'26'288'16,"-26"-78"-16,27 51 16,-1-51-1,105-132 1,0-51 15,26-80-15,-26-51-1,-53-54 1,-52 80 0,27-1-1,-53 79 1,0 0-1,26 53 1,52 25 0,27 1-1,26-27 1,26-26 15,-26-52-15,-52-79-1,-27-78 1,-104-26 0,-79 52-1,-79 52 1,1 105 0,52 78-1,26 106 1,105-1-1,104-26 1,132-52 0,-1-105-1,-209 0 1</inkml:trace>
          <inkml:trace contextRef="#ctx0" brushRef="#br0" timeOffset="14260.3132">22231 3778 0,'0'131'0,"-52"-27"0,-27 54 16,-25-1-1,104-105 1,0-52 0,52-79-1,26-51 1,1-80 0,0 158 15,-27 52-16,0 78 1,27 79 0,-1 27-1,80-27 1,-27-79 0,26-52-1,-26-78 16,-53-53-31,-78-78 16,-26-26 0,-26-1-1,25 53 1,106 26 0,52 79-1,78 52 16,1 52-15,-53 27 0,-79 25-1,-78 27 1,-78-26 0,-1 26 15,1 0-31,104-26 15,53-27 1,51 1 0,80-27-1,-53-26 1,-26 0 0,-79-26-1,-52-52 1,-104-53-1,-53 1 1,157 104 0</inkml:trace>
          <inkml:trace contextRef="#ctx0" brushRef="#br0" timeOffset="14596.2636">23645 3280 0,'314'-78'0,"1"25"15,-1-25 1,-314 78-1</inkml:trace>
          <inkml:trace contextRef="#ctx0" brushRef="#br0" timeOffset="14443.914">23802 3987 0,'210'0'0,"-27"0"0,0 0 15,-130-105 1,-79 1 0,26 104-1</inkml:trace>
          <inkml:trace contextRef="#ctx0" brushRef="#br0" timeOffset="14791.5836">25085 3018 0,'262'157'0,"-78"53"0,25 104 16,-52 79-1,-157-26 1,-235-53 0,-132-26 15,367-288-31</inkml:trace>
          <inkml:trace contextRef="#ctx0" brushRef="#br0" timeOffset="12123.5124">17465 3437 0,'53'105'0,"-53"26"16,-26 52-16,26 27 15,78-79 1,27-53 15,131-52-15,-53-78-1,-78-131 1,-105 52 0,-27 0 15,-25 26-15,0 53-1,26 26 1,26 26-1,130 0 1,-130 0 0</inkml:trace>
        </inkml:traceGroup>
      </inkml:traceGroup>
    </inkml:traceGroup>
    <inkml:traceGroup>
      <inkml:annotationXML>
        <emma:emma xmlns:emma="http://www.w3.org/2003/04/emma" version="1.0">
          <emma:interpretation id="{320738AC-DFC7-4E2E-81FD-F361A9BEE6F0}" emma:medium="tactile" emma:mode="ink">
            <msink:context xmlns:msink="http://schemas.microsoft.com/ink/2010/main" type="paragraph" rotatedBoundingBox="6489,5606 25695,6004 25646,8375 6440,797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316746B-43AD-463A-90D0-260DA5967609}" emma:medium="tactile" emma:mode="ink">
              <msink:context xmlns:msink="http://schemas.microsoft.com/ink/2010/main" type="line" rotatedBoundingBox="6489,5606 25695,6004 25646,8375 6440,7977"/>
            </emma:interpretation>
          </emma:emma>
        </inkml:annotationXML>
        <inkml:traceGroup>
          <inkml:annotationXML>
            <emma:emma xmlns:emma="http://www.w3.org/2003/04/emma" version="1.0">
              <emma:interpretation id="{377A0588-0EA8-483D-A4E0-EC48E7A1881E}" emma:medium="tactile" emma:mode="ink">
                <msink:context xmlns:msink="http://schemas.microsoft.com/ink/2010/main" type="inkWord" rotatedBoundingBox="6480,6023 10805,6113 10784,7144 6459,7055"/>
              </emma:interpretation>
              <emma:one-of disjunction-type="recognition" id="oneOf4">
                <emma:interpretation id="interp20" emma:lang="it-IT" emma:confidence="0">
                  <emma:literal>con</emma:literal>
                </emma:interpretation>
                <emma:interpretation id="interp21" emma:lang="it-IT" emma:confidence="0">
                  <emma:literal>car</emma:literal>
                </emma:interpretation>
                <emma:interpretation id="interp22" emma:lang="it-IT" emma:confidence="0">
                  <emma:literal>aeri</emma:literal>
                </emma:interpretation>
                <emma:interpretation id="interp23" emma:lang="it-IT" emma:confidence="0">
                  <emma:literal>Con</emma:literal>
                </emma:interpretation>
                <emma:interpretation id="interp24" emma:lang="it-IT" emma:confidence="0">
                  <emma:literal>Can</emma:literal>
                </emma:interpretation>
              </emma:one-of>
            </emma:emma>
          </inkml:annotationXML>
          <inkml:trace contextRef="#ctx0" brushRef="#br0" timeOffset="16608.0596">4111 5401 0,'0'-26'0,"-53"0"15,-654 183-15,446 0 16,103 0 0,106 0-1,104-26 1,106-52-1,77-27 1,1-78 0,26-26-1,-53-1 1,-52 1 0,-104 26-1,-27 26 1,26 52-1,-26 27 17,79 25-17,52-25 1,27-27 0,25-78-1,-26-26 1,-78-27-1,-79-78 1,-104 0 0,-105 26-1,-27 79 17,1 25-32,51 106 15,106 0 1,104 52-1,53-27 1,131-51 0,52-53-1,-26-53 1,-27-51 0,-51-1-1,-27 0 16,-79 26-15,-51 79 0,-27 0 15,26 0-31,-26 79 16,0 78-1,-26 0 1,26-52-1,26-26 1,26-79 0,27-27-1,52-51 1,0-53 0,-27 26-1,-51 79 1,-27 52-1,-26 27 1,26 51 0,0 27 15,53-26-15,25-27-1,54-130 1,-1-53-1,-157 105 1</inkml:trace>
        </inkml:traceGroup>
        <inkml:traceGroup>
          <inkml:annotationXML>
            <emma:emma xmlns:emma="http://www.w3.org/2003/04/emma" version="1.0">
              <emma:interpretation id="{DDAE4F1D-FBD7-4642-BA06-9C49ECAA6038}" emma:medium="tactile" emma:mode="ink">
                <msink:context xmlns:msink="http://schemas.microsoft.com/ink/2010/main" type="inkWord" rotatedBoundingBox="12970,5771 17392,5863 17344,8203 12922,8111"/>
              </emma:interpretation>
              <emma:one-of disjunction-type="recognition" id="oneOf5">
                <emma:interpretation id="interp25" emma:lang="it-IT" emma:confidence="0">
                  <emma:literal>filtri</emma:literal>
                </emma:interpretation>
                <emma:interpretation id="interp26" emma:lang="it-IT" emma:confidence="0">
                  <emma:literal>fitti</emma:literal>
                </emma:interpretation>
                <emma:interpretation id="interp27" emma:lang="it-IT" emma:confidence="0">
                  <emma:literal>fitta</emma:literal>
                </emma:interpretation>
                <emma:interpretation id="interp28" emma:lang="it-IT" emma:confidence="0">
                  <emma:literal>finti</emma:literal>
                </emma:interpretation>
                <emma:interpretation id="interp29" emma:lang="it-IT" emma:confidence="0">
                  <emma:literal>fritti</emma:literal>
                </emma:interpretation>
              </emma:one-of>
            </emma:emma>
          </inkml:annotationXML>
          <inkml:trace contextRef="#ctx0" brushRef="#br0" timeOffset="17176.4408">9688 5166 0,'-52'78'0,"0"105"15,25 27-15,80 52 16,25 52-1,53-26 1,-52 0 0,-53-52-1,-26-53 17,-79-52-17,-25-52 1,-53-79-1,-1-79 1,80-78 0,78-53-1,0 27 1,0 183 0</inkml:trace>
          <inkml:trace contextRef="#ctx0" brushRef="#br0" timeOffset="17512.3912">9400 6553 0,'210'-26'0,"25"26"16,-25-52-16,-53 26 16,-26-53-1,-79 53 1,-25 26-1,-27 0 17,0 52-17,0 53 1,52-26 0,26-1-1,1-52 1,26-104-1,-53-106 1,-52 184 0</inkml:trace>
          <inkml:trace contextRef="#ctx0" brushRef="#br0" timeOffset="17812.2074">10395 5715 0,'0'0'15</inkml:trace>
          <inkml:trace contextRef="#ctx0" brushRef="#br0" timeOffset="18020.2232">11338 5113 0,'79'157'0,"-79"53"0,-27 78 32,1 0-17,52-52 1,1-27 0,-1-78 15,0-52-31,0-79 15,0-131 1,79-79 0,-105 210-1</inkml:trace>
          <inkml:trace contextRef="#ctx0" brushRef="#br0" timeOffset="19156.009">11993 5611 0,'26'-26'16,"157"26"-16,158 26 0,51 26 16,-51-78-1,-341 26 1</inkml:trace>
          <inkml:trace contextRef="#ctx0" brushRef="#br0" timeOffset="18783.9244">12228 5218 0,'53'52'0,"-1"79"16,-52 105-16,-26 78 15,0 0 1,52-52-1,26-105 1,1-78 0,-27-53-1,0-26 1,0-105 15,27-52-15,-1 26-1,27 53 1,25 25 0,1 1-1,26 52 1,-53 0 0,-78 26-1,-26-26 1,-52 79-1,-53-1 1,78 1 0,53-1-1,79 1 17,52-27-32,52-25 15,-26-27 1,-78-27-1,-27 27 17,-52-26-17,0 26 1,26 26 0,-26 27-1,27 25 1,51 1-1,-25-53 1,-1-78 0,0-79-1,-52 131 1</inkml:trace>
          <inkml:trace contextRef="#ctx0" brushRef="#br0" timeOffset="19060.3022">13511 6134 0,'0'0'15</inkml:trace>
        </inkml:traceGroup>
        <inkml:traceGroup>
          <inkml:annotationXML>
            <emma:emma xmlns:emma="http://www.w3.org/2003/04/emma" version="1.0">
              <emma:interpretation id="{66FF42DD-8937-4041-B27B-DB2D402911BF}" emma:medium="tactile" emma:mode="ink">
                <msink:context xmlns:msink="http://schemas.microsoft.com/ink/2010/main" type="inkWord" rotatedBoundingBox="18854,5862 25695,6004 25661,7671 18820,7529"/>
              </emma:interpretation>
              <emma:one-of disjunction-type="recognition" id="oneOf6">
                <emma:interpretation id="interp30" emma:lang="it-IT" emma:confidence="0">
                  <emma:literal>Wienel</emma:literal>
                </emma:interpretation>
                <emma:interpretation id="interp31" emma:lang="it-IT" emma:confidence="0">
                  <emma:literal>Wiene .</emma:literal>
                </emma:interpretation>
                <emma:interpretation id="interp32" emma:lang="it-IT" emma:confidence="0">
                  <emma:literal>Wien .</emma:literal>
                </emma:interpretation>
                <emma:interpretation id="interp33" emma:lang="it-IT" emma:confidence="0">
                  <emma:literal>Wienec</emma:literal>
                </emma:interpretation>
                <emma:interpretation id="interp34" emma:lang="it-IT" emma:confidence="0">
                  <emma:literal>Wine .</emma:literal>
                </emma:interpretation>
              </emma:one-of>
            </emma:emma>
          </inkml:annotationXML>
          <inkml:trace contextRef="#ctx0" brushRef="#br0" timeOffset="20108.194">15266 5244 0,'52'-78'0,"1"78"0,-27 78 16,-26 27-16,0 104 0,-53 53 0,27 52 16,52-52-1,27-78 1,-1-53 15,1-79-31,25-52 16,1-105-1,-27-78 1,0-53 0,1 53-1,-27 52 17,0 52-17,-26 79 1,26 27-1,27 208 1,25 79 0,1-156 15,52-1-15,-27-79-1,1-52 1,0-78-1,-53-105 1,-52-105 0,-104-26-1,-1 131 1,26 0 0,27 26-1,104 26 1,53 27-1,105 51 1,51 27 0,-25 0-1,-105 27 1,-52-27 15,-53 26-31,-52-26 31,26 0-15</inkml:trace>
          <inkml:trace contextRef="#ctx0" brushRef="#br0" timeOffset="20353.3206">17361 6292 0,'52'261'0,"-78"-103"15,26-54 1,26-51 0,26-106-1,1-51 1,-53 104-1</inkml:trace>
          <inkml:trace contextRef="#ctx0" brushRef="#br0" timeOffset="20547.664">17465 5637 0,'105'52'0,"-79"27"0,53-27 16,-79-52-16</inkml:trace>
          <inkml:trace contextRef="#ctx0" brushRef="#br0" timeOffset="20950.0232">18146 6737 0,'236'52'0,"-131"-104"0,26-53 16,-53-26-1,-25 0 1,-53 53 0,-105-1-1,-26 79 1,-26 52 0,26 53-1,52 52 1,132-26 15,51 0-31,80-52 31,25-53-31,27-52 32,-53-131-17,-183 157-15</inkml:trace>
          <inkml:trace contextRef="#ctx0" brushRef="#br0" timeOffset="21581.8834">19246 6082 0,'52'105'0,"-25"26"0,-27 26 15,0-26 1,52-53 0,0-51-1,53-54 1,0-77 0,-27-1-1,1 26 1,-27 79-1,-25 0 1,25 79 0,26 52-1,27-26 1,26-27 0,0-78-1,0-26 16,-26-53-31,-27-78 32,-78 0-17,-52 26 1,-27 79 0,1 78-1,25 53 1,53 51-1,53 28 1,130-1 0,0-79-1,27-25 1,-27-106 0,-183 53 15</inkml:trace>
          <inkml:trace contextRef="#ctx0" brushRef="#br0" timeOffset="21984.2426">21367 6056 0,'183'0'0,"-156"26"16,-80 0-16,106 27 0,51-1 0,-25-26 15,-53-26-15,-52 0 32,-79 0-17,-52 0 1,105 79 0,78 52-1,210 104 1,130 53-1,-366-288 1</inkml:trace>
        </inkml:traceGroup>
      </inkml:traceGroup>
    </inkml:traceGroup>
    <inkml:traceGroup>
      <inkml:annotationXML>
        <emma:emma xmlns:emma="http://www.w3.org/2003/04/emma" version="1.0">
          <emma:interpretation id="{8A9B6208-CDD2-440C-9D8B-1621CA51D44E}" emma:medium="tactile" emma:mode="ink">
            <msink:context xmlns:msink="http://schemas.microsoft.com/ink/2010/main" type="paragraph" rotatedBoundingBox="12696,8758 18350,8718 18357,9831 12704,9871" alignmentLevel="3"/>
          </emma:interpretation>
        </emma:emma>
      </inkml:annotationXML>
      <inkml:traceGroup>
        <inkml:annotationXML>
          <emma:emma xmlns:emma="http://www.w3.org/2003/04/emma" version="1.0">
            <emma:interpretation id="{2CAC5F9B-2CB8-42D1-928A-6EC84C501306}" emma:medium="tactile" emma:mode="ink">
              <msink:context xmlns:msink="http://schemas.microsoft.com/ink/2010/main" type="line" rotatedBoundingBox="12696,8758 18350,8718 18357,9831 12704,9871"/>
            </emma:interpretation>
          </emma:emma>
        </inkml:annotationXML>
        <inkml:traceGroup>
          <inkml:annotationXML>
            <emma:emma xmlns:emma="http://www.w3.org/2003/04/emma" version="1.0">
              <emma:interpretation id="{C6E7B6CF-6667-4722-9C46-1D120C41981B}" emma:medium="tactile" emma:mode="ink">
                <msink:context xmlns:msink="http://schemas.microsoft.com/ink/2010/main" type="inkWord" rotatedBoundingBox="12696,8758 18350,8718 18357,9831 12704,9871"/>
              </emma:interpretation>
              <emma:one-of disjunction-type="recognition" id="oneOf7">
                <emma:interpretation id="interp35" emma:lang="it-IT" emma:confidence="0">
                  <emma:literal>SISTEMA</emma:literal>
                </emma:interpretation>
                <emma:interpretation id="interp36" emma:lang="it-IT" emma:confidence="0">
                  <emma:literal>SIS EMA</emma:literal>
                </emma:interpretation>
                <emma:interpretation id="interp37" emma:lang="it-IT" emma:confidence="0">
                  <emma:literal>SIS ETNA</emma:literal>
                </emma:interpretation>
                <emma:interpretation id="interp38" emma:lang="it-IT" emma:confidence="0">
                  <emma:literal>SISTEMICA</emma:literal>
                </emma:interpretation>
                <emma:interpretation id="interp39" emma:lang="it-IT" emma:confidence="0">
                  <emma:literal>SIS ETNIA</emma:literal>
                </emma:interpretation>
              </emma:one-of>
            </emma:emma>
          </inkml:annotationXML>
          <inkml:trace contextRef="#ctx0" brushRef="#br0" timeOffset="100625.9342">9872 8229 0,'26'0'0,"26"0"0,-104-52 16,-79 52-16,-52 26 0,-27 0 0,53 53 15,78-27 1,53-26-1,79 1 1,104 25 0,105-26-1,-1 27 1,-51 25 0,-79 27-1,-131-27 1,-52 1 15,-79-1-15,-27-51-1,1-1 1,26-52 0,53-27-1,104-104 1,105 0-1,-131 157 1</inkml:trace>
          <inkml:trace contextRef="#ctx0" brushRef="#br0" timeOffset="100854.4586">10395 8203 0,'79'236'0,"-105"-79"16,0 0-1,26-52 1,0-53 0,26-130-1,26-80 1,-52 158-1</inkml:trace>
          <inkml:trace contextRef="#ctx0" brushRef="#br0" timeOffset="101352.5246">11102 8046 0,'79'26'15,"-27"-26"-15,-130-26 0,-53 26 0,0 26 16,26 27-16,53 25 0,52-26 0,52 53 31,105 0-15,27 0 0,-1 26-1,-78-53 1,-105 1-1,-105-1 1,-78-52 0,-1-26-1,27 0 1,105-78 0,157-53-1,104-26 16,-209 157-31</inkml:trace>
          <inkml:trace contextRef="#ctx0" brushRef="#br0" timeOffset="102069.349">11574 8046 0,'235'26'0,"-25"0"0,-27 27 16,-52-53-1,-52 26 1,-53-26 0,-26 26-1,-26 26 1,-53 79-1,27 0 1,52 0 0,26 0 15,26 0-15,27-26-1,52-27 1,26-51-1,-52-1 1,-27-52 0,-104-53-1,-53-52 1,-51-52 0,130 183-1</inkml:trace>
          <inkml:trace contextRef="#ctx0" brushRef="#br0" timeOffset="101645.5046">11809 8151 0,'27'104'16,"-27"27"-16,-27 53 0,27-1 16,53-52 15,-27-53-15,0-51-16,-26-132 15,-52-52 16,-53-105-15,-26 26 0,131 236-1</inkml:trace>
          <inkml:trace contextRef="#ctx0" brushRef="#br0" timeOffset="102285.1776">12071 8491 0,'341'26'0,"-210"-26"16,-27-26-1,-104-79 1,-52 1 0,-105-1-1,157 105 1</inkml:trace>
          <inkml:trace contextRef="#ctx0" brushRef="#br0" timeOffset="103125.0536">12097 8125 0,'236'0'0,"-26"0"16,-1 0-16,-78 0 16,-26 0 15,-79-27-16,-26 54 1,0-1 0,-26 105-1,-53 52 1,53 0 0,52-26-1,0-52 1,27-53-1,-53-25 1,26-80 0,-26-78-1,-26-78 1,0 26 0,26 78-1,0 52 1,0 53-1,26 27 1,52 51 0,53 1-1,0-1 17,-26-51-17,0-27 1,-53-27-1,-26-77 1,0-80 0,-26 80-1,0 77 1,0 27 0,0 27-1,27 77 1,-54 106-1,27-105 1,27 25 0,-27-25-1,-27-79 1,27-26 0,53-157-1,25 0 1,1-26-1,-79 183 1</inkml:trace>
          <inkml:trace contextRef="#ctx0" brushRef="#br0" timeOffset="103601.6344">14271 8177 0,'52'131'0,"-78"0"0,-26 26 16,-1 0 0,27-78-1,52-53 1,-26-26 0,26-79-1,53-104 1,-53 52-1,53 0 1,-27 52 0,-26 53-1,0 26 1,53 53 15,-27 78-31,1-27 31,-1 27-15,-26-52 0,-52-53-1,-52-52 1,-53-27 0,-26-25-1,78 26 1,79 52-1</inkml:trace>
        </inkml:traceGroup>
      </inkml:traceGroup>
    </inkml:traceGroup>
    <inkml:traceGroup>
      <inkml:annotationXML>
        <emma:emma xmlns:emma="http://www.w3.org/2003/04/emma" version="1.0">
          <emma:interpretation id="{7DB73A0B-5DB9-4B2F-A32F-6AEE93868E2F}" emma:medium="tactile" emma:mode="ink">
            <msink:context xmlns:msink="http://schemas.microsoft.com/ink/2010/main" type="paragraph" rotatedBoundingBox="2895,9664 33963,10687 33751,17122 2683,160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442FB91-5134-4543-921D-A7BD7B65A40C}" emma:medium="tactile" emma:mode="ink">
              <msink:context xmlns:msink="http://schemas.microsoft.com/ink/2010/main" type="inkBullet" rotatedBoundingBox="2882,10053 4503,10107 4416,12747 2795,12693"/>
            </emma:interpretation>
            <emma:one-of disjunction-type="recognition" id="oneOf8">
              <emma:interpretation id="interp40" emma:lang="it-IT" emma:confidence="0">
                <emma:literal>X</emma:literal>
              </emma:interpretation>
              <emma:interpretation id="interp41" emma:lang="it-IT" emma:confidence="0">
                <emma:literal>x</emma:literal>
              </emma:interpretation>
              <emma:interpretation id="interp42" emma:lang="it-IT" emma:confidence="0">
                <emma:literal>Y</emma:literal>
              </emma:interpretation>
              <emma:interpretation id="interp43" emma:lang="it-IT" emma:confidence="0">
                <emma:literal>+</emma:literal>
              </emma:interpretation>
              <emma:interpretation id="interp44" emma:lang="it-IT" emma:confidence="0">
                <emma:literal>11</emma:literal>
              </emma:interpretation>
            </emma:one-of>
          </emma:emma>
        </inkml:annotationXML>
        <inkml:trace contextRef="#ctx0" brushRef="#br0" timeOffset="89755.3996">916 9408 0,'-26'52'0,"-79"79"16,-26 52-16,-52 53 15,0 0 1,-1 52 0,1 0-1,0 0 1,26 0-1,52-53 1,26-77 0,53 25-1,26-157 1,26-52 0,27-210-1,-1 0 1,-26-25 15,-26 261-31</inkml:trace>
        <inkml:trace contextRef="#ctx0" brushRef="#br0" timeOffset="90186.0802">-707 9434 0,'78'52'0,"1"53"0,-1 104 15,53 79 1,26 27-1,1 51 1,25-25 0,0-27-1,0-52 17,-78-79-32,-26-78 15,-53-53 1,-26-52-1,-26-78 1,0-79 0,-1 26-1,54-27 1,-27 158 0</inkml:trace>
      </inkml:traceGroup>
      <inkml:traceGroup>
        <inkml:annotationXML>
          <emma:emma xmlns:emma="http://www.w3.org/2003/04/emma" version="1.0">
            <emma:interpretation id="{47F289E1-8989-428A-B9AC-6ED7D5AD6CB5}" emma:medium="tactile" emma:mode="ink">
              <msink:context xmlns:msink="http://schemas.microsoft.com/ink/2010/main" type="line" rotatedBoundingBox="4843,9728 32599,10642 32479,14292 4723,13377"/>
            </emma:interpretation>
          </emma:emma>
        </inkml:annotationXML>
        <inkml:traceGroup>
          <inkml:annotationXML>
            <emma:emma xmlns:emma="http://www.w3.org/2003/04/emma" version="1.0">
              <emma:interpretation id="{A65EAD03-9D19-40A9-B219-A17A3DBDBE82}" emma:medium="tactile" emma:mode="ink">
                <msink:context xmlns:msink="http://schemas.microsoft.com/ink/2010/main" type="inkWord" rotatedBoundingBox="4765,12123 5714,12154 5673,13409 4723,13377">
                  <msink:destinationLink direction="with" ref="{83B2385A-4F93-4FA9-9B70-B90B516E3C99}"/>
                </msink:context>
              </emma:interpretation>
              <emma:one-of disjunction-type="recognition" id="oneOf9">
                <emma:interpretation id="interp45" emma:lang="it-IT" emma:confidence="0">
                  <emma:literal>n</emma:literal>
                </emma:interpretation>
                <emma:interpretation id="interp46" emma:lang="it-IT" emma:confidence="0">
                  <emma:literal>h</emma:literal>
                </emma:interpretation>
                <emma:interpretation id="interp47" emma:lang="it-IT" emma:confidence="0">
                  <emma:literal>"</emma:literal>
                </emma:interpretation>
                <emma:interpretation id="interp48" emma:lang="it-IT" emma:confidence="0">
                  <emma:literal>.</emma:literal>
                </emma:interpretation>
                <emma:interpretation id="interp49" emma:lang="it-IT" emma:confidence="0">
                  <emma:literal>m</emma:literal>
                </emma:interpretation>
              </emma:one-of>
            </emma:emma>
          </inkml:annotationXML>
          <inkml:trace contextRef="#ctx0" brushRef="#br0" timeOffset="90685.1228">1178 11424 0,'105'157'0,"-79"-26"16,-26 26-1,0 26 1,0-26 0,0-78-1,26 0 1,0-79 0,1-53-1,25-52 1,26-78-1,1 78 1,0 27 0,-27 52-1,26 52 1,-25 79 0,-27 52-1,0 52 1,0-25-1,1-54 1,-1-51 15,0-131-15,53-158 0,-79 210-16</inkml:trace>
        </inkml:traceGroup>
        <inkml:traceGroup>
          <inkml:annotationXML>
            <emma:emma xmlns:emma="http://www.w3.org/2003/04/emma" version="1.0">
              <emma:interpretation id="{2F6852D2-14A7-4851-A769-4F1104BEC819}" emma:medium="tactile" emma:mode="ink">
                <msink:context xmlns:msink="http://schemas.microsoft.com/ink/2010/main" type="inkWord" rotatedBoundingBox="11575,9896 32616,10719 32475,14313 11434,13491">
                  <msink:destinationLink direction="with" ref="{83B2385A-4F93-4FA9-9B70-B90B516E3C99}"/>
                  <msink:destinationLink direction="with" ref="{E12A2C8D-1FE6-40E2-95BE-744AB7432CF9}"/>
                </msink:context>
              </emma:interpretation>
              <emma:one-of disjunction-type="recognition" id="oneOf10">
                <emma:interpretation id="interp50" emma:lang="it-IT" emma:confidence="0">
                  <emma:literal>Antincendi</emma:literal>
                </emma:interpretation>
                <emma:interpretation id="interp51" emma:lang="it-IT" emma:confidence="0">
                  <emma:literal>Anticipando</emma:literal>
                </emma:interpretation>
                <emma:interpretation id="interp52" emma:lang="it-IT" emma:confidence="0">
                  <emma:literal>Anticipandone</emma:literal>
                </emma:interpretation>
                <emma:interpretation id="interp53" emma:lang="it-IT" emma:confidence="0">
                  <emma:literal>-Anticipando</emma:literal>
                </emma:interpretation>
                <emma:interpretation id="interp54" emma:lang="it-IT" emma:confidence="0">
                  <emma:literal>-Anticipandone</emma:literal>
                </emma:interpretation>
              </emma:one-of>
            </emma:emma>
          </inkml:annotationXML>
          <inkml:trace contextRef="#ctx0" brushRef="#br0" timeOffset="91736.921">7986 9251 0,'157'261'0,"-104"27"16,-1 27-1,1 51 1,-1 1 0,-26 26-1,-26-27 1,0 1-1,-26-79 1,26-52 0,26-53 15,-26-105-15,-26-25-1,26-132 1,-26-78-1,26 157 1</inkml:trace>
          <inkml:trace contextRef="#ctx0" brushRef="#br0" timeOffset="123993.0424">9793 10481 0,'-26'26'0,"-26"53"0,-53 52 15,0 0-15,0 52 16,1 0-1,-1 1 1,26-1 0,1 0-1,25-52 1,27-26 0,26-53 15,0-25-31,0-54 31,26-77-15,1-106-1,-27 1 1,0-53 0,0 0-1,-27 52 1,27 27-1,-52 52 1,52 105 0,0 26-1,0 0 1,26 26 15,27 27-31,-1 78 31,26 52-31,27 26 32,0 1-32,26-27 15,-26 27 1,-1-27 0,1-52 15,-53-53-16,-25 1 1,-1-53 0,-26-26-1,0 0 1,-26-52 0,26-27-1,-27 27 1,27-27-1,0 79 1</inkml:trace>
          <inkml:trace contextRef="#ctx0" brushRef="#br0" timeOffset="124621.9728">10107 11948 0,'53'52'0,"-27"27"0,-26 25 0,26-25 0,-26-27 16,0-26 15,0-26-16,26-26 1,27-52 0,-1-1-1,-26 1 1,27 51 0,-1 1-1,0 26 1,1 26-1,-27 27 1,26 25 15,-26 27-31,1 0 16,-27-53 0,0-26-1,0-78 1,0-131-1,0 183 1</inkml:trace>
          <inkml:trace contextRef="#ctx0" brushRef="#br0" timeOffset="126273.4034">12255 10822 0,'0'26'16,"0"0"-16,-53 53 0,1-1 0,-1 27 16,-25 26-1,-1 26 1,27 0-1,-27-26 1,27 0 0,26-53-1,26 1 1,0-53 0,0-52-1,52-53 1,1-78-1,-27 0 1,-26-52 0,0 209-1</inkml:trace>
          <inkml:trace contextRef="#ctx0" brushRef="#br0" timeOffset="126941.3978">11233 11293 0,'53'26'15,"104"27"-15,-26-80 0,78 27 0,-26 27 16,-25-1 0,-54-26 15,-77 0-16,-1 0 1,-26 0 0,-26-53-1,-1 27 1,27 0 0,0 26-1</inkml:trace>
          <inkml:trace contextRef="#ctx0" brushRef="#br0" timeOffset="126649.3944">11705 10822 0,'52'52'16,"-52"0"-16,26 79 0,27 26 0,-1 27 31,26 25-31,-25-25 15,25-27 17,-25-26-17,-27-79 1,-26-26 0,-26-52-1,-27-53 1,-25-52-1,-53-26 1,-26 0 0,157 157-1</inkml:trace>
          <inkml:trace contextRef="#ctx0" brushRef="#br0" timeOffset="106360.5294">19534 10665 0,'26'78'0,"-26"53"0,26 52 16,1-26-1,25 27 1,27-27-1,-1-52 17,1-53-32,-1-26 15,1-52 1,52-105 0,-26-78 15,-1-1-16,-51 79 1,-1 26 0,-26 79-1,-26 0 1,0 52 0,53 53 15,-1 104-31,26 79 15,53 26 1,-52 0 0,-27-26-1,1-53 1,-106-25 0,-51-106-1,-80-25 1,-51-53-1,-1-27 1,0 1 31,53 0-47,104 0 0,79-27 31,158 27-15,77-26-1,-235 52 1</inkml:trace>
          <inkml:trace contextRef="#ctx0" brushRef="#br0" timeOffset="106848.8294">21472 12157 0,'52'52'0,"-26"1"0,-26 78 16,27-26-16,-27-27 15,52-26 1,-26-25-1,27-27 1,51-79 0,1-52-1,0 26 1,-27 79 0,-25 0-1,-27 52 16,26 53-31,1 52 16,-1 26 0,0 0-1,-25-26 1,-1-79 15,26-104-15,-52 52-1</inkml:trace>
          <inkml:trace contextRef="#ctx0" brushRef="#br0" timeOffset="127880.887">13354 10900 0,'-131'53'0,"27"51"0,-1 27 16,26 26-1,27 27 1,52-1 0,26-26-1,105-26 1,0-79-1,26-52 1,-26-52 0,-26-27-1,-27-25 1,-51-1 0,-27 26-1,0 27 16,0 52-15,26 0 0,0 79-1,26 52 1,27-1 0,26 1-1,52-52 1,-26-1-1,26-78 1,-26-78 0,-53-53-1,-25-52 1,-53-27 15,-53-25-31,-52-1 16,-25 53-1,-1 52 1,0 52 0,52 79-1,53 26 1,0 27 0,78 25 15,79-52-16,-131-26 1</inkml:trace>
          <inkml:trace contextRef="#ctx0" brushRef="#br0" timeOffset="128613.337">14925 11948 0,'53'26'0,"-53"0"0,0 26 16,0 27-16,26-27 0,-26 27 15,26-53 1,0-26 0,1-26-1,51-53 1,-25 1 0,25-1-1,-26 27 1,1 52-1,-1 0 1,1 52 15,-1 27-15,-26 25 0,0-25-1,0 0 1,-26-53-1,0-26 1</inkml:trace>
          <inkml:trace contextRef="#ctx0" brushRef="#br0" timeOffset="136261.0916">16680 11633 0,'78'27'16,"-25"-1"-16,52-26 0,52 0 0,52 26 16,27 0-16,26-52 15,26 52 1,0-26 0,-79 26-1,-52-26 16,-78 0-15,-53 0 0,-26 0-1,-78 0 1,-1-26 0,-26 0-1,53-26 1,0-1-1,25-25 1,1 51 0,0 54-1,78-1 17,53 0-32,52 26 15,26 27 1,1-27-1,-79-25 1,-105-1 0,0-26-1,-79 26 17,-26 26-17,-52 53 1,79 26-1,104-26 1,-26-105 0</inkml:trace>
          <inkml:trace contextRef="#ctx0" brushRef="#br1" timeOffset="148632.6604">22807 11764 0,'0'-52'0,"27"-27"16,-1-52-16,26 27 0,-26 25 31,79-52-15,-26 53-1,25-1 1,-25 79 0,26 0-1,-1 53 1,-25 25 0,26 53-1,-53 0 1,27 52-1,-1-52 1,1 26 0,25-78-1,1-1 1,26-78 0,-26-26-1,26-52 1,-27-1 15,27 1-15,-78 25-1,-1-25 1,-26 51 0,1 1-1,-54 0 1,-25 78-1,26 1 1,26-53 0</inkml:trace>
          <inkml:trace contextRef="#ctx0" brushRef="#br1" timeOffset="149373.8998">23174 12550 0,'52'-52'15,"-26"-1"-15,53-25 0,26-27 0,-27 52 16,1 1 0,-1 26-1,1 26 16,-27 26-15,53 53 0,-53 25-1,27 1 1,0 26 0,-1 0-1,27 0 1,0-79-1,-1 1 1,1-79 0,-26-1-1,-1-25 1,-25-27 0,25-25-1,1-27 1,-27 0-1,-52 131 1</inkml:trace>
          <inkml:trace contextRef="#ctx0" brushRef="#br1" timeOffset="156621.2484">27442 9958 0,'26'157'16,"-26"26"-1,0 26 1,27 53 0,-1-26-1,-26 52 1,26 0 0,-26 0-1,0-52 1,0-53-1,0-78 1,-26-79 0,26-26-1,-53-26 1,-78-105 0,-26 0-1,-52 26 1,-1 27-1,-25 78 1,51 52 0,53 27-1,79 51 17,52-25-17,79 0 1,104 0-1,0-27 1,1-52 0,-27-26-1,-53-26 1,-51 0 0,-27-26-1,26-1 1,1 1-1,-53 52 1</inkml:trace>
          <inkml:trace contextRef="#ctx0" brushRef="#br1" timeOffset="157209.1616">28280 12314 0,'0'131'0,"0"0"16,0 0-16,0-79 15,26 1 17,-26-53-32,26-26 15,27-53 1,25-52-1,-25 26 1,-1 53 0,1 26 15,-27 26-15,0 0-1,26 105 1,1 52-1,-27 26 1,0-26 0,0-52-1,0-53 1,1-104 0,-27-131-1,0 183 1</inkml:trace>
        </inkml:traceGroup>
      </inkml:traceGroup>
      <inkml:traceGroup>
        <inkml:annotationXML>
          <emma:emma xmlns:emma="http://www.w3.org/2003/04/emma" version="1.0">
            <emma:interpretation id="{CA44D790-4E52-4926-89CB-F8D8FA622F57}" emma:medium="tactile" emma:mode="ink">
              <msink:context xmlns:msink="http://schemas.microsoft.com/ink/2010/main" type="line" rotatedBoundingBox="22556,14976 33428,13571 33779,16285 22907,17691"/>
            </emma:interpretation>
          </emma:emma>
        </inkml:annotationXML>
        <inkml:traceGroup>
          <inkml:annotationXML>
            <emma:emma xmlns:emma="http://www.w3.org/2003/04/emma" version="1.0">
              <emma:interpretation id="{79C55E78-1161-4B6F-9F92-2F35C5E49370}" emma:medium="tactile" emma:mode="ink">
                <msink:context xmlns:msink="http://schemas.microsoft.com/ink/2010/main" type="inkWord" rotatedBoundingBox="22634,15582 27859,14906 28108,16832 22883,17507"/>
              </emma:interpretation>
              <emma:one-of disjunction-type="recognition" id="oneOf11">
                <emma:interpretation id="interp55" emma:lang="it-IT" emma:confidence="0">
                  <emma:literal>attori</emma:literal>
                </emma:interpretation>
                <emma:interpretation id="interp56" emma:lang="it-IT" emma:confidence="0">
                  <emma:literal>aspri</emma:literal>
                </emma:interpretation>
                <emma:interpretation id="interp57" emma:lang="it-IT" emma:confidence="0">
                  <emma:literal>Output</emma:literal>
                </emma:interpretation>
                <emma:interpretation id="interp58" emma:lang="it-IT" emma:confidence="0">
                  <emma:literal>artriti</emma:literal>
                </emma:interpretation>
                <emma:interpretation id="interp59" emma:lang="it-IT" emma:confidence="0">
                  <emma:literal>atri</emma:literal>
                </emma:interpretation>
              </emma:one-of>
            </emma:emma>
          </inkml:annotationXML>
          <inkml:trace contextRef="#ctx0" brushRef="#br0" timeOffset="109364.551">19534 14907 0,'-183'-53'0,"104"53"0,1 53 16,25 51 0,27 80-1,26 25 1,79-26-1,-1-25 1,79-28 0,0-103-1,1-27 1,-27-131 15,-27 0-31,-51-26 16,-80 0-1,-51-1 17,-79 54-17,-27 51 1,1 53 0,26 79-1,79-1 1,156-25-1,-78-53 1</inkml:trace>
          <inkml:trace contextRef="#ctx0" brushRef="#br0" timeOffset="110460.2962">20058 15326 0,'0'209'0,"26"-52"16,79 26-1,-27-78 1,53-52 0,0-27-1,0-52 1,-26-79-1,-53 0 1,-26-78 0,-52 26-1,-26 26 1,-53 26 0,27 53-1,25 52 1,53 78-1,79-25 1,52-27 0,26 0-1,0-26 1,-26 0 15,0 0-15,-27-26-1,-51 52 1,-27 0 0,-26 0-1,26 1 1,-26 25 0,-26 53-1,0-1 1,0 1-1,26 26 1,0-79 0,0 1 15,-27-132-31,1-52 31,-26-78-31,-27 26 31,1-27-31,-1 53 32,53 52-17,26 105 1,52 26 0,79-26-1,0 27 1,0-1-1,-26-26 1,-53 0 0,-25 0-1,-1-53 1,-26 27 0,26 0-1,-26 26 1</inkml:trace>
          <inkml:trace contextRef="#ctx0" brushRef="#br0" timeOffset="111581.433">22074 15221 0,'52'131'0,"-52"-26"16,0 25-16,0 1 16,0 26 15,0-52-15,-26-26-1,-26-53 1,0-105-1,25-78 1,1-26 0,0-53-1,-26 27 1,52 26 0,-27 52-1,54 131 1,25 0-1,53 0 17,104 52-17,-25 27 1,-54 25 0,-77 1-1,-27-26 1,-78-53-1,-53-26 1,-26 0 0,0-53-1,26 27 1,27 0 0,78 26-1,78 0 1,53 26-1,26-26 1,0-26 0,-26 0-1,-26 26 17,-79 0-17,1 26 1,-1 0-1,-26 27 1,0 78 0,0-1-1,0 1 1,26 26 0,0-52-1,53-52 1,-27-53-1,53-27 1,-27-77 15,-25-27-31,-1-26 16,-52 52 0,-26 26-1,0 27 1,-1 26 15,27 26-15,0 52-1,79 27 1,52-53 0,-26-26-1,-105 0 1</inkml:trace>
          <inkml:trace contextRef="#ctx0" brushRef="#br0" timeOffset="112045.318">23541 15168 0,'209'27'16,"-26"-1"-16,27 52 0,-53 1 16,-26-27-1,-131-52 1</inkml:trace>
          <inkml:trace contextRef="#ctx0" brushRef="#br0" timeOffset="111864.647">23907 15430 0,'26'27'0,"-26"-1"16,0 52-16,0 53 0,-26 0 0,0 26 16,26-26-1,0-26 1,0-131 15,0-53-15,-52-183-1,52 262 1</inkml:trace>
        </inkml:traceGroup>
        <inkml:traceGroup>
          <inkml:annotationXML>
            <emma:emma xmlns:emma="http://www.w3.org/2003/04/emma" version="1.0">
              <emma:interpretation id="{50C98B9B-8C86-419A-BE11-F7F2E2070C64}" emma:medium="tactile" emma:mode="ink">
                <msink:context xmlns:msink="http://schemas.microsoft.com/ink/2010/main" type="inkWord" rotatedBoundingBox="28836,14164 33428,13571 33779,16286 29187,16879"/>
              </emma:interpretation>
              <emma:one-of disjunction-type="recognition" id="oneOf12">
                <emma:interpretation id="interp60" emma:lang="it-IT" emma:confidence="0">
                  <emma:literal>digitate</emma:literal>
                </emma:interpretation>
                <emma:interpretation id="interp61" emma:lang="it-IT" emma:confidence="0">
                  <emma:literal>USCitßdisiderate</emma:literal>
                </emma:interpretation>
                <emma:interpretation id="interp62" emma:lang="it-IT" emma:confidence="0">
                  <emma:literal>USCitßdesiderate</emma:literal>
                </emma:interpretation>
                <emma:interpretation id="interp63" emma:lang="it-IT" emma:confidence="0">
                  <emma:literal>digitata</emma:literal>
                </emma:interpretation>
                <emma:interpretation id="interp64" emma:lang="it-IT" emma:confidence="0">
                  <emma:literal>digitavate</emma:literal>
                </emma:interpretation>
              </emma:one-of>
            </emma:emma>
          </inkml:annotationXML>
          <inkml:trace contextRef="#ctx0" brushRef="#br1" timeOffset="158005.0906">26054 13362 0,'0'26'0,"0"0"15,-26 79-15,52 0 0,1-1 0,51 27 16,1-52 0,-1-27-1,27-26 32,-27-52-47,1-52 0,-53-1 16,0-26 15,-26 1-15,-26-1-1,0 26 1,0 1 0,0 51 15,52 80-16,0-27 1,-26-26 0</inkml:trace>
          <inkml:trace contextRef="#ctx0" brushRef="#br1" timeOffset="158565.659">27495 13440 0,'-393'79'0,"393"-27"16,78 53-1,27-27 1,0 1-1,-27 0 1,-25-27 0,-53-52-1,-53 52 1,-51-52 0,-27 0-1,0 0 16,0-26-31,105 26 16,78 0 15,79-26-15,78-53 0,-209 79-1</inkml:trace>
          <inkml:trace contextRef="#ctx0" brushRef="#br1" timeOffset="159152.5956">28123 13519 0,'-26'0'0,"-79"0"16,-52 26-16,26 26 0,0 53 16,79 0-1,52-27 1,78 27 15,79-53-15,1-25-1,-1-27 1,-53-53 0,-25 1 15,-53-53-31,-26 27 16,26 25-1,-26 27 1,0 26-1,0 0 1,26 79 0,-26-1-1,27 1 1,-1-27 0,26 0-1,-26-78 32,1-78-47,-27 104 0</inkml:trace>
          <inkml:trace contextRef="#ctx0" brushRef="#br1" timeOffset="159493.429">28280 13283 0,'0'0'0</inkml:trace>
          <inkml:trace contextRef="#ctx0" brushRef="#br1" timeOffset="159715.1172">28961 13047 0,'26'27'0,"-78"77"0,26 53 15,26 27-15,0 25 16,26-52-1,0-26 1,-26-52 0,-26-53-1,-27-105 1,27-104 0,26 183 15</inkml:trace>
          <inkml:trace contextRef="#ctx0" brushRef="#br1" timeOffset="160457.3332">29197 13912 0,'26'26'0,"26"-26"0,1-26 0,-1-53 16,-52-26-16,-26 1 0,-105 25 16,-26 53-1,0 26 1,78 52 0,79 1-1,26 25 1,105 1-1,-26-1 1,0 1 0,-53-53-1,-26-26 1,-26 0 0,0 0-1,53 52 1,25 27-1,53 26 1,-52-27 15,-27-25-15,-52-80 0,-52-77-1,52 104 1</inkml:trace>
          <inkml:trace contextRef="#ctx0" brushRef="#br1" timeOffset="159928.9926">28909 13178 0,'130'0'0,"-51"0"0,-27 0 0,-25 0 16,-27 27 0,0-1-1,-53 26 1,53-52 0</inkml:trace>
          <inkml:trace contextRef="#ctx0" brushRef="#br1" timeOffset="162237.675">26002 14147 0,'26'26'16,"0"1"-16,-26 51 0,0 79 0,0 0 16,27 0-1,-1 1 1,0-80 0,-26 1-1,0-79 1,-52-26-1,-27-27 1,-52-52 0,-26 27-1,26 52 1,26 26 0,79 26-1,0 0 1,78 53 15,105 78-15,0-79-1,1-52 17,-27-104-32,26-27 31,-79 27-31,-25-1 31,-27 53-31,-26 0 16,-26-1-1,-1 27 32,27 53-47,-26-1 16,79 53-1,25 0 1,27-53 0,-27-52-1,1-78 1,0-1 0,-53-26-1,-52 27 1,26 51-1,-27 1 1,27 26 0,0 0-1,79 53 17,26 25-32,-1-25 15,27 25 1,-78-25 15,-53-1-15,-27-26-1,-51 0 1,-27-26 0,53 0-1,26-26 1,52-26-1,105-1 1,0-51 0,0 25-1,-53 0 1,-52 79 15,-26 0-31,0 0 16,0 0-1,0 105 1,27-26 0,-1 26-1,26-53 1,0-26 0,-25-78 15,-1-79-16,-26 131 1</inkml:trace>
          <inkml:trace contextRef="#ctx0" brushRef="#br1" timeOffset="162557.9998">27442 14042 0,'0'0'0</inkml:trace>
          <inkml:trace contextRef="#ctx0" brushRef="#br1" timeOffset="164081.4958">28123 14016 0,'0'26'0,"0"79"0,0 52 16,26 27-16,27-1 15,25-26 1,-26-26 15,-25-79-31,-54-25 16,-25-54-1,-79-51 1,26-1 0,-25 53-1,51 0 1,53 52 15,26 0-15,52 53-1,53-1 1,26 1 0,0-79-1,-27 0 1,1-79 0,-26-25-1,-53-27 1,-52 26-1,-27 53 1,1-1 0,0 27-1,52 52 1,0 0 0,26 79-1,52-26 1,-25-1-1,52-25 17,-53-53-17,0-27 1,-26-25 0,1-53-1,-27 1 1,0 25-1,-27 0 1,27 1 0,-26 52-1,26 26 1,0 0 0,26 0-1,27 0 1,-1 52-1,27 0 17,-53-25-32,0-1 15,-26-26 1,-26 26 0,0 26 15,0 27-16,-1-1 1,54 27 0,-1 0-1,52-53 1,-25-25 0,-1-27-1,0-53 1,-25 27 15,-1 0-31,-26 26 16,0 0-1,0 0 1,0 52 15,26 27-31,26-27 16,27-52-1,-27-26 1,-26-53 15,-26-52-15,-52 53 0,-26-1-1,25 79 16,27 0-31,26 53 16,26 25 0,27 27-1,-1 0 1,-26-53 0,26 27-1,-25-27 1,-1 0-1,26 1 1,-26-79 0,27-79-1,-1-52 1,-52-53 0,0 210 15</inkml:trace>
          <inkml:trace contextRef="#ctx0" brushRef="#br1" timeOffset="164561.0064">29694 14173 0,'26'53'0,"-26"-1"0,0 79 15,0 52-15,-26 1 16,26-1 0,26 0-1,0-78 1,1-105 0,-1-79-1,-26-104 16,-26 0-31,-79-27 16,0 53 0,0 79-1,79 78 17,52 0-17,53 26 1,52 26-1,0 1 1,0 51 0,-79-51-1,-52-27 1,0-26 0</inkml:trace>
          <inkml:trace contextRef="#ctx0" brushRef="#br1" timeOffset="164978.0146">29773 15116 0,'78'52'0,"-25"-78"0,-27-52 16,-26-27-16,-79 26 0,1 27 0,-27 52 15,53 26 1,52 53 0,52 52-1,53 0 1,-27-27-1,-52-77 17,1-1-17,-1 0 1,26 0 0,53 53-1,0 25 1,-105-104-1</inkml:trace>
        </inkml:traceGroup>
      </inkml:traceGroup>
    </inkml:traceGroup>
  </inkml:traceGroup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9:49.3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12A2C8D-1FE6-40E2-95BE-744AB7432CF9}" emma:medium="tactile" emma:mode="ink">
          <msink:context xmlns:msink="http://schemas.microsoft.com/ink/2010/main" type="inkDrawing" rotatedBoundingBox="12035,9536 20983,10322 20612,14552 11663,13766" hotPoints="19988,9726 20377,13708 12478,14480 12088,10498" semanticType="enclosure" shapeName="Rectangle">
            <msink:sourceLink direction="with" ref="{2F6852D2-14A7-4851-A769-4F1104BEC819}"/>
          </msink:context>
        </emma:interpretation>
      </emma:emma>
    </inkml:annotationXML>
    <inkml:trace contextRef="#ctx0" brushRef="#br0">0 11 0,'288'-52'16,"-26"104"-16,52 0 31,79-25-15,52 25 0,79-26-1,52-26 1,53 26-1,-27 1 1,-52-80 0,0 53-1,-53 0 1,-78-26 0,-78 26-1,-80-26 1,-77 26-1,-27 26 1,-52 0 0,-27 27-1,27-1 1,-27 53 0,27-1 15,26 27-16,-26 26 1,0 79 0,25 26-1,-25 52 1,0 0 0,26 53-1,0-27 1,-26 53-1,-53-105 1,26 0 15,-51-52-31,-27-53 16,-79-52 0,-52-52-1,-78-53 1,-53-52-1,-52 52 1,-79-52 0,-78 0 15,-53-27-15,-52 1-1,-53-1 1,-78-25-1,-26 26 1,-53-27 0,27 53-1,131 52 1,104-26 15,210 26-31,157-52 16,157 26-1,26 0 1,131-79 0,52-51-1,-209 130 1</inkml:trace>
  </inkml:traceGroup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10:31.5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3B2385A-4F93-4FA9-9B70-B90B516E3C99}" emma:medium="tactile" emma:mode="ink">
          <msink:context xmlns:msink="http://schemas.microsoft.com/ink/2010/main" type="inkDrawing" rotatedBoundingBox="7013,11697 11438,11615 11446,12039 7021,12121" semanticType="callout" shapeName="Other">
            <msink:sourceLink direction="with" ref="{2F6852D2-14A7-4851-A769-4F1104BEC819}"/>
            <msink:sourceLink direction="with" ref="{A65EAD03-9D19-40A9-B219-A17A3DBDBE82}"/>
          </msink:context>
        </emma:interpretation>
      </emma:emma>
    </inkml:annotationXML>
    <inkml:trace contextRef="#ctx0" brushRef="#br0">0 262 0,'79'26'0,"-27"-26"0,26 27 0,53-27 15,27 0-15,77 0 16,53 0 0,26 0-1,27 0 1,25 0-1,27 0 1,-26-27 0,-1 27-1,1 0 1,-79 27 0,-52-27-1,-105 0 1,-79 0-1,-52 0 17,0-27-32,-78 1 15,-1 0 17,0 0-17,27-26 1,26-1-1,0 1 1,26-1 0,0 53-1,0 0 1,52 0 0,27 27-1,25-1 1,27 0-1,-26 26 1,-53 1 0,-52-27-1,0 0 1,-26 0 0,-52 27-1,25-1 1,1-26 15,0 0-15,-1-26-1,79 0 1,53-78 0,-79 78-1</inkml:trace>
  </inkml:traceGroup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09:52.5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6FE261D-D10D-4C4F-BB65-C601E5CF8A2A}" emma:medium="tactile" emma:mode="ink">
          <msink:context xmlns:msink="http://schemas.microsoft.com/ink/2010/main" type="writingRegion" rotatedBoundingBox="1780,14427 7503,14723 7416,16410 1692,16113"/>
        </emma:interpretation>
      </emma:emma>
    </inkml:annotationXML>
    <inkml:traceGroup>
      <inkml:annotationXML>
        <emma:emma xmlns:emma="http://www.w3.org/2003/04/emma" version="1.0">
          <emma:interpretation id="{88B33E9D-FF90-4EFF-9FE3-D3218D87A3EB}" emma:medium="tactile" emma:mode="ink">
            <msink:context xmlns:msink="http://schemas.microsoft.com/ink/2010/main" type="paragraph" rotatedBoundingBox="1780,14427 7503,14723 7416,16410 1692,1611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0C5F095-DC44-4C8B-951F-A44867AB1EDD}" emma:medium="tactile" emma:mode="ink">
              <msink:context xmlns:msink="http://schemas.microsoft.com/ink/2010/main" type="line" rotatedBoundingBox="1779,14427 7503,14723 7416,16410 1692,16113"/>
            </emma:interpretation>
          </emma:emma>
        </inkml:annotationXML>
        <inkml:traceGroup>
          <inkml:annotationXML>
            <emma:emma xmlns:emma="http://www.w3.org/2003/04/emma" version="1.0">
              <emma:interpretation id="{EC11732F-4AF7-461D-ABEC-27A0FA471775}" emma:medium="tactile" emma:mode="ink">
                <msink:context xmlns:msink="http://schemas.microsoft.com/ink/2010/main" type="inkWord" rotatedBoundingBox="1779,14427 7503,14723 7416,16410 1692,16113"/>
              </emma:interpretation>
              <emma:one-of disjunction-type="recognition" id="oneOf0">
                <emma:interpretation id="interp0" emma:lang="it-IT" emma:confidence="0">
                  <emma:literal>INPUT</emma:literal>
                </emma:interpretation>
                <emma:interpretation id="interp1" emma:lang="it-IT" emma:confidence="0">
                  <emma:literal>IN Put</emma:literal>
                </emma:interpretation>
                <emma:interpretation id="interp2" emma:lang="it-IT" emma:confidence="0">
                  <emma:literal>"N Put</emma:literal>
                </emma:interpretation>
                <emma:interpretation id="interp3" emma:lang="it-IT" emma:confidence="0">
                  <emma:literal>INPur</emma:literal>
                </emma:interpretation>
                <emma:interpretation id="interp4" emma:lang="it-IT" emma:confidence="0">
                  <emma:literal>in Put</emma:literal>
                </emma:interpretation>
              </emma:one-of>
            </emma:emma>
          </inkml:annotationXML>
          <inkml:trace contextRef="#ctx0" brushRef="#br0">-1807 13728 0,'26'53'0,"0"25"0,-26 53 16,-26 52-16,26 27 15,-26 26 1,26-27-1,0-78 1,0-26 0,0-105-1,0-79 1,78-78 0,1-79-1,-79 236 1</inkml:trace>
          <inkml:trace contextRef="#ctx0" brushRef="#br0" timeOffset="1060.5876">-838 13859 0,'183'367'0,"-157"-105"16,-52 52 15,26-52-15,26-53 0,0-52-1,1-104 1,-27-53-1,0-26 1,0-132 0,52-51-1,-26-27 1,0 79 0,-26 79-1,0 25 1,27-25-1,-27 25 1,0-25 0,0-27-1,-27 26 1,-25 1 0,0 25 15,52 53-16,0 0 1,52 27 0,-26 25-1,0-26 1,1 0 0,-27-26-1,0 0 1,0 0-1,0 0 1,0 0 0,0 27-1,0 25 1,26 79 0,26 26-1,53 52 16,26-25-31,0-1 16,0-26 0,0-78 15,-53-53-15,1-78-1,-53-79 1,-26-79-1,-26-26 1,-27 53 0,1 26-1,-27 26 1,53 79 0,0 26-1,52 26 1,53 52-1,25 0 1,1 1 15,-105-53-31</inkml:trace>
          <inkml:trace contextRef="#ctx0" brushRef="#br0" timeOffset="1860.423">1204 14383 0,'79'131'15,"-53"-53"-15,-26 27 0,-26 78 16,26-25-1,0-28 17,0 28-32,0-106 31,-26-131-15,-1-156-1,-25-27 1,-53-26-1,-26 26 1,0 52 0,27 80-1,51 103 1,53 27 0,131 53 15,0-1-31,0-26 15,0 27 1,-52-53 0,-1 26-1,-25-26 1,-27 26 15,26 0-31,0 27 31,-25-1-15,-54 27 0,-25-1 15,-26-26-31,-27 1 16,0-27-1,0 0 1,1-26-1,25 53 1,27-53 0,52-27-1,104-51 1,1 25 15,-105 53-31</inkml:trace>
          <inkml:trace contextRef="#ctx0" brushRef="#br0" timeOffset="2320.4016">1833 14331 0,'78'52'0,"-78"-26"0,-26 53 16,-26 52-16,-1 52 0,53-26 15,53 26 1,51-52 0,27-52-1,105-79 16,-105-105-15,-52-52 0,-79 0-1,0 0 1,-79 26 0,27 26-1,-1 53 1,53 25-1,79 27 1,78 0 0,26-26-1,-183 26 1</inkml:trace>
          <inkml:trace contextRef="#ctx0" brushRef="#br0" timeOffset="2767.6844">3351 14488 0,'79'183'15,"-79"-26"-15,0 0 16,0 26 0,-26 1-1,26-79 1,0-27-1,-26-78 17,-1-131-17,1-78 17,-52-237-32,-27 158 15,0 53 16,0 130-31,105 79 16,79 52 0,78 26-1,53 27 17,-27 0-17,0-53 1,-26-52-1,-157 26 1</inkml:trace>
        </inkml:traceGroup>
      </inkml:traceGroup>
    </inkml:traceGroup>
  </inkml:traceGroup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12:36.47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214A515-B964-493E-AAA2-B47289779833}" emma:medium="tactile" emma:mode="ink">
          <msink:context xmlns:msink="http://schemas.microsoft.com/ink/2010/main" type="writingRegion" rotatedBoundingBox="5581,1985 28479,4352 27199,16730 4302,14364"/>
        </emma:interpretation>
      </emma:emma>
    </inkml:annotationXML>
    <inkml:traceGroup>
      <inkml:annotationXML>
        <emma:emma xmlns:emma="http://www.w3.org/2003/04/emma" version="1.0">
          <emma:interpretation id="{85DAE792-9685-4E9D-86B5-29F7F142004B}" emma:medium="tactile" emma:mode="ink">
            <msink:context xmlns:msink="http://schemas.microsoft.com/ink/2010/main" type="paragraph" rotatedBoundingBox="5581,1985 28479,4352 28003,8950 5106,65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085E5D9-65E2-4A52-AD36-5AF24CBEC476}" emma:medium="tactile" emma:mode="ink">
              <msink:context xmlns:msink="http://schemas.microsoft.com/ink/2010/main" type="line" rotatedBoundingBox="5581,1985 28479,4352 28003,8950 5106,6583"/>
            </emma:interpretation>
          </emma:emma>
        </inkml:annotationXML>
        <inkml:traceGroup>
          <inkml:annotationXML>
            <emma:emma xmlns:emma="http://www.w3.org/2003/04/emma" version="1.0">
              <emma:interpretation id="{F6F0D17C-3107-4190-AF9B-87F76EC5A859}" emma:medium="tactile" emma:mode="ink">
                <msink:context xmlns:msink="http://schemas.microsoft.com/ink/2010/main" type="inkWord" rotatedBoundingBox="5581,1985 21211,3601 20736,8199 5106,6583"/>
              </emma:interpretation>
              <emma:one-of disjunction-type="recognition" id="oneOf0">
                <emma:interpretation id="interp0" emma:lang="it-IT" emma:confidence="0">
                  <emma:literal>enduro</emma:literal>
                </emma:interpretation>
                <emma:interpretation id="interp1" emma:lang="it-IT" emma:confidence="0">
                  <emma:literal>andai</emma:literal>
                </emma:interpretation>
                <emma:interpretation id="interp2" emma:lang="it-IT" emma:confidence="0">
                  <emma:literal>endo</emma:literal>
                </emma:interpretation>
                <emma:interpretation id="interp3" emma:lang="it-IT" emma:confidence="0">
                  <emma:literal>endrn-</emma:literal>
                </emma:interpretation>
                <emma:interpretation id="interp4" emma:lang="it-IT" emma:confidence="0">
                  <emma:literal>endo'</emma:literal>
                </emma:interpretation>
              </emma:one-of>
            </emma:emma>
          </inkml:annotationXML>
          <inkml:trace contextRef="#ctx0" brushRef="#br0">5378 1293 0,'131'-27'0,"26"27"0,52 0 16,79 0-1,27 0 1,-27-26 0,-105 26-1,-105 0 1,-78 0-1,-104 26 1,-184 53 0,-27-27-1,27 27 1,53 26 0,104 25-1,52 1 1,105-104 15,158-1-15,104 0-1,52 0 1,27-26 0,-53 0-1,-157 0 1,-104 0-1,-106 0 1,-183 0 0,236 0-1</inkml:trace>
          <inkml:trace contextRef="#ctx0" brushRef="#br1" timeOffset="4509.9388">9960-593 0,'53'157'0,"-53"79"16,0 78-1,-27 53 1,27 26-1,-52 52 1,26 0 15,26-26-31,0-79 16,26-104 0,-26-79-1,0-131 1,-52-52-1,-53-53 1,-78-51 15,-53 77-15,-52 27 0,26 105-1,53 78 1,78 26-1,105 26 17,156-25-32,80-53 15,104-53 1,53-104 0,-27-53-1,-104 1 1,-131-27-1,-79 27 1,-79 51 0,53 27-1</inkml:trace>
          <inkml:trace contextRef="#ctx0" brushRef="#br1" timeOffset="5036.3262">11191 3178 0,'105'183'16,"-79"0"-16,0 53 16,26-79-1,-25-52 1,25-53 0,0-78 15,27-79-16,52-156 1,0-1 0,0 105-1,0 78 1,-27 79 0,-25 105-1,0 52 1,-1 52-1,-26 27 1,1-53 0,-27 1-1,0-132 1,-26-52 0</inkml:trace>
          <inkml:trace contextRef="#ctx0" brushRef="#br0" timeOffset="8420.2452">13757 2392 0,'419'27'0,"-131"25"15,26-26 1,-26 0 0,-26 0-1,-52 1 1,-105-27-1,-79 0 1,-52 0 0,-53-27 15,-52 1-31,131 26 31</inkml:trace>
          <inkml:trace contextRef="#ctx0" brushRef="#br0" timeOffset="-1803.7802">533 978 0,'53'53'0,"25"25"16,80-25-16,25-1 0,79-26 15,26-52 1,0-53 0,-26 1-1,-1-79 16,-77 0-15,-106-27 0,-104-25-1,-157 26 1,-105 52 0,-79 104-1,-52 54 1,0 77-1,53 80 1,51 78 0,132 52-1,131 26 1,104 1 0,131-53-1,132-27 1,77-103-1,27-54 1,-26-77 0,-79-27-1,-130-27 17,-158-51-17,-105-27 1,79 105-16</inkml:trace>
          <inkml:trace contextRef="#ctx0" brushRef="#br0" timeOffset="-1215.867">2969 2130 0,'26'105'16,"-26"79"-16,26 25 0,0 0 16,0-51-1,1-106 1,-1-26 0,26-78-1,53-132 1,0-77 15,52 51-15,-52 79-1,-1 79 1,-51 78 0,25 79-1,-25 78 1,-1 53-1,-26-27 1,27-25 0,-53-80-1,26-78 1,-26-26 0</inkml:trace>
        </inkml:traceGroup>
        <inkml:traceGroup>
          <inkml:annotationXML>
            <emma:emma xmlns:emma="http://www.w3.org/2003/04/emma" version="1.0">
              <emma:interpretation id="{EDA11128-B8FA-4590-8D9B-C73CF134232A}" emma:medium="tactile" emma:mode="ink">
                <msink:context xmlns:msink="http://schemas.microsoft.com/ink/2010/main" type="inkWord" rotatedBoundingBox="23856,4497 28415,4968 28022,8767 23464,8295"/>
              </emma:interpretation>
              <emma:one-of disjunction-type="recognition" id="oneOf1">
                <emma:interpretation id="interp5" emma:lang="it-IT" emma:confidence="0">
                  <emma:literal>Sn</emma:literal>
                </emma:interpretation>
                <emma:interpretation id="interp6" emma:lang="it-IT" emma:confidence="0">
                  <emma:literal>Yn</emma:literal>
                </emma:interpretation>
                <emma:interpretation id="interp7" emma:lang="it-IT" emma:confidence="0">
                  <emma:literal>gn</emma:literal>
                </emma:interpretation>
                <emma:interpretation id="interp8" emma:lang="it-IT" emma:confidence="0">
                  <emma:literal>yn</emma:literal>
                </emma:interpretation>
                <emma:interpretation id="interp9" emma:lang="it-IT" emma:confidence="0">
                  <emma:literal>y,</emma:literal>
                </emma:interpretation>
              </emma:one-of>
            </emma:emma>
          </inkml:annotationXML>
          <inkml:trace contextRef="#ctx0" brushRef="#br0" timeOffset="9949.6008">18628 926 0,'-26'52'0,"-1"158"0,-25 52 16,52 52 0,52 26-1,1-52 1,51-52 0,1-79-1,26-78 1,52-79-1,27-131 1,26-105 0,-27-78-1,-52 0 1,-52 52 0,-53 52-1,-52 53 1,0 79-1,-26 51 1,-26 106 0,26 130 15,78 106-15,26 51-1,27 27 1,0 52-1,26 27 1,-53-1 0,-156-78-1,-79-131 1,-79-53 0,-52-104-1,-26-105 1,-27-53-1,53-51 1,79-27 0,104 26-1,79 0 1,157 27 15,105 51-31,-236 27 16</inkml:trace>
          <inkml:trace contextRef="#ctx0" brushRef="#br0" timeOffset="10536.5374">21299 3937 0,'183'0'16,"-157"53"-16,0 104 0,-26 0 16,0 26-16,0-52 15,26-52 1,27-53 0,-1-52 15,27-79-16,26-105 1,25 27 0,1 78-1,0 79 1,0 52 0,0 105-1,-52-26 1,-1 105-1,-25-1 1,-1-52 0,-52-78-1,0-132 1,0 53 0</inkml:trace>
        </inkml:traceGroup>
      </inkml:traceGroup>
    </inkml:traceGroup>
    <inkml:traceGroup>
      <inkml:annotationXML>
        <emma:emma xmlns:emma="http://www.w3.org/2003/04/emma" version="1.0">
          <emma:interpretation id="{C8BDB27A-DA0D-4DCE-B2E7-DA30F547893C}" emma:medium="tactile" emma:mode="ink">
            <msink:context xmlns:msink="http://schemas.microsoft.com/ink/2010/main" type="paragraph" rotatedBoundingBox="5861,9213 25207,10957 24732,16230 5386,144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EC0680A-C6DF-4C89-9983-B3DAFE225603}" emma:medium="tactile" emma:mode="ink">
              <msink:context xmlns:msink="http://schemas.microsoft.com/ink/2010/main" type="line" rotatedBoundingBox="5861,9213 25207,10957 24732,16230 5386,14486"/>
            </emma:interpretation>
          </emma:emma>
        </inkml:annotationXML>
        <inkml:traceGroup>
          <inkml:annotationXML>
            <emma:emma xmlns:emma="http://www.w3.org/2003/04/emma" version="1.0">
              <emma:interpretation id="{765BE87D-5181-4AF2-873B-674F663B5D40}" emma:medium="tactile" emma:mode="ink">
                <msink:context xmlns:msink="http://schemas.microsoft.com/ink/2010/main" type="inkWord" rotatedBoundingBox="5811,9672 13013,9601 13062,14632 5860,14702"/>
              </emma:interpretation>
              <emma:one-of disjunction-type="recognition" id="oneOf2">
                <emma:interpretation id="interp10" emma:lang="it-IT" emma:confidence="0">
                  <emma:literal>6</emma:literal>
                </emma:interpretation>
                <emma:interpretation id="interp11" emma:lang="it-IT" emma:confidence="0">
                  <emma:literal>s</emma:literal>
                </emma:interpretation>
                <emma:interpretation id="interp12" emma:lang="it-IT" emma:confidence="0">
                  <emma:literal>E</emma:literal>
                </emma:interpretation>
                <emma:interpretation id="interp13" emma:lang="it-IT" emma:confidence="0">
                  <emma:literal>S</emma:literal>
                </emma:interpretation>
                <emma:interpretation id="interp14" emma:lang="it-IT" emma:confidence="0">
                  <emma:literal>È</emma:literal>
                </emma:interpretation>
              </emma:one-of>
            </emma:emma>
          </inkml:annotationXML>
          <inkml:trace contextRef="#ctx0" brushRef="#br0" timeOffset="44332.757">3938 6163 0,'131'26'0,"-158"-26"16,-104 0-16,-52-26 0,-53 0 0,-78 0 15,-26 26-15,-27-27 16,-26 27-1,1 0 1,25 27 0,27-1 15,104-26-15,79 26-1,104 0 1,80 0-1,51 1 1,27 25 0,0-26-1,-53 27 1,-26-1 0,-26 26-1,-52 27 1,0 52-1,-1 27 1,27 104 0,26 78-1,-26 27 1,26 26 0,26 52 15,26 1-31,1-1 15,-53-78 17,26-79-17,-26-78 1,26-105 0,-26-79-1,0-26 1,0-26-1,0 0 1,0 0 0,26-26-1,27 0 1,25 26 0,27 26-1,26 0 1,78 27-1,79-53 1,27 0 0,51 0-1,27 0 1,0 0 0,0 0 15,-27 26-16,-78 0 1,-78-26 0,-106 0-1,-77-26 1,-80-79 0,-104-26-1,-52-52 1,209 183-1</inkml:trace>
          <inkml:trace contextRef="#ctx0" brushRef="#br0" timeOffset="44676.5202">795 8572 0,'157'-26'0,"1"26"0,77 0 16,27 52-1,26 1 1,-26-27 0,-105 0-1,-78 0 1,-132-78 0,53 52-1</inkml:trace>
          <inkml:trace contextRef="#ctx0" brushRef="#br0" timeOffset="46624.8372">6294 7839 0,'79'-26'0,"-53"26"15,53-26-15,25-1 0,27 1 0,79 26 16,-1 0-1,1 26 1,-53 1 0,-52-1 15,-105 0-15,-53 0-1,-78 26 1,-104 1-1,51-53 1,1 26 0,183-26-1</inkml:trace>
          <inkml:trace contextRef="#ctx0" brushRef="#br0" timeOffset="46900.2384">6294 8520 0,'236'52'0,"0"0"0,-27-52 15,53 27 1,0-27 0,-105 26-1,-79 0 1,-51-26-1,-54 26 1,-51-52 0,52-53-1,26 79 1</inkml:trace>
        </inkml:traceGroup>
        <inkml:traceGroup>
          <inkml:annotationXML>
            <emma:emma xmlns:emma="http://www.w3.org/2003/04/emma" version="1.0">
              <emma:interpretation id="{493D9E0A-D454-45DE-BD9D-1D2991BE3EEB}" emma:medium="tactile" emma:mode="ink">
                <msink:context xmlns:msink="http://schemas.microsoft.com/ink/2010/main" type="inkWord" rotatedBoundingBox="21740,10663 25206,10976 24849,14927 21384,14614"/>
              </emma:interpretation>
              <emma:one-of disjunction-type="recognition" id="oneOf3">
                <emma:interpretation id="interp15" emma:lang="it-IT" emma:confidence="0">
                  <emma:literal>Rià</emma:literal>
                </emma:interpretation>
                <emma:interpretation id="interp16" emma:lang="it-IT" emma:confidence="0">
                  <emma:literal>Era</emma:literal>
                </emma:interpretation>
                <emma:interpretation id="interp17" emma:lang="it-IT" emma:confidence="0">
                  <emma:literal>Enea</emma:literal>
                </emma:interpretation>
                <emma:interpretation id="interp18" emma:lang="it-IT" emma:confidence="0">
                  <emma:literal>Età</emma:literal>
                </emma:interpretation>
                <emma:interpretation id="interp19" emma:lang="it-IT" emma:confidence="0">
                  <emma:literal>Enea:</emma:literal>
                </emma:interpretation>
              </emma:one-of>
            </emma:emma>
          </inkml:annotationXML>
          <inkml:trace contextRef="#ctx0" brushRef="#br0" timeOffset="51338.8854">16402 9279 0,'105'52'0,"-27"1"0,53-1 0,26 1 15,53-27 1,25 0 0,27 0-1,-26-78 1,-53 26 15,-52-53-15,-52-26-16,-105 1 15,-53-27 1,-78 0 0,-79 52-1,-26 1 17,-52 104-17,-26 52 1,78 79-1,52 53 1,132 26 0,104 25-1,131 1 1,79-26 0,78-53-1,0 1 1,-26-80-1,-78-51 1,-79-27 0,-105-52-1,-26 0 1,-53-27 0,27 27-1,0-26 1,26 52-1</inkml:trace>
          <inkml:trace contextRef="#ctx0" brushRef="#br0" timeOffset="52920.0008">18523 7394 0,'314'-79'15,"-157"79"1,105 53 0,-131 25-1,-105 27 1,-78 26-1,-79-26 1,-26-53 0,0 26-1,78-51 1,79-1 0,53 0-1,77 26 1,80 27-1,-53-27 17,-52 1-17,-53-27 1,-104-26 0,52 0-1</inkml:trace>
          <inkml:trace contextRef="#ctx0" brushRef="#br0" timeOffset="52312.5556">18706 10510 0,'53'26'0,"-27"0"15,-52 27-15,26-1 0,0 0 16,0 1-16,0-27 16,0-26-1,0 0 1,0 0 0,0 0-1,0 0 1,0-26-1,0 26 17,0 0-17,26 26 1,-26 0 0,0 53-1,26-1 1,-26 27-1,26-53 1,0 1 0,-26-53-1,27-27 1,-1-77 0,26-53-1,27 0 1,-27 52-1,27 26 1,-1 53 0,-25 52-1,25 53 1,-26 26 0,1 52 15,-27-26-16,-26-1 1,26-25 0,-26-52-1,0-27 1,26-105 0,1-130-1,-27 209 1</inkml:trace>
          <inkml:trace contextRef="#ctx0" brushRef="#br0" timeOffset="47896.3704">12945 7210 0,'131'0'0,"-131"-52"16,-104 0-16,-132 26 0,-104 26 0,-53 26 15,-26 26-15,52 27 16,132-1 0,130 1-1,157-1 1,158 1 15,130 52-15,27-26-1,-53 25 1,-157-51 0,-105-27-1,-104 27 1,-184 0-1,-78-1 1,-79 27 0,27 78-1,25 53 1,106 52 0,104 78-1,104-25 1,132-27-1,131-52 1,104-105 0,53-52-1,-26-79 17,-53-52-32,-52-79 31,-79 0-16,-52 27 1,-79 52 0,-25-1-1,-27 54 1,26 77 0,-26 27-1,26 0 1,26 0-1,-26-52 1,1-106 15,-27-182-31,0 209 16</inkml:trace>
          <inkml:trace contextRef="#ctx0" brushRef="#br0" timeOffset="48208.8824">12814 6739 0,'79'79'0,"-27"104"0,-78 26 15,26 27 1,0-26 0,26-79-1,-26-131 1</inkml:trace>
          <inkml:trace contextRef="#ctx0" brushRef="#br0" timeOffset="48852.4618">13417 10039 0,'52'0'0,"1"52"0,-53 105 0,26 79 15,-26-27 1,26-26-1,0-52 1,0-104 0,-26-27-1,53-53 1,-1-78 0,27-26-1,-1 52 16,27 53-31,0 52 16,-1 26 0,-25 53-1,-27 52 1,-26 52 0,-26 26 30,-78-25-46,26-158 0,52-26 16</inkml:trace>
        </inkml:traceGroup>
      </inkml:traceGroup>
    </inkml:traceGroup>
  </inkml:traceGroup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14:04.9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A3A858E-5576-44A8-BEE7-6E22FF69F0BA}" emma:medium="tactile" emma:mode="ink">
          <msink:context xmlns:msink="http://schemas.microsoft.com/ink/2010/main" type="inkDrawing" rotatedBoundingBox="5329,1535 5746,10726 5527,10736 5110,1544" semanticType="callout" shapeName="Other">
            <msink:sourceLink direction="with" ref="{81FE9EA0-679B-42FC-9DAF-BAB5E23C27B8}"/>
            <msink:sourceLink direction="with" ref="{B397F825-F038-456A-8574-2980C661FFEE}"/>
          </msink:context>
        </emma:interpretation>
      </emma:emma>
    </inkml:annotationXML>
    <inkml:trace contextRef="#ctx0" brushRef="#br0">0 0 0,'26'131'15,"0"26"-15,0 131 0,0 26 32,1 53-17,-1 78 1,0 53 0,0 51-1,0 54 1,53 25-1,-27 53 1,1 0 0,-1 0-1,-26-1 1,-26 1 0,0-105-1,-26-104 1,0-132-1,0-78 1,26-157 0,0-53-1,-27-130 1,54-106 0,-27 184-1</inkml:trace>
  </inkml:traceGroup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1:14:06.0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1FE9EA0-679B-42FC-9DAF-BAB5E23C27B8}" emma:medium="tactile" emma:mode="ink">
          <msink:context xmlns:msink="http://schemas.microsoft.com/ink/2010/main" type="inkDrawing" rotatedBoundingBox="6310,11134 28413,11583 28410,11737 6307,11287" shapeName="Other">
            <msink:destinationLink direction="with" ref="{BA3A858E-5576-44A8-BEE7-6E22FF69F0BA}"/>
            <msink:destinationLink direction="with" ref="{133D29E9-2933-429B-BA04-52FFCCFD4DA5}"/>
          </msink:context>
        </emma:interpretation>
      </emma:emma>
    </inkml:annotationXML>
    <inkml:trace contextRef="#ctx0" brushRef="#br0">0 0 0,'183'79'0,"1"-53"0,104 0 15,52-26 1,79 0 0,79 0-1,25 0 1,27 0 0,79 0-1,-27 26 1,53 0-1,25-26 1,27 0 0,53 0-1,-27 0 1,0 27 0,0-54 15,27 27-16,25 27 1,-25-1 0,-27 0-1,-26 0 1,0 0 0,-26 0-1,0 1 1,-27-1-1,-52-79 1,27 53 0,-27 27-1,-26-27 1,0 0 0,-52 26-1,0 26 1,-53-52-1,-26 53 17,105-27-17,-236 0 1,-78 0 15,-79-26-31,-52 0 16,-53 0-1,1 0 1,-53 0 0,0-26-1,-27-26 1,-25-1 15,52 53-15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148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947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028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2548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86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406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3413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486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44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980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8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841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customXml" Target="../ink/ink9.xml"/><Relationship Id="rId18" Type="http://schemas.openxmlformats.org/officeDocument/2006/relationships/customXml" Target="../ink/ink13.xml"/><Relationship Id="rId3" Type="http://schemas.openxmlformats.org/officeDocument/2006/relationships/customXml" Target="../ink/ink2.xml"/><Relationship Id="rId21" Type="http://schemas.openxmlformats.org/officeDocument/2006/relationships/customXml" Target="../ink/ink16.xml"/><Relationship Id="rId7" Type="http://schemas.openxmlformats.org/officeDocument/2006/relationships/image" Target="../media/image2.emf"/><Relationship Id="rId12" Type="http://schemas.openxmlformats.org/officeDocument/2006/relationships/image" Target="../media/image3.emf"/><Relationship Id="rId17" Type="http://schemas.openxmlformats.org/officeDocument/2006/relationships/image" Target="../media/image4.emf"/><Relationship Id="rId2" Type="http://schemas.openxmlformats.org/officeDocument/2006/relationships/customXml" Target="../ink/ink1.xml"/><Relationship Id="rId16" Type="http://schemas.openxmlformats.org/officeDocument/2006/relationships/customXml" Target="../ink/ink12.xml"/><Relationship Id="rId20" Type="http://schemas.openxmlformats.org/officeDocument/2006/relationships/customXml" Target="../ink/ink1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.xml"/><Relationship Id="rId11" Type="http://schemas.openxmlformats.org/officeDocument/2006/relationships/customXml" Target="../ink/ink8.xml"/><Relationship Id="rId5" Type="http://schemas.openxmlformats.org/officeDocument/2006/relationships/image" Target="../media/image1.emf"/><Relationship Id="rId15" Type="http://schemas.openxmlformats.org/officeDocument/2006/relationships/customXml" Target="../ink/ink11.xml"/><Relationship Id="rId10" Type="http://schemas.openxmlformats.org/officeDocument/2006/relationships/customXml" Target="../ink/ink7.xml"/><Relationship Id="rId19" Type="http://schemas.openxmlformats.org/officeDocument/2006/relationships/customXml" Target="../ink/ink14.xml"/><Relationship Id="rId4" Type="http://schemas.openxmlformats.org/officeDocument/2006/relationships/customXml" Target="../ink/ink3.xml"/><Relationship Id="rId9" Type="http://schemas.openxmlformats.org/officeDocument/2006/relationships/customXml" Target="../ink/ink6.xml"/><Relationship Id="rId14" Type="http://schemas.openxmlformats.org/officeDocument/2006/relationships/customXml" Target="../ink/ink10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2.xml"/><Relationship Id="rId3" Type="http://schemas.openxmlformats.org/officeDocument/2006/relationships/image" Target="../media/image37.emf"/><Relationship Id="rId7" Type="http://schemas.openxmlformats.org/officeDocument/2006/relationships/customXml" Target="../ink/ink101.xml"/><Relationship Id="rId2" Type="http://schemas.openxmlformats.org/officeDocument/2006/relationships/customXml" Target="../ink/ink9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00.xml"/><Relationship Id="rId11" Type="http://schemas.openxmlformats.org/officeDocument/2006/relationships/customXml" Target="../ink/ink105.xml"/><Relationship Id="rId5" Type="http://schemas.openxmlformats.org/officeDocument/2006/relationships/image" Target="../media/image38.emf"/><Relationship Id="rId10" Type="http://schemas.openxmlformats.org/officeDocument/2006/relationships/customXml" Target="../ink/ink104.xml"/><Relationship Id="rId4" Type="http://schemas.openxmlformats.org/officeDocument/2006/relationships/customXml" Target="../ink/ink99.xml"/><Relationship Id="rId9" Type="http://schemas.openxmlformats.org/officeDocument/2006/relationships/customXml" Target="../ink/ink10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7.xml"/><Relationship Id="rId2" Type="http://schemas.openxmlformats.org/officeDocument/2006/relationships/customXml" Target="../ink/ink106.xml"/><Relationship Id="rId1" Type="http://schemas.openxmlformats.org/officeDocument/2006/relationships/slideLayout" Target="../slideLayouts/slideLayout1.xml"/><Relationship Id="rId5" Type="http://schemas.openxmlformats.org/officeDocument/2006/relationships/customXml" Target="../ink/ink108.xml"/><Relationship Id="rId4" Type="http://schemas.openxmlformats.org/officeDocument/2006/relationships/image" Target="../media/image3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0.xml"/><Relationship Id="rId2" Type="http://schemas.openxmlformats.org/officeDocument/2006/relationships/customXml" Target="../ink/ink10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0.emf"/><Relationship Id="rId4" Type="http://schemas.openxmlformats.org/officeDocument/2006/relationships/customXml" Target="../ink/ink1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ustomXml" Target="../ink/ink1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4.xml"/><Relationship Id="rId2" Type="http://schemas.openxmlformats.org/officeDocument/2006/relationships/customXml" Target="../ink/ink113.xml"/><Relationship Id="rId1" Type="http://schemas.openxmlformats.org/officeDocument/2006/relationships/slideLayout" Target="../slideLayouts/slideLayout1.xml"/><Relationship Id="rId5" Type="http://schemas.openxmlformats.org/officeDocument/2006/relationships/customXml" Target="../ink/ink116.xml"/><Relationship Id="rId4" Type="http://schemas.openxmlformats.org/officeDocument/2006/relationships/customXml" Target="../ink/ink1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ustomXml" Target="../ink/ink11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9.xml"/><Relationship Id="rId2" Type="http://schemas.openxmlformats.org/officeDocument/2006/relationships/customXml" Target="../ink/ink118.xml"/><Relationship Id="rId1" Type="http://schemas.openxmlformats.org/officeDocument/2006/relationships/slideLayout" Target="../slideLayouts/slideLayout1.xml"/><Relationship Id="rId4" Type="http://schemas.openxmlformats.org/officeDocument/2006/relationships/customXml" Target="../ink/ink1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ustomXml" Target="../ink/ink12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3.xml"/><Relationship Id="rId2" Type="http://schemas.openxmlformats.org/officeDocument/2006/relationships/customXml" Target="../ink/ink12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6.xml"/><Relationship Id="rId5" Type="http://schemas.openxmlformats.org/officeDocument/2006/relationships/customXml" Target="../ink/ink125.xml"/><Relationship Id="rId4" Type="http://schemas.openxmlformats.org/officeDocument/2006/relationships/customXml" Target="../ink/ink12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1.xml"/><Relationship Id="rId3" Type="http://schemas.openxmlformats.org/officeDocument/2006/relationships/customXml" Target="../ink/ink128.xml"/><Relationship Id="rId7" Type="http://schemas.openxmlformats.org/officeDocument/2006/relationships/image" Target="../media/image42.emf"/><Relationship Id="rId2" Type="http://schemas.openxmlformats.org/officeDocument/2006/relationships/customXml" Target="../ink/ink12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30.xml"/><Relationship Id="rId5" Type="http://schemas.openxmlformats.org/officeDocument/2006/relationships/image" Target="../media/image41.emf"/><Relationship Id="rId4" Type="http://schemas.openxmlformats.org/officeDocument/2006/relationships/customXml" Target="../ink/ink1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1.xml"/><Relationship Id="rId5" Type="http://schemas.openxmlformats.org/officeDocument/2006/relationships/customXml" Target="../ink/ink19.xml"/><Relationship Id="rId4" Type="http://schemas.openxmlformats.org/officeDocument/2006/relationships/customXml" Target="../ink/ink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3.xml"/><Relationship Id="rId2" Type="http://schemas.openxmlformats.org/officeDocument/2006/relationships/customXml" Target="../ink/ink13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36.xml"/><Relationship Id="rId5" Type="http://schemas.openxmlformats.org/officeDocument/2006/relationships/customXml" Target="../ink/ink135.xml"/><Relationship Id="rId4" Type="http://schemas.openxmlformats.org/officeDocument/2006/relationships/customXml" Target="../ink/ink13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8.xml"/><Relationship Id="rId2" Type="http://schemas.openxmlformats.org/officeDocument/2006/relationships/customXml" Target="../ink/ink13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emf"/><Relationship Id="rId5" Type="http://schemas.openxmlformats.org/officeDocument/2006/relationships/customXml" Target="../ink/ink140.xml"/><Relationship Id="rId4" Type="http://schemas.openxmlformats.org/officeDocument/2006/relationships/customXml" Target="../ink/ink13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ustomXml" Target="../ink/ink14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7.xml"/><Relationship Id="rId13" Type="http://schemas.openxmlformats.org/officeDocument/2006/relationships/image" Target="../media/image47.emf"/><Relationship Id="rId3" Type="http://schemas.openxmlformats.org/officeDocument/2006/relationships/customXml" Target="../ink/ink143.xml"/><Relationship Id="rId7" Type="http://schemas.openxmlformats.org/officeDocument/2006/relationships/customXml" Target="../ink/ink146.xml"/><Relationship Id="rId12" Type="http://schemas.openxmlformats.org/officeDocument/2006/relationships/customXml" Target="../ink/ink149.xml"/><Relationship Id="rId2" Type="http://schemas.openxmlformats.org/officeDocument/2006/relationships/customXml" Target="../ink/ink14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45.xml"/><Relationship Id="rId11" Type="http://schemas.openxmlformats.org/officeDocument/2006/relationships/image" Target="../media/image46.emf"/><Relationship Id="rId5" Type="http://schemas.openxmlformats.org/officeDocument/2006/relationships/customXml" Target="../ink/ink144.xml"/><Relationship Id="rId10" Type="http://schemas.openxmlformats.org/officeDocument/2006/relationships/customXml" Target="../ink/ink148.xml"/><Relationship Id="rId4" Type="http://schemas.openxmlformats.org/officeDocument/2006/relationships/image" Target="../media/image44.emf"/><Relationship Id="rId9" Type="http://schemas.openxmlformats.org/officeDocument/2006/relationships/image" Target="../media/image45.emf"/><Relationship Id="rId14" Type="http://schemas.openxmlformats.org/officeDocument/2006/relationships/customXml" Target="../ink/ink150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emf"/><Relationship Id="rId13" Type="http://schemas.openxmlformats.org/officeDocument/2006/relationships/image" Target="../media/image50.emf"/><Relationship Id="rId18" Type="http://schemas.openxmlformats.org/officeDocument/2006/relationships/customXml" Target="../ink/ink162.xml"/><Relationship Id="rId3" Type="http://schemas.openxmlformats.org/officeDocument/2006/relationships/customXml" Target="../ink/ink152.xml"/><Relationship Id="rId21" Type="http://schemas.openxmlformats.org/officeDocument/2006/relationships/customXml" Target="../ink/ink165.xml"/><Relationship Id="rId7" Type="http://schemas.openxmlformats.org/officeDocument/2006/relationships/customXml" Target="../ink/ink154.xml"/><Relationship Id="rId12" Type="http://schemas.openxmlformats.org/officeDocument/2006/relationships/customXml" Target="../ink/ink158.xml"/><Relationship Id="rId17" Type="http://schemas.openxmlformats.org/officeDocument/2006/relationships/customXml" Target="../ink/ink161.xml"/><Relationship Id="rId25" Type="http://schemas.openxmlformats.org/officeDocument/2006/relationships/customXml" Target="../ink/ink169.xml"/><Relationship Id="rId2" Type="http://schemas.openxmlformats.org/officeDocument/2006/relationships/customXml" Target="../ink/ink151.xml"/><Relationship Id="rId16" Type="http://schemas.openxmlformats.org/officeDocument/2006/relationships/image" Target="../media/image51.emf"/><Relationship Id="rId20" Type="http://schemas.openxmlformats.org/officeDocument/2006/relationships/customXml" Target="../ink/ink16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emf"/><Relationship Id="rId11" Type="http://schemas.openxmlformats.org/officeDocument/2006/relationships/customXml" Target="../ink/ink157.xml"/><Relationship Id="rId24" Type="http://schemas.openxmlformats.org/officeDocument/2006/relationships/customXml" Target="../ink/ink168.xml"/><Relationship Id="rId5" Type="http://schemas.openxmlformats.org/officeDocument/2006/relationships/customXml" Target="../ink/ink153.xml"/><Relationship Id="rId15" Type="http://schemas.openxmlformats.org/officeDocument/2006/relationships/customXml" Target="../ink/ink160.xml"/><Relationship Id="rId23" Type="http://schemas.openxmlformats.org/officeDocument/2006/relationships/customXml" Target="../ink/ink167.xml"/><Relationship Id="rId10" Type="http://schemas.openxmlformats.org/officeDocument/2006/relationships/customXml" Target="../ink/ink156.xml"/><Relationship Id="rId19" Type="http://schemas.openxmlformats.org/officeDocument/2006/relationships/customXml" Target="../ink/ink163.xml"/><Relationship Id="rId4" Type="http://schemas.openxmlformats.org/officeDocument/2006/relationships/image" Target="../media/image32.emf"/><Relationship Id="rId9" Type="http://schemas.openxmlformats.org/officeDocument/2006/relationships/customXml" Target="../ink/ink155.xml"/><Relationship Id="rId14" Type="http://schemas.openxmlformats.org/officeDocument/2006/relationships/customXml" Target="../ink/ink159.xml"/><Relationship Id="rId22" Type="http://schemas.openxmlformats.org/officeDocument/2006/relationships/customXml" Target="../ink/ink16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4.xml"/><Relationship Id="rId13" Type="http://schemas.openxmlformats.org/officeDocument/2006/relationships/customXml" Target="../ink/ink179.xml"/><Relationship Id="rId3" Type="http://schemas.openxmlformats.org/officeDocument/2006/relationships/image" Target="../media/image52.emf"/><Relationship Id="rId7" Type="http://schemas.openxmlformats.org/officeDocument/2006/relationships/customXml" Target="../ink/ink173.xml"/><Relationship Id="rId12" Type="http://schemas.openxmlformats.org/officeDocument/2006/relationships/customXml" Target="../ink/ink178.xml"/><Relationship Id="rId2" Type="http://schemas.openxmlformats.org/officeDocument/2006/relationships/customXml" Target="../ink/ink17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72.xml"/><Relationship Id="rId11" Type="http://schemas.openxmlformats.org/officeDocument/2006/relationships/customXml" Target="../ink/ink177.xml"/><Relationship Id="rId5" Type="http://schemas.openxmlformats.org/officeDocument/2006/relationships/image" Target="../media/image53.emf"/><Relationship Id="rId10" Type="http://schemas.openxmlformats.org/officeDocument/2006/relationships/customXml" Target="../ink/ink176.xml"/><Relationship Id="rId4" Type="http://schemas.openxmlformats.org/officeDocument/2006/relationships/customXml" Target="../ink/ink171.xml"/><Relationship Id="rId9" Type="http://schemas.openxmlformats.org/officeDocument/2006/relationships/customXml" Target="../ink/ink175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emf"/><Relationship Id="rId13" Type="http://schemas.openxmlformats.org/officeDocument/2006/relationships/customXml" Target="../ink/ink189.xml"/><Relationship Id="rId3" Type="http://schemas.openxmlformats.org/officeDocument/2006/relationships/customXml" Target="../ink/ink181.xml"/><Relationship Id="rId7" Type="http://schemas.openxmlformats.org/officeDocument/2006/relationships/customXml" Target="../ink/ink184.xml"/><Relationship Id="rId12" Type="http://schemas.openxmlformats.org/officeDocument/2006/relationships/customXml" Target="../ink/ink188.xml"/><Relationship Id="rId2" Type="http://schemas.openxmlformats.org/officeDocument/2006/relationships/customXml" Target="../ink/ink18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83.xml"/><Relationship Id="rId11" Type="http://schemas.openxmlformats.org/officeDocument/2006/relationships/customXml" Target="../ink/ink187.xml"/><Relationship Id="rId5" Type="http://schemas.openxmlformats.org/officeDocument/2006/relationships/customXml" Target="../ink/ink182.xml"/><Relationship Id="rId10" Type="http://schemas.openxmlformats.org/officeDocument/2006/relationships/customXml" Target="../ink/ink186.xml"/><Relationship Id="rId4" Type="http://schemas.openxmlformats.org/officeDocument/2006/relationships/image" Target="../media/image54.emf"/><Relationship Id="rId9" Type="http://schemas.openxmlformats.org/officeDocument/2006/relationships/customXml" Target="../ink/ink18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91.xml"/><Relationship Id="rId2" Type="http://schemas.openxmlformats.org/officeDocument/2006/relationships/customXml" Target="../ink/ink19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6.emf"/><Relationship Id="rId4" Type="http://schemas.openxmlformats.org/officeDocument/2006/relationships/customXml" Target="../ink/ink19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94.xml"/><Relationship Id="rId2" Type="http://schemas.openxmlformats.org/officeDocument/2006/relationships/customXml" Target="../ink/ink19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97.xml"/><Relationship Id="rId5" Type="http://schemas.openxmlformats.org/officeDocument/2006/relationships/customXml" Target="../ink/ink196.xml"/><Relationship Id="rId4" Type="http://schemas.openxmlformats.org/officeDocument/2006/relationships/customXml" Target="../ink/ink195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customXml" Target="../ink/ink202.xml"/><Relationship Id="rId13" Type="http://schemas.openxmlformats.org/officeDocument/2006/relationships/customXml" Target="../ink/ink205.xml"/><Relationship Id="rId18" Type="http://schemas.openxmlformats.org/officeDocument/2006/relationships/customXml" Target="../ink/ink209.xml"/><Relationship Id="rId3" Type="http://schemas.openxmlformats.org/officeDocument/2006/relationships/image" Target="../media/image57.emf"/><Relationship Id="rId21" Type="http://schemas.openxmlformats.org/officeDocument/2006/relationships/customXml" Target="../ink/ink211.xml"/><Relationship Id="rId7" Type="http://schemas.openxmlformats.org/officeDocument/2006/relationships/image" Target="../media/image58.emf"/><Relationship Id="rId12" Type="http://schemas.openxmlformats.org/officeDocument/2006/relationships/image" Target="../media/image60.emf"/><Relationship Id="rId17" Type="http://schemas.openxmlformats.org/officeDocument/2006/relationships/customXml" Target="../ink/ink208.xml"/><Relationship Id="rId2" Type="http://schemas.openxmlformats.org/officeDocument/2006/relationships/customXml" Target="../ink/ink198.xml"/><Relationship Id="rId16" Type="http://schemas.openxmlformats.org/officeDocument/2006/relationships/image" Target="../media/image61.emf"/><Relationship Id="rId20" Type="http://schemas.openxmlformats.org/officeDocument/2006/relationships/customXml" Target="../ink/ink21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01.xml"/><Relationship Id="rId11" Type="http://schemas.openxmlformats.org/officeDocument/2006/relationships/customXml" Target="../ink/ink204.xml"/><Relationship Id="rId5" Type="http://schemas.openxmlformats.org/officeDocument/2006/relationships/customXml" Target="../ink/ink200.xml"/><Relationship Id="rId15" Type="http://schemas.openxmlformats.org/officeDocument/2006/relationships/customXml" Target="../ink/ink207.xml"/><Relationship Id="rId10" Type="http://schemas.openxmlformats.org/officeDocument/2006/relationships/image" Target="../media/image59.emf"/><Relationship Id="rId19" Type="http://schemas.openxmlformats.org/officeDocument/2006/relationships/image" Target="../media/image62.emf"/><Relationship Id="rId4" Type="http://schemas.openxmlformats.org/officeDocument/2006/relationships/customXml" Target="../ink/ink199.xml"/><Relationship Id="rId9" Type="http://schemas.openxmlformats.org/officeDocument/2006/relationships/customXml" Target="../ink/ink203.xml"/><Relationship Id="rId14" Type="http://schemas.openxmlformats.org/officeDocument/2006/relationships/customXml" Target="../ink/ink206.xml"/><Relationship Id="rId22" Type="http://schemas.openxmlformats.org/officeDocument/2006/relationships/customXml" Target="../ink/ink2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4.xml"/><Relationship Id="rId13" Type="http://schemas.openxmlformats.org/officeDocument/2006/relationships/customXml" Target="../ink/ink27.xml"/><Relationship Id="rId18" Type="http://schemas.openxmlformats.org/officeDocument/2006/relationships/image" Target="../media/image11.emf"/><Relationship Id="rId26" Type="http://schemas.openxmlformats.org/officeDocument/2006/relationships/image" Target="../media/image14.emf"/><Relationship Id="rId39" Type="http://schemas.openxmlformats.org/officeDocument/2006/relationships/image" Target="../media/image17.emf"/><Relationship Id="rId3" Type="http://schemas.openxmlformats.org/officeDocument/2006/relationships/customXml" Target="../ink/ink21.xml"/><Relationship Id="rId21" Type="http://schemas.openxmlformats.org/officeDocument/2006/relationships/customXml" Target="../ink/ink32.xml"/><Relationship Id="rId34" Type="http://schemas.openxmlformats.org/officeDocument/2006/relationships/customXml" Target="../ink/ink41.xml"/><Relationship Id="rId7" Type="http://schemas.openxmlformats.org/officeDocument/2006/relationships/image" Target="../media/image7.emf"/><Relationship Id="rId12" Type="http://schemas.openxmlformats.org/officeDocument/2006/relationships/image" Target="../media/image9.emf"/><Relationship Id="rId17" Type="http://schemas.openxmlformats.org/officeDocument/2006/relationships/customXml" Target="../ink/ink30.xml"/><Relationship Id="rId25" Type="http://schemas.openxmlformats.org/officeDocument/2006/relationships/customXml" Target="../ink/ink35.xml"/><Relationship Id="rId33" Type="http://schemas.openxmlformats.org/officeDocument/2006/relationships/customXml" Target="../ink/ink40.xml"/><Relationship Id="rId38" Type="http://schemas.openxmlformats.org/officeDocument/2006/relationships/customXml" Target="../ink/ink45.xml"/><Relationship Id="rId2" Type="http://schemas.openxmlformats.org/officeDocument/2006/relationships/customXml" Target="../ink/ink20.xml"/><Relationship Id="rId16" Type="http://schemas.openxmlformats.org/officeDocument/2006/relationships/image" Target="../media/image10.emf"/><Relationship Id="rId20" Type="http://schemas.openxmlformats.org/officeDocument/2006/relationships/image" Target="../media/image12.emf"/><Relationship Id="rId29" Type="http://schemas.openxmlformats.org/officeDocument/2006/relationships/customXml" Target="../ink/ink37.xml"/><Relationship Id="rId41" Type="http://schemas.openxmlformats.org/officeDocument/2006/relationships/customXml" Target="../ink/ink4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3.xml"/><Relationship Id="rId11" Type="http://schemas.openxmlformats.org/officeDocument/2006/relationships/customXml" Target="../ink/ink26.xml"/><Relationship Id="rId24" Type="http://schemas.openxmlformats.org/officeDocument/2006/relationships/image" Target="../media/image13.emf"/><Relationship Id="rId32" Type="http://schemas.openxmlformats.org/officeDocument/2006/relationships/image" Target="../media/image16.emf"/><Relationship Id="rId37" Type="http://schemas.openxmlformats.org/officeDocument/2006/relationships/customXml" Target="../ink/ink44.xml"/><Relationship Id="rId40" Type="http://schemas.openxmlformats.org/officeDocument/2006/relationships/customXml" Target="../ink/ink46.xml"/><Relationship Id="rId5" Type="http://schemas.openxmlformats.org/officeDocument/2006/relationships/customXml" Target="../ink/ink22.xml"/><Relationship Id="rId15" Type="http://schemas.openxmlformats.org/officeDocument/2006/relationships/customXml" Target="../ink/ink29.xml"/><Relationship Id="rId23" Type="http://schemas.openxmlformats.org/officeDocument/2006/relationships/customXml" Target="../ink/ink34.xml"/><Relationship Id="rId28" Type="http://schemas.openxmlformats.org/officeDocument/2006/relationships/image" Target="../media/image15.emf"/><Relationship Id="rId36" Type="http://schemas.openxmlformats.org/officeDocument/2006/relationships/customXml" Target="../ink/ink43.xml"/><Relationship Id="rId10" Type="http://schemas.openxmlformats.org/officeDocument/2006/relationships/image" Target="../media/image8.emf"/><Relationship Id="rId19" Type="http://schemas.openxmlformats.org/officeDocument/2006/relationships/customXml" Target="../ink/ink31.xml"/><Relationship Id="rId31" Type="http://schemas.openxmlformats.org/officeDocument/2006/relationships/customXml" Target="../ink/ink39.xml"/><Relationship Id="rId4" Type="http://schemas.openxmlformats.org/officeDocument/2006/relationships/image" Target="../media/image6.emf"/><Relationship Id="rId9" Type="http://schemas.openxmlformats.org/officeDocument/2006/relationships/customXml" Target="../ink/ink25.xml"/><Relationship Id="rId14" Type="http://schemas.openxmlformats.org/officeDocument/2006/relationships/customXml" Target="../ink/ink28.xml"/><Relationship Id="rId22" Type="http://schemas.openxmlformats.org/officeDocument/2006/relationships/customXml" Target="../ink/ink33.xml"/><Relationship Id="rId27" Type="http://schemas.openxmlformats.org/officeDocument/2006/relationships/customXml" Target="../ink/ink36.xml"/><Relationship Id="rId30" Type="http://schemas.openxmlformats.org/officeDocument/2006/relationships/customXml" Target="../ink/ink38.xml"/><Relationship Id="rId35" Type="http://schemas.openxmlformats.org/officeDocument/2006/relationships/customXml" Target="../ink/ink4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14.xml"/><Relationship Id="rId2" Type="http://schemas.openxmlformats.org/officeDocument/2006/relationships/customXml" Target="../ink/ink21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20.xml"/><Relationship Id="rId3" Type="http://schemas.openxmlformats.org/officeDocument/2006/relationships/customXml" Target="../ink/ink216.xml"/><Relationship Id="rId7" Type="http://schemas.openxmlformats.org/officeDocument/2006/relationships/customXml" Target="../ink/ink219.xml"/><Relationship Id="rId2" Type="http://schemas.openxmlformats.org/officeDocument/2006/relationships/customXml" Target="../ink/ink2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3.emf"/><Relationship Id="rId5" Type="http://schemas.openxmlformats.org/officeDocument/2006/relationships/customXml" Target="../ink/ink218.xml"/><Relationship Id="rId4" Type="http://schemas.openxmlformats.org/officeDocument/2006/relationships/customXml" Target="../ink/ink217.xml"/><Relationship Id="rId9" Type="http://schemas.openxmlformats.org/officeDocument/2006/relationships/customXml" Target="../ink/ink22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26.xml"/><Relationship Id="rId13" Type="http://schemas.openxmlformats.org/officeDocument/2006/relationships/image" Target="../media/image67.emf"/><Relationship Id="rId18" Type="http://schemas.openxmlformats.org/officeDocument/2006/relationships/customXml" Target="../ink/ink234.xml"/><Relationship Id="rId3" Type="http://schemas.openxmlformats.org/officeDocument/2006/relationships/customXml" Target="../ink/ink223.xml"/><Relationship Id="rId7" Type="http://schemas.openxmlformats.org/officeDocument/2006/relationships/image" Target="../media/image65.emf"/><Relationship Id="rId12" Type="http://schemas.openxmlformats.org/officeDocument/2006/relationships/customXml" Target="../ink/ink229.xml"/><Relationship Id="rId17" Type="http://schemas.openxmlformats.org/officeDocument/2006/relationships/customXml" Target="../ink/ink233.xml"/><Relationship Id="rId2" Type="http://schemas.openxmlformats.org/officeDocument/2006/relationships/customXml" Target="../ink/ink222.xml"/><Relationship Id="rId16" Type="http://schemas.openxmlformats.org/officeDocument/2006/relationships/customXml" Target="../ink/ink23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25.xml"/><Relationship Id="rId11" Type="http://schemas.openxmlformats.org/officeDocument/2006/relationships/customXml" Target="../ink/ink228.xml"/><Relationship Id="rId5" Type="http://schemas.openxmlformats.org/officeDocument/2006/relationships/image" Target="../media/image64.emf"/><Relationship Id="rId15" Type="http://schemas.openxmlformats.org/officeDocument/2006/relationships/customXml" Target="../ink/ink231.xml"/><Relationship Id="rId10" Type="http://schemas.openxmlformats.org/officeDocument/2006/relationships/image" Target="../media/image66.emf"/><Relationship Id="rId4" Type="http://schemas.openxmlformats.org/officeDocument/2006/relationships/customXml" Target="../ink/ink224.xml"/><Relationship Id="rId9" Type="http://schemas.openxmlformats.org/officeDocument/2006/relationships/customXml" Target="../ink/ink227.xml"/><Relationship Id="rId14" Type="http://schemas.openxmlformats.org/officeDocument/2006/relationships/customXml" Target="../ink/ink2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39.xml"/><Relationship Id="rId3" Type="http://schemas.openxmlformats.org/officeDocument/2006/relationships/image" Target="../media/image68.emf"/><Relationship Id="rId7" Type="http://schemas.openxmlformats.org/officeDocument/2006/relationships/image" Target="../media/image69.emf"/><Relationship Id="rId2" Type="http://schemas.openxmlformats.org/officeDocument/2006/relationships/customXml" Target="../ink/ink23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38.xml"/><Relationship Id="rId5" Type="http://schemas.openxmlformats.org/officeDocument/2006/relationships/customXml" Target="../ink/ink237.xml"/><Relationship Id="rId10" Type="http://schemas.openxmlformats.org/officeDocument/2006/relationships/customXml" Target="../ink/ink241.xml"/><Relationship Id="rId4" Type="http://schemas.openxmlformats.org/officeDocument/2006/relationships/customXml" Target="../ink/ink236.xml"/><Relationship Id="rId9" Type="http://schemas.openxmlformats.org/officeDocument/2006/relationships/customXml" Target="../ink/ink240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emf"/><Relationship Id="rId13" Type="http://schemas.openxmlformats.org/officeDocument/2006/relationships/customXml" Target="../ink/ink250.xml"/><Relationship Id="rId18" Type="http://schemas.openxmlformats.org/officeDocument/2006/relationships/customXml" Target="../ink/ink253.xml"/><Relationship Id="rId3" Type="http://schemas.openxmlformats.org/officeDocument/2006/relationships/customXml" Target="../ink/ink243.xml"/><Relationship Id="rId21" Type="http://schemas.openxmlformats.org/officeDocument/2006/relationships/customXml" Target="../ink/ink256.xml"/><Relationship Id="rId7" Type="http://schemas.openxmlformats.org/officeDocument/2006/relationships/customXml" Target="../ink/ink246.xml"/><Relationship Id="rId12" Type="http://schemas.openxmlformats.org/officeDocument/2006/relationships/customXml" Target="../ink/ink249.xml"/><Relationship Id="rId17" Type="http://schemas.openxmlformats.org/officeDocument/2006/relationships/customXml" Target="../ink/ink252.xml"/><Relationship Id="rId2" Type="http://schemas.openxmlformats.org/officeDocument/2006/relationships/customXml" Target="../ink/ink242.xml"/><Relationship Id="rId16" Type="http://schemas.openxmlformats.org/officeDocument/2006/relationships/image" Target="../media/image74.emf"/><Relationship Id="rId20" Type="http://schemas.openxmlformats.org/officeDocument/2006/relationships/customXml" Target="../ink/ink25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0.emf"/><Relationship Id="rId11" Type="http://schemas.openxmlformats.org/officeDocument/2006/relationships/image" Target="../media/image72.emf"/><Relationship Id="rId5" Type="http://schemas.openxmlformats.org/officeDocument/2006/relationships/customXml" Target="../ink/ink245.xml"/><Relationship Id="rId15" Type="http://schemas.openxmlformats.org/officeDocument/2006/relationships/customXml" Target="../ink/ink251.xml"/><Relationship Id="rId10" Type="http://schemas.openxmlformats.org/officeDocument/2006/relationships/customXml" Target="../ink/ink248.xml"/><Relationship Id="rId19" Type="http://schemas.openxmlformats.org/officeDocument/2006/relationships/customXml" Target="../ink/ink254.xml"/><Relationship Id="rId4" Type="http://schemas.openxmlformats.org/officeDocument/2006/relationships/customXml" Target="../ink/ink244.xml"/><Relationship Id="rId9" Type="http://schemas.openxmlformats.org/officeDocument/2006/relationships/customXml" Target="../ink/ink247.xml"/><Relationship Id="rId14" Type="http://schemas.openxmlformats.org/officeDocument/2006/relationships/image" Target="../media/image7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13" Type="http://schemas.openxmlformats.org/officeDocument/2006/relationships/customXml" Target="../ink/ink55.xml"/><Relationship Id="rId18" Type="http://schemas.openxmlformats.org/officeDocument/2006/relationships/customXml" Target="../ink/ink58.xml"/><Relationship Id="rId26" Type="http://schemas.openxmlformats.org/officeDocument/2006/relationships/customXml" Target="../ink/ink63.xml"/><Relationship Id="rId3" Type="http://schemas.openxmlformats.org/officeDocument/2006/relationships/image" Target="../media/image18.emf"/><Relationship Id="rId21" Type="http://schemas.openxmlformats.org/officeDocument/2006/relationships/customXml" Target="../ink/ink60.xml"/><Relationship Id="rId7" Type="http://schemas.openxmlformats.org/officeDocument/2006/relationships/customXml" Target="../ink/ink51.xml"/><Relationship Id="rId12" Type="http://schemas.openxmlformats.org/officeDocument/2006/relationships/customXml" Target="../ink/ink54.xml"/><Relationship Id="rId17" Type="http://schemas.openxmlformats.org/officeDocument/2006/relationships/image" Target="../media/image23.emf"/><Relationship Id="rId25" Type="http://schemas.openxmlformats.org/officeDocument/2006/relationships/customXml" Target="../ink/ink62.xml"/><Relationship Id="rId2" Type="http://schemas.openxmlformats.org/officeDocument/2006/relationships/customXml" Target="../ink/ink48.xml"/><Relationship Id="rId16" Type="http://schemas.openxmlformats.org/officeDocument/2006/relationships/customXml" Target="../ink/ink57.xml"/><Relationship Id="rId20" Type="http://schemas.openxmlformats.org/officeDocument/2006/relationships/customXml" Target="../ink/ink59.xml"/><Relationship Id="rId29" Type="http://schemas.openxmlformats.org/officeDocument/2006/relationships/customXml" Target="../ink/ink6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50.xml"/><Relationship Id="rId11" Type="http://schemas.openxmlformats.org/officeDocument/2006/relationships/customXml" Target="../ink/ink53.xml"/><Relationship Id="rId24" Type="http://schemas.openxmlformats.org/officeDocument/2006/relationships/image" Target="../media/image26.emf"/><Relationship Id="rId5" Type="http://schemas.openxmlformats.org/officeDocument/2006/relationships/image" Target="../media/image19.emf"/><Relationship Id="rId15" Type="http://schemas.openxmlformats.org/officeDocument/2006/relationships/image" Target="../media/image22.emf"/><Relationship Id="rId23" Type="http://schemas.openxmlformats.org/officeDocument/2006/relationships/customXml" Target="../ink/ink61.xml"/><Relationship Id="rId28" Type="http://schemas.openxmlformats.org/officeDocument/2006/relationships/image" Target="../media/image27.emf"/><Relationship Id="rId10" Type="http://schemas.openxmlformats.org/officeDocument/2006/relationships/image" Target="../media/image21.emf"/><Relationship Id="rId19" Type="http://schemas.openxmlformats.org/officeDocument/2006/relationships/image" Target="../media/image24.emf"/><Relationship Id="rId4" Type="http://schemas.openxmlformats.org/officeDocument/2006/relationships/customXml" Target="../ink/ink49.xml"/><Relationship Id="rId9" Type="http://schemas.openxmlformats.org/officeDocument/2006/relationships/customXml" Target="../ink/ink52.xml"/><Relationship Id="rId14" Type="http://schemas.openxmlformats.org/officeDocument/2006/relationships/customXml" Target="../ink/ink56.xml"/><Relationship Id="rId22" Type="http://schemas.openxmlformats.org/officeDocument/2006/relationships/image" Target="../media/image25.emf"/><Relationship Id="rId27" Type="http://schemas.openxmlformats.org/officeDocument/2006/relationships/customXml" Target="../ink/ink6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71.xml"/><Relationship Id="rId3" Type="http://schemas.openxmlformats.org/officeDocument/2006/relationships/customXml" Target="../ink/ink67.xml"/><Relationship Id="rId7" Type="http://schemas.openxmlformats.org/officeDocument/2006/relationships/customXml" Target="../ink/ink70.xml"/><Relationship Id="rId2" Type="http://schemas.openxmlformats.org/officeDocument/2006/relationships/customXml" Target="../ink/ink6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69.xml"/><Relationship Id="rId5" Type="http://schemas.openxmlformats.org/officeDocument/2006/relationships/image" Target="../media/image28.emf"/><Relationship Id="rId4" Type="http://schemas.openxmlformats.org/officeDocument/2006/relationships/customXml" Target="../ink/ink68.xml"/><Relationship Id="rId9" Type="http://schemas.openxmlformats.org/officeDocument/2006/relationships/image" Target="../media/image2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73.xml"/><Relationship Id="rId2" Type="http://schemas.openxmlformats.org/officeDocument/2006/relationships/customXml" Target="../ink/ink7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emf"/><Relationship Id="rId13" Type="http://schemas.openxmlformats.org/officeDocument/2006/relationships/customXml" Target="../ink/ink82.xml"/><Relationship Id="rId18" Type="http://schemas.openxmlformats.org/officeDocument/2006/relationships/customXml" Target="../ink/ink87.xml"/><Relationship Id="rId3" Type="http://schemas.openxmlformats.org/officeDocument/2006/relationships/image" Target="../media/image31.emf"/><Relationship Id="rId21" Type="http://schemas.openxmlformats.org/officeDocument/2006/relationships/customXml" Target="../ink/ink89.xml"/><Relationship Id="rId7" Type="http://schemas.openxmlformats.org/officeDocument/2006/relationships/customXml" Target="../ink/ink78.xml"/><Relationship Id="rId12" Type="http://schemas.openxmlformats.org/officeDocument/2006/relationships/customXml" Target="../ink/ink81.xml"/><Relationship Id="rId17" Type="http://schemas.openxmlformats.org/officeDocument/2006/relationships/customXml" Target="../ink/ink86.xml"/><Relationship Id="rId25" Type="http://schemas.openxmlformats.org/officeDocument/2006/relationships/customXml" Target="../ink/ink92.xml"/><Relationship Id="rId2" Type="http://schemas.openxmlformats.org/officeDocument/2006/relationships/customXml" Target="../ink/ink74.xml"/><Relationship Id="rId16" Type="http://schemas.openxmlformats.org/officeDocument/2006/relationships/customXml" Target="../ink/ink85.xml"/><Relationship Id="rId20" Type="http://schemas.openxmlformats.org/officeDocument/2006/relationships/image" Target="../media/image34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7.xml"/><Relationship Id="rId11" Type="http://schemas.openxmlformats.org/officeDocument/2006/relationships/customXml" Target="../ink/ink80.xml"/><Relationship Id="rId24" Type="http://schemas.openxmlformats.org/officeDocument/2006/relationships/customXml" Target="../ink/ink91.xml"/><Relationship Id="rId5" Type="http://schemas.openxmlformats.org/officeDocument/2006/relationships/customXml" Target="../ink/ink76.xml"/><Relationship Id="rId15" Type="http://schemas.openxmlformats.org/officeDocument/2006/relationships/customXml" Target="../ink/ink84.xml"/><Relationship Id="rId23" Type="http://schemas.openxmlformats.org/officeDocument/2006/relationships/customXml" Target="../ink/ink90.xml"/><Relationship Id="rId10" Type="http://schemas.openxmlformats.org/officeDocument/2006/relationships/image" Target="../media/image33.emf"/><Relationship Id="rId19" Type="http://schemas.openxmlformats.org/officeDocument/2006/relationships/customXml" Target="../ink/ink88.xml"/><Relationship Id="rId4" Type="http://schemas.openxmlformats.org/officeDocument/2006/relationships/customXml" Target="../ink/ink75.xml"/><Relationship Id="rId9" Type="http://schemas.openxmlformats.org/officeDocument/2006/relationships/customXml" Target="../ink/ink79.xml"/><Relationship Id="rId14" Type="http://schemas.openxmlformats.org/officeDocument/2006/relationships/customXml" Target="../ink/ink83.xml"/><Relationship Id="rId22" Type="http://schemas.openxmlformats.org/officeDocument/2006/relationships/image" Target="../media/image3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94.xml"/><Relationship Id="rId2" Type="http://schemas.openxmlformats.org/officeDocument/2006/relationships/customXml" Target="../ink/ink9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6.xml"/><Relationship Id="rId5" Type="http://schemas.openxmlformats.org/officeDocument/2006/relationships/image" Target="../media/image36.emf"/><Relationship Id="rId4" Type="http://schemas.openxmlformats.org/officeDocument/2006/relationships/customXml" Target="../ink/ink9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ustomXml" Target="../ink/ink9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348744" y="537476"/>
              <a:ext cx="1991160" cy="540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36864" y="525596"/>
                <a:ext cx="2014920" cy="7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put penna 6"/>
              <p14:cNvContentPartPr/>
              <p14:nvPr/>
            </p14:nvContentPartPr>
            <p14:xfrm>
              <a:off x="867144" y="603356"/>
              <a:ext cx="848880" cy="57034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55264" y="591476"/>
                <a:ext cx="872640" cy="572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2" name="Input penna 11"/>
              <p14:cNvContentPartPr/>
              <p14:nvPr/>
            </p14:nvContentPartPr>
            <p14:xfrm>
              <a:off x="4154664" y="551516"/>
              <a:ext cx="2595240" cy="2520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42784" y="539636"/>
                <a:ext cx="261900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4" name="Input penna 13"/>
              <p14:cNvContentPartPr/>
              <p14:nvPr/>
            </p14:nvContentPartPr>
            <p14:xfrm>
              <a:off x="2856144" y="2856236"/>
              <a:ext cx="635400" cy="1944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44264" y="2844356"/>
                <a:ext cx="659160" cy="4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5" name="Input penna 14"/>
              <p14:cNvContentPartPr/>
              <p14:nvPr/>
            </p14:nvContentPartPr>
            <p14:xfrm>
              <a:off x="2922384" y="3120116"/>
              <a:ext cx="518760" cy="309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10504" y="3108236"/>
                <a:ext cx="542520" cy="5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6" name="Input penna 15"/>
              <p14:cNvContentPartPr/>
              <p14:nvPr/>
            </p14:nvContentPartPr>
            <p14:xfrm>
              <a:off x="4807704" y="593996"/>
              <a:ext cx="1263600" cy="564696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795824" y="582116"/>
                <a:ext cx="1287360" cy="567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8" name="Input penna 17"/>
              <p14:cNvContentPartPr/>
              <p14:nvPr/>
            </p14:nvContentPartPr>
            <p14:xfrm>
              <a:off x="4788984" y="84956"/>
              <a:ext cx="980640" cy="40932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777104" y="73076"/>
                <a:ext cx="1004400" cy="43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5" name="Input penna 24"/>
              <p14:cNvContentPartPr/>
              <p14:nvPr/>
            </p14:nvContentPartPr>
            <p14:xfrm>
              <a:off x="8974344" y="537476"/>
              <a:ext cx="2489400" cy="360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962464" y="525596"/>
                <a:ext cx="2513160" cy="5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4" name="Input penna 33"/>
              <p14:cNvContentPartPr/>
              <p14:nvPr/>
            </p14:nvContentPartPr>
            <p14:xfrm>
              <a:off x="9669504" y="2865596"/>
              <a:ext cx="1843920" cy="114336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657624" y="2853716"/>
                <a:ext cx="1867680" cy="116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7" name="Input penna 36"/>
              <p14:cNvContentPartPr/>
              <p14:nvPr/>
            </p14:nvContentPartPr>
            <p14:xfrm>
              <a:off x="6956904" y="2319116"/>
              <a:ext cx="585000" cy="56592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945024" y="2307236"/>
                <a:ext cx="608760" cy="58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8" name="Input penna 37"/>
              <p14:cNvContentPartPr/>
              <p14:nvPr/>
            </p14:nvContentPartPr>
            <p14:xfrm>
              <a:off x="9002424" y="3799076"/>
              <a:ext cx="642240" cy="108324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990544" y="3787196"/>
                <a:ext cx="666000" cy="110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0" name="Input penna 39"/>
              <p14:cNvContentPartPr/>
              <p14:nvPr/>
            </p14:nvContentPartPr>
            <p14:xfrm>
              <a:off x="9587064" y="4694396"/>
              <a:ext cx="81720" cy="160848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575184" y="4682516"/>
                <a:ext cx="105480" cy="163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3" name="Input penna 42"/>
              <p14:cNvContentPartPr/>
              <p14:nvPr/>
            </p14:nvContentPartPr>
            <p14:xfrm>
              <a:off x="8814144" y="90356"/>
              <a:ext cx="2376000" cy="286992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802264" y="78476"/>
                <a:ext cx="2399760" cy="289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44" name="Input penna 43"/>
              <p14:cNvContentPartPr/>
              <p14:nvPr/>
            </p14:nvContentPartPr>
            <p14:xfrm>
              <a:off x="4298664" y="1583636"/>
              <a:ext cx="1904400" cy="159408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250784" y="1487516"/>
                <a:ext cx="2000160" cy="178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5" name="Input penna 44"/>
              <p14:cNvContentPartPr/>
              <p14:nvPr/>
            </p14:nvContentPartPr>
            <p14:xfrm>
              <a:off x="4440504" y="1545836"/>
              <a:ext cx="1800360" cy="207432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392264" y="1449716"/>
                <a:ext cx="1896480" cy="226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50" name="Input penna 49"/>
              <p14:cNvContentPartPr/>
              <p14:nvPr/>
            </p14:nvContentPartPr>
            <p14:xfrm>
              <a:off x="857784" y="69476"/>
              <a:ext cx="637920" cy="38340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45904" y="57596"/>
                <a:ext cx="661680" cy="40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1760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847784" y="556196"/>
              <a:ext cx="181800" cy="33004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35904" y="544316"/>
                <a:ext cx="205560" cy="332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2271864" y="4015796"/>
              <a:ext cx="7956720" cy="2149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59984" y="4003916"/>
                <a:ext cx="7980480" cy="23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3" name="Input penna 12"/>
              <p14:cNvContentPartPr/>
              <p14:nvPr/>
            </p14:nvContentPartPr>
            <p14:xfrm>
              <a:off x="1687224" y="150836"/>
              <a:ext cx="1056960" cy="65916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75344" y="138956"/>
                <a:ext cx="1080720" cy="68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5" name="Input penna 14"/>
              <p14:cNvContentPartPr/>
              <p14:nvPr/>
            </p14:nvContentPartPr>
            <p14:xfrm>
              <a:off x="10181064" y="4006436"/>
              <a:ext cx="1222920" cy="94320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169184" y="3994556"/>
                <a:ext cx="1246680" cy="96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9" name="Input penna 18"/>
              <p14:cNvContentPartPr/>
              <p14:nvPr/>
            </p14:nvContentPartPr>
            <p14:xfrm>
              <a:off x="2319024" y="556196"/>
              <a:ext cx="8201520" cy="346320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307144" y="544316"/>
                <a:ext cx="8225280" cy="348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1" name="Input penna 20"/>
              <p14:cNvContentPartPr/>
              <p14:nvPr/>
            </p14:nvContentPartPr>
            <p14:xfrm>
              <a:off x="6881304" y="3540236"/>
              <a:ext cx="1429200" cy="106200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869424" y="3528356"/>
                <a:ext cx="1452960" cy="108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3" name="Input penna 22"/>
              <p14:cNvContentPartPr/>
              <p14:nvPr/>
            </p14:nvContentPartPr>
            <p14:xfrm>
              <a:off x="7587984" y="2639516"/>
              <a:ext cx="123480" cy="249840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576104" y="2627636"/>
                <a:ext cx="147240" cy="252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6" name="Input penna 35"/>
              <p14:cNvContentPartPr/>
              <p14:nvPr/>
            </p14:nvContentPartPr>
            <p14:xfrm>
              <a:off x="527304" y="4266356"/>
              <a:ext cx="9316800" cy="203580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5424" y="4254476"/>
                <a:ext cx="9340560" cy="205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4083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876864" y="810716"/>
              <a:ext cx="11010600" cy="40093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64984" y="798836"/>
                <a:ext cx="11034360" cy="403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1" name="Input penna 30"/>
              <p14:cNvContentPartPr/>
              <p14:nvPr/>
            </p14:nvContentPartPr>
            <p14:xfrm>
              <a:off x="6579984" y="2990516"/>
              <a:ext cx="2696400" cy="19332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68104" y="2978636"/>
                <a:ext cx="2720160" cy="21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1" name="Input penna 40"/>
              <p14:cNvContentPartPr/>
              <p14:nvPr/>
            </p14:nvContentPartPr>
            <p14:xfrm>
              <a:off x="9068664" y="3138116"/>
              <a:ext cx="2941560" cy="33120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056784" y="3126236"/>
                <a:ext cx="2965320" cy="35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87297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424344" y="2215436"/>
              <a:ext cx="6912720" cy="4460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2464" y="2203556"/>
                <a:ext cx="6936480" cy="46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Input penna 7"/>
              <p14:cNvContentPartPr/>
              <p14:nvPr/>
            </p14:nvContentPartPr>
            <p14:xfrm>
              <a:off x="204744" y="664556"/>
              <a:ext cx="11089080" cy="550080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92864" y="652676"/>
                <a:ext cx="11112840" cy="552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6" name="Input penna 35"/>
              <p14:cNvContentPartPr/>
              <p14:nvPr/>
            </p14:nvContentPartPr>
            <p14:xfrm>
              <a:off x="7164264" y="2648876"/>
              <a:ext cx="1657800" cy="18036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152384" y="2636996"/>
                <a:ext cx="1681560" cy="20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08328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320664" y="669236"/>
              <a:ext cx="11623320" cy="45252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8784" y="657356"/>
                <a:ext cx="11647080" cy="454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37022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91664" y="612716"/>
              <a:ext cx="10679760" cy="37360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79784" y="600836"/>
                <a:ext cx="10703520" cy="375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6" name="Input penna 35"/>
              <p14:cNvContentPartPr/>
              <p14:nvPr/>
            </p14:nvContentPartPr>
            <p14:xfrm>
              <a:off x="365304" y="239036"/>
              <a:ext cx="3497400" cy="245808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7064" y="142916"/>
                <a:ext cx="3593880" cy="265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7" name="Input penna 36"/>
              <p14:cNvContentPartPr/>
              <p14:nvPr/>
            </p14:nvContentPartPr>
            <p14:xfrm>
              <a:off x="2394624" y="2522156"/>
              <a:ext cx="4217040" cy="239724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346744" y="2426396"/>
                <a:ext cx="4313160" cy="258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8" name="Input penna 37"/>
              <p14:cNvContentPartPr/>
              <p14:nvPr/>
            </p14:nvContentPartPr>
            <p14:xfrm>
              <a:off x="2556984" y="596156"/>
              <a:ext cx="9003960" cy="440676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509104" y="500036"/>
                <a:ext cx="9099720" cy="459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7424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308064" y="546836"/>
              <a:ext cx="10636920" cy="45867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6184" y="534956"/>
                <a:ext cx="10660680" cy="461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5165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518304" y="526316"/>
              <a:ext cx="10219320" cy="44334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06424" y="514436"/>
                <a:ext cx="10243080" cy="445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7" name="Input penna 36"/>
              <p14:cNvContentPartPr/>
              <p14:nvPr/>
            </p14:nvContentPartPr>
            <p14:xfrm>
              <a:off x="358104" y="339476"/>
              <a:ext cx="113760" cy="187380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0224" y="243356"/>
                <a:ext cx="209520" cy="206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8" name="Input penna 37"/>
              <p14:cNvContentPartPr/>
              <p14:nvPr/>
            </p14:nvContentPartPr>
            <p14:xfrm>
              <a:off x="669144" y="534956"/>
              <a:ext cx="6759360" cy="247248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21264" y="439196"/>
                <a:ext cx="6855480" cy="266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5312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659784" y="386636"/>
              <a:ext cx="9860760" cy="59389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47904" y="374756"/>
                <a:ext cx="9884520" cy="596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5112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824144" y="475196"/>
              <a:ext cx="1119600" cy="26082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812264" y="463316"/>
                <a:ext cx="1143360" cy="263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1" name="Input penna 20"/>
              <p14:cNvContentPartPr/>
              <p14:nvPr/>
            </p14:nvContentPartPr>
            <p14:xfrm>
              <a:off x="893784" y="728996"/>
              <a:ext cx="6666840" cy="178920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81904" y="717116"/>
                <a:ext cx="6690600" cy="181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9" name="Input penna 48"/>
              <p14:cNvContentPartPr/>
              <p14:nvPr/>
            </p14:nvContentPartPr>
            <p14:xfrm>
              <a:off x="889104" y="1046516"/>
              <a:ext cx="11130120" cy="457236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77224" y="1034636"/>
                <a:ext cx="11153880" cy="459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2" name="Input penna 71"/>
              <p14:cNvContentPartPr/>
              <p14:nvPr/>
            </p14:nvContentPartPr>
            <p14:xfrm>
              <a:off x="524424" y="820076"/>
              <a:ext cx="164160" cy="484236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76184" y="723956"/>
                <a:ext cx="260280" cy="503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3" name="Input penna 72"/>
              <p14:cNvContentPartPr/>
              <p14:nvPr/>
            </p14:nvContentPartPr>
            <p14:xfrm>
              <a:off x="904944" y="455756"/>
              <a:ext cx="10657440" cy="557856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57064" y="359636"/>
                <a:ext cx="10753200" cy="577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2058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4" name="Input penna 43"/>
              <p14:cNvContentPartPr/>
              <p14:nvPr/>
            </p14:nvContentPartPr>
            <p14:xfrm>
              <a:off x="408504" y="480596"/>
              <a:ext cx="10819080" cy="542376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6624" y="468716"/>
                <a:ext cx="10842840" cy="544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2" name="Input penna 61"/>
              <p14:cNvContentPartPr/>
              <p14:nvPr/>
            </p14:nvContentPartPr>
            <p14:xfrm>
              <a:off x="9407064" y="4787276"/>
              <a:ext cx="1962360" cy="148752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359184" y="4691516"/>
                <a:ext cx="2058120" cy="167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3" name="Input penna 62"/>
              <p14:cNvContentPartPr/>
              <p14:nvPr/>
            </p14:nvContentPartPr>
            <p14:xfrm>
              <a:off x="8217624" y="2611076"/>
              <a:ext cx="1675440" cy="34416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05744" y="2599196"/>
                <a:ext cx="1699200" cy="36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4" name="Input penna 63"/>
              <p14:cNvContentPartPr/>
              <p14:nvPr/>
            </p14:nvContentPartPr>
            <p14:xfrm>
              <a:off x="9511824" y="3082676"/>
              <a:ext cx="47160" cy="11340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499944" y="3070796"/>
                <a:ext cx="70920" cy="13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5" name="Input penna 64"/>
              <p14:cNvContentPartPr/>
              <p14:nvPr/>
            </p14:nvContentPartPr>
            <p14:xfrm>
              <a:off x="9068664" y="3183836"/>
              <a:ext cx="311400" cy="27612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056784" y="3171956"/>
                <a:ext cx="335160" cy="29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20168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065144" y="556196"/>
              <a:ext cx="94680" cy="9334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3264" y="544316"/>
                <a:ext cx="118440" cy="95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Input penna 9"/>
              <p14:cNvContentPartPr/>
              <p14:nvPr/>
            </p14:nvContentPartPr>
            <p14:xfrm>
              <a:off x="1574184" y="1310396"/>
              <a:ext cx="424800" cy="33228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62304" y="1298516"/>
                <a:ext cx="448560" cy="35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4" name="Input penna 13"/>
              <p14:cNvContentPartPr/>
              <p14:nvPr/>
            </p14:nvContentPartPr>
            <p14:xfrm>
              <a:off x="631704" y="470876"/>
              <a:ext cx="11086200" cy="374328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19824" y="458996"/>
                <a:ext cx="11109960" cy="376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25426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941304" y="179276"/>
              <a:ext cx="10276920" cy="31770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29424" y="167396"/>
                <a:ext cx="10300680" cy="320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0" name="Input penna 49"/>
              <p14:cNvContentPartPr/>
              <p14:nvPr/>
            </p14:nvContentPartPr>
            <p14:xfrm>
              <a:off x="1574184" y="1519196"/>
              <a:ext cx="1233000" cy="144648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26304" y="1423076"/>
                <a:ext cx="1328760" cy="163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1" name="Input penna 50"/>
              <p14:cNvContentPartPr/>
              <p14:nvPr/>
            </p14:nvContentPartPr>
            <p14:xfrm>
              <a:off x="10443864" y="2371316"/>
              <a:ext cx="1104120" cy="89100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395984" y="2275196"/>
                <a:ext cx="1199880" cy="108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1" name="Input penna 80"/>
              <p14:cNvContentPartPr/>
              <p14:nvPr/>
            </p14:nvContentPartPr>
            <p14:xfrm>
              <a:off x="405264" y="3393716"/>
              <a:ext cx="9333000" cy="257796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3384" y="3381836"/>
                <a:ext cx="9356760" cy="260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0" name="Input penna 89"/>
              <p14:cNvContentPartPr/>
              <p14:nvPr/>
            </p14:nvContentPartPr>
            <p14:xfrm>
              <a:off x="7731264" y="3557156"/>
              <a:ext cx="4328280" cy="1882440"/>
            </p14:xfrm>
          </p:contentPart>
        </mc:Choice>
        <mc:Fallback>
          <p:pic>
            <p:nvPicPr>
              <p:cNvPr id="90" name="Input penna 8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719384" y="3545276"/>
                <a:ext cx="4352040" cy="190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37092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3" name="Input penna 12"/>
              <p14:cNvContentPartPr/>
              <p14:nvPr/>
            </p14:nvContentPartPr>
            <p14:xfrm>
              <a:off x="5646504" y="545396"/>
              <a:ext cx="702000" cy="9612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634624" y="533516"/>
                <a:ext cx="725760" cy="11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8" name="Input penna 17"/>
              <p14:cNvContentPartPr/>
              <p14:nvPr/>
            </p14:nvContentPartPr>
            <p14:xfrm>
              <a:off x="1570584" y="574916"/>
              <a:ext cx="10326600" cy="529128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58704" y="563036"/>
                <a:ext cx="10350360" cy="531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6" name="Input penna 45"/>
              <p14:cNvContentPartPr/>
              <p14:nvPr/>
            </p14:nvContentPartPr>
            <p14:xfrm>
              <a:off x="529824" y="622076"/>
              <a:ext cx="1224000" cy="430884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7944" y="610196"/>
                <a:ext cx="1247760" cy="433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7" name="Input penna 66"/>
              <p14:cNvContentPartPr/>
              <p14:nvPr/>
            </p14:nvContentPartPr>
            <p14:xfrm>
              <a:off x="5506464" y="5241236"/>
              <a:ext cx="6339600" cy="86940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94584" y="5229356"/>
                <a:ext cx="6363360" cy="89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287175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246224" y="1067756"/>
              <a:ext cx="7964280" cy="36176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34344" y="1055876"/>
                <a:ext cx="7988040" cy="364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51786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put penna 8"/>
              <p14:cNvContentPartPr/>
              <p14:nvPr/>
            </p14:nvContentPartPr>
            <p14:xfrm>
              <a:off x="782904" y="1137596"/>
              <a:ext cx="11329560" cy="26013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71024" y="1125716"/>
                <a:ext cx="11353320" cy="262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5" name="Input penna 44"/>
              <p14:cNvContentPartPr/>
              <p14:nvPr/>
            </p14:nvContentPartPr>
            <p14:xfrm>
              <a:off x="421824" y="782276"/>
              <a:ext cx="106560" cy="266364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9944" y="770396"/>
                <a:ext cx="130320" cy="268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6" name="Input penna 45"/>
              <p14:cNvContentPartPr/>
              <p14:nvPr/>
            </p14:nvContentPartPr>
            <p14:xfrm>
              <a:off x="5533464" y="1263236"/>
              <a:ext cx="2471400" cy="257220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485584" y="1167116"/>
                <a:ext cx="2567160" cy="276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7" name="Input penna 86"/>
              <p14:cNvContentPartPr/>
              <p14:nvPr/>
            </p14:nvContentPartPr>
            <p14:xfrm>
              <a:off x="9558624" y="4439876"/>
              <a:ext cx="2242080" cy="490680"/>
            </p14:xfrm>
          </p:contentPart>
        </mc:Choice>
        <mc:Fallback>
          <p:pic>
            <p:nvPicPr>
              <p:cNvPr id="87" name="Input penna 8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546744" y="4427996"/>
                <a:ext cx="2265840" cy="51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9" name="Input penna 88"/>
              <p14:cNvContentPartPr/>
              <p14:nvPr/>
            </p14:nvContentPartPr>
            <p14:xfrm>
              <a:off x="6353544" y="4138196"/>
              <a:ext cx="1659960" cy="65664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341664" y="4126316"/>
                <a:ext cx="1683720" cy="68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6" name="Input penna 95"/>
              <p14:cNvContentPartPr/>
              <p14:nvPr/>
            </p14:nvContentPartPr>
            <p14:xfrm>
              <a:off x="669144" y="930956"/>
              <a:ext cx="11441160" cy="3196080"/>
            </p14:xfrm>
          </p:contentPart>
        </mc:Choice>
        <mc:Fallback>
          <p:pic>
            <p:nvPicPr>
              <p:cNvPr id="96" name="Input penna 9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57264" y="919076"/>
                <a:ext cx="11464920" cy="321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7" name="Input penna 96"/>
              <p14:cNvContentPartPr/>
              <p14:nvPr/>
            </p14:nvContentPartPr>
            <p14:xfrm>
              <a:off x="772824" y="1206716"/>
              <a:ext cx="660240" cy="1700280"/>
            </p14:xfrm>
          </p:contentPart>
        </mc:Choice>
        <mc:Fallback>
          <p:pic>
            <p:nvPicPr>
              <p:cNvPr id="97" name="Input penna 9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60944" y="1194836"/>
                <a:ext cx="684000" cy="172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8" name="Input penna 97"/>
              <p14:cNvContentPartPr/>
              <p14:nvPr/>
            </p14:nvContentPartPr>
            <p14:xfrm>
              <a:off x="4638144" y="1612436"/>
              <a:ext cx="511920" cy="1574640"/>
            </p14:xfrm>
          </p:contentPart>
        </mc:Choice>
        <mc:Fallback>
          <p:pic>
            <p:nvPicPr>
              <p:cNvPr id="98" name="Input penna 9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26264" y="1600556"/>
                <a:ext cx="535680" cy="159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0" name="Input penna 99"/>
              <p14:cNvContentPartPr/>
              <p14:nvPr/>
            </p14:nvContentPartPr>
            <p14:xfrm>
              <a:off x="1413984" y="4034516"/>
              <a:ext cx="10303920" cy="2017800"/>
            </p14:xfrm>
          </p:contentPart>
        </mc:Choice>
        <mc:Fallback>
          <p:pic>
            <p:nvPicPr>
              <p:cNvPr id="100" name="Input penna 9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02104" y="4022636"/>
                <a:ext cx="10327680" cy="204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851651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7145544" y="3148556"/>
              <a:ext cx="771840" cy="2916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133664" y="3136676"/>
                <a:ext cx="795600" cy="5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put penna 6"/>
              <p14:cNvContentPartPr/>
              <p14:nvPr/>
            </p14:nvContentPartPr>
            <p14:xfrm>
              <a:off x="7220784" y="3167276"/>
              <a:ext cx="360" cy="3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08904" y="3155396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put penna 7"/>
              <p14:cNvContentPartPr/>
              <p14:nvPr/>
            </p14:nvContentPartPr>
            <p14:xfrm>
              <a:off x="7107744" y="3459596"/>
              <a:ext cx="849600" cy="7452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95864" y="3447716"/>
                <a:ext cx="873360" cy="9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0" name="Input penna 9"/>
              <p14:cNvContentPartPr/>
              <p14:nvPr/>
            </p14:nvContentPartPr>
            <p14:xfrm>
              <a:off x="8322744" y="1244516"/>
              <a:ext cx="359640" cy="516600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310864" y="1232636"/>
                <a:ext cx="383400" cy="518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5" name="Input penna 14"/>
              <p14:cNvContentPartPr/>
              <p14:nvPr/>
            </p14:nvContentPartPr>
            <p14:xfrm>
              <a:off x="10275384" y="1281956"/>
              <a:ext cx="594000" cy="540432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263504" y="1270076"/>
                <a:ext cx="617760" cy="542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6" name="Input penna 35"/>
              <p14:cNvContentPartPr/>
              <p14:nvPr/>
            </p14:nvContentPartPr>
            <p14:xfrm>
              <a:off x="8559624" y="1307156"/>
              <a:ext cx="547200" cy="154440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547744" y="1295276"/>
                <a:ext cx="570960" cy="156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42" name="Input penna 41"/>
              <p14:cNvContentPartPr/>
              <p14:nvPr/>
            </p14:nvContentPartPr>
            <p14:xfrm>
              <a:off x="479064" y="1414076"/>
              <a:ext cx="539280" cy="449784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67184" y="1402196"/>
                <a:ext cx="563040" cy="452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4" name="Input penna 43"/>
              <p14:cNvContentPartPr/>
              <p14:nvPr/>
            </p14:nvContentPartPr>
            <p14:xfrm>
              <a:off x="4062864" y="1478156"/>
              <a:ext cx="1128600" cy="456948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050984" y="1466276"/>
                <a:ext cx="1152360" cy="45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6" name="Input penna 45"/>
              <p14:cNvContentPartPr/>
              <p14:nvPr/>
            </p14:nvContentPartPr>
            <p14:xfrm>
              <a:off x="5467584" y="1508396"/>
              <a:ext cx="402120" cy="460620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455704" y="1496516"/>
                <a:ext cx="425880" cy="462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51" name="Input penna 50"/>
              <p14:cNvContentPartPr/>
              <p14:nvPr/>
            </p14:nvContentPartPr>
            <p14:xfrm>
              <a:off x="6419784" y="1640156"/>
              <a:ext cx="622440" cy="461952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407904" y="1628276"/>
                <a:ext cx="646200" cy="464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53" name="Input penna 52"/>
              <p14:cNvContentPartPr/>
              <p14:nvPr/>
            </p14:nvContentPartPr>
            <p14:xfrm>
              <a:off x="5495664" y="1541156"/>
              <a:ext cx="1310760" cy="450000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483784" y="1529276"/>
                <a:ext cx="1334520" cy="452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3" name="Input penna 62"/>
              <p14:cNvContentPartPr/>
              <p14:nvPr/>
            </p14:nvContentPartPr>
            <p14:xfrm>
              <a:off x="5712744" y="1083956"/>
              <a:ext cx="1678320" cy="36828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700864" y="1072076"/>
                <a:ext cx="1702080" cy="39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89" name="Input penna 88"/>
              <p14:cNvContentPartPr/>
              <p14:nvPr/>
            </p14:nvContentPartPr>
            <p14:xfrm>
              <a:off x="9155424" y="1925996"/>
              <a:ext cx="1592640" cy="88344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143544" y="1914116"/>
                <a:ext cx="1616400" cy="90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90" name="Input penna 89"/>
              <p14:cNvContentPartPr/>
              <p14:nvPr/>
            </p14:nvContentPartPr>
            <p14:xfrm>
              <a:off x="508944" y="1326236"/>
              <a:ext cx="2597760" cy="1209960"/>
            </p14:xfrm>
          </p:contentPart>
        </mc:Choice>
        <mc:Fallback>
          <p:pic>
            <p:nvPicPr>
              <p:cNvPr id="90" name="Input penna 8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97064" y="1314356"/>
                <a:ext cx="2621520" cy="123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98" name="Input penna 97"/>
              <p14:cNvContentPartPr/>
              <p14:nvPr/>
            </p14:nvContentPartPr>
            <p14:xfrm>
              <a:off x="2620704" y="1146956"/>
              <a:ext cx="1386000" cy="214200"/>
            </p14:xfrm>
          </p:contentPart>
        </mc:Choice>
        <mc:Fallback>
          <p:pic>
            <p:nvPicPr>
              <p:cNvPr id="98" name="Input penna 9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608824" y="1135076"/>
                <a:ext cx="1409760" cy="23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99" name="Input penna 98"/>
              <p14:cNvContentPartPr/>
              <p14:nvPr/>
            </p14:nvContentPartPr>
            <p14:xfrm>
              <a:off x="1231104" y="471236"/>
              <a:ext cx="10345320" cy="614520"/>
            </p14:xfrm>
          </p:contentPart>
        </mc:Choice>
        <mc:Fallback>
          <p:pic>
            <p:nvPicPr>
              <p:cNvPr id="99" name="Input penna 9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19224" y="459356"/>
                <a:ext cx="10369080" cy="63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08" name="Input penna 107"/>
              <p14:cNvContentPartPr/>
              <p14:nvPr/>
            </p14:nvContentPartPr>
            <p14:xfrm>
              <a:off x="1753464" y="3365276"/>
              <a:ext cx="990000" cy="1112760"/>
            </p14:xfrm>
          </p:contentPart>
        </mc:Choice>
        <mc:Fallback>
          <p:pic>
            <p:nvPicPr>
              <p:cNvPr id="108" name="Input penna 10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41584" y="3353396"/>
                <a:ext cx="1013760" cy="113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11" name="Input penna 110"/>
              <p14:cNvContentPartPr/>
              <p14:nvPr/>
            </p14:nvContentPartPr>
            <p14:xfrm>
              <a:off x="1213464" y="3034796"/>
              <a:ext cx="2076840" cy="1881720"/>
            </p14:xfrm>
          </p:contentPart>
        </mc:Choice>
        <mc:Fallback>
          <p:pic>
            <p:nvPicPr>
              <p:cNvPr id="111" name="Input penna 1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01584" y="3022916"/>
                <a:ext cx="2100600" cy="190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16" name="Input penna 115"/>
              <p14:cNvContentPartPr/>
              <p14:nvPr/>
            </p14:nvContentPartPr>
            <p14:xfrm>
              <a:off x="1206624" y="4760636"/>
              <a:ext cx="2008440" cy="763920"/>
            </p14:xfrm>
          </p:contentPart>
        </mc:Choice>
        <mc:Fallback>
          <p:pic>
            <p:nvPicPr>
              <p:cNvPr id="116" name="Input penna 1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94744" y="4748756"/>
                <a:ext cx="2032200" cy="78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0652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159464" y="857876"/>
              <a:ext cx="688680" cy="54680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47584" y="845996"/>
                <a:ext cx="712440" cy="549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7654584" y="1074596"/>
              <a:ext cx="1094760" cy="532656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42704" y="1062716"/>
                <a:ext cx="1118520" cy="535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8" name="Input penna 37"/>
              <p14:cNvContentPartPr/>
              <p14:nvPr/>
            </p14:nvContentPartPr>
            <p14:xfrm>
              <a:off x="1263144" y="141476"/>
              <a:ext cx="7070400" cy="614808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51264" y="129596"/>
                <a:ext cx="7094160" cy="617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4" name="Input penna 53"/>
              <p14:cNvContentPartPr/>
              <p14:nvPr/>
            </p14:nvContentPartPr>
            <p14:xfrm>
              <a:off x="9206904" y="1178276"/>
              <a:ext cx="502920" cy="534348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195024" y="1166396"/>
                <a:ext cx="526680" cy="536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8" name="Input penna 57"/>
              <p14:cNvContentPartPr/>
              <p14:nvPr/>
            </p14:nvContentPartPr>
            <p14:xfrm>
              <a:off x="10633584" y="1216076"/>
              <a:ext cx="726120" cy="525096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621704" y="1204196"/>
                <a:ext cx="749880" cy="527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61" name="Input penna 60"/>
              <p14:cNvContentPartPr/>
              <p14:nvPr/>
            </p14:nvContentPartPr>
            <p14:xfrm>
              <a:off x="9238224" y="1217876"/>
              <a:ext cx="1555920" cy="499536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226344" y="1205996"/>
                <a:ext cx="1579680" cy="501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1" name="Input penna 120"/>
              <p14:cNvContentPartPr/>
              <p14:nvPr/>
            </p14:nvContentPartPr>
            <p14:xfrm>
              <a:off x="1197264" y="1234436"/>
              <a:ext cx="6570360" cy="5166720"/>
            </p14:xfrm>
          </p:contentPart>
        </mc:Choice>
        <mc:Fallback>
          <p:pic>
            <p:nvPicPr>
              <p:cNvPr id="121" name="Input penna 1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49384" y="1138676"/>
                <a:ext cx="6666480" cy="535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22" name="Input penna 121"/>
              <p14:cNvContentPartPr/>
              <p14:nvPr/>
            </p14:nvContentPartPr>
            <p14:xfrm>
              <a:off x="3495504" y="1100516"/>
              <a:ext cx="1510200" cy="1410120"/>
            </p14:xfrm>
          </p:contentPart>
        </mc:Choice>
        <mc:Fallback>
          <p:pic>
            <p:nvPicPr>
              <p:cNvPr id="122" name="Input penna 1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447624" y="1004396"/>
                <a:ext cx="1605960" cy="160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23" name="Input penna 122"/>
              <p14:cNvContentPartPr/>
              <p14:nvPr/>
            </p14:nvContentPartPr>
            <p14:xfrm>
              <a:off x="5476944" y="2252876"/>
              <a:ext cx="2630520" cy="387360"/>
            </p14:xfrm>
          </p:contentPart>
        </mc:Choice>
        <mc:Fallback>
          <p:pic>
            <p:nvPicPr>
              <p:cNvPr id="123" name="Input penna 1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465064" y="2240996"/>
                <a:ext cx="2654280" cy="41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26" name="Input penna 125"/>
              <p14:cNvContentPartPr/>
              <p14:nvPr/>
            </p14:nvContentPartPr>
            <p14:xfrm>
              <a:off x="1322904" y="2259356"/>
              <a:ext cx="1281960" cy="1235160"/>
            </p14:xfrm>
          </p:contentPart>
        </mc:Choice>
        <mc:Fallback>
          <p:pic>
            <p:nvPicPr>
              <p:cNvPr id="126" name="Input penna 12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75024" y="2163236"/>
                <a:ext cx="1378080" cy="142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413464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849504" y="480596"/>
              <a:ext cx="11057040" cy="23288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37624" y="468716"/>
                <a:ext cx="11080800" cy="235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8" name="Input penna 27"/>
              <p14:cNvContentPartPr/>
              <p14:nvPr/>
            </p14:nvContentPartPr>
            <p14:xfrm>
              <a:off x="1140744" y="5459036"/>
              <a:ext cx="9379800" cy="56772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28864" y="5447156"/>
                <a:ext cx="9403560" cy="59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0" name="Input penna 29"/>
              <p14:cNvContentPartPr/>
              <p14:nvPr/>
            </p14:nvContentPartPr>
            <p14:xfrm>
              <a:off x="5260224" y="3053516"/>
              <a:ext cx="207720" cy="234108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48344" y="3041636"/>
                <a:ext cx="231480" cy="236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2" name="Input penna 41"/>
              <p14:cNvContentPartPr/>
              <p14:nvPr/>
            </p14:nvContentPartPr>
            <p14:xfrm>
              <a:off x="10473024" y="5844596"/>
              <a:ext cx="1046880" cy="53820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461144" y="5832716"/>
                <a:ext cx="1070640" cy="56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1" name="Input penna 50"/>
              <p14:cNvContentPartPr/>
              <p14:nvPr/>
            </p14:nvContentPartPr>
            <p14:xfrm>
              <a:off x="3091944" y="3560756"/>
              <a:ext cx="2036520" cy="247392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080064" y="3548876"/>
                <a:ext cx="2060280" cy="249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57" name="Input penna 56"/>
              <p14:cNvContentPartPr/>
              <p14:nvPr/>
            </p14:nvContentPartPr>
            <p14:xfrm>
              <a:off x="508944" y="5678636"/>
              <a:ext cx="5497920" cy="105264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97064" y="5666756"/>
                <a:ext cx="5521680" cy="107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1" name="Input penna 60"/>
              <p14:cNvContentPartPr/>
              <p14:nvPr/>
            </p14:nvContentPartPr>
            <p14:xfrm>
              <a:off x="5354544" y="3450236"/>
              <a:ext cx="4053600" cy="251748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42664" y="3438356"/>
                <a:ext cx="4077360" cy="254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63" name="Input penna 62"/>
              <p14:cNvContentPartPr/>
              <p14:nvPr/>
            </p14:nvContentPartPr>
            <p14:xfrm>
              <a:off x="1319664" y="2620076"/>
              <a:ext cx="5298480" cy="310896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07784" y="2608196"/>
                <a:ext cx="5322240" cy="313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64" name="Input penna 63"/>
              <p14:cNvContentPartPr/>
              <p14:nvPr/>
            </p14:nvContentPartPr>
            <p14:xfrm>
              <a:off x="4084104" y="4628516"/>
              <a:ext cx="290520" cy="25488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35864" y="4532396"/>
                <a:ext cx="387000" cy="44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65" name="Input penna 64"/>
              <p14:cNvContentPartPr/>
              <p14:nvPr/>
            </p14:nvContentPartPr>
            <p14:xfrm>
              <a:off x="6749544" y="4966916"/>
              <a:ext cx="349920" cy="25632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701664" y="4870796"/>
                <a:ext cx="445680" cy="44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64042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771384" y="754196"/>
              <a:ext cx="803160" cy="45057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59504" y="742316"/>
                <a:ext cx="826920" cy="45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2" name="Input penna 11"/>
              <p14:cNvContentPartPr/>
              <p14:nvPr/>
            </p14:nvContentPartPr>
            <p14:xfrm>
              <a:off x="923664" y="664196"/>
              <a:ext cx="7042680" cy="457524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11784" y="652316"/>
                <a:ext cx="7066440" cy="459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4" name="Input penna 23"/>
              <p14:cNvContentPartPr/>
              <p14:nvPr/>
            </p14:nvContentPartPr>
            <p14:xfrm>
              <a:off x="7739544" y="778676"/>
              <a:ext cx="802800" cy="432144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727664" y="766796"/>
                <a:ext cx="826560" cy="434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828328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611624" y="952556"/>
              <a:ext cx="8588520" cy="17344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99744" y="940676"/>
                <a:ext cx="8612280" cy="175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3" name="Input penna 32"/>
              <p14:cNvContentPartPr/>
              <p14:nvPr/>
            </p14:nvContentPartPr>
            <p14:xfrm>
              <a:off x="3864864" y="3384356"/>
              <a:ext cx="3243240" cy="198216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852984" y="3372476"/>
                <a:ext cx="3267000" cy="200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3" name="Input penna 52"/>
              <p14:cNvContentPartPr/>
              <p14:nvPr/>
            </p14:nvContentPartPr>
            <p14:xfrm>
              <a:off x="9756624" y="3248996"/>
              <a:ext cx="1263600" cy="68220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744744" y="3237116"/>
                <a:ext cx="1287360" cy="70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9" name="Input penna 58"/>
              <p14:cNvContentPartPr/>
              <p14:nvPr/>
            </p14:nvContentPartPr>
            <p14:xfrm>
              <a:off x="9878664" y="5477036"/>
              <a:ext cx="2319840" cy="80172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866784" y="5465156"/>
                <a:ext cx="2343600" cy="82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4" name="Input penna 63"/>
              <p14:cNvContentPartPr/>
              <p14:nvPr/>
            </p14:nvContentPartPr>
            <p14:xfrm>
              <a:off x="550704" y="3148556"/>
              <a:ext cx="10950480" cy="329040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8824" y="3136676"/>
                <a:ext cx="10974240" cy="331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00942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923664" y="1163156"/>
              <a:ext cx="509400" cy="817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1784" y="1151276"/>
                <a:ext cx="533160" cy="10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5100024" y="1376276"/>
              <a:ext cx="1431720" cy="490248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088144" y="1364396"/>
                <a:ext cx="1455480" cy="492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Input penna 8"/>
              <p14:cNvContentPartPr/>
              <p14:nvPr/>
            </p14:nvContentPartPr>
            <p14:xfrm>
              <a:off x="9266664" y="103676"/>
              <a:ext cx="2905560" cy="8769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254784" y="91796"/>
                <a:ext cx="2929320" cy="90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" name="Input penna 11"/>
              <p14:cNvContentPartPr/>
              <p14:nvPr/>
            </p14:nvContentPartPr>
            <p14:xfrm>
              <a:off x="800544" y="1216076"/>
              <a:ext cx="981360" cy="461952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88664" y="1204196"/>
                <a:ext cx="1005120" cy="464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6" name="Input penna 45"/>
              <p14:cNvContentPartPr/>
              <p14:nvPr/>
            </p14:nvContentPartPr>
            <p14:xfrm>
              <a:off x="2337744" y="2347196"/>
              <a:ext cx="3582360" cy="191412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325864" y="2335316"/>
                <a:ext cx="3606120" cy="193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56" name="Input penna 55"/>
              <p14:cNvContentPartPr/>
              <p14:nvPr/>
            </p14:nvContentPartPr>
            <p14:xfrm>
              <a:off x="9351264" y="848516"/>
              <a:ext cx="323640" cy="534888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339384" y="836636"/>
                <a:ext cx="347400" cy="537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60" name="Input penna 59"/>
              <p14:cNvContentPartPr/>
              <p14:nvPr/>
            </p14:nvContentPartPr>
            <p14:xfrm>
              <a:off x="11312184" y="857876"/>
              <a:ext cx="642600" cy="5317200"/>
            </p14:xfrm>
          </p:contentPart>
        </mc:Choice>
        <mc:Fallback>
          <p:pic>
            <p:nvPicPr>
              <p:cNvPr id="60" name="Input penna 59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1300304" y="845996"/>
                <a:ext cx="666360" cy="534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92" name="Input penna 91"/>
              <p14:cNvContentPartPr/>
              <p14:nvPr/>
            </p14:nvContentPartPr>
            <p14:xfrm>
              <a:off x="9652944" y="1046516"/>
              <a:ext cx="981000" cy="4949280"/>
            </p14:xfrm>
          </p:contentPart>
        </mc:Choice>
        <mc:Fallback>
          <p:pic>
            <p:nvPicPr>
              <p:cNvPr id="92" name="Input penna 9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641064" y="1034636"/>
                <a:ext cx="1004760" cy="497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97" name="Input penna 96"/>
              <p14:cNvContentPartPr/>
              <p14:nvPr/>
            </p14:nvContentPartPr>
            <p14:xfrm>
              <a:off x="2630064" y="2269796"/>
              <a:ext cx="705240" cy="87120"/>
            </p14:xfrm>
          </p:contentPart>
        </mc:Choice>
        <mc:Fallback>
          <p:pic>
            <p:nvPicPr>
              <p:cNvPr id="97" name="Input penna 9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618184" y="2257916"/>
                <a:ext cx="729000" cy="11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98" name="Input penna 97"/>
              <p14:cNvContentPartPr/>
              <p14:nvPr/>
            </p14:nvContentPartPr>
            <p14:xfrm>
              <a:off x="6777984" y="1338476"/>
              <a:ext cx="446400" cy="4874760"/>
            </p14:xfrm>
          </p:contentPart>
        </mc:Choice>
        <mc:Fallback>
          <p:pic>
            <p:nvPicPr>
              <p:cNvPr id="98" name="Input penna 97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766104" y="1326596"/>
                <a:ext cx="470160" cy="489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04" name="Input penna 103"/>
              <p14:cNvContentPartPr/>
              <p14:nvPr/>
            </p14:nvContentPartPr>
            <p14:xfrm>
              <a:off x="7096944" y="1564916"/>
              <a:ext cx="1076400" cy="4421520"/>
            </p14:xfrm>
          </p:contentPart>
        </mc:Choice>
        <mc:Fallback>
          <p:pic>
            <p:nvPicPr>
              <p:cNvPr id="104" name="Input penna 10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85064" y="1553036"/>
                <a:ext cx="1100160" cy="444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05" name="Input penna 104"/>
              <p14:cNvContentPartPr/>
              <p14:nvPr/>
            </p14:nvContentPartPr>
            <p14:xfrm>
              <a:off x="7861944" y="1394996"/>
              <a:ext cx="547560" cy="4810320"/>
            </p14:xfrm>
          </p:contentPart>
        </mc:Choice>
        <mc:Fallback>
          <p:pic>
            <p:nvPicPr>
              <p:cNvPr id="105" name="Input penna 104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850064" y="1383116"/>
                <a:ext cx="571320" cy="483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21" name="Input penna 120"/>
              <p14:cNvContentPartPr/>
              <p14:nvPr/>
            </p14:nvContentPartPr>
            <p14:xfrm>
              <a:off x="6758904" y="848516"/>
              <a:ext cx="2149920" cy="603720"/>
            </p14:xfrm>
          </p:contentPart>
        </mc:Choice>
        <mc:Fallback>
          <p:pic>
            <p:nvPicPr>
              <p:cNvPr id="121" name="Input penna 1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747024" y="836636"/>
                <a:ext cx="2173680" cy="62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22" name="Input penna 121"/>
              <p14:cNvContentPartPr/>
              <p14:nvPr/>
            </p14:nvContentPartPr>
            <p14:xfrm>
              <a:off x="8757624" y="3337196"/>
              <a:ext cx="471600" cy="286920"/>
            </p14:xfrm>
          </p:contentPart>
        </mc:Choice>
        <mc:Fallback>
          <p:pic>
            <p:nvPicPr>
              <p:cNvPr id="122" name="Input penna 1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745744" y="3325316"/>
                <a:ext cx="495360" cy="31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23" name="Input penna 122"/>
              <p14:cNvContentPartPr/>
              <p14:nvPr/>
            </p14:nvContentPartPr>
            <p14:xfrm>
              <a:off x="1744104" y="254516"/>
              <a:ext cx="4911480" cy="1022040"/>
            </p14:xfrm>
          </p:contentPart>
        </mc:Choice>
        <mc:Fallback>
          <p:pic>
            <p:nvPicPr>
              <p:cNvPr id="123" name="Input penna 1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32224" y="242636"/>
                <a:ext cx="4935240" cy="104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3482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357744" y="1810076"/>
              <a:ext cx="1047240" cy="3960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45864" y="1798196"/>
                <a:ext cx="1071000" cy="41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put penna 6"/>
              <p14:cNvContentPartPr/>
              <p14:nvPr/>
            </p14:nvContentPartPr>
            <p14:xfrm>
              <a:off x="4100664" y="1429196"/>
              <a:ext cx="2164320" cy="1569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88784" y="1417316"/>
                <a:ext cx="2188080" cy="18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Input penna 8"/>
              <p14:cNvContentPartPr/>
              <p14:nvPr/>
            </p14:nvContentPartPr>
            <p14:xfrm>
              <a:off x="8001984" y="2036156"/>
              <a:ext cx="360000" cy="46764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990104" y="2024276"/>
                <a:ext cx="383760" cy="49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4" name="Input penna 13"/>
              <p14:cNvContentPartPr/>
              <p14:nvPr/>
            </p14:nvContentPartPr>
            <p14:xfrm>
              <a:off x="443064" y="1932476"/>
              <a:ext cx="157680" cy="227232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1184" y="1920596"/>
                <a:ext cx="181440" cy="229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" name="Input penna 15"/>
              <p14:cNvContentPartPr/>
              <p14:nvPr/>
            </p14:nvContentPartPr>
            <p14:xfrm>
              <a:off x="443064" y="3176996"/>
              <a:ext cx="3375000" cy="34920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31184" y="3165116"/>
                <a:ext cx="3398760" cy="37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8" name="Input penna 17"/>
              <p14:cNvContentPartPr/>
              <p14:nvPr/>
            </p14:nvContentPartPr>
            <p14:xfrm>
              <a:off x="528024" y="2276636"/>
              <a:ext cx="2338200" cy="153432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16144" y="2264756"/>
                <a:ext cx="2361960" cy="155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4" name="Input penna 23"/>
              <p14:cNvContentPartPr/>
              <p14:nvPr/>
            </p14:nvContentPartPr>
            <p14:xfrm>
              <a:off x="6259224" y="1470596"/>
              <a:ext cx="452880" cy="26424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247344" y="1458716"/>
                <a:ext cx="47664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5" name="Input penna 24"/>
              <p14:cNvContentPartPr/>
              <p14:nvPr/>
            </p14:nvContentPartPr>
            <p14:xfrm>
              <a:off x="3610344" y="3365276"/>
              <a:ext cx="405720" cy="2610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98464" y="3353396"/>
                <a:ext cx="429480" cy="2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1" name="Input penna 30"/>
              <p14:cNvContentPartPr/>
              <p14:nvPr/>
            </p14:nvContentPartPr>
            <p14:xfrm>
              <a:off x="4967904" y="3384356"/>
              <a:ext cx="1620360" cy="10440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956024" y="3372476"/>
                <a:ext cx="1644120" cy="12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3" name="Input penna 32"/>
              <p14:cNvContentPartPr/>
              <p14:nvPr/>
            </p14:nvContentPartPr>
            <p14:xfrm>
              <a:off x="6476304" y="3299396"/>
              <a:ext cx="726120" cy="33984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464424" y="3287516"/>
                <a:ext cx="749880" cy="36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7" name="Input penna 36"/>
              <p14:cNvContentPartPr/>
              <p14:nvPr/>
            </p14:nvContentPartPr>
            <p14:xfrm>
              <a:off x="7965624" y="2526476"/>
              <a:ext cx="115200" cy="189216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953744" y="2514596"/>
                <a:ext cx="138960" cy="191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40" name="Input penna 39"/>
              <p14:cNvContentPartPr/>
              <p14:nvPr/>
            </p14:nvContentPartPr>
            <p14:xfrm>
              <a:off x="8041224" y="3686036"/>
              <a:ext cx="3497760" cy="41220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029344" y="3674156"/>
                <a:ext cx="3521520" cy="43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48" name="Input penna 47"/>
              <p14:cNvContentPartPr/>
              <p14:nvPr/>
            </p14:nvContentPartPr>
            <p14:xfrm>
              <a:off x="9681384" y="2818436"/>
              <a:ext cx="47520" cy="104724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669504" y="2806556"/>
                <a:ext cx="71280" cy="107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0" name="Input penna 49"/>
              <p14:cNvContentPartPr/>
              <p14:nvPr/>
            </p14:nvContentPartPr>
            <p14:xfrm>
              <a:off x="8925384" y="840596"/>
              <a:ext cx="1406880" cy="141264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913504" y="828716"/>
                <a:ext cx="1430640" cy="143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56" name="Input penna 55"/>
              <p14:cNvContentPartPr/>
              <p14:nvPr/>
            </p14:nvContentPartPr>
            <p14:xfrm>
              <a:off x="1008624" y="903956"/>
              <a:ext cx="1357920" cy="86868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996744" y="892076"/>
                <a:ext cx="1381680" cy="89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57" name="Input penna 56"/>
              <p14:cNvContentPartPr/>
              <p14:nvPr/>
            </p14:nvContentPartPr>
            <p14:xfrm>
              <a:off x="2017344" y="1545836"/>
              <a:ext cx="471600" cy="33048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2005464" y="1533956"/>
                <a:ext cx="495360" cy="35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59" name="Input penna 58"/>
              <p14:cNvContentPartPr/>
              <p14:nvPr/>
            </p14:nvContentPartPr>
            <p14:xfrm>
              <a:off x="2175024" y="4638236"/>
              <a:ext cx="1746720" cy="14148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163144" y="4626356"/>
                <a:ext cx="1770480" cy="16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62" name="Input penna 61"/>
              <p14:cNvContentPartPr/>
              <p14:nvPr/>
            </p14:nvContentPartPr>
            <p14:xfrm>
              <a:off x="445944" y="4817156"/>
              <a:ext cx="4126320" cy="181008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34064" y="4805276"/>
                <a:ext cx="4150080" cy="183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64" name="Input penna 63"/>
              <p14:cNvContentPartPr/>
              <p14:nvPr/>
            </p14:nvContentPartPr>
            <p14:xfrm>
              <a:off x="292224" y="4372196"/>
              <a:ext cx="3233880" cy="202896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80344" y="4360316"/>
                <a:ext cx="3257640" cy="205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66" name="Input penna 65"/>
              <p14:cNvContentPartPr/>
              <p14:nvPr/>
            </p14:nvContentPartPr>
            <p14:xfrm>
              <a:off x="-9456" y="4449596"/>
              <a:ext cx="657000" cy="16092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-21336" y="4437716"/>
                <a:ext cx="680760" cy="18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73" name="Input penna 72"/>
              <p14:cNvContentPartPr/>
              <p14:nvPr/>
            </p14:nvContentPartPr>
            <p14:xfrm>
              <a:off x="4204344" y="3421796"/>
              <a:ext cx="1018440" cy="313236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92464" y="3409916"/>
                <a:ext cx="1042200" cy="315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77" name="Input penna 76"/>
              <p14:cNvContentPartPr/>
              <p14:nvPr/>
            </p14:nvContentPartPr>
            <p14:xfrm>
              <a:off x="11585424" y="3968276"/>
              <a:ext cx="519120" cy="118872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573544" y="3956396"/>
                <a:ext cx="542880" cy="121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78" name="Input penna 77"/>
              <p14:cNvContentPartPr/>
              <p14:nvPr/>
            </p14:nvContentPartPr>
            <p14:xfrm>
              <a:off x="6484944" y="4458956"/>
              <a:ext cx="4941720" cy="172548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473064" y="4447076"/>
                <a:ext cx="4965480" cy="174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83" name="Input penna 82"/>
              <p14:cNvContentPartPr/>
              <p14:nvPr/>
            </p14:nvContentPartPr>
            <p14:xfrm>
              <a:off x="7748904" y="2375636"/>
              <a:ext cx="2027160" cy="549720"/>
            </p14:xfrm>
          </p:contentPart>
        </mc:Choice>
        <mc:Fallback>
          <p:pic>
            <p:nvPicPr>
              <p:cNvPr id="83" name="Input penna 8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737024" y="2363756"/>
                <a:ext cx="2050920" cy="57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87" name="Input penna 86"/>
              <p14:cNvContentPartPr/>
              <p14:nvPr/>
            </p14:nvContentPartPr>
            <p14:xfrm>
              <a:off x="6386664" y="3808436"/>
              <a:ext cx="1334520" cy="727920"/>
            </p14:xfrm>
          </p:contentPart>
        </mc:Choice>
        <mc:Fallback>
          <p:pic>
            <p:nvPicPr>
              <p:cNvPr id="87" name="Input penna 8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374784" y="3796556"/>
                <a:ext cx="1358280" cy="75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90" name="Input penna 89"/>
              <p14:cNvContentPartPr/>
              <p14:nvPr/>
            </p14:nvContentPartPr>
            <p14:xfrm>
              <a:off x="11387424" y="5938916"/>
              <a:ext cx="264600" cy="245520"/>
            </p14:xfrm>
          </p:contentPart>
        </mc:Choice>
        <mc:Fallback>
          <p:pic>
            <p:nvPicPr>
              <p:cNvPr id="90" name="Input penna 89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1375544" y="5927036"/>
                <a:ext cx="288360" cy="26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94" name="Input penna 93"/>
              <p14:cNvContentPartPr/>
              <p14:nvPr/>
            </p14:nvContentPartPr>
            <p14:xfrm>
              <a:off x="6523464" y="5014436"/>
              <a:ext cx="5043600" cy="161280"/>
            </p14:xfrm>
          </p:contentPart>
        </mc:Choice>
        <mc:Fallback>
          <p:pic>
            <p:nvPicPr>
              <p:cNvPr id="94" name="Input penna 9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511584" y="5002556"/>
                <a:ext cx="5067360" cy="18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97" name="Input penna 96"/>
              <p14:cNvContentPartPr/>
              <p14:nvPr/>
            </p14:nvContentPartPr>
            <p14:xfrm>
              <a:off x="11689104" y="5551196"/>
              <a:ext cx="189000" cy="755640"/>
            </p14:xfrm>
          </p:contentPart>
        </mc:Choice>
        <mc:Fallback>
          <p:pic>
            <p:nvPicPr>
              <p:cNvPr id="97" name="Input penna 9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677224" y="5539316"/>
                <a:ext cx="212760" cy="77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399392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884424" y="993956"/>
              <a:ext cx="9334440" cy="53787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72544" y="982076"/>
                <a:ext cx="9358200" cy="540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3" name="Input penna 42"/>
              <p14:cNvContentPartPr/>
              <p14:nvPr/>
            </p14:nvContentPartPr>
            <p14:xfrm>
              <a:off x="5940264" y="5712116"/>
              <a:ext cx="809280" cy="80244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892384" y="5616356"/>
                <a:ext cx="905040" cy="994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414883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4191744" y="725756"/>
              <a:ext cx="124560" cy="28987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79864" y="713876"/>
                <a:ext cx="148320" cy="29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put penna 8"/>
              <p14:cNvContentPartPr/>
              <p14:nvPr/>
            </p14:nvContentPartPr>
            <p14:xfrm>
              <a:off x="3970344" y="304556"/>
              <a:ext cx="1582560" cy="5187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58464" y="292676"/>
                <a:ext cx="1606320" cy="54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3" name="Input penna 12"/>
              <p14:cNvContentPartPr/>
              <p14:nvPr/>
            </p14:nvContentPartPr>
            <p14:xfrm>
              <a:off x="480864" y="1470596"/>
              <a:ext cx="9888840" cy="301680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68984" y="1458716"/>
                <a:ext cx="9912600" cy="304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4" name="Input penna 13"/>
              <p14:cNvContentPartPr/>
              <p14:nvPr/>
            </p14:nvContentPartPr>
            <p14:xfrm>
              <a:off x="10708824" y="3893396"/>
              <a:ext cx="294120" cy="47160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696944" y="3881516"/>
                <a:ext cx="317880" cy="49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6" name="Input penna 15"/>
              <p14:cNvContentPartPr/>
              <p14:nvPr/>
            </p14:nvContentPartPr>
            <p14:xfrm>
              <a:off x="2034624" y="326516"/>
              <a:ext cx="3848040" cy="106884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022744" y="314636"/>
                <a:ext cx="3871800" cy="10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0" name="Input penna 19"/>
              <p14:cNvContentPartPr/>
              <p14:nvPr/>
            </p14:nvContentPartPr>
            <p14:xfrm>
              <a:off x="3620064" y="3940556"/>
              <a:ext cx="1440720" cy="58968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08184" y="3928676"/>
                <a:ext cx="1464480" cy="61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3" name="Input penna 22"/>
              <p14:cNvContentPartPr/>
              <p14:nvPr/>
            </p14:nvContentPartPr>
            <p14:xfrm>
              <a:off x="414624" y="1347836"/>
              <a:ext cx="3752280" cy="262116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2744" y="1335956"/>
                <a:ext cx="3776040" cy="264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0189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395904" y="1417676"/>
              <a:ext cx="5109840" cy="2034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84024" y="1405796"/>
                <a:ext cx="5133600" cy="22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1" name="Input penna 10"/>
              <p14:cNvContentPartPr/>
              <p14:nvPr/>
            </p14:nvContentPartPr>
            <p14:xfrm>
              <a:off x="637824" y="433796"/>
              <a:ext cx="8754480" cy="538920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25944" y="421916"/>
                <a:ext cx="8778240" cy="541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6" name="Input penna 25"/>
              <p14:cNvContentPartPr/>
              <p14:nvPr/>
            </p14:nvContentPartPr>
            <p14:xfrm>
              <a:off x="641064" y="1366916"/>
              <a:ext cx="2856600" cy="156816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9184" y="1355036"/>
                <a:ext cx="2880360" cy="159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7" name="Input penna 26"/>
              <p14:cNvContentPartPr/>
              <p14:nvPr/>
            </p14:nvContentPartPr>
            <p14:xfrm>
              <a:off x="961464" y="1451876"/>
              <a:ext cx="2621160" cy="108936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49584" y="1439996"/>
                <a:ext cx="2644920" cy="111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9" name="Input penna 28"/>
              <p14:cNvContentPartPr/>
              <p14:nvPr/>
            </p14:nvContentPartPr>
            <p14:xfrm>
              <a:off x="4609704" y="2309396"/>
              <a:ext cx="96840" cy="263160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597824" y="2297516"/>
                <a:ext cx="120600" cy="265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1" name="Input penna 30"/>
              <p14:cNvContentPartPr/>
              <p14:nvPr/>
            </p14:nvContentPartPr>
            <p14:xfrm>
              <a:off x="4760544" y="3912116"/>
              <a:ext cx="5354640" cy="44352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748664" y="3900236"/>
                <a:ext cx="5378400" cy="46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9" name="Input penna 38"/>
              <p14:cNvContentPartPr/>
              <p14:nvPr/>
            </p14:nvContentPartPr>
            <p14:xfrm>
              <a:off x="1819344" y="544676"/>
              <a:ext cx="1759680" cy="88848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807464" y="532796"/>
                <a:ext cx="1783440" cy="91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0" name="Input penna 39"/>
              <p14:cNvContentPartPr/>
              <p14:nvPr/>
            </p14:nvContentPartPr>
            <p14:xfrm>
              <a:off x="4694664" y="2741396"/>
              <a:ext cx="2894400" cy="196308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82784" y="2729516"/>
                <a:ext cx="2918160" cy="198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1" name="Input penna 40"/>
              <p14:cNvContentPartPr/>
              <p14:nvPr/>
            </p14:nvContentPartPr>
            <p14:xfrm>
              <a:off x="10413264" y="4029476"/>
              <a:ext cx="437400" cy="52416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401384" y="4017596"/>
                <a:ext cx="461160" cy="54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49" name="Input penna 48"/>
              <p14:cNvContentPartPr/>
              <p14:nvPr/>
            </p14:nvContentPartPr>
            <p14:xfrm>
              <a:off x="1734384" y="1489316"/>
              <a:ext cx="1131840" cy="45648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722504" y="1477436"/>
                <a:ext cx="1155600" cy="48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3" name="Input penna 62"/>
              <p14:cNvContentPartPr/>
              <p14:nvPr/>
            </p14:nvContentPartPr>
            <p14:xfrm>
              <a:off x="7520664" y="6004796"/>
              <a:ext cx="1882080" cy="63288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508784" y="5992916"/>
                <a:ext cx="1905840" cy="65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71" name="Input penna 70"/>
              <p14:cNvContentPartPr/>
              <p14:nvPr/>
            </p14:nvContentPartPr>
            <p14:xfrm>
              <a:off x="7899744" y="3912116"/>
              <a:ext cx="443880" cy="95256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887864" y="3900236"/>
                <a:ext cx="467640" cy="97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74" name="Input penna 73"/>
              <p14:cNvContentPartPr/>
              <p14:nvPr/>
            </p14:nvContentPartPr>
            <p14:xfrm>
              <a:off x="4610064" y="3934076"/>
              <a:ext cx="594000" cy="68508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598184" y="3922196"/>
                <a:ext cx="617760" cy="70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420599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4477584" y="688316"/>
              <a:ext cx="97560" cy="31676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65704" y="676436"/>
                <a:ext cx="121320" cy="319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414624" y="3582356"/>
              <a:ext cx="10049400" cy="9428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2744" y="3570476"/>
                <a:ext cx="10073160" cy="96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put penna 6"/>
              <p14:cNvContentPartPr/>
              <p14:nvPr/>
            </p14:nvContentPartPr>
            <p14:xfrm>
              <a:off x="4289304" y="303116"/>
              <a:ext cx="4493880" cy="48726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277424" y="291236"/>
                <a:ext cx="4517640" cy="489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1" name="Input penna 20"/>
              <p14:cNvContentPartPr/>
              <p14:nvPr/>
            </p14:nvContentPartPr>
            <p14:xfrm>
              <a:off x="10604064" y="4279676"/>
              <a:ext cx="359640" cy="40572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592184" y="4267796"/>
                <a:ext cx="383400" cy="42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6" name="Input penna 35"/>
              <p14:cNvContentPartPr/>
              <p14:nvPr/>
            </p14:nvContentPartPr>
            <p14:xfrm>
              <a:off x="3798984" y="2469956"/>
              <a:ext cx="999720" cy="216972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751104" y="2373836"/>
                <a:ext cx="1095480" cy="236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7" name="Input penna 36"/>
              <p14:cNvContentPartPr/>
              <p14:nvPr/>
            </p14:nvContentPartPr>
            <p14:xfrm>
              <a:off x="4119384" y="2382116"/>
              <a:ext cx="792360" cy="238824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71504" y="2285996"/>
                <a:ext cx="888120" cy="258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9" name="Input penna 38"/>
              <p14:cNvContentPartPr/>
              <p14:nvPr/>
            </p14:nvContentPartPr>
            <p14:xfrm>
              <a:off x="18984" y="1437476"/>
              <a:ext cx="4451040" cy="282528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104" y="1425596"/>
                <a:ext cx="4474800" cy="284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399418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036344" y="1159556"/>
              <a:ext cx="962640" cy="45151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24464" y="1147676"/>
                <a:ext cx="986400" cy="45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put penna 4"/>
              <p14:cNvContentPartPr/>
              <p14:nvPr/>
            </p14:nvContentPartPr>
            <p14:xfrm>
              <a:off x="1206624" y="1124276"/>
              <a:ext cx="641520" cy="637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94744" y="1112396"/>
                <a:ext cx="665280" cy="8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5401704" y="1281596"/>
              <a:ext cx="1508760" cy="467784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89824" y="1269716"/>
                <a:ext cx="1532520" cy="470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9" name="Input penna 18"/>
              <p14:cNvContentPartPr/>
              <p14:nvPr/>
            </p14:nvContentPartPr>
            <p14:xfrm>
              <a:off x="2743104" y="2608916"/>
              <a:ext cx="670680" cy="5940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31224" y="2597036"/>
                <a:ext cx="694440" cy="8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0" name="Input penna 19"/>
              <p14:cNvContentPartPr/>
              <p14:nvPr/>
            </p14:nvContentPartPr>
            <p14:xfrm>
              <a:off x="2488584" y="2667956"/>
              <a:ext cx="500040" cy="114948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476704" y="2656076"/>
                <a:ext cx="523800" cy="117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4" name="Input penna 23"/>
              <p14:cNvContentPartPr/>
              <p14:nvPr/>
            </p14:nvContentPartPr>
            <p14:xfrm>
              <a:off x="7145544" y="1310396"/>
              <a:ext cx="650880" cy="465228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133664" y="1298516"/>
                <a:ext cx="674640" cy="467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8" name="Input penna 27"/>
              <p14:cNvContentPartPr/>
              <p14:nvPr/>
            </p14:nvContentPartPr>
            <p14:xfrm>
              <a:off x="8531184" y="1348196"/>
              <a:ext cx="861120" cy="496044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519304" y="1336316"/>
                <a:ext cx="884880" cy="498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1" name="Input penna 40"/>
              <p14:cNvContentPartPr/>
              <p14:nvPr/>
            </p14:nvContentPartPr>
            <p14:xfrm>
              <a:off x="9474024" y="3714116"/>
              <a:ext cx="254880" cy="21168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462144" y="3702236"/>
                <a:ext cx="278640" cy="23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44" name="Input penna 43"/>
              <p14:cNvContentPartPr/>
              <p14:nvPr/>
            </p14:nvContentPartPr>
            <p14:xfrm>
              <a:off x="9943824" y="1291316"/>
              <a:ext cx="388440" cy="515700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931944" y="1279436"/>
                <a:ext cx="412200" cy="518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48" name="Input penna 47"/>
              <p14:cNvContentPartPr/>
              <p14:nvPr/>
            </p14:nvContentPartPr>
            <p14:xfrm>
              <a:off x="11415864" y="1394996"/>
              <a:ext cx="377280" cy="517572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1403984" y="1383116"/>
                <a:ext cx="401040" cy="519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50" name="Input penna 49"/>
              <p14:cNvContentPartPr/>
              <p14:nvPr/>
            </p14:nvContentPartPr>
            <p14:xfrm>
              <a:off x="10416864" y="2474996"/>
              <a:ext cx="507960" cy="365760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404984" y="2463116"/>
                <a:ext cx="531720" cy="368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72" name="Input penna 71"/>
              <p14:cNvContentPartPr/>
              <p14:nvPr/>
            </p14:nvContentPartPr>
            <p14:xfrm>
              <a:off x="8760864" y="225716"/>
              <a:ext cx="3330360" cy="187668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748984" y="213836"/>
                <a:ext cx="3354120" cy="190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78" name="Input penna 77"/>
              <p14:cNvContentPartPr/>
              <p14:nvPr/>
            </p14:nvContentPartPr>
            <p14:xfrm>
              <a:off x="6904344" y="979916"/>
              <a:ext cx="147240" cy="516672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856464" y="884156"/>
                <a:ext cx="243000" cy="535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9" name="Input penna 78"/>
              <p14:cNvContentPartPr/>
              <p14:nvPr/>
            </p14:nvContentPartPr>
            <p14:xfrm>
              <a:off x="2685504" y="1291316"/>
              <a:ext cx="6258960" cy="4751640"/>
            </p14:xfrm>
          </p:contentPart>
        </mc:Choice>
        <mc:Fallback>
          <p:pic>
            <p:nvPicPr>
              <p:cNvPr id="79" name="Input penna 7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673624" y="1279436"/>
                <a:ext cx="6282720" cy="47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80" name="Input penna 79"/>
              <p14:cNvContentPartPr/>
              <p14:nvPr/>
            </p14:nvContentPartPr>
            <p14:xfrm>
              <a:off x="7032864" y="989276"/>
              <a:ext cx="2828880" cy="5515560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984624" y="893516"/>
                <a:ext cx="2925360" cy="570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30681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825464" y="961556"/>
              <a:ext cx="8374680" cy="34221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13584" y="949676"/>
                <a:ext cx="8398440" cy="344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2611344" y="963356"/>
              <a:ext cx="5646960" cy="30621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99464" y="951476"/>
                <a:ext cx="5670720" cy="308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2121024" y="847436"/>
              <a:ext cx="8910720" cy="19080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09144" y="835556"/>
                <a:ext cx="8934480" cy="21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2" name="Input penna 11"/>
              <p14:cNvContentPartPr/>
              <p14:nvPr/>
            </p14:nvContentPartPr>
            <p14:xfrm>
              <a:off x="11519544" y="1008716"/>
              <a:ext cx="360" cy="36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507664" y="996836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3" name="Input penna 12"/>
              <p14:cNvContentPartPr/>
              <p14:nvPr/>
            </p14:nvContentPartPr>
            <p14:xfrm>
              <a:off x="12085104" y="1065236"/>
              <a:ext cx="104040" cy="1908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073224" y="1053356"/>
                <a:ext cx="12780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5" name="Input penna 14"/>
              <p14:cNvContentPartPr/>
              <p14:nvPr/>
            </p14:nvContentPartPr>
            <p14:xfrm>
              <a:off x="3958824" y="961556"/>
              <a:ext cx="256680" cy="211212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46944" y="949676"/>
                <a:ext cx="280440" cy="213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8" name="Input penna 17"/>
              <p14:cNvContentPartPr/>
              <p14:nvPr/>
            </p14:nvContentPartPr>
            <p14:xfrm>
              <a:off x="2939664" y="1018076"/>
              <a:ext cx="41760" cy="240192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27784" y="1006196"/>
                <a:ext cx="65520" cy="242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4" name="Input penna 23"/>
              <p14:cNvContentPartPr/>
              <p14:nvPr/>
            </p14:nvContentPartPr>
            <p14:xfrm>
              <a:off x="6145464" y="1018076"/>
              <a:ext cx="302760" cy="122580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133584" y="1006196"/>
                <a:ext cx="326520" cy="124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6" name="Input penna 25"/>
              <p14:cNvContentPartPr/>
              <p14:nvPr/>
            </p14:nvContentPartPr>
            <p14:xfrm>
              <a:off x="7613544" y="1206716"/>
              <a:ext cx="62280" cy="188568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601664" y="1194836"/>
                <a:ext cx="86040" cy="190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8" name="Input penna 27"/>
              <p14:cNvContentPartPr/>
              <p14:nvPr/>
            </p14:nvContentPartPr>
            <p14:xfrm>
              <a:off x="7400064" y="1055876"/>
              <a:ext cx="358560" cy="25488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388184" y="1043996"/>
                <a:ext cx="382320" cy="27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0" name="Input penna 29"/>
              <p14:cNvContentPartPr/>
              <p14:nvPr/>
            </p14:nvContentPartPr>
            <p14:xfrm>
              <a:off x="2441424" y="1018076"/>
              <a:ext cx="114120" cy="280944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429544" y="1006196"/>
                <a:ext cx="137880" cy="283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3" name="Input penna 32"/>
              <p14:cNvContentPartPr/>
              <p14:nvPr/>
            </p14:nvContentPartPr>
            <p14:xfrm>
              <a:off x="8761584" y="1121756"/>
              <a:ext cx="100440" cy="278568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749704" y="1109876"/>
                <a:ext cx="124200" cy="280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5" name="Input penna 34"/>
              <p14:cNvContentPartPr/>
              <p14:nvPr/>
            </p14:nvContentPartPr>
            <p14:xfrm>
              <a:off x="8557104" y="1112036"/>
              <a:ext cx="568440" cy="25524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545224" y="1100156"/>
                <a:ext cx="592200" cy="27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38" name="Input penna 37"/>
              <p14:cNvContentPartPr/>
              <p14:nvPr/>
            </p14:nvContentPartPr>
            <p14:xfrm>
              <a:off x="10294104" y="4202996"/>
              <a:ext cx="604440" cy="85932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0282224" y="4191116"/>
                <a:ext cx="628200" cy="88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39" name="Input penna 38"/>
              <p14:cNvContentPartPr/>
              <p14:nvPr/>
            </p14:nvContentPartPr>
            <p14:xfrm>
              <a:off x="10454304" y="4713476"/>
              <a:ext cx="585000" cy="24552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442424" y="4701596"/>
                <a:ext cx="608760" cy="26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49" name="Input penna 48"/>
              <p14:cNvContentPartPr/>
              <p14:nvPr/>
            </p14:nvContentPartPr>
            <p14:xfrm>
              <a:off x="405264" y="61916"/>
              <a:ext cx="1620720" cy="176868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3384" y="50036"/>
                <a:ext cx="1644480" cy="179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55" name="Input penna 54"/>
              <p14:cNvContentPartPr/>
              <p14:nvPr/>
            </p14:nvContentPartPr>
            <p14:xfrm>
              <a:off x="1753464" y="735116"/>
              <a:ext cx="377280" cy="34920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741584" y="723236"/>
                <a:ext cx="401040" cy="37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56" name="Input penna 55"/>
              <p14:cNvContentPartPr/>
              <p14:nvPr/>
            </p14:nvContentPartPr>
            <p14:xfrm>
              <a:off x="2149464" y="914396"/>
              <a:ext cx="907920" cy="37728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37584" y="902516"/>
                <a:ext cx="931680" cy="40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56285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00104" y="1032836"/>
              <a:ext cx="9528480" cy="48214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88224" y="1020956"/>
                <a:ext cx="9552240" cy="484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Input penna 7"/>
              <p14:cNvContentPartPr/>
              <p14:nvPr/>
            </p14:nvContentPartPr>
            <p14:xfrm>
              <a:off x="2723664" y="709916"/>
              <a:ext cx="2649960" cy="156132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11784" y="698036"/>
                <a:ext cx="2673720" cy="158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7" name="Input penna 26"/>
              <p14:cNvContentPartPr/>
              <p14:nvPr/>
            </p14:nvContentPartPr>
            <p14:xfrm>
              <a:off x="8029344" y="952196"/>
              <a:ext cx="2321640" cy="176004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17464" y="940316"/>
                <a:ext cx="2345400" cy="178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0" name="Input penna 29"/>
              <p14:cNvContentPartPr/>
              <p14:nvPr/>
            </p14:nvContentPartPr>
            <p14:xfrm>
              <a:off x="8305104" y="929156"/>
              <a:ext cx="2517120" cy="160704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293224" y="917276"/>
                <a:ext cx="2540880" cy="163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8" name="Input penna 37"/>
              <p14:cNvContentPartPr/>
              <p14:nvPr/>
            </p14:nvContentPartPr>
            <p14:xfrm>
              <a:off x="8059944" y="1401836"/>
              <a:ext cx="3893760" cy="112500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048064" y="1389956"/>
                <a:ext cx="3917520" cy="114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7" name="Input penna 66"/>
              <p14:cNvContentPartPr/>
              <p14:nvPr/>
            </p14:nvContentPartPr>
            <p14:xfrm>
              <a:off x="930504" y="4321436"/>
              <a:ext cx="3387240" cy="52416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18624" y="4309556"/>
                <a:ext cx="3411000" cy="547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50176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41504" y="914396"/>
              <a:ext cx="9713160" cy="56188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29624" y="902516"/>
                <a:ext cx="9736920" cy="564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9" name="Input penna 48"/>
              <p14:cNvContentPartPr/>
              <p14:nvPr/>
            </p14:nvContentPartPr>
            <p14:xfrm>
              <a:off x="1282224" y="4298756"/>
              <a:ext cx="5995800" cy="225324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70344" y="4286876"/>
                <a:ext cx="6019560" cy="227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02371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291224" y="641156"/>
              <a:ext cx="39240" cy="29509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79344" y="629276"/>
                <a:ext cx="63000" cy="297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1149744" y="3335756"/>
              <a:ext cx="1203840" cy="7664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37864" y="3323876"/>
                <a:ext cx="1227600" cy="79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7" name="Input penna 16"/>
              <p14:cNvContentPartPr/>
              <p14:nvPr/>
            </p14:nvContentPartPr>
            <p14:xfrm>
              <a:off x="1093584" y="112676"/>
              <a:ext cx="1683720" cy="63612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81704" y="100796"/>
                <a:ext cx="1707480" cy="65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5" name="Input penna 24"/>
              <p14:cNvContentPartPr/>
              <p14:nvPr/>
            </p14:nvContentPartPr>
            <p14:xfrm>
              <a:off x="1442424" y="3638876"/>
              <a:ext cx="7636680" cy="1242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30544" y="3626996"/>
                <a:ext cx="7660440" cy="14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9" name="Input penna 28"/>
              <p14:cNvContentPartPr/>
              <p14:nvPr/>
            </p14:nvContentPartPr>
            <p14:xfrm>
              <a:off x="4166544" y="3063596"/>
              <a:ext cx="360" cy="36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154664" y="3051716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1" name="Input penna 30"/>
              <p14:cNvContentPartPr/>
              <p14:nvPr/>
            </p14:nvContentPartPr>
            <p14:xfrm>
              <a:off x="3066024" y="2616836"/>
              <a:ext cx="1531440" cy="139680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054144" y="2604956"/>
                <a:ext cx="1555200" cy="142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3" name="Input penna 32"/>
              <p14:cNvContentPartPr/>
              <p14:nvPr/>
            </p14:nvContentPartPr>
            <p14:xfrm>
              <a:off x="5271384" y="2404436"/>
              <a:ext cx="1374120" cy="160236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59504" y="2392556"/>
                <a:ext cx="1397880" cy="162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5" name="Input penna 34"/>
              <p14:cNvContentPartPr/>
              <p14:nvPr/>
            </p14:nvContentPartPr>
            <p14:xfrm>
              <a:off x="7150944" y="2954516"/>
              <a:ext cx="927360" cy="96768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139064" y="2942636"/>
                <a:ext cx="951120" cy="99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7" name="Input penna 36"/>
              <p14:cNvContentPartPr/>
              <p14:nvPr/>
            </p14:nvContentPartPr>
            <p14:xfrm>
              <a:off x="1291944" y="3555356"/>
              <a:ext cx="820080" cy="48996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43704" y="3459236"/>
                <a:ext cx="916200" cy="68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8" name="Input penna 37"/>
              <p14:cNvContentPartPr/>
              <p14:nvPr/>
            </p14:nvContentPartPr>
            <p14:xfrm>
              <a:off x="3271224" y="3037316"/>
              <a:ext cx="980640" cy="93492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223344" y="2941196"/>
                <a:ext cx="1076400" cy="112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9" name="Input penna 38"/>
              <p14:cNvContentPartPr/>
              <p14:nvPr/>
            </p14:nvContentPartPr>
            <p14:xfrm>
              <a:off x="5449224" y="2825996"/>
              <a:ext cx="810000" cy="108648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400984" y="2730236"/>
                <a:ext cx="906480" cy="127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0" name="Input penna 39"/>
              <p14:cNvContentPartPr/>
              <p14:nvPr/>
            </p14:nvContentPartPr>
            <p14:xfrm>
              <a:off x="2158824" y="386636"/>
              <a:ext cx="6561360" cy="328068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46944" y="374756"/>
                <a:ext cx="6585120" cy="330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41" name="Input penna 40"/>
              <p14:cNvContentPartPr/>
              <p14:nvPr/>
            </p14:nvContentPartPr>
            <p14:xfrm>
              <a:off x="7334544" y="3488036"/>
              <a:ext cx="659880" cy="46044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286304" y="3391916"/>
                <a:ext cx="756000" cy="65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2" name="Input penna 41"/>
              <p14:cNvContentPartPr/>
              <p14:nvPr/>
            </p14:nvContentPartPr>
            <p14:xfrm>
              <a:off x="8993064" y="3540956"/>
              <a:ext cx="650880" cy="69192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945184" y="3444836"/>
                <a:ext cx="746640" cy="88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43" name="Input penna 42"/>
              <p14:cNvContentPartPr/>
              <p14:nvPr/>
            </p14:nvContentPartPr>
            <p14:xfrm>
              <a:off x="9643584" y="3940556"/>
              <a:ext cx="405720" cy="5796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9631704" y="3928676"/>
                <a:ext cx="429480" cy="8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45" name="Input penna 44"/>
              <p14:cNvContentPartPr/>
              <p14:nvPr/>
            </p14:nvContentPartPr>
            <p14:xfrm>
              <a:off x="1366824" y="2761916"/>
              <a:ext cx="9304560" cy="37764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354944" y="2750036"/>
                <a:ext cx="9328320" cy="40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46" name="Input penna 45"/>
              <p14:cNvContentPartPr/>
              <p14:nvPr/>
            </p14:nvContentPartPr>
            <p14:xfrm>
              <a:off x="8614344" y="3259796"/>
              <a:ext cx="1324080" cy="97560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602464" y="3247916"/>
                <a:ext cx="1347840" cy="99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7" name="Input penna 46"/>
              <p14:cNvContentPartPr/>
              <p14:nvPr/>
            </p14:nvContentPartPr>
            <p14:xfrm>
              <a:off x="9068664" y="3591716"/>
              <a:ext cx="330120" cy="27360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056784" y="3579836"/>
                <a:ext cx="353880" cy="29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49" name="Input penna 48"/>
              <p14:cNvContentPartPr/>
              <p14:nvPr/>
            </p14:nvContentPartPr>
            <p14:xfrm>
              <a:off x="2176104" y="-166324"/>
              <a:ext cx="6902280" cy="291924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64224" y="-178204"/>
                <a:ext cx="6926040" cy="294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746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1037064" y="251996"/>
              <a:ext cx="11124000" cy="58381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25184" y="240116"/>
                <a:ext cx="11147760" cy="586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6" name="Input penna 55"/>
              <p14:cNvContentPartPr/>
              <p14:nvPr/>
            </p14:nvContentPartPr>
            <p14:xfrm>
              <a:off x="4317384" y="3606476"/>
              <a:ext cx="3129840" cy="151776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305504" y="3594596"/>
                <a:ext cx="3153600" cy="154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8" name="Input penna 87"/>
              <p14:cNvContentPartPr/>
              <p14:nvPr/>
            </p14:nvContentPartPr>
            <p14:xfrm>
              <a:off x="2526384" y="4185356"/>
              <a:ext cx="1593360" cy="154800"/>
            </p14:xfrm>
          </p:contentPart>
        </mc:Choice>
        <mc:Fallback>
          <p:pic>
            <p:nvPicPr>
              <p:cNvPr id="88" name="Input penna 8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14504" y="4173476"/>
                <a:ext cx="1617120" cy="17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7" name="Input penna 106"/>
              <p14:cNvContentPartPr/>
              <p14:nvPr/>
            </p14:nvContentPartPr>
            <p14:xfrm>
              <a:off x="641064" y="5194076"/>
              <a:ext cx="2055240" cy="650880"/>
            </p14:xfrm>
          </p:contentPart>
        </mc:Choice>
        <mc:Fallback>
          <p:pic>
            <p:nvPicPr>
              <p:cNvPr id="107" name="Input penna 10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29184" y="5182196"/>
                <a:ext cx="2079000" cy="67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90422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1900704" y="1074596"/>
              <a:ext cx="8195760" cy="43084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888824" y="1062716"/>
                <a:ext cx="8219520" cy="433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78832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0</Words>
  <Application>Microsoft Office PowerPoint</Application>
  <PresentationFormat>Widescreen</PresentationFormat>
  <Paragraphs>0</Paragraphs>
  <Slides>34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PIPAN MICHELE</dc:creator>
  <cp:lastModifiedBy>PIPAN MICHELE</cp:lastModifiedBy>
  <cp:revision>3</cp:revision>
  <dcterms:created xsi:type="dcterms:W3CDTF">2017-01-12T11:03:07Z</dcterms:created>
  <dcterms:modified xsi:type="dcterms:W3CDTF">2017-01-12T12:09:26Z</dcterms:modified>
</cp:coreProperties>
</file>