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09:09.74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7A2EC6E-B957-4E1A-B48D-02871E329FC6}" emma:medium="tactile" emma:mode="ink">
          <msink:context xmlns:msink="http://schemas.microsoft.com/ink/2010/main" type="inkDrawing" rotatedBoundingBox="4514,3953 8997,7220 8935,7305 4451,4039" semanticType="callout" shapeName="Other">
            <msink:sourceLink direction="with" ref="{FC9BDF67-A3B7-403B-A402-D2B242AD2BE1}"/>
            <msink:sourceLink direction="with" ref="{A9F44545-F658-43D1-AA4D-97C306750143}"/>
          </msink:context>
        </emma:interpretation>
      </emma:emma>
    </inkml:annotationXML>
    <inkml:trace contextRef="#ctx0" brushRef="#br0">0 0 0,'79'53'0,"25"25"16,53 27-16,79 52 0,52 26 15,0 27 1,53 26 15,25 52-15,1 0 0,26 26-1,-1-26 1,1-26-1,-79-26 1,-26-53 0,-52-52-1,-105-27 1,-52-51 0,-53-1-1,-26 1 1,-105-106-1,-26-25 1,131 78 0</inkml:trace>
  </inkml:traceGroup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09:19.66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8CCEEDE-1FF0-487D-9813-FE6C2D8AFE58}" emma:medium="tactile" emma:mode="ink">
          <msink:context xmlns:msink="http://schemas.microsoft.com/ink/2010/main" type="writingRegion" rotatedBoundingBox="6216,3823 9465,6440 7933,8342 4684,5725"/>
        </emma:interpretation>
      </emma:emma>
    </inkml:annotationXML>
    <inkml:traceGroup>
      <inkml:annotationXML>
        <emma:emma xmlns:emma="http://www.w3.org/2003/04/emma" version="1.0">
          <emma:interpretation id="{43804DAA-AB44-4AB8-BE78-C002A5204EC8}" emma:medium="tactile" emma:mode="ink">
            <msink:context xmlns:msink="http://schemas.microsoft.com/ink/2010/main" type="paragraph" rotatedBoundingBox="6206,3827 8907,5916 8249,6766 5548,467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9B1AA40-88AF-44A6-92EF-C2B82D4DA4D6}" emma:medium="tactile" emma:mode="ink">
              <msink:context xmlns:msink="http://schemas.microsoft.com/ink/2010/main" type="line" rotatedBoundingBox="6206,3827 8907,5916 8249,6766 5548,4677"/>
            </emma:interpretation>
          </emma:emma>
        </inkml:annotationXML>
        <inkml:traceGroup>
          <inkml:annotationXML>
            <emma:emma xmlns:emma="http://www.w3.org/2003/04/emma" version="1.0">
              <emma:interpretation id="{018C55EE-0821-44ED-8704-6509B8593084}" emma:medium="tactile" emma:mode="ink">
                <msink:context xmlns:msink="http://schemas.microsoft.com/ink/2010/main" type="inkWord" rotatedBoundingBox="6206,3827 8907,5916 8249,6766 5548,4677">
                  <msink:destinationLink direction="with" ref="{78EAC3B1-C7B7-4C4D-BDAE-C392E8A90E81}"/>
                  <msink:destinationLink direction="with" ref="{13DFBFDF-7EF1-47BC-A651-EF16D305DE33}"/>
                </msink:context>
              </emma:interpretation>
              <emma:one-of disjunction-type="recognition" id="oneOf0">
                <emma:interpretation id="interp0" emma:lang="it-IT" emma:confidence="0">
                  <emma:literal>sa,</emma:literal>
                </emma:interpretation>
                <emma:interpretation id="interp1" emma:lang="it-IT" emma:confidence="0">
                  <emma:literal>sa</emma:literal>
                </emma:interpretation>
                <emma:interpretation id="interp2" emma:lang="it-IT" emma:confidence="0">
                  <emma:literal>so,</emma:literal>
                </emma:interpretation>
                <emma:interpretation id="interp3" emma:lang="it-IT" emma:confidence="0">
                  <emma:literal>ss.</emma:literal>
                </emma:interpretation>
                <emma:interpretation id="interp4" emma:lang="it-IT" emma:confidence="0">
                  <emma:literal>S3,</emma:literal>
                </emma:interpretation>
              </emma:one-of>
            </emma:emma>
          </inkml:annotationXML>
          <inkml:trace contextRef="#ctx0" brushRef="#br0">1047 576 0,'79'-131'0,"-53"53"0,-52-1 16,-27 1-1,-25-1 1,-27 27 0,-26-1-1,0 27 1,27 52-1,51 1 1,27 51 0,78 27 15,53 26-31,26 0 16,-52 0-1,-1-27 1,-78-25-1,-52 0 1,-79-53 15,-26-52-15,-53-1 0,53-25-1,26 0 1,105 25-1,0 1 1,78 26 0,79 0-1,26-26 1,-157 26 0</inkml:trace>
          <inkml:trace contextRef="#ctx0" brushRef="#br0" timeOffset="1134.8092">1178 917 0,'-78'52'0,"-1"27"16,0-1-16,27-25 0,26-1 15,0-26 1,52-52 0,26-53-1,-26-52 1,27 1-1,-27 25 1,-26-26 15,0 78-15,-52 27 0,78 0-1,-26 26 1,26 52-1,26 53 1,79 26 0,-26-26-1,26 0 1,0-27 0,-53-25-1,-25-27 1,-53 0-1,-26 0 1,-53 0 0,1 0-1,-27 27 1,0-27 0,0 0-1,53 0 1,26-26 15,52-26-15,53-26-1,25-1 1,27 1 0,0 0-1,-26-1 1,-27 53-1,-51 0 1,-1 53 0,-52 25-1,-27 27 1,1 0 0,-27 26-1,27-27 1,0-51 15,25-53-15,1-53-1,0-25 1,52-27 0,-26 27-1,26 51 1,-26 1-1,-26 26 1,26 26 15,26 1-15,27-1 0,-53-26-16</inkml:trace>
          <inkml:trace contextRef="#ctx0" brushRef="#br0" timeOffset="2209.0692">2487 1728 0,'27'-52'0,"-27"26"0,0 0 16,-27 0-16,-77-1 0,-1 1 0,0 52 16,-52 1 15,26 51-16,79-26 1,52 27 0,26 0-1,79-27 1,-1 27 0,80-27-1,-27-26 1,-26-26-1,-26-26 1,-1-26 0,-51 25-1,-1 1 1,-52 26 0,-26 0-1,26 0 16,-53 0-15,1 26 0,-26 53-1,-1-27 1,0 27 0,1-27-1,52-26 1,26 1-1,0-54 1,52 1 0,27 0-1,25-26 1,27 52 0,26-27-1,-26 27 1,-52 0 15,-27 0-15,-78 0-16,-26 0 31,-79-26-15,26 26-1,0 0 1,27 0-1,25 79 1,53-53 0,0 0-1,27 27 1,25 25 0,-26 27-1,0 0 1,-52-53-1,0-78 17,26 26-32</inkml:trace>
        </inkml:traceGroup>
      </inkml:traceGroup>
    </inkml:traceGroup>
    <inkml:traceGroup>
      <inkml:annotationXML>
        <emma:emma xmlns:emma="http://www.w3.org/2003/04/emma" version="1.0">
          <emma:interpretation id="{63BC53AB-FE1C-41B0-AC17-1249C7F9A8A9}" emma:medium="tactile" emma:mode="ink">
            <msink:context xmlns:msink="http://schemas.microsoft.com/ink/2010/main" type="paragraph" rotatedBoundingBox="5370,5266 8427,7728 7933,8342 4876,588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A736206-7F30-4703-99F6-D8A9DF0CDC96}" emma:medium="tactile" emma:mode="ink">
              <msink:context xmlns:msink="http://schemas.microsoft.com/ink/2010/main" type="line" rotatedBoundingBox="5370,5266 8427,7728 7933,8342 4876,5880"/>
            </emma:interpretation>
          </emma:emma>
        </inkml:annotationXML>
        <inkml:traceGroup>
          <inkml:annotationXML>
            <emma:emma xmlns:emma="http://www.w3.org/2003/04/emma" version="1.0">
              <emma:interpretation id="{B8C0CAC6-4DB4-4D8D-9B7B-E1A0C2F35DB3}" emma:medium="tactile" emma:mode="ink">
                <msink:context xmlns:msink="http://schemas.microsoft.com/ink/2010/main" type="inkWord" rotatedBoundingBox="5370,5266 8427,7728 7933,8342 4876,5880"/>
              </emma:interpretation>
              <emma:one-of disjunction-type="recognition" id="oneOf1">
                <emma:interpretation id="interp5" emma:lang="it-IT" emma:confidence="0">
                  <emma:literal>assai</emma:literal>
                </emma:interpretation>
                <emma:interpretation id="interp6" emma:lang="it-IT" emma:confidence="0">
                  <emma:literal>arsa</emma:literal>
                </emma:interpretation>
                <emma:interpretation id="interp7" emma:lang="it-IT" emma:confidence="0">
                  <emma:literal>ariosa</emma:literal>
                </emma:interpretation>
                <emma:interpretation id="interp8" emma:lang="it-IT" emma:confidence="0">
                  <emma:literal>arresa</emma:literal>
                </emma:interpretation>
                <emma:interpretation id="interp9" emma:lang="it-IT" emma:confidence="0">
                  <emma:literal>arroga</emma:literal>
                </emma:interpretation>
              </emma:one-of>
            </emma:emma>
          </inkml:annotationXML>
          <inkml:trace contextRef="#ctx0" brushRef="#br0" timeOffset="3169.067">0 1912 0,'26'26'0,"0"26"15,0 1-15,1-1 0,-1-26 0,26 0 16,0-52 0,1 0-1,-27-26 1,-26-27 0,-52-26-1,-27-26 1,-52 53 15,-26-1-15,0 53-1,26 52 1,26 53 0,53-1-1,52 27 1,78 0-1,53 0 1,53-53 0,25-26-1,-52-52 1,0 0 0,-52 0-1,-26 52 1,-79-26-1,26 0 1,-52 26 0,0 26-1,-53 1 1,27 25 15,-27 27-15,0-26-1,53-27 1,0-26 0,52-26-1,27-52 1,-1-27 0,0-52-1,1 27 1,-53 104-1</inkml:trace>
          <inkml:trace contextRef="#ctx0" brushRef="#br0" timeOffset="3382.9424">471 2069 0,'53'26'0,"25"53"15,27 25-15,0-25 0,-1-1 16,-78-78 0,-52 0 15,-78-52-15,104 52-16</inkml:trace>
          <inkml:trace contextRef="#ctx0" brushRef="#br0" timeOffset="3569.473">209 2409 0,'26'26'0,"53"27"15,52 25-15,0 1 0,-26-79 16,-1 0-1,-104 0 1</inkml:trace>
          <inkml:trace contextRef="#ctx0" brushRef="#br0" timeOffset="4354.6594">1283 2619 0,'-26'26'15,"-27"26"-15,-25 27 0,-1-1 0,27 1 16,-1-27-1,27-52 17,52 0-17,27-78 1,-1-27 0,-26 0-1,1 1 1,-1 51-1,-26 27 1,0 26 0,0 0 15,52 26-31,27 27 31,25 51-15,-25-25-1,0-1 1,-53-51 0,-52-1-1,-27-52 1,-52-27 0,-25 27-1,-1 26 1,26 52-1,52 1 1,80-27 0,-1 26-1,79 27 1,52 26 0,-53-27-1,1-104 1,0 26-1,-105 0 1</inkml:trace>
          <inkml:trace contextRef="#ctx0" brushRef="#br0" timeOffset="4825.3806">1859 3169 0,'-26'-79'16,"-27"53"-16,-51 0 0,25 0 15,1 52-15,25 0 16,27 26-1,52 1 1,79 78 0,-27-27-1,1-25 1,-79-27 0,-26-26-1,-27-26 1,-51-26 15,-27 0-15,26 0-1,27 0 1,51 0 0,54-1-1,77-25 1,53 26-1,27 0 1,-184 26 0</inkml:trace>
          <inkml:trace contextRef="#ctx0" brushRef="#br0" timeOffset="5225.7866">2042 3378 0,'-26'0'15,"-26"53"-15,-27-1 0,-26 0 0,53 1 16,0-1 0,52 0-16,52-25 31,0 25-16,27-26 1,-27 0 0,1 0-1,-53-26 1,0-78 0,-53-27-1,27 27 1,26 78-1</inkml:trace>
          <inkml:trace contextRef="#ctx0" brushRef="#br0" timeOffset="5552.9476">1754 3483 0,'53'26'0,"25"0"16,27 0-16,-27 27 0,-25-53 0,-53-79 16,0 27-1,-79-53 1,27 27 15,-27-1-15,53 105-1,26 0 1,53-26 0,51 27-1,27 51 1,0-25 0,-26-53-1,-27 26 1,-78-26-1</inkml:trace>
          <inkml:trace contextRef="#ctx0" brushRef="#br0" timeOffset="5930.8918">2330 3457 0,'131'52'16,"26"79"-16,-26 105 0,-131-236 31</inkml:trace>
          <inkml:trace contextRef="#ctx0" brushRef="#br0" timeOffset="5790.2614">2514 3719 0,'-27'78'16,"-25"1"-16,-53-1 0,27 1 31,52-53-15,-1-26-1,27-26 1,27-79 0,25-26-1,-52 131 1</inkml:trace>
        </inkml:traceGroup>
      </inkml:traceGroup>
    </inkml:traceGroup>
  </inkml:traceGroup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6:45.56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CC76138-306A-43CC-BD33-E8F97734A298}" emma:medium="tactile" emma:mode="ink">
          <msink:context xmlns:msink="http://schemas.microsoft.com/ink/2010/main" type="inkDrawing" rotatedBoundingBox="18081,13925 19206,15079 18327,15936 17202,14783" semanticType="enclosure" shapeName="Other"/>
        </emma:interpretation>
      </emma:emma>
    </inkml:annotationXML>
    <inkml:trace contextRef="#ctx0" brushRef="#br0">527 100 0,'-79'-52'0,"1"52"0,-27 26 0,0 53 15,27 52-15,25 26 16,27 26-1,52 27 1,79-27 0,52-26-1,27-26 1,77-53 0,-25-51 15,-53-54-31,-25-77 31,-54-53-15,-51-27-1,-106-51 1,-51-1 0,-80 53-1,-25-1 1,-27 106-1,0 52 1,53 104 0,26 53-1,157 26 1,131-78 0,-131-79-1</inkml:trace>
  </inkml:traceGroup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6:44.81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71E33B3-F563-4A32-B56E-82FE4B7E99F3}" emma:medium="tactile" emma:mode="ink">
          <msink:context xmlns:msink="http://schemas.microsoft.com/ink/2010/main" type="inkDrawing" rotatedBoundingBox="18504,13415 24476,3983 25000,4314 19028,13747" semanticType="callout" shapeName="Other">
            <msink:sourceLink direction="to" ref="{BDDDC6CE-6C96-4E07-9A3A-2403DCE93F6F}"/>
            <msink:sourceLink direction="from" ref="{BDDDC6CE-6C96-4E07-9A3A-2403DCE93F6F}"/>
          </msink:context>
        </emma:interpretation>
      </emma:emma>
    </inkml:annotationXML>
    <inkml:trace contextRef="#ctx0" brushRef="#br0">20189 132 0,'-26'27'0,"0"25"16,-79 131-16,53-52 0,-27 0 16,1 52-1,-1-26 1,-25 1-1,25 25 1,-26 26 0,-26-25 15,27 51-31,-54-25 16,28 25-1,-1 1 1,0 0 15,0 26-15,0-27-1,0 27 1,-26 0 0,0-26-1,0 26 1,-1-1-1,1 1 1,0-26 0,0 26 15,0-27-31,26 1 16,-26 26-1,0-26 1,26-1-1,-26 1 1,0 26 0,26-26-1,-26-1 17,0 1-17,26 0 1,-27-27-1,28 27 1,-1-53 0,26 26-1,-26-51 1,26-1 0,27-26-1,-1-27 1,27-25-1,-1-27 1,1 1 0,26-27-1,26 0 1,0-26 0,-26 0-1,26 0 1,0 0 15,0 0-15,-27-26-1,27 26 1,0 0 0,0-26-1,0 26 1,0 0-1,0 0 1,0-26 0,27-1-1,-1 1 1,26-26 0,-52-27-1,0 1 16,0-1-31,-52 1 16,-1 25 0,1 1 15,0 52-15,-27 0-1,27 52 1,-1 1-1,27 25 1,26 27 0,26-27-1,27 1 1,52-27 15,-1-25-31,1-27 16,-53-27-1,-25-25 1,-54 0 0,-25-1-1,0 1 1,-27 52 0,53 0-1,0 26 16,52 53-15,26-1 0,27-25-1,-1-27 1,-78-52 0,0 26-1</inkml:trace>
  </inkml:traceGroup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6:50.50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CCCE6A4-002F-4E5F-A4E8-800416C20D49}" emma:medium="tactile" emma:mode="ink">
          <msink:context xmlns:msink="http://schemas.microsoft.com/ink/2010/main" type="writingRegion" rotatedBoundingBox="25871,11599 27913,11599 27913,14061 25871,14061"/>
        </emma:interpretation>
      </emma:emma>
    </inkml:annotationXML>
    <inkml:traceGroup>
      <inkml:annotationXML>
        <emma:emma xmlns:emma="http://www.w3.org/2003/04/emma" version="1.0">
          <emma:interpretation id="{4EA78564-1A38-4F85-BC51-763E95BF2F50}" emma:medium="tactile" emma:mode="ink">
            <msink:context xmlns:msink="http://schemas.microsoft.com/ink/2010/main" type="paragraph" rotatedBoundingBox="25871,11599 27913,11599 27913,14061 25871,1406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8E98253-A577-47F0-BD95-D153D5FBC38B}" emma:medium="tactile" emma:mode="ink">
              <msink:context xmlns:msink="http://schemas.microsoft.com/ink/2010/main" type="line" rotatedBoundingBox="25871,11599 27913,11599 27913,14061 25871,14061"/>
            </emma:interpretation>
          </emma:emma>
        </inkml:annotationXML>
        <inkml:traceGroup>
          <inkml:annotationXML>
            <emma:emma xmlns:emma="http://www.w3.org/2003/04/emma" version="1.0">
              <emma:interpretation id="{AF7FEB13-F795-4139-921E-EB00C65285A8}" emma:medium="tactile" emma:mode="ink">
                <msink:context xmlns:msink="http://schemas.microsoft.com/ink/2010/main" type="inkWord" rotatedBoundingBox="25598,13311 27279,11199 28526,12192 26845,14304"/>
              </emma:interpretation>
              <emma:one-of disjunction-type="recognition" id="oneOf0">
                <emma:interpretation id="interp0" emma:lang="it-IT" emma:confidence="0">
                  <emma:literal>ò</emma:literal>
                </emma:interpretation>
                <emma:interpretation id="interp1" emma:lang="it-IT" emma:confidence="0">
                  <emma:literal>o ,</emma:literal>
                </emma:interpretation>
                <emma:interpretation id="interp2" emma:lang="it-IT" emma:confidence="0">
                  <emma:literal>O ,</emma:literal>
                </emma:interpretation>
                <emma:interpretation id="interp3" emma:lang="it-IT" emma:confidence="0">
                  <emma:literal>o</emma:literal>
                </emma:interpretation>
                <emma:interpretation id="interp4" emma:lang="it-IT" emma:confidence="0">
                  <emma:literal>0 ,</emma:literal>
                </emma:interpretation>
              </emma:one-of>
            </emma:emma>
          </inkml:annotationXML>
          <inkml:trace contextRef="#ctx0" brushRef="#br0">1007 819 0,'105'-157'0,"-79"0"16,-79-27-1,-51 53 1,-53 27-1,-27 25 1,1 79 0,0 26-1,26 53 1,78 52 0,27 52-1,104 26 1,79 53-1,26-52 1,53-53 0,25-52-1,1-105 1,-53-53 15,-52-104-15,-52-52-1,-79-1 1,-53-52 0,-78 79-1,-26 26 1,0 78 15,-79 79-15,132 79-1,130-1-15,-26-78 16</inkml:trace>
          <inkml:trace contextRef="#ctx0" brushRef="#br0" timeOffset="383.8038">1897-1093 0,'26'26'0,"1"53"0,-1 78 15,0 53-15,0-1 16,-26-209 0</inkml:trace>
        </inkml:traceGroup>
      </inkml:traceGroup>
    </inkml:traceGroup>
  </inkml:traceGroup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6:59.43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0596D3F-BEEB-4151-9142-7891C292C89A}" emma:medium="tactile" emma:mode="ink">
          <msink:context xmlns:msink="http://schemas.microsoft.com/ink/2010/main" type="inkDrawing" rotatedBoundingBox="5142,3599 24673,13738 24537,14001 5005,3862" semanticType="strikethrough" shapeName="Other"/>
        </emma:interpretation>
      </emma:emma>
    </inkml:annotationXML>
    <inkml:trace contextRef="#ctx0" brushRef="#br0">0 0 0,'0'-52'16,"26"52"-16,0 26 0,-26 0 0,53 1 15,-1-1-15,27 0 0,-1 0 0,53 27 16,0-1-16,26 27 0,0-1 15,27 1 1,25 25 0,0-25-1,27 26 1,26 26 15,-26-27-15,52 27-1,-26 0 1,26 0 0,0 0-1,0 26 1,0-26 0,0 26-1,0 0 1,0-26-1,26 26 1,-26 0 0,26 1 15,-26-1-31,27-26 16,-27 26-1,26-26 16,-26 26-31,0 0 16,0-26 15,0 26-15,-26-26 15,26 0-31,-26 26 16,0-26-1,0 0 1,-1 0 0,1 0-1,0 26 1,26-26 0,-26 26-1,0-26 1,26 26-1,-26-26 1,0 26 15,-1-26-31,27 26 16,-26 0 0,0-26 15,0 26-16,-26-26 1,26 0 0,-1 26-1,-25-26 1,26 0 0,0 26-1,-27-26 1,27 0-1,-26 0 1,26 26 0,-26-26-1,25 0 1,-25 0 0,0-27-1,-1 27 1,1 0-1,-26 0 17,25 0-17,-25-26 1,25 26 0,-25 0-1,78 26 16,-26 0-15,-105-52 0,0-27-1,0-25 1,-52-1 0,0 0-1,-27-25 1,-52-27-1,1 0 1,-27 0 0,-105-27-1,-52-104 1,157 131 0</inkml:trace>
  </inkml:traceGroup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7:29.93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1FE35B1-E683-45A9-B2B4-EB5AF59E202F}" emma:medium="tactile" emma:mode="ink">
          <msink:context xmlns:msink="http://schemas.microsoft.com/ink/2010/main" type="writingRegion" rotatedBoundingBox="25194,1776 25362,4321 23492,4444 23325,1899"/>
        </emma:interpretation>
      </emma:emma>
    </inkml:annotationXML>
    <inkml:traceGroup>
      <inkml:annotationXML>
        <emma:emma xmlns:emma="http://www.w3.org/2003/04/emma" version="1.0">
          <emma:interpretation id="{DBB219AC-8C1D-479C-B502-423A0C2E8347}" emma:medium="tactile" emma:mode="ink">
            <msink:context xmlns:msink="http://schemas.microsoft.com/ink/2010/main" type="paragraph" rotatedBoundingBox="25194,1776 25362,4321 23492,4444 23325,189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203DA59-6872-4D18-907E-0C24A1F2A972}" emma:medium="tactile" emma:mode="ink">
              <msink:context xmlns:msink="http://schemas.microsoft.com/ink/2010/main" type="line" rotatedBoundingBox="25194,1776 25362,4321 23492,4444 23325,1899"/>
            </emma:interpretation>
          </emma:emma>
        </inkml:annotationXML>
        <inkml:traceGroup>
          <inkml:annotationXML>
            <emma:emma xmlns:emma="http://www.w3.org/2003/04/emma" version="1.0">
              <emma:interpretation id="{359CEB7F-B967-4692-BA28-BD6EF9863DDF}" emma:medium="tactile" emma:mode="ink">
                <msink:context xmlns:msink="http://schemas.microsoft.com/ink/2010/main" type="inkWord" rotatedBoundingBox="25194,1776 25362,4321 23492,4444 23325,1899">
                  <msink:destinationLink direction="with" ref="{3B11C580-360E-42CC-99A4-8304C6647D3D}"/>
                </msink:context>
              </emma:interpretation>
              <emma:one-of disjunction-type="recognition" id="oneOf0">
                <emma:interpretation id="interp0" emma:lang="it-IT" emma:confidence="0">
                  <emma:literal>Bo</emma:literal>
                </emma:interpretation>
                <emma:interpretation id="interp1" emma:lang="it-IT" emma:confidence="0">
                  <emma:literal>Ba</emma:literal>
                </emma:interpretation>
                <emma:interpretation id="interp2" emma:lang="it-IT" emma:confidence="0">
                  <emma:literal>Bo.</emma:literal>
                </emma:interpretation>
                <emma:interpretation id="interp3" emma:lang="it-IT" emma:confidence="0">
                  <emma:literal>Ba.</emma:literal>
                </emma:interpretation>
                <emma:interpretation id="interp4" emma:lang="it-IT" emma:confidence="0">
                  <emma:literal>Bor.</emma:literal>
                </emma:interpretation>
              </emma:one-of>
            </emma:emma>
          </inkml:annotationXML>
          <inkml:trace contextRef="#ctx0" brushRef="#br0">0 0 0,'0'0'0</inkml:trace>
          <inkml:trace contextRef="#ctx0" brushRef="#br1" timeOffset="2174.8882">26 0 0,'53'52'0,"25"-26"16,1-26-16,52-52 15,-53 26-15,-25-26 0,-27-1 16,-26-25 0,-52 25-1,-53 1 16,0 52-31,-52 52 32,52 1-17,27 25 1,52 1 0,52-1-1,78 1 1,27-53-1,27-26 1,25-79 0,-131 27-1,-52-26 1,-78-1 0,-53 27-1,0 25 1,0 106-1,78-27 1,27 1 0,79 25-1,78-25 1,0-1 0,-1-157 15,-51 1-16,-79 104 1</inkml:trace>
          <inkml:trace contextRef="#ctx0" brushRef="#br1" timeOffset="3178.833">-942-2226 0,'340'-105'16,"-52"79"-16,26 26 31,27 79-15,-79-1-1,-105 27 1,-131 26 15,-79 0-31,-77 0 16,-80-26 0,1-1-1,25-25 1,80-1-1,104-25 1,78-27 0,105 26-1,27-25 1,-1 25 0,-25 0 15,-53 1-31,-53-1 31,-25 0-31,-80 27 31,-130 0-15,-78-27 0,-132-26-1,-52 53 1,105-79-1,314 0 1</inkml:trace>
          <inkml:trace contextRef="#ctx0" brushRef="#br1" timeOffset="2606.5454">79-2043 0,'26'53'0,"-52"78"0,0 52 16,26 0-1,-27 53 1,27-53 0,0-52-1,-26-52 1,0-79-1,-52-79 1,-27-104 0,-52-27-1,157 210 1</inkml:trace>
        </inkml:traceGroup>
      </inkml:traceGroup>
    </inkml:traceGroup>
  </inkml:traceGroup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7:41.91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AA7DAD5-A7AA-4C00-8337-430418E58743}" emma:medium="tactile" emma:mode="ink">
          <msink:context xmlns:msink="http://schemas.microsoft.com/ink/2010/main" type="inkDrawing" rotatedBoundingBox="20601,11420 28640,11237 28646,11494 20607,11678" semanticType="underline" shapeName="Other"/>
        </emma:interpretation>
      </emma:emma>
    </inkml:annotationXML>
    <inkml:trace contextRef="#ctx0" brushRef="#br0">0 342 0,'0'-26'0,"53"-1"15,-1 27-15,27 0 0,25-26 0,27 26 16,53 0-16,-1-26 15,53 26 1,25-26 0,27 26-1,0-79 1,53 53 0,-1 0-1,1 0 16,52 0-15,-1-1 0,1 27-1,26 0 1,0 0 0,0 27-1,0-27 1,-26 26-1,0-26 1,-27 26 0,-78 0-1,0 0 1,-78-26 0,-53 0-1,-52 26 1,-27-52-1,-52 26 1,-78-78 0,52 78 15</inkml:trace>
  </inkml:traceGroup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8:58.527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95CCF5F-1E3E-4DC0-A8DA-D98E9BE1ABE5}" emma:medium="tactile" emma:mode="ink">
          <msink:context xmlns:msink="http://schemas.microsoft.com/ink/2010/main" type="writingRegion" rotatedBoundingBox="15931,3717 14387,8435 12059,7674 13604,2955">
            <msink:destinationLink direction="with" ref="{BDDDC6CE-6C96-4E07-9A3A-2403DCE93F6F}"/>
          </msink:context>
        </emma:interpretation>
      </emma:emma>
    </inkml:annotationXML>
    <inkml:traceGroup>
      <inkml:annotationXML>
        <emma:emma xmlns:emma="http://www.w3.org/2003/04/emma" version="1.0">
          <emma:interpretation id="{C7E7D450-9A0C-43A0-B039-623F819D3DCB}" emma:medium="tactile" emma:mode="ink">
            <msink:context xmlns:msink="http://schemas.microsoft.com/ink/2010/main" type="paragraph" rotatedBoundingBox="15931,3717 14387,8435 12059,7674 13604,295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436B5AC-26E9-40A4-BA96-FE600B7592D4}" emma:medium="tactile" emma:mode="ink">
              <msink:context xmlns:msink="http://schemas.microsoft.com/ink/2010/main" type="line" rotatedBoundingBox="15931,3717 14387,8435 12059,7674 13604,2955"/>
            </emma:interpretation>
          </emma:emma>
        </inkml:annotationXML>
        <inkml:traceGroup>
          <inkml:annotationXML>
            <emma:emma xmlns:emma="http://www.w3.org/2003/04/emma" version="1.0">
              <emma:interpretation id="{E54141CE-195F-489B-A7AB-9AA9A345177E}" emma:medium="tactile" emma:mode="ink">
                <msink:context xmlns:msink="http://schemas.microsoft.com/ink/2010/main" type="inkWord" rotatedBoundingBox="12059,7674 13604,2955 15931,3717 14387,8435"/>
              </emma:interpretation>
              <emma:one-of disjunction-type="recognition" id="oneOf0">
                <emma:interpretation id="interp0" emma:lang="it-IT" emma:confidence="0">
                  <emma:literal>"Ì</emma:literal>
                </emma:interpretation>
                <emma:interpretation id="interp1" emma:lang="it-IT" emma:confidence="0">
                  <emma:literal>"ì</emma:literal>
                </emma:interpretation>
                <emma:interpretation id="interp2" emma:lang="it-IT" emma:confidence="0">
                  <emma:literal>"I,</emma:literal>
                </emma:interpretation>
                <emma:interpretation id="interp3" emma:lang="it-IT" emma:confidence="0">
                  <emma:literal>"i</emma:literal>
                </emma:interpretation>
                <emma:interpretation id="interp4" emma:lang="it-IT" emma:confidence="0">
                  <emma:literal>"Ì,</emma:literal>
                </emma:interpretation>
              </emma:one-of>
            </emma:emma>
          </inkml:annotationXML>
          <inkml:trace contextRef="#ctx0" brushRef="#br0">11613-7724 0,'0'104'0,"0"27"15,0 53-15,27 51 16,-27-25 0,26-27-1,0-52 17,-26-52-17,26-27 1,0-78-1,1-79 1,25-78 0,-52 183-1</inkml:trace>
          <inkml:trace contextRef="#ctx0" brushRef="#br0" timeOffset="353.2396">12399-7724 0,'26'131'0,"0"52"16,-26 26-16,27 1 15,-27-27 1,26 0 0,0-52-1,-26-52 1,26-27 0,-26-52-1,26-131 1,27-26 15,-53 157-31</inkml:trace>
          <inkml:trace contextRef="#ctx0" brushRef="#br0" timeOffset="653.786">13473-7698 0,'78'131'0,"-52"52"0,1 27 16,-1-1-1,26-26 1,-26 1 0,27-1-1,-80-104 1,27-79 0</inkml:trace>
          <inkml:trace contextRef="#ctx0" brushRef="#br1" timeOffset="91560.2898">12478-6860 0,'0'78'0,"0"1"32,26 52-32,0 0 0,-26 52 15,0 53 1,0-1-1,-26 27 1,-27 0 0,-25 26-1,-27 26 1,-26-26 0,-26-26 15,0-26-16,-26 0 1,26-79 0,26-26-1,52-53 1,27-52 0,25 1-1,54-27 1,-1-27-1,26-25 1,53-27 0,-105 79-1</inkml:trace>
        </inkml:traceGroup>
      </inkml:traceGroup>
    </inkml:traceGroup>
  </inkml:traceGroup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6:52.46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4330AD0-A365-4720-966A-CEE08C3930B8}" emma:medium="tactile" emma:mode="ink">
          <msink:context xmlns:msink="http://schemas.microsoft.com/ink/2010/main" type="writingRegion" rotatedBoundingBox="4704,4365 4035,1643 4910,1429 5578,4150"/>
        </emma:interpretation>
      </emma:emma>
    </inkml:annotationXML>
    <inkml:traceGroup>
      <inkml:annotationXML>
        <emma:emma xmlns:emma="http://www.w3.org/2003/04/emma" version="1.0">
          <emma:interpretation id="{7C1CF4C5-B099-4974-A8BB-3DC19BA19102}" emma:medium="tactile" emma:mode="ink">
            <msink:context xmlns:msink="http://schemas.microsoft.com/ink/2010/main" type="paragraph" rotatedBoundingBox="4704,4365 4035,1643 4910,1429 5578,415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79C0727-263F-41C9-8DD0-674722C21529}" emma:medium="tactile" emma:mode="ink">
              <msink:context xmlns:msink="http://schemas.microsoft.com/ink/2010/main" type="line" rotatedBoundingBox="4704,4365 4035,1643 4910,1429 5578,4150"/>
            </emma:interpretation>
          </emma:emma>
        </inkml:annotationXML>
        <inkml:traceGroup>
          <inkml:annotationXML>
            <emma:emma xmlns:emma="http://www.w3.org/2003/04/emma" version="1.0">
              <emma:interpretation id="{D4E33D65-B5E0-4F9E-A922-76CE010DA8BD}" emma:medium="tactile" emma:mode="ink">
                <msink:context xmlns:msink="http://schemas.microsoft.com/ink/2010/main" type="inkWord" rotatedBoundingBox="4704,4365 4035,1643 4910,1429 5578,4150"/>
              </emma:interpretation>
              <emma:one-of disjunction-type="recognition" id="oneOf0">
                <emma:interpretation id="interp0" emma:lang="it-IT" emma:confidence="0">
                  <emma:literal>Amo</emma:literal>
                </emma:interpretation>
                <emma:interpretation id="interp1" emma:lang="it-IT" emma:confidence="0">
                  <emma:literal>Ano</emma:literal>
                </emma:interpretation>
                <emma:interpretation id="interp2" emma:lang="it-IT" emma:confidence="0">
                  <emma:literal>Avo</emma:literal>
                </emma:interpretation>
                <emma:interpretation id="interp3" emma:lang="it-IT" emma:confidence="0">
                  <emma:literal>Aro</emma:literal>
                </emma:interpretation>
                <emma:interpretation id="interp4" emma:lang="it-IT" emma:confidence="0">
                  <emma:literal>Ago</emma:literal>
                </emma:interpretation>
              </emma:one-of>
            </emma:emma>
          </inkml:annotationXML>
          <inkml:trace contextRef="#ctx0" brushRef="#br0">-4609-3554 0,'78'53'0,"-51"-27"0,51 0 16,1-52-16,-1-53 0,-25-25 16,-1-1-1,-26 0 1,-52 0 0,-53 1-1,1 77 1,-27 27-1,-26 53 1,53 52 0,-1-1-1,53 53 1,52-26 0,53-52-1,25-53 1,1-52-1,26-26 1,-79-53 0,-25 0 15,-54 26-15,-51 1-1,-27 26 1,0 52-1,27 52 1,26 26 0,52 1-1,78 0 1,79-27 0,-26-78-1,-131 26 1</inkml:trace>
          <inkml:trace contextRef="#ctx0" brushRef="#br0" timeOffset="1080.1196">-4766-6251 0,'26'131'0,"-78"26"0,-1 53 0,-78-1 15,27 27 17,-1 0-17,26-79 1,53-53-1,26-77-15,0-54 16,26-77 0,53-80 15,-27-25-15,27-27-1,-1 27 1,-25 25-1,-1 54 1,0 51 0,-25 53-1,-27 78 1,52 79 0,-26 52-1,0 27 1,27-1-1,-27 1 1,0-53 0,0-52-1,-26-53 1,0-52 0,-52 0-1,-79-79 16,-26 1-15,-26-1 0,25 1-1,54 52 1,78 26 0,26 0-1,104 0 1,80 0-1,25 26 1,-52 0 0,-104-52-1,-53 26 1</inkml:trace>
        </inkml:traceGroup>
      </inkml:traceGroup>
    </inkml:traceGroup>
  </inkml:traceGroup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8:36.50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B11C580-360E-42CC-99A4-8304C6647D3D}" emma:medium="tactile" emma:mode="ink">
          <msink:context xmlns:msink="http://schemas.microsoft.com/ink/2010/main" type="inkDrawing" rotatedBoundingBox="21209,3927 24518,6739 23286,8188 19977,5376" semanticType="callout" shapeName="Other">
            <msink:sourceLink direction="with" ref="{359CEB7F-B967-4692-BA28-BD6EF9863DDF}"/>
            <msink:sourceLink direction="with" ref="{BDDDC6CE-6C96-4E07-9A3A-2403DCE93F6F}"/>
          </msink:context>
        </emma:interpretation>
      </emma:emma>
    </inkml:annotationXML>
    <inkml:trace contextRef="#ctx0" brushRef="#br0">0 105 0,'53'-79'0,"-53"53"0,0 26 16,0 26-16,0 53 0,0-27 0,0 27 16,26 25-16,-26 27 0,0 0 15,26 52 1,0 27 0,0-1-1,-26 1 1,27-27-1,-27 27 1,0-27 0,0-26-1,0-52 1,26 26 0,-26-53 15,0-25-16,0-1 1,26-26 0,-26 0-1,0-26 1,0 27 0,0-27-1,0 0 1,26 26-1,-26-26 1,26 0 0,-26 26-1,26-26 1,27 26 0,-1-26-1,1 26 1,25 1-1,53-27 1,26 0 0,53 0 15,25 0-15,27 0-1,26 0 1,0 0-1,0 26 1,0 0 0,-78-26-1,-27 26 17,-52-26-32,-79 0 15,1 0 1,-53 0-1,0 0 1,0 0 0,0 0-1,0 0 1,0 0 15,0 0-31,-26 0 16,-1-52 15,27 52-15</inkml:trace>
  </inkml:traceGroup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8:37.60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41FFC48-069F-47B8-8466-3115D587B708}" emma:medium="tactile" emma:mode="ink">
          <msink:context xmlns:msink="http://schemas.microsoft.com/ink/2010/main" type="inkDrawing" rotatedBoundingBox="21124,4068 25467,6088 24442,8294 20098,6274" semanticType="callout" shapeName="Other">
            <msink:sourceLink direction="with" ref="{BDDDC6CE-6C96-4E07-9A3A-2403DCE93F6F}"/>
            <msink:sourceLink direction="with" ref="{853DD73D-5536-4EA8-8A0A-6EF76DC924BD}"/>
          </msink:context>
        </emma:interpretation>
      </emma:emma>
    </inkml:annotationXML>
    <inkml:trace contextRef="#ctx0" brushRef="#br0">74 0 0,'52'-26'0,"-52"78"16,0 53-16,-26 0 0,26 52 0,-26 26 15,26 27 1,0 25 0,0 1-1,0 0 1,0-1-1,-26 1 17,-1-26-32,27-53 31,0-53-15,0 1-1,0-52 1,27-27-1,25 0 1,0-26 0,27 0-1,26-26 1,52 0 0,26-1-1,27 27 1,25 0-1,53 0 1,27 27 0,25-1-1,0 0 1,27 0 0,0 0-1,-53 0 16,-52 1-15,-53-1 0,-104 0-1,-79-26 1,-26 0 0,-52-26-1,-53 0 1,105 26-1</inkml:trace>
  </inkml:traceGroup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09:35.804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1D7F0B6C-94E7-465A-B0F6-35C515F3E084}" emma:medium="tactile" emma:mode="ink">
          <msink:context xmlns:msink="http://schemas.microsoft.com/ink/2010/main" type="inkDrawing" rotatedBoundingBox="10282,16436 10570,18177 10009,18270 9721,16529" shapeName="Other"/>
        </emma:interpretation>
      </emma:emma>
    </inkml:annotationXML>
    <inkml:trace contextRef="#ctx0" brushRef="#br0">236 112 0,'-105'52'0,"79"-26"0,26 1 15,26 25-15,26 0 0,1 1 16,-1-53 0,-26 0-1,0-26 1,-26-53-1,-26-26 1,-26 27 0,-27 25-1,1 1 1,25 78 0,1 0-1,52 79 1,52 0 15,27-53-15,-1 27-16,27-27 31,0-26-31,-27 27 31,-25-1-15,-79 0-1,26-25 1,0-27 0,-27 0-1,-25 0 1,-27-27 0,27 54-1,-26-27 1,51 0 15,27 26-31,0-26 16,27 52-1,-27-26 1,26 0 0,-26 1-1,-26 25 1,-1 0-1,1-25 1,26 25 15,0-26-15,26 0 0,53 1-1,-27-27 1,27 26-1,-1 0 1,1 26 0,-27-26-1,1 27 1,-53-27 0,-27-26-1,1 0 1,-52 0-1,-1-26 1,-26 26 0,1 26-1,51 26 1,1 27 0,52-1 15,0 1-16,52 0 1,-25-27 0,-1 0-1,0-52 1,0 0 0,0-78-1,-26-1 1,26 1-1,-52-27 1,0 53 0,-26 52-1,52 0 1,26 26 0,26 26-1,1 53 1,-1 0 15,27-53-31,-27-78 31,-26-53-15,-26-52 0,-26 0-1,-26 79 1,-1 26-1,53 52 1,26 0 0,1 27-1,-1 25 1,26-130 0,-52 52-1</inkml:trace>
  </inkml:traceGroup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6:41.62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81F514E-4F4F-4EF6-BAEB-821BF6FAF099}" emma:medium="tactile" emma:mode="ink">
          <msink:context xmlns:msink="http://schemas.microsoft.com/ink/2010/main" type="inkDrawing" rotatedBoundingBox="21340,4293 21786,4342 21784,4363 21338,4313" shapeName="Other"/>
        </emma:interpretation>
      </emma:emma>
    </inkml:annotationXML>
    <inkml:trace contextRef="#ctx0" brushRef="#br0">-2487 131 0,'-79'0'16,"1"0"-1,-158-26-15,184-1 16,52 27 0</inkml:trace>
  </inkml:traceGroup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8:54.21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F452AD2-71FE-4B5E-853C-DCE01DC9C2F3}" emma:medium="tactile" emma:mode="ink">
          <msink:context xmlns:msink="http://schemas.microsoft.com/ink/2010/main" type="inkDrawing" rotatedBoundingBox="24019,9002 25189,9570 24708,10561 23538,9992" semanticType="enclosure" shapeName="Other"/>
        </emma:interpretation>
      </emma:emma>
    </inkml:annotationXML>
    <inkml:trace contextRef="#ctx0" brushRef="#br0">12385 1526 0,'79'-52'0,"-53"26"0,-26-27 0,-26 27 15,-53-26-15,1-1 16,-53 27 0,0 26-1,-26 0 1,26 0-1,-26 53 1,26 25 0,52 27-1,27 26 1,52 0 0,78 0-1,27 0 1,52-27-1,27-25 1,-1-79 0,-26-26-1,-52-53 1,-53-52 15,-26 0-15,-52-52-1,-52 52 1,-27 0 0,0 26-1,0 79 1,27 26 0,78 26-1,0-26 1</inkml:trace>
  </inkml:traceGroup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9:08.51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2EB8160-2DE0-45E3-B5BB-86D51CCD758F}" emma:medium="tactile" emma:mode="ink">
          <msink:context xmlns:msink="http://schemas.microsoft.com/ink/2010/main" type="inkDrawing" rotatedBoundingBox="942,13511 5786,13519 5785,13698 941,13689" semanticType="underline" shapeName="Other">
            <msink:sourceLink direction="with" ref="{5F838B29-5E32-457C-85E9-9D18161637DD}"/>
          </msink:context>
        </emma:interpretation>
      </emma:emma>
    </inkml:annotationXML>
    <inkml:trace contextRef="#ctx0" brushRef="#br0">-877 2305 0,'26'26'0,"53"0"15,52-26-15,78 0 0,27 26 16,52-26-16,26 53 15,53-53 1,25 26 0,27 0-1,0-26 1,0-26 0,-26 0-1,-52 26 16,-80-53-15,-25 53 0,-79-26-1,-78 0 1,-1 26 15,-78 26-15,-52 0-1,-53-26 1,-52-26 0,157 26-1</inkml:trace>
  </inkml:traceGroup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7:59.065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B0540F20-73EC-4C7A-9539-BAF59BFC50EB}" emma:medium="tactile" emma:mode="ink">
          <msink:context xmlns:msink="http://schemas.microsoft.com/ink/2010/main" type="writingRegion" rotatedBoundingBox="1130,10597 11028,10007 11376,15832 1477,16422"/>
        </emma:interpretation>
      </emma:emma>
    </inkml:annotationXML>
    <inkml:traceGroup>
      <inkml:annotationXML>
        <emma:emma xmlns:emma="http://www.w3.org/2003/04/emma" version="1.0">
          <emma:interpretation id="{3C48236A-F342-420A-87AA-3B14F079EC4F}" emma:medium="tactile" emma:mode="ink">
            <msink:context xmlns:msink="http://schemas.microsoft.com/ink/2010/main" type="paragraph" rotatedBoundingBox="1786,10354 10617,10117 10692,12938 1862,1317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535D21D-8820-4020-9C21-425166ECC2B0}" emma:medium="tactile" emma:mode="ink">
              <msink:context xmlns:msink="http://schemas.microsoft.com/ink/2010/main" type="line" rotatedBoundingBox="1786,10354 10617,10117 10692,12938 1862,13176"/>
            </emma:interpretation>
          </emma:emma>
        </inkml:annotationXML>
        <inkml:traceGroup>
          <inkml:annotationXML>
            <emma:emma xmlns:emma="http://www.w3.org/2003/04/emma" version="1.0">
              <emma:interpretation id="{5F838B29-5E32-457C-85E9-9D18161637DD}" emma:medium="tactile" emma:mode="ink">
                <msink:context xmlns:msink="http://schemas.microsoft.com/ink/2010/main" type="inkWord" rotatedBoundingBox="1786,10354 10617,10117 10692,12938 1862,13176">
                  <msink:destinationLink direction="with" ref="{92EB8160-2DE0-45E3-B5BB-86D51CCD758F}"/>
                </msink:context>
              </emma:interpretation>
              <emma:one-of disjunction-type="recognition" id="oneOf0">
                <emma:interpretation id="interp0" emma:lang="it-IT" emma:confidence="0">
                  <emma:literal>03310 B</emma:literal>
                </emma:interpretation>
                <emma:interpretation id="interp1" emma:lang="it-IT" emma:confidence="0">
                  <emma:literal>OBERO, B</emma:literal>
                </emma:interpretation>
                <emma:interpretation id="interp2" emma:lang="it-IT" emma:confidence="0">
                  <emma:literal>OBESO, B</emma:literal>
                </emma:interpretation>
                <emma:interpretation id="interp3" emma:lang="it-IT" emma:confidence="0">
                  <emma:literal>031=053</emma:literal>
                </emma:interpretation>
                <emma:interpretation id="interp4" emma:lang="it-IT" emma:confidence="0">
                  <emma:literal>OBESO. B</emma:literal>
                </emma:interpretation>
              </emma:one-of>
            </emma:emma>
          </inkml:annotationXML>
          <inkml:trace contextRef="#ctx0" brushRef="#br0">589 0 0,'-183'53'16,"52"25"-16,0 27 0,53 52 15,25 53 1,53 25-1,26 27 1,53-52 15,52-27-15,52-104 0,27-27-1,25-131 1,-51-52 15,-27-52-31,-105-53 16,-52-25-1,-105 51 1,-52 53 0,-52 78-1,26 53 1,25 79-1,27 51 1,79 54 0,104-1-1,79-79 1,-131-78 0</inkml:trace>
          <inkml:trace contextRef="#ctx0" brushRef="#br0" timeOffset="1541.0748">170-549 0,'210'-105'0,"-1"105"15,132 0-15,209 0 31,-79 26-15,-262 0 0,-104 0-1,-105-26 1,-26 0 0,-53-26-1,-51 0 1,130 26-1</inkml:trace>
          <inkml:trace contextRef="#ctx0" brushRef="#br0" timeOffset="1147.505">1768 236 0,'157'-131'16,"-26"131"-16,104 53 0,1 25 31,0 27-15,-105 0-1,-158-27 1,-77 1 0,-184-27 15,104 0-31,106 1 16,78-1-1,105 27 1,130 25-1,53 27 1,0 27 0,-78-1 15,-132-26-15,-130-1-1,-131-25 1,-132-52-1,1-27 1,-26 0 0,78-52-1,79-53 1,78-52 0,105-78-1,0 209 1</inkml:trace>
          <inkml:trace contextRef="#ctx0" brushRef="#br0" timeOffset="587.9132">2239 446 0,'26'131'0,"-26"-1"0,0 80 16,26-1 0,-26 1-1,27-27 1,-27-52 0,0-26-1,-27-79 1,1-105-1,-52-104 1,-1-52 0,79 235-1</inkml:trace>
          <inkml:trace contextRef="#ctx0" brushRef="#br0" timeOffset="4651.5458">3496 1048 0,'131'52'0,"26"-52"0,52 0 16,-25 0 0,-1-78-1,-52 104 1,-79-79 0,-25 27 15,-27 26-31</inkml:trace>
          <inkml:trace contextRef="#ctx0" brushRef="#br0" timeOffset="4427.9044">3705 629 0,'105'-26'15,"-26"26"-15,25 0 0,54 0 16,-54-79 0,1 105-1,-26 1 1,-53-1 0,-79 0-1,-77-26 1,-28 78-1,158-78 1</inkml:trace>
          <inkml:trace contextRef="#ctx0" brushRef="#br0" timeOffset="5286.3358">6193 184 0,'-26'-79'16,"-131"79"-16,0 26 0,-27 53 0,27 78 15,26 26 1,53 27 0,78 25-1,104-51 1,54-27 15,77-52-15,27-79-1,0-52 1,-53-79 0,-78-52-1,-26-53 1,-131-25 0,-53 25-1,-52 27 1,-104 0-1,25 104 1,27 79 0,26 26-1,78 27 1,79 51 0,105-51-1,-105-53 1</inkml:trace>
          <inkml:trace contextRef="#ctx0" brushRef="#br0" timeOffset="5652.5608">6795-419 0,'0'27'0,"27"51"16,-1 27-16,-26 0 0,26-27 16,0-78-1,-26 0 1</inkml:trace>
          <inkml:trace contextRef="#ctx0" brushRef="#br0" timeOffset="6063.7094">7659-78 0,'0'131'0,"-26"0"16,26 78-16,0 1 15,0 25 17,0 27-32,26-78 15,1-27 1,-27-105 0,26-78-1,-52-131 1,-1-79-1,27 236 17</inkml:trace>
          <inkml:trace contextRef="#ctx0" brushRef="#br0" timeOffset="7011.988">5172-916 0,'628'-79'0,"-156"53"16,104 26 0,-26 0 15,-105 53-31,-105-27 16,-340-26-1</inkml:trace>
          <inkml:trace contextRef="#ctx0" brushRef="#br0" timeOffset="6675.061">7319-183 0,'79'-131'0,"-1"105"0,27 52 15,52 27 1,52 51 0,-25-25-1,-53-1 1,-105 1 15,-78-27-31,-79 1 16,-79-1-1,53 27 1,52-1 15,105 1-15,105 26-1,131 52 1,52-26 0,-26 52-1,-27 0 1,-130-52 0,-105 0-1,-105-52 1,-130-53-1,-27-26 1,0-26 0,26-27-1,79 1 17,52-27-32,79-52 31,26-78-31,0 209 31</inkml:trace>
        </inkml:traceGroup>
      </inkml:traceGroup>
    </inkml:traceGroup>
    <inkml:traceGroup>
      <inkml:annotationXML>
        <emma:emma xmlns:emma="http://www.w3.org/2003/04/emma" version="1.0">
          <emma:interpretation id="{FA1525FB-CF15-49F8-9F73-7BF28CE131BB}" emma:medium="tactile" emma:mode="ink">
            <msink:context xmlns:msink="http://schemas.microsoft.com/ink/2010/main" type="paragraph" rotatedBoundingBox="1302,13487 11201,12897 11376,15832 1477,1642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8036826-99BA-4031-9B0A-4395F3C6FF21}" emma:medium="tactile" emma:mode="ink">
              <msink:context xmlns:msink="http://schemas.microsoft.com/ink/2010/main" type="line" rotatedBoundingBox="1302,13487 11201,12897 11376,15832 1477,16422"/>
            </emma:interpretation>
          </emma:emma>
        </inkml:annotationXML>
        <inkml:traceGroup>
          <inkml:annotationXML>
            <emma:emma xmlns:emma="http://www.w3.org/2003/04/emma" version="1.0">
              <emma:interpretation id="{15D2F713-89D0-4E5C-9FD6-D6E337337EF3}" emma:medium="tactile" emma:mode="ink">
                <msink:context xmlns:msink="http://schemas.microsoft.com/ink/2010/main" type="inkWord" rotatedBoundingBox="1309,13589 4432,13402 4566,15648 1442,15835"/>
              </emma:interpretation>
              <emma:one-of disjunction-type="recognition" id="oneOf1">
                <emma:interpretation id="interp5" emma:lang="it-IT" emma:confidence="0">
                  <emma:literal>AB</emma:literal>
                </emma:interpretation>
                <emma:interpretation id="interp6" emma:lang="it-IT" emma:confidence="0">
                  <emma:literal>Ab</emma:literal>
                </emma:interpretation>
                <emma:interpretation id="interp7" emma:lang="it-IT" emma:confidence="0">
                  <emma:literal>FB</emma:literal>
                </emma:interpretation>
                <emma:interpretation id="interp8" emma:lang="it-IT" emma:confidence="0">
                  <emma:literal>'DB</emma:literal>
                </emma:interpretation>
              </emma:one-of>
            </emma:emma>
          </inkml:annotationXML>
          <inkml:trace contextRef="#ctx0" brushRef="#br1" timeOffset="67841.0292">-510 2383 0,'0'0'16</inkml:trace>
          <inkml:trace contextRef="#ctx0" brushRef="#br0" timeOffset="70468.8586">904 2828 0,'-27'27'0,"27"51"15,-26 1-15,-26 52 0,-1 52 16,-25 0 0,-27 27-1,53-27 1,-27-26-1,27-26 1,52-79 0,0-52 15,52-104-15,27-53-1,-1-79 1,1 0-1,-1 1 1,-25 25 0,-1 53-1,1 52 1,-27 79 0,0 26-1,-26 52 1,26 106-1,0 51 1,27 27 0,-27-1-1,52 1 1,-25-26 0,-27-80-1,0-51 1,-52-53 15,-53-26-15,-25-78-1,-53-1 1,26 27 0,-26-53-1,26 53 1,-27 52-1,54-27 1,78 1 0,78 0-1,-52 26 1</inkml:trace>
          <inkml:trace contextRef="#ctx0" brushRef="#br0" timeOffset="71801.8014">616 2593 0,'235'-26'0,"27"52"16,26 26-1,53-26 1,-80-78 15,-261 52-31</inkml:trace>
          <inkml:trace contextRef="#ctx0" brushRef="#br0" timeOffset="71434.9006">1820 3247 0,'26'79'0,"-26"52"0,-26 0 16,26 52 0,0-26-1,0 0 1,0-78-1,-26-27 1,26-78 0,0-52-1,-26-106 1,0 1 0,-1-27-1,-25 1 1,0 52 15,-1 78-31,53 53 16,26-26 15,27 26-15,52 52-1,25 26 1,28 1-1,25 25 1,-78 1 0,-53-1-1,-52-25 1,-105-27 0,-52 26-1,26-26 1,26 0-1,53 27 1,104 25 0,106 1-1,25 26 1,26 26 0,-25-27-1,-80 1 1,-77-26 15,-80-1-15,-104-25-1,-26-1 1,-1-26 0,27-26-1,26-26 1,79-53-1,78-52 1,-26 131 0</inkml:trace>
        </inkml:traceGroup>
        <inkml:traceGroup>
          <inkml:annotationXML>
            <emma:emma xmlns:emma="http://www.w3.org/2003/04/emma" version="1.0">
              <emma:interpretation id="{C4BC10FA-0176-4392-9177-FAD0DFEAF979}" emma:medium="tactile" emma:mode="ink">
                <msink:context xmlns:msink="http://schemas.microsoft.com/ink/2010/main" type="inkWord" rotatedBoundingBox="6569,13173 11201,12897 11376,15832 6743,16108"/>
              </emma:interpretation>
              <emma:one-of disjunction-type="recognition" id="oneOf2">
                <emma:interpretation id="interp9" emma:lang="it-IT" emma:confidence="0">
                  <emma:literal>AB</emma:literal>
                </emma:interpretation>
                <emma:interpretation id="interp10" emma:lang="it-IT" emma:confidence="0">
                  <emma:literal>TAB</emma:literal>
                </emma:interpretation>
                <emma:interpretation id="interp11" emma:lang="it-IT" emma:confidence="0">
                  <emma:literal>FAB</emma:literal>
                </emma:interpretation>
                <emma:interpretation id="interp12" emma:lang="it-IT" emma:confidence="0">
                  <emma:literal>MAB</emma:literal>
                </emma:interpretation>
                <emma:interpretation id="interp13" emma:lang="it-IT" emma:confidence="0">
                  <emma:literal>TB</emma:literal>
                </emma:interpretation>
              </emma:one-of>
            </emma:emma>
          </inkml:annotationXML>
          <inkml:trace contextRef="#ctx0" brushRef="#br0" timeOffset="77613.6662">4753 1991 0,'0'26'15,"52"-79"-15,27 53 0,26 0 16,52 0-16,26 27 0,79-27 16,0 26-1,52 0 1,26-26 0,27 26-1,-1 0 1,27 0-1,-26 1 1,-27-27 0,-26 0-1,-52 0 1,-78 26 0,-27-26-1,-79 0 1,-25 26-1,-27 0 1,-52 0 0,-53 1-1,-52-54 1,131 27 0</inkml:trace>
          <inkml:trace contextRef="#ctx0" brushRef="#br0" timeOffset="78680.2156">6376 2698 0,'0'52'0,"-26"53"0,-52 52 15,25 26-15,-52 53 16,27-1 0,-1 1-1,27 52 17,26-131-17,0-104-15,52-80 16,26-77-1,1-184 1,25 26 0,1-26-1,-1 0 17,1 52-17,-27 27 1,-26 104-1,1 52 1,-27 53 0,26 105-1,0 78 1,0 53 0,53 52-1,-1-26 1,1-26-1,26-53 1,-53-26 0,-52-105-1,-26-52 1,-105-78 0,-26-1-1,-53-25 1,-52 25 15,27 53-15,51 52-1,80 0 1,51-26 0,79 26-1,105-26 1,0-26-1,105-131 1,-236 157 0</inkml:trace>
          <inkml:trace contextRef="#ctx0" brushRef="#br0" timeOffset="79595.516">7502 2933 0,'53'53'0,"-27"25"0,-26 79 16,-26 27-16,26 25 16,26 1 15,-26-27-31,0-52 16,-26-53-1,0-78 1,-27-131-1,-25-52 1,25-79 15,-78-104-15,53 104 0,25 105-1,27 52 1,79 79-1,25-53 1,79 79 0,0 26-1,79 27 1,0 51 15,-27 1-31,-78 0 16,-105-26 15,-104-1-15,-106-52-1,-25-26 1,26 53 0,78-1-1,131 27 1,105 25-1,131 53 1,26 27 0,26 51-1,-104-51 1,-132-27 0,-130-26-1,-79-53 1,-52-25-1,-27-53 17,53-27-32,105-77 31,52 104-31</inkml:trace>
          <inkml:trace contextRef="#ctx0" brushRef="#br0" timeOffset="89103.7112">7712 2357 0,'-53'-26'16,"-25"26"0,-498-26-16,262 0 0,-1-1 31,27 1-31,288 26 16</inkml:trace>
        </inkml:traceGroup>
      </inkml:traceGroup>
    </inkml:traceGroup>
  </inkml:traceGroup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7:13.56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7639CE37-7FEB-448B-87FA-B76541CE813B}" emma:medium="tactile" emma:mode="ink">
          <msink:context xmlns:msink="http://schemas.microsoft.com/ink/2010/main" type="writingRegion" rotatedBoundingBox="15161,8117 23645,8117 23645,12463 15161,12463">
            <msink:destinationLink direction="with" ref="{BDDDC6CE-6C96-4E07-9A3A-2403DCE93F6F}"/>
          </msink:context>
        </emma:interpretation>
      </emma:emma>
    </inkml:annotationXML>
    <inkml:traceGroup>
      <inkml:annotationXML>
        <emma:emma xmlns:emma="http://www.w3.org/2003/04/emma" version="1.0">
          <emma:interpretation id="{3CC15EFD-7C96-444E-A4BA-9665412755C2}" emma:medium="tactile" emma:mode="ink">
            <msink:context xmlns:msink="http://schemas.microsoft.com/ink/2010/main" type="paragraph" rotatedBoundingBox="15161,8117 23645,8117 23645,12463 15161,1246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1C09D37-BAD0-4437-BC1A-967C28F005D7}" emma:medium="tactile" emma:mode="ink">
              <msink:context xmlns:msink="http://schemas.microsoft.com/ink/2010/main" type="line" rotatedBoundingBox="15161,8117 23645,8117 23645,12463 15161,12463"/>
            </emma:interpretation>
          </emma:emma>
        </inkml:annotationXML>
        <inkml:traceGroup>
          <inkml:annotationXML>
            <emma:emma xmlns:emma="http://www.w3.org/2003/04/emma" version="1.0">
              <emma:interpretation id="{C81ECAED-22BC-403D-88A1-CE57C6EEE32B}" emma:medium="tactile" emma:mode="ink">
                <msink:context xmlns:msink="http://schemas.microsoft.com/ink/2010/main" type="inkWord" rotatedBoundingBox="15161,8117 20948,8117 20948,11128 15161,11128">
                  <msink:destinationLink direction="with" ref="{06688CD4-F68C-418C-BBC9-2F02F93B7EE6}"/>
                </msink:context>
              </emma:interpretation>
              <emma:one-of disjunction-type="recognition" id="oneOf0">
                <emma:interpretation id="interp0" emma:lang="it-IT" emma:confidence="0">
                  <emma:literal>arerà</emma:literal>
                </emma:interpretation>
                <emma:interpretation id="interp1" emma:lang="it-IT" emma:confidence="0">
                  <emma:literal>grezza</emma:literal>
                </emma:interpretation>
                <emma:interpretation id="interp2" emma:lang="it-IT" emma:confidence="0">
                  <emma:literal>garza</emma:literal>
                </emma:interpretation>
                <emma:interpretation id="interp3" emma:lang="it-IT" emma:confidence="0">
                  <emma:literal>prora</emma:literal>
                </emma:interpretation>
                <emma:interpretation id="interp4" emma:lang="it-IT" emma:confidence="0">
                  <emma:literal>arerai</emma:literal>
                </emma:interpretation>
              </emma:one-of>
            </emma:emma>
          </inkml:annotationXML>
          <inkml:trace contextRef="#ctx0" brushRef="#br0">9557 1736 0,'0'26'0,"-52"79"0,-53-1 15,0 1-15,1 79 16,51-54 0,1 28-1,26-28 17,78-25-32,53-26 15,-27-79 1,27-26 31,-52-27-47,-53 1 15,0 52 1,-27 0 0,1 52-1,0 27 1,26 52-1,52-27 1,27 1 0,26-131-1,-53-79 1,-52 105 0</inkml:trace>
          <inkml:trace contextRef="#ctx0" brushRef="#br0" timeOffset="-3160.2776">5603 610 0,'53'52'0,"-1"-26"0,0 1 16,1-27-16,25 0 0,1-27 15,-53-25-15,0 0 32,-131-27-17,1 27 1,-27 26-1,26 78 1,53 0 0,52 1-1,52 25 1,53 1 0,52-27-1,-26-26 1,-53-26-1,-78-26 1,0 26 0,-26-26-1,-26 26 1,26 26 0,26 27 15,-27 51-31,54-25 31,-27 26-15,0-1-1,0-25 1,26-27 0,0-78-1,0-26 1,-26-27-1,26 1 1,1-27 0,-27 105-1</inkml:trace>
          <inkml:trace contextRef="#ctx0" brushRef="#br0" timeOffset="-500.0192">6284 741 0,'-52'78'16,"-1"27"-16,-25 26 16,-1 26-1,1 0 1,-1 0-1,1-26 1,25-52 0,27-1 15,0-78-31,26-26 16,26-79-1,0 1 1,53-53-1,-1-1 1,27 28 15,26 25-15,-26 52 0,-1 53-1,-25 27 1,-27 51-1,-25 1 1,-80 52 0,1-53 15,-1 1-31,-25-53 16,-1-26-1,27-26 1,52-53-1,52 1 1,27-27 0,26 53-1,-1-1 1,-25 27 0,-27 52 15,-52 0-16,0 1 1,-52 25 0,-27 26-1,1 53 1,-27 27 0,27-1-1,25 0 1,1-26-1,-1-53 1,53-52 0,0-52-1,53-105 1,-27-26 0,26-26-1,-25 0 1,25 52-1,-26 52 1,26 27 15,27 26-15,26 52 0,26 52-1,-27 27 1,-25-26-1,-79-1 1,-52-25 15,-79-27-31,26-26 16,0 0 0,53 0-1,78-26 1,53 26-1,52 0 1,-1 26 0,-25 26-1,-26 0 1,-79 1 0,26-27-1,0-26 16,26 0-15,27 0 0,0-52-1,-1 25 1,-78-25 0,-26 0-1,-53-1 1,-52 1-1,1 52 1,51 52 15,53 1-15,78 104 0,79-52-1,0-27 1,0-52-1,-26-52 1,-53-52 0,-52-1-1,-52 27 1,26-1 0,-1 27-1,54 26 1,51 0-1,27 0 1,52 0 0,-52 0-1,-53-26 1,-26 26 0,-26-26-1,26 26 16,-26 26-15,27 0 0,-1 26-1,0 1 1,-52-1 0,-27 1-1,-25-1 1,-1-26-1,53 26 1,26 1 0,52-1-1,53 1 1,26-27 0,0-26-1,-26-26 1,-53-53-1,-26-26 1,-52 53 0,0 0-1,-26 25 17,-1 54-17,1 51 1,52 27-1,26 0 1,26-1 0,53-25 15,-26-53-31,-27-52 16,0-26-1,-25-27 1,-27 27-1,0 52 1,0 0 0,0 26 15,0 26-15,26 27-1,-26-27 1,0 0-1,0-52 1,0 27 0,0-1-1,0 0 1,26 26 0,0-25-1,27-1 1,-1-26-1,27-53 1,-1-25 0,27-27-1,-27 0 1,-78 105 0</inkml:trace>
          <inkml:trace contextRef="#ctx0" brushRef="#br0" timeOffset="179.6944">9217 2024 0,'78'52'16,"53"27"-16,26 78 0,-26-26 15,-131-131 1</inkml:trace>
          <inkml:trace contextRef="#ctx0" brushRef="#br1" timeOffset="91917.592">8379 1291 0,'157'52'0,"-26"0"0,78 53 16,27 52 0,78 27-1,1 25 1,25 27 0,-52 26-1,0-1 1,-52-51-1,-79-27 1,-26-26 0,-53-78-1,-51-79 1,-1 0 0,-52-105-1,26 105 16</inkml:trace>
          <inkml:trace contextRef="#ctx0" brushRef="#br0" timeOffset="3134.886">811 976 0,'105'79'16,"-53"-53"-16,27 27 0,26-53 0,26 0 15,-27-53-15,-51 1 16,-27-27-1,-26-25 1,-79 25 0,1 27 15,-27 52-15,0 52-1,27 53 1,25 52-1,53-26 1,79 0 0,52-27-1,52-25 1,-26-53 0,-26-52-1,-52 0 1,-27 0-1,-52-1 1,0 27 15,0 27-31,0 25 16,26 27 0,53-1 15,-1 1-16,27-79 1,-26 0 0,-1-53-1,-78-25 1,-52-27 0,-53 26-1,-26 27 1,27 52-1,25 26 1,27 53 0,78-1-1,52 27 1,27-26 0,0-1 15,-53-25-31,1-27 15,-53 26 1,0 0 0,26 1-1,26 25 1,53-51 15,26-54-15,0-51-1,0-27 1,0-52 0,-131 157-1</inkml:trace>
        </inkml:traceGroup>
        <inkml:traceGroup>
          <inkml:annotationXML>
            <emma:emma xmlns:emma="http://www.w3.org/2003/04/emma" version="1.0">
              <emma:interpretation id="{BA4EFC7A-CBE9-4333-BC34-4235A033CC93}" emma:medium="tactile" emma:mode="ink">
                <msink:context xmlns:msink="http://schemas.microsoft.com/ink/2010/main" type="inkWord" rotatedBoundingBox="22545,11416 23645,11416 23645,12463 22545,12463"/>
              </emma:interpretation>
              <emma:one-of disjunction-type="recognition" id="oneOf1">
                <emma:interpretation id="interp5" emma:lang="it-IT" emma:confidence="0">
                  <emma:literal>s</emma:literal>
                </emma:interpretation>
                <emma:interpretation id="interp6" emma:lang="it-IT" emma:confidence="0">
                  <emma:literal>.</emma:literal>
                </emma:interpretation>
                <emma:interpretation id="interp7" emma:lang="it-IT" emma:confidence="0">
                  <emma:literal>-</emma:literal>
                </emma:interpretation>
                <emma:interpretation id="interp8" emma:lang="it-IT" emma:confidence="0">
                  <emma:literal>A</emma:literal>
                </emma:interpretation>
                <emma:interpretation id="interp9" emma:lang="it-IT" emma:confidence="0">
                  <emma:literal>B</emma:literal>
                </emma:interpretation>
              </emma:one-of>
            </emma:emma>
          </inkml:annotationXML>
          <inkml:trace contextRef="#ctx0" brushRef="#br0" timeOffset="29816.5746">12909 4773 0,'0'-52'15,"105"-210"-15,-27 105 32,27 26-32,0-26 15,0 52 1,25 0-1,-25 53 1,-52 26 0,-1 52-1,-26 26 1,-78 27 15,-27 0-15,-52-1-1,0-25 1,27-1 0,77-52-1,27 0 1,79 0 0,78 0-1,26 26 1,-25 0-1,-28 27 1,-77-1 0,-79 27-1,-53-1 1,-78-26 0,0-25 15,0-1-31,52-52 15,105 26 1</inkml:trace>
        </inkml:traceGroup>
      </inkml:traceGroup>
    </inkml:traceGroup>
  </inkml:traceGroup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8:55.02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6106E8D-54DD-4E81-B6C0-C74259449E84}" emma:medium="tactile" emma:mode="ink">
          <msink:context xmlns:msink="http://schemas.microsoft.com/ink/2010/main" type="inkDrawing" rotatedBoundingBox="24019,9002 25189,9570 24708,10561 23538,9992" semanticType="enclosure" shapeName="Other"/>
        </emma:interpretation>
      </emma:emma>
    </inkml:annotationXML>
    <inkml:trace contextRef="#ctx0" brushRef="#br0">22480-2068 0,'-78'0'0,"-1"52"0,-25 1 16,-1 25-16,0 27 0,27 26 16,25 26-1,53 0 1,53-26-1,78 26 1,26-131 0,26 27-1,26-27 1,-25-26 0,-1-53-1,-78-25 16,-27-53-15,-52-26 0,-52 0-1,-52 0 1,-1 78 0,-78-26-1,0 53 1,-53 52-1,1 105 1,52-1 0,157-104-1</inkml:trace>
  </inkml:traceGroup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7:46.85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616CCF3-311C-4B30-88CC-D39067787876}" emma:medium="tactile" emma:mode="ink">
          <msink:context xmlns:msink="http://schemas.microsoft.com/ink/2010/main" type="inkDrawing" rotatedBoundingBox="17466,11234 18455,11655 18198,12261 17208,11840" semanticType="callout" shapeName="Other">
            <msink:sourceLink direction="with" ref="{BDDDC6CE-6C96-4E07-9A3A-2403DCE93F6F}"/>
            <msink:sourceLink direction="with" ref="{06688CD4-F68C-418C-BBC9-2F02F93B7EE6}"/>
          </msink:context>
        </emma:interpretation>
      </emma:emma>
    </inkml:annotationXML>
    <inkml:trace contextRef="#ctx0" brushRef="#br0">8379 3778 0,'0'53'16,"-26"-1"-16,-27 27 0,-25-27 0,-1 27 31,-25-27-15,-1-26-1,0 0 1,26-26 0,1-26-1,26-26 1,52-27-1,26 27 1,52-53 0,-25 79-1,25 26 17,-25 26-17,25 26 16,-25 27-31,25 26 16,1 26 0,-1 0-1,27-27 1,0-51 0,-1-80-1,-77-156 1,-27 183-1</inkml:trace>
  </inkml:traceGroup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7:46.06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6688CD4-F68C-418C-BBC9-2F02F93B7EE6}" emma:medium="tactile" emma:mode="ink">
          <msink:context xmlns:msink="http://schemas.microsoft.com/ink/2010/main" type="inkDrawing" rotatedBoundingBox="16287,11081 18513,11159 18510,11235 16285,11157" semanticType="underline" shapeName="Other">
            <msink:sourceLink direction="with" ref="{C81ECAED-22BC-403D-88A1-CE57C6EEE32B}"/>
            <msink:destinationLink direction="with" ref="{C616CCF3-311C-4B30-88CC-D39067787876}"/>
          </msink:context>
        </emma:interpretation>
      </emma:emma>
    </inkml:annotationXML>
    <inkml:trace contextRef="#ctx0" brushRef="#br0">6677 3464 0,'-26'-26'0,"26"0"15,78 52-15,-25-26 0,25 26 0,53-26 16,79 0-16,25-26 0,27 26 15,26 0 1,-26 26 0,-26-26-1,-53 26 17,-52 0-17,-79-26 1,-26 0-1,-52 27 1,-26-27 0,-53-27-1,-26 27 1,0-26 0,131 26-1</inkml:trace>
  </inkml:traceGroup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7:16.69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B453571-4964-4B56-B8B9-35C50D6D940D}" emma:medium="tactile" emma:mode="ink">
          <msink:context xmlns:msink="http://schemas.microsoft.com/ink/2010/main" type="writingRegion" rotatedBoundingBox="8719,4136 14899,4136 14899,8221 8719,8221">
            <msink:destinationLink direction="with" ref="{77286CA8-BE33-493D-B0B5-7C7B7DDAAE23}"/>
            <msink:destinationLink direction="with" ref="{BDDDC6CE-6C96-4E07-9A3A-2403DCE93F6F}"/>
          </msink:context>
        </emma:interpretation>
      </emma:emma>
    </inkml:annotationXML>
    <inkml:traceGroup>
      <inkml:annotationXML>
        <emma:emma xmlns:emma="http://www.w3.org/2003/04/emma" version="1.0">
          <emma:interpretation id="{31430F0D-D337-493D-8645-BD3C352D802D}" emma:medium="tactile" emma:mode="ink">
            <msink:context xmlns:msink="http://schemas.microsoft.com/ink/2010/main" type="paragraph" rotatedBoundingBox="8719,4136 14899,4136 14899,8221 8719,822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6B51AF0-7394-4571-B95C-5CA8D229202B}" emma:medium="tactile" emma:mode="ink">
              <msink:context xmlns:msink="http://schemas.microsoft.com/ink/2010/main" type="line" rotatedBoundingBox="8719,4136 14899,4136 14899,8221 8719,8221"/>
            </emma:interpretation>
          </emma:emma>
        </inkml:annotationXML>
        <inkml:traceGroup>
          <inkml:annotationXML>
            <emma:emma xmlns:emma="http://www.w3.org/2003/04/emma" version="1.0">
              <emma:interpretation id="{E00EA9F2-B72F-4903-B944-79DC59502C61}" emma:medium="tactile" emma:mode="ink">
                <msink:context xmlns:msink="http://schemas.microsoft.com/ink/2010/main" type="inkWord" rotatedBoundingBox="9600,4070 15514,6867 14411,9200 8497,6403"/>
              </emma:interpretation>
              <emma:one-of disjunction-type="recognition" id="oneOf0">
                <emma:interpretation id="interp0" emma:lang="it-IT" emma:confidence="0">
                  <emma:literal>tristezza</emma:literal>
                </emma:interpretation>
                <emma:interpretation id="interp1" emma:lang="it-IT" emma:confidence="0">
                  <emma:literal>Iridata</emma:literal>
                </emma:interpretation>
                <emma:interpretation id="interp2" emma:lang="it-IT" emma:confidence="0">
                  <emma:literal>tristezze</emma:literal>
                </emma:interpretation>
                <emma:interpretation id="interp3" emma:lang="it-IT" emma:confidence="0">
                  <emma:literal>Strideva</emma:literal>
                </emma:interpretation>
                <emma:interpretation id="interp4" emma:lang="it-IT" emma:confidence="0">
                  <emma:literal>Derideva</emma:literal>
                </emma:interpretation>
              </emma:one-of>
            </emma:emma>
          </inkml:annotationXML>
          <inkml:trace contextRef="#ctx0" brushRef="#br0">8052-3508 0,'53'-27'16,"-53"54"-16,-27 51 0,-25 27 0,0 52 16,-27-26-1,27-26 1,26-53-1,26-52 1,0-26 0,0-53-1,26-25 1,52-27 0,1 52-1,52 53 1,26 26-1,-26 52 1,-26 1 0,-53 25-1,-52-25 1,-26-53 0,26 0-1</inkml:trace>
          <inkml:trace contextRef="#ctx0" brushRef="#br0" timeOffset="467.8148">6743-4294 0,'0'-52'16,"0"130"-1,-157 236-15,78-209 0,27-26 16,26-53 15,0-26-15,26-26 0,26-79-1,0-26 1,26 26-1,27 1 1,-1 51 0,27 27-1,26 52 1,-52 0 0,25 27-1,-51-1 1,-27 0-1,-26-52 1,0 0 0,0 0-1</inkml:trace>
          <inkml:trace contextRef="#ctx0" brushRef="#br0" timeOffset="819.3674">6900-3639 0,'0'0'0</inkml:trace>
          <inkml:trace contextRef="#ctx0" brushRef="#br0" timeOffset="-10568.7652">8550-5682 0,'52'0'32,"-104"341"-32,26-184 0,-27-53 15,27 1 1,0-52 0,26-27-1,0-26 1,0-53-1,26 1 1,0-27 15,27-25-15,-1 25 0,53 27-1,-1 26 1,54-1-1,-54 54 1,-25 25 0,-27 0-1,-52-25 1,0 25 0,-52-52-1,26 0 1,52-26-1,-26 26 1</inkml:trace>
          <inkml:trace contextRef="#ctx0" brushRef="#br0" timeOffset="-10016.9862">9597-5603 0,'0'0'16</inkml:trace>
          <inkml:trace contextRef="#ctx0" brushRef="#br0" timeOffset="-10329.4982">9414-5053 0,'0'78'16,"0"1"-16,-26-1 0,-27 1 31,53-27-15,0-78-1,27-26 1,25-27-1,-52 79 1</inkml:trace>
          <inkml:trace contextRef="#ctx0" brushRef="#br1" timeOffset="151783.805">7738-7043 0,'26'0'0,"27"26"0,-53 0 16,26 0-16,0 26 0,0 1 0,0 25 15,-26 27-15,0 26 16,26 0 0,-52 0-1,0 26 1,0-26 0,-26 26-1,-27-26 1,0 26-1,-25-26 1,-1-26 0,0 0 15,0-1-15,27-25-1,-27-1 1,27-25-1,25-1 1,27-26 0,26-26-1,0 0 1,0 0 0,0-26-1,26-26 32,131-158-47,-157 210 16</inkml:trace>
          <inkml:trace contextRef="#ctx0" brushRef="#br1" timeOffset="152482.4778">7921-7070 0,'53'27'0,"-27"25"0,0 0 31,53 132-31,-53-54 0,0 1 16,-26 53 0,0-1 15,0 26-31,-26-25 31,-27 25-31,-25 1 16,-27-27-1,0 0 1,1-52 0,25 0 15,1-26-16,25-53 1,27 1 0,26-27-1,26 0 1,0-52 0,27-26-1,-53 52 1</inkml:trace>
        </inkml:traceGroup>
      </inkml:traceGroup>
    </inkml:traceGroup>
  </inkml:traceGroup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8:44.950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0D48EC4-247A-4740-A349-0D63730A5AD2}" emma:medium="tactile" emma:mode="ink">
          <msink:context xmlns:msink="http://schemas.microsoft.com/ink/2010/main" type="writingRegion" rotatedBoundingBox="8880,6300 13781,9721 13020,10811 8119,7390"/>
        </emma:interpretation>
      </emma:emma>
    </inkml:annotationXML>
    <inkml:traceGroup>
      <inkml:annotationXML>
        <emma:emma xmlns:emma="http://www.w3.org/2003/04/emma" version="1.0">
          <emma:interpretation id="{5E5DA0A0-DC1C-43CF-BFB8-A5AB694F8588}" emma:medium="tactile" emma:mode="ink">
            <msink:context xmlns:msink="http://schemas.microsoft.com/ink/2010/main" type="paragraph" rotatedBoundingBox="8880,6300 13781,9721 13020,10811 8119,739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7160D17-58DD-4814-9F9B-24FE63E6BA14}" emma:medium="tactile" emma:mode="ink">
              <msink:context xmlns:msink="http://schemas.microsoft.com/ink/2010/main" type="line" rotatedBoundingBox="8880,6300 13781,9721 13020,10811 8119,7390"/>
            </emma:interpretation>
          </emma:emma>
        </inkml:annotationXML>
        <inkml:traceGroup>
          <inkml:annotationXML>
            <emma:emma xmlns:emma="http://www.w3.org/2003/04/emma" version="1.0">
              <emma:interpretation id="{DBBE4244-14B7-4DCF-81F9-09B031311018}" emma:medium="tactile" emma:mode="ink">
                <msink:context xmlns:msink="http://schemas.microsoft.com/ink/2010/main" type="inkWord" rotatedBoundingBox="10202,7222 13781,9721 13078,10728 9499,8230">
                  <msink:destinationLink direction="with" ref="{BDDDC6CE-6C96-4E07-9A3A-2403DCE93F6F}"/>
                </msink:context>
              </emma:interpretation>
              <emma:one-of disjunction-type="recognition" id="oneOf0">
                <emma:interpretation id="interp0" emma:lang="it-IT" emma:confidence="0">
                  <emma:literal>"reale</emma:literal>
                </emma:interpretation>
                <emma:interpretation id="interp1" emma:lang="it-IT" emma:confidence="0">
                  <emma:literal>t. rea</emma:literal>
                </emma:interpretation>
                <emma:interpretation id="interp2" emma:lang="it-IT" emma:confidence="0">
                  <emma:literal>t. rea,</emma:literal>
                </emma:interpretation>
                <emma:interpretation id="interp3" emma:lang="it-IT" emma:confidence="0">
                  <emma:literal>Mirea</emma:literal>
                </emma:interpretation>
                <emma:interpretation id="interp4" emma:lang="it-IT" emma:confidence="0">
                  <emma:literal>t. rea)</emma:literal>
                </emma:interpretation>
              </emma:one-of>
            </emma:emma>
          </inkml:annotationXML>
          <inkml:trace contextRef="#ctx0" brushRef="#br0">15908-2016 0,'-79'53'16,"1"25"-16,-79 79 0,-27 53 16,1 52-1,-26-1 1,-1 1 0,27-52-1,52-27 1,26-52-1,53-52 1,52-53 0,0-26-1,78-105 1,27-78 15,-105 183-31</inkml:trace>
          <inkml:trace contextRef="#ctx0" brushRef="#br1" timeOffset="-97853.3668">10304-5525 0,'-26'79'0,"0"26"0,-53 26 31,27 26-31,0 52 16,-27 1-1,0-1 1,1-26 0,-27-26-1,0-78 1,1-27-1,25-78 1,-26-26 0,53-1-1,26-51 17,52 25-17,26 27-15,27-1 16,52 27-1,26 26 1,0 0 0,0-26-1,-52-26 17,-27-79-17,1 0 1,-79 131-1</inkml:trace>
          <inkml:trace contextRef="#ctx0" brushRef="#br1" timeOffset="-88252.4122">11090-2094 0,'-79'104'0,"-26"27"16,-25 26-16,-1 0 16,52 1-1,53 25 1,52-52-1,79-53 1,26-25 0,26-27 15,-52-78-15,-27-27-1,-78-26 1,-52 27-1,-27 52 1,1 26 0,25 52-1,53 79 1,79 26 0,26 26-1,25-26 1,-51-78-1,-53-131 1,-26 52 15</inkml:trace>
          <inkml:trace contextRef="#ctx0" brushRef="#br1" timeOffset="-95685.3148">10618-5394 0,'27'79'0,"-27"26"0,-79 52 16,0 26-1,1 0 1,-1 1 0,53-27-1,26-26 1,53-53-1,25-52 1,27-52 0,0-26-1,-27-27 1,-25 1 0,-27 25 15,-26 27-31,-53 26 31,1 26-31,0 53 31,52 52-15,0-27 0,78 1 15,27-79-31,0-78 15,26-27 1,-27-51 0,1-28-1,-53 1 1,1 26 15,-1 53-15,-26 52-1,-52 52 1,-52 52 0,-1 80-1,0 25 1,1 26 0,26-52-1,-1-52 1,53-79-1,0-26 1,53-26 0,-1-52-1,26-1 1,-25 0 15,-1 27-31,27 0 16,-27 26-1,27-27 1,-27 1 0,27-1 15,-1-51-15,1-1-1,-53 53 1,-26 25-1,0 27 1,-26 79 15,-53 52-31,1 52 16,-27 0 0,53-25-1,-1-1 1,27-79-1,26-25 1,0-80 0,0-103-1,0-28 1,-26-25 0,0 26-1,-27 78 16,1 53-15,52 26 0,26 0-1,53 26 1,25 53 0,53-27-1,-52 1 1,-26-27-1,-53 0 1,-78 53 0,-27-1-1,0 79 1,27-26 0,52-52-1,26-1 1,53-25-1,-1-53 17,53-26-32,-78-53 31,-1 0-31,-78-25 31,-53 25-15,-25 53-1,-1 52 1,26 27 0,27-1-1,52 53 1,105-27 0,26-52-1,26-26 1,0-26-1,-26-26 1,-53-27 0,-52 53-1,-52 26 1,-26 26 15,0-26-15,-1 53-16,-25 25 31,25 1-31,53-27 31,-26-26 1,52-52-17,27 0-15,-1-26 16,0-27-1,1 0 1,-1 53 0,0 26-1,1 0 1,-27 26 0,0 27-1,0-53 1,1-26-1,-27 52 1,0-26 0</inkml:trace>
          <inkml:trace contextRef="#ctx0" brushRef="#br1" timeOffset="-95273.1896">12478-3351 0,'26'26'0,"26"0"0,1-26 0,51 0 15,-25-26-15,-27-27 0,-52 27 16,-26 0-1,-79-26 1,-26 52 0,-52 52-1,104 27 1,79-1 15,53 27-15,78 0-1,26-53 1,0-26 0,0-52-1,-52 0 1,-105 26 0</inkml:trace>
        </inkml:traceGroup>
      </inkml:traceGroup>
    </inkml:traceGroup>
  </inkml:traceGroup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09:36.524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CB54C32A-9063-4381-AB80-DB64E7FC1C86}" emma:medium="tactile" emma:mode="ink">
          <msink:context xmlns:msink="http://schemas.microsoft.com/ink/2010/main" type="writingRegion" rotatedBoundingBox="6965,14139 7855,14139 7855,15972 6965,15972"/>
        </emma:interpretation>
      </emma:emma>
    </inkml:annotationXML>
    <inkml:traceGroup>
      <inkml:annotationXML>
        <emma:emma xmlns:emma="http://www.w3.org/2003/04/emma" version="1.0">
          <emma:interpretation id="{261E1403-E5F0-427B-94AA-5B7DDD0BD2AF}" emma:medium="tactile" emma:mode="ink">
            <msink:context xmlns:msink="http://schemas.microsoft.com/ink/2010/main" type="paragraph" rotatedBoundingBox="6965,14139 7855,14139 7855,15972 6965,1597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8117F85-0464-4203-A41B-5EA7D0459DCA}" emma:medium="tactile" emma:mode="ink">
              <msink:context xmlns:msink="http://schemas.microsoft.com/ink/2010/main" type="line" rotatedBoundingBox="6965,14139 7855,14139 7855,15972 6965,15972"/>
            </emma:interpretation>
          </emma:emma>
        </inkml:annotationXML>
        <inkml:traceGroup>
          <inkml:annotationXML>
            <emma:emma xmlns:emma="http://www.w3.org/2003/04/emma" version="1.0">
              <emma:interpretation id="{7C87031D-6968-4FCA-A584-F7ACCBD6B91C}" emma:medium="tactile" emma:mode="ink">
                <msink:context xmlns:msink="http://schemas.microsoft.com/ink/2010/main" type="inkWord" rotatedBoundingBox="6965,14139 7855,14139 7855,15972 6965,15972">
                  <msink:destinationLink direction="with" ref="{5B55BC29-00E1-4F17-8C09-6702186A191B}"/>
                </msink:context>
              </emma:interpretation>
              <emma:one-of disjunction-type="recognition" id="oneOf0">
                <emma:interpretation id="interp0" emma:lang="it-IT" emma:confidence="0">
                  <emma:literal>t</emma:literal>
                </emma:interpretation>
                <emma:interpretation id="interp1" emma:lang="it-IT" emma:confidence="0">
                  <emma:literal>£</emma:literal>
                </emma:interpretation>
                <emma:interpretation id="interp2" emma:lang="it-IT" emma:confidence="0">
                  <emma:literal>-l</emma:literal>
                </emma:interpretation>
                <emma:interpretation id="interp3" emma:lang="it-IT" emma:confidence="0">
                  <emma:literal>-i</emma:literal>
                </emma:interpretation>
                <emma:interpretation id="interp4" emma:lang="it-IT" emma:confidence="0">
                  <emma:literal>-E</emma:literal>
                </emma:interpretation>
              </emma:one-of>
            </emma:emma>
          </inkml:annotationXML>
          <inkml:trace contextRef="#ctx0" brushRef="#br0">105 0 0,'-53'157'15,"27"79"-15,0-27 16,26 27 15,0 26-15,52-26-1,1-27 1,25-78 0,1-26-1,25-53 1,-25-52-1,0-26 1,-27-79 0,-78-104-1,26 209 1</inkml:trace>
          <inkml:trace contextRef="#ctx0" brushRef="#br0" timeOffset="172.8582">-314 707 0,'471'26'0,"-104"105"15,-367-131 1</inkml:trace>
        </inkml:traceGroup>
      </inkml:traceGroup>
    </inkml:traceGroup>
  </inkml:traceGroup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20:30.85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7286CA8-BE33-493D-B0B5-7C7B7DDAAE23}" emma:medium="tactile" emma:mode="ink">
          <msink:context xmlns:msink="http://schemas.microsoft.com/ink/2010/main" type="inkDrawing" rotatedBoundingBox="14335,8676 14951,4214 15667,4313 15051,8775" semanticType="verticalRange" shapeName="Other">
            <msink:sourceLink direction="with" ref="{4B453571-4964-4B56-B8B9-35C50D6D940D}"/>
          </msink:context>
        </emma:interpretation>
      </emma:emma>
    </inkml:annotationXML>
    <inkml:trace contextRef="#ctx0" brushRef="#br0">497 0 0,'0'26'0,"26"53"16,-26 52-16,53 52 15,52 105-15,-1-26 16,-51 26 0,25 26-1,-52 26 1,-52 1 15,-26-1-15,-53 27-1,0-27 1,-52-26 0,0-25-1,26-80 1,26-26-1,53-78 1,0-26 0,52-79-1,0 0 1,26 0 0,0-27-1,0-25 1,-26 26-1,-26 26 1,-26-26 0,52 26-1</inkml:trace>
  </inkml:traceGroup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9:57.84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754FFD1-CDE0-4632-B04F-FDE3BE42C723}" emma:medium="tactile" emma:mode="ink">
          <msink:context xmlns:msink="http://schemas.microsoft.com/ink/2010/main" type="writingRegion" rotatedBoundingBox="1740,1099 31856,-784 32968,16988 2852,18872"/>
        </emma:interpretation>
      </emma:emma>
    </inkml:annotationXML>
    <inkml:traceGroup>
      <inkml:annotationXML>
        <emma:emma xmlns:emma="http://www.w3.org/2003/04/emma" version="1.0">
          <emma:interpretation id="{478EAF86-CCC7-4E98-A854-9D434383B0E2}" emma:medium="tactile" emma:mode="ink">
            <msink:context xmlns:msink="http://schemas.microsoft.com/ink/2010/main" type="paragraph" rotatedBoundingBox="3170,406 7885,1137 7398,4280 2682,354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63AC95D-EC0C-4162-9C41-D22E23F1B000}" emma:medium="tactile" emma:mode="ink">
              <msink:context xmlns:msink="http://schemas.microsoft.com/ink/2010/main" type="line" rotatedBoundingBox="3170,406 7885,1137 7398,4280 2682,3549"/>
            </emma:interpretation>
          </emma:emma>
        </inkml:annotationXML>
        <inkml:traceGroup>
          <inkml:annotationXML>
            <emma:emma xmlns:emma="http://www.w3.org/2003/04/emma" version="1.0">
              <emma:interpretation id="{F57A0FDE-684B-4907-871B-79FC4FC84C97}" emma:medium="tactile" emma:mode="ink">
                <msink:context xmlns:msink="http://schemas.microsoft.com/ink/2010/main" type="inkWord" rotatedBoundingBox="3170,406 7885,1137 7398,4280 2682,3549"/>
              </emma:interpretation>
              <emma:one-of disjunction-type="recognition" id="oneOf0">
                <emma:interpretation id="interp0" emma:lang="it-IT" emma:confidence="0">
                  <emma:literal>GB</emma:literal>
                </emma:interpretation>
                <emma:interpretation id="interp1" emma:lang="it-IT" emma:confidence="0">
                  <emma:literal>OLB</emma:literal>
                </emma:interpretation>
                <emma:interpretation id="interp2" emma:lang="it-IT" emma:confidence="0">
                  <emma:literal>EOB</emma:literal>
                </emma:interpretation>
                <emma:interpretation id="interp3" emma:lang="it-IT" emma:confidence="0">
                  <emma:literal>ORB</emma:literal>
                </emma:interpretation>
                <emma:interpretation id="interp4" emma:lang="it-IT" emma:confidence="0">
                  <emma:literal>OT3</emma:literal>
                </emma:interpretation>
              </emma:one-of>
            </emma:emma>
          </inkml:annotationXML>
          <inkml:trace contextRef="#ctx0" brushRef="#br0">1351-4319 0,'-183'-53'16,"25"79"-16,-25 79 0,-26 26 31,-1 79-31,-25 25 15,51 80 1,53-27 0,105 0 15,52 0-15,105-79-1,53-26 1,104-104-1,26-53 1,183-157 0,-209-26-1,-26-79 1,-78-52 0,-132 0 15,-78 0-31,-131 53 31,-53 25-15,-52 105-1,0 53 1,1 78 0,103 79-1,54 52 1,130 0-1,131-104 1,-157-53 0</inkml:trace>
          <inkml:trace contextRef="#ctx0" brushRef="#br0" timeOffset="375.683">3053-3874 0,'26'105'0,"-52"78"16,0 79-16,-27 26 15,27 0 17,0 78-17,0-130 1,26-184 0,-26-78-1,-1-157 1,1-79-1,-78-52 1,104 314 0</inkml:trace>
          <inkml:trace contextRef="#ctx0" brushRef="#br0" timeOffset="902.615">2451-3822 0,'0'-131'32,"209"79"-32,53 26 0,52 26 15,-78 52 17,-105 0-17,-105 53 1,-131 26-1,-52-26 1,0 26 0,105 52-1,156-78 17,132 0-32,105 25 31,25 1-16,-104 27 1,-131-1 0,-183-26-1,-158 0 1,-78-27 0,-52-25-1,-1-53 1,79 0-1,79-78 1,52-105 0,79-53-1,52 210 1</inkml:trace>
          <inkml:trace contextRef="#ctx0" brushRef="#br0" timeOffset="1306.5962">487-4607 0,'157'-53'0,"79"1"0,209 52 15,288-26 1,-262 0 0,-26 26 15,-78 26-16,-158-26 1,-104 0 0,-105 0-1,-78 26 1,-53-26 0,131 0-1</inkml:trace>
        </inkml:traceGroup>
      </inkml:traceGroup>
    </inkml:traceGroup>
    <inkml:traceGroup>
      <inkml:annotationXML>
        <emma:emma xmlns:emma="http://www.w3.org/2003/04/emma" version="1.0">
          <emma:interpretation id="{1D6C5F45-3641-4A42-8D59-A22FFF587BE2}" emma:medium="tactile" emma:mode="ink">
            <msink:context xmlns:msink="http://schemas.microsoft.com/ink/2010/main" type="paragraph" rotatedBoundingBox="2296,4011 20538,2527 20966,7785 2724,926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32B16DC-3919-4040-B930-9CB1FC4AA78E}" emma:medium="tactile" emma:mode="ink">
              <msink:context xmlns:msink="http://schemas.microsoft.com/ink/2010/main" type="line" rotatedBoundingBox="2296,4011 20538,2527 20966,7785 2724,9269"/>
            </emma:interpretation>
          </emma:emma>
        </inkml:annotationXML>
        <inkml:traceGroup>
          <inkml:annotationXML>
            <emma:emma xmlns:emma="http://www.w3.org/2003/04/emma" version="1.0">
              <emma:interpretation id="{26A88E21-4AAA-4071-A158-82E960218232}" emma:medium="tactile" emma:mode="ink">
                <msink:context xmlns:msink="http://schemas.microsoft.com/ink/2010/main" type="inkWord" rotatedBoundingBox="2014,4863 9075,2288 10647,6599 3586,9174"/>
              </emma:interpretation>
              <emma:one-of disjunction-type="recognition" id="oneOf1">
                <emma:interpretation id="interp5" emma:lang="it-IT" emma:confidence="0">
                  <emma:literal>AFOSI</emma:literal>
                </emma:interpretation>
                <emma:interpretation id="interp6" emma:lang="it-IT" emma:confidence="0">
                  <emma:literal>AFASIA</emma:literal>
                </emma:interpretation>
                <emma:interpretation id="interp7" emma:lang="it-IT" emma:confidence="0">
                  <emma:literal>AFASIE</emma:literal>
                </emma:interpretation>
                <emma:interpretation id="interp8" emma:lang="it-IT" emma:confidence="0">
                  <emma:literal>AFIDI</emma:literal>
                </emma:interpretation>
                <emma:interpretation id="interp9" emma:lang="it-IT" emma:confidence="0">
                  <emma:literal>AFIDE</emma:literal>
                </emma:interpretation>
              </emma:one-of>
            </emma:emma>
          </inkml:annotationXML>
          <inkml:trace contextRef="#ctx0" brushRef="#br0" timeOffset="1869.6328">-613-941 0,'183'0'16,"53"0"-16,104 26 0,27 0 15,104 0 1,27 27 0,78-1-1,26-26 16,27-26-15,-27 26 0,-105-26-1,-104 0 1,-157 0 0,-158 0-1,-130-26 1,-184 26-1,-130-26 1,366 26 0</inkml:trace>
          <inkml:trace contextRef="#ctx0" brushRef="#br0" timeOffset="2748.8286">853 1 0,'79'79'0,"-53"26"15,-26 104-15,-105 27 16,1 78 0,-132 131 15,79-78-15,26-105-1,79-105 1,25-131-1,27-79 1,53-130 0,51-105-1,-25-105 1,0 53 0,-1 0-1,1 78 1,-27 52-1,53 79 1,-27 105 0,27 78-1,0 106 1,0 77 0,-27 79-1,1 27 16,-27-27-15,0-26 0,1-52-1,-27-105 1,-26-79 0,0-26-1,-105-104 1,-26-27-1,-78 0 1,-53 27 0,-26 104-1,52-52 1,53 52 0,104 0-1,132 0 1,104-78-1,131-79 1,-288 131 0</inkml:trace>
          <inkml:trace contextRef="#ctx0" brushRef="#br0" timeOffset="4014.4412">696-182 0,'184'0'0,"104"0"15,288 0 1,-26 0 0,-184 0-1,-104 26 1,-131 0 0,-79-26-1,-25 27 32,-27-54-47,26-51 0,-26 78 31</inkml:trace>
          <inkml:trace contextRef="#ctx0" brushRef="#br0" timeOffset="3588.9924">2765 420 0,'78'131'15,"-78"52"-15,-52 79 0,0 26 16,26 27-1,-1-80 17,27-51-17,0-80 1,0-130 0,27-131-1,-80-105 1,1-52-1,-53 26 1,0 26 0,1 79-1,77 78 1,27 0 0,53 27 15,104 52-16,105 52 1,52 0 0,0 52-1,-104 1 1,-132 0 0,-104 25-1,-157 1 1,-27 26-1,53-26 1,105 26 0,157 26-1,156 0 1,54 26 0,-1 0-1,-131-25 1,-209-28-1,-131-25 1,-157-79 15,-210-26-15,183-26 0,53-79-1,131-78 1,157 183-1</inkml:trace>
          <inkml:trace contextRef="#ctx0" brushRef="#br0" timeOffset="4332.552">5986-1360 0,'78'-27'16,"53"27"-16,53 27 0,130-1 0,-183 0 15,-79 0 17,-78 0-17,-184-52 1,210 26-1</inkml:trace>
          <inkml:trace contextRef="#ctx0" brushRef="#br0" timeOffset="4487.7042">6169-810 0,'524'52'0,"-341"-131"16,-183 79 0</inkml:trace>
        </inkml:traceGroup>
        <inkml:traceGroup>
          <inkml:annotationXML>
            <emma:emma xmlns:emma="http://www.w3.org/2003/04/emma" version="1.0">
              <emma:interpretation id="{34FE8636-354C-4747-B14F-6F041A6F04E2}" emma:medium="tactile" emma:mode="ink">
                <msink:context xmlns:msink="http://schemas.microsoft.com/ink/2010/main" type="inkWord" rotatedBoundingBox="11146,3291 16864,2826 17046,5053 11327,5518"/>
              </emma:interpretation>
            </emma:emma>
          </inkml:annotationXML>
          <inkml:trace contextRef="#ctx0" brushRef="#br0" timeOffset="5179.5464">9180-2041 0,'-131'-26'0,"-78"52"0,-27 52 16,27 27 0,78 0-1,105 0 1,130-1 0,132 1-1,157 0 1,26 0-1,-53 52 1,-130-26 0,-157-27 15,-158 1-15,-78-26-1,-131-27 1,0-26-1,0-26 1,131-26 0,104 0-1,106-53 1,156-52 15,-209 131-31</inkml:trace>
          <inkml:trace contextRef="#ctx0" brushRef="#br0" timeOffset="5513.27">10987-1675 0,'26'79'0,"-26"52"0,0 26 15,0 0 1,0 0 0,0-26-1,27-52 1,-27-27-1,0-104 1,52-79 0,-52 131-1</inkml:trace>
          <inkml:trace contextRef="#ctx0" brushRef="#br0" timeOffset="6581.771">10987-2617 0,'0'0'0</inkml:trace>
          <inkml:trace contextRef="#ctx0" brushRef="#br0" timeOffset="6102.6532">12820-1334 0,'-131'209'0,"105"-25"16,26-53-1,0-53 1,26-52 0,27-78-1,25-53 1,53-52 15,0-26-15,52 26-1,1 104 1,-53 27 0,-27 105-1,-25 52 1,-27 26-1,-26-26 1,1 0 0,25-27-1,0-78 1,1 1 0,-1-1-1,-52-26 1,-26-53-1,26 53 1</inkml:trace>
        </inkml:traceGroup>
        <inkml:traceGroup>
          <inkml:annotationXML>
            <emma:emma xmlns:emma="http://www.w3.org/2003/04/emma" version="1.0">
              <emma:interpretation id="{280850EB-DE66-4986-882F-3CEC845AD282}" emma:medium="tactile" emma:mode="ink">
                <msink:context xmlns:msink="http://schemas.microsoft.com/ink/2010/main" type="inkWord" rotatedBoundingBox="18704,3819 20630,3663 20966,7785 19039,7942"/>
              </emma:interpretation>
              <emma:one-of disjunction-type="recognition" id="oneOf2">
                <emma:interpretation id="interp10" emma:lang="it-IT" emma:confidence="0">
                  <emma:literal>%</emma:literal>
                </emma:interpretation>
                <emma:interpretation id="interp11" emma:lang="it-IT" emma:confidence="0">
                  <emma:literal>5</emma:literal>
                </emma:interpretation>
                <emma:interpretation id="interp12" emma:lang="it-IT" emma:confidence="0">
                  <emma:literal>&amp;</emma:literal>
                </emma:interpretation>
                <emma:interpretation id="interp13" emma:lang="it-IT" emma:confidence="0">
                  <emma:literal>?</emma:literal>
                </emma:interpretation>
                <emma:interpretation id="interp14" emma:lang="it-IT" emma:confidence="0">
                  <emma:literal>S</emma:literal>
                </emma:interpretation>
              </emma:one-of>
            </emma:emma>
          </inkml:annotationXML>
          <inkml:trace contextRef="#ctx0" brushRef="#br0" timeOffset="8062.0596">16408 185 0,'-131'78'0,"26"53"16,-52 0-16,104-52 16,27-79-1,52 0 1,53-79-1,52-26 1,0 1 0,0 51-1,0 53 17,-27 53-17,-25 25 1,26 27-1,-27-27 1,1-25 0,-1 25-1,-51-25 1,-54-53 0,27 0-1</inkml:trace>
          <inkml:trace contextRef="#ctx0" brushRef="#br0" timeOffset="7227.7506">17376-1936 0,'262'-79'0,"-236"105"0,-26 79 15,-78 78 1,-53 27 0,0 25-1,-26-25 1,26-1-1,-52-78 1,-1-26 0,1-105-1,26-52 1,52-79 0,79-26-1,52-27 1,53 27-1,26 26 1,-1 79 0,1 52-1,0 78 17,26 80-17,0 51 1,0-26-1,0 1 1,-1-53 0,1-27-1,-52-51 1,-53-27 0,-52-52-1,-79-53 1,-26 27-1,131 52 1</inkml:trace>
          <inkml:trace contextRef="#ctx0" brushRef="#br0" timeOffset="7612.2158">16643 630 0,'79'262'0,"-53"-27"15,0 1 1,0 26-1,-26-53 1,0-25 0,27-54-1,-27-77 1,0-53 15,-53-157-15,-25-105 15,-1-79-31,79 341 16</inkml:trace>
        </inkml:traceGroup>
      </inkml:traceGroup>
    </inkml:traceGroup>
    <inkml:traceGroup>
      <inkml:annotationXML>
        <emma:emma xmlns:emma="http://www.w3.org/2003/04/emma" version="1.0">
          <emma:interpretation id="{68EAE987-B634-463B-8A9D-8B090A292AC8}" emma:medium="tactile" emma:mode="ink">
            <msink:context xmlns:msink="http://schemas.microsoft.com/ink/2010/main" type="paragraph" rotatedBoundingBox="13153,6900 28786,7367 28689,10607 13056,10140" alignmentLevel="2"/>
          </emma:interpretation>
        </emma:emma>
      </inkml:annotationXML>
      <inkml:traceGroup>
        <inkml:annotationXML>
          <emma:emma xmlns:emma="http://www.w3.org/2003/04/emma" version="1.0">
            <emma:interpretation id="{2358BCCD-8B38-40BB-BEA3-51B53EA08EF4}" emma:medium="tactile" emma:mode="ink">
              <msink:context xmlns:msink="http://schemas.microsoft.com/ink/2010/main" type="line" rotatedBoundingBox="13153,6900 28786,7367 28689,10607 13056,10140"/>
            </emma:interpretation>
          </emma:emma>
        </inkml:annotationXML>
        <inkml:traceGroup>
          <inkml:annotationXML>
            <emma:emma xmlns:emma="http://www.w3.org/2003/04/emma" version="1.0">
              <emma:interpretation id="{279A0784-606F-4900-99A2-D39F5D23132D}" emma:medium="tactile" emma:mode="ink">
                <msink:context xmlns:msink="http://schemas.microsoft.com/ink/2010/main" type="inkWord" rotatedBoundingBox="13121,7980 14795,8030 14771,8831 13097,8781"/>
              </emma:interpretation>
            </emma:emma>
          </inkml:annotationXML>
          <inkml:trace contextRef="#ctx0" brushRef="#br0" timeOffset="73507.9898">10149 2410 0,'236'-78'0,"0"78"16,52 0-16,0 0 16,-26 26-1,-53 0 1,-78-26-1,-105 26 1,-104 1 15,-132-27-15,-78 26 0,-26 26-1,314-52-15</inkml:trace>
          <inkml:trace contextRef="#ctx0" brushRef="#br0" timeOffset="73655.3356">10490 2934 0,'314'52'0,"26"1"16,79 52-1,-183-105 1,-236 0-1</inkml:trace>
        </inkml:traceGroup>
        <inkml:traceGroup>
          <inkml:annotationXML>
            <emma:emma xmlns:emma="http://www.w3.org/2003/04/emma" version="1.0">
              <emma:interpretation id="{02F34559-E2FB-480C-8A34-DAB7E442523D}" emma:medium="tactile" emma:mode="ink">
                <msink:context xmlns:msink="http://schemas.microsoft.com/ink/2010/main" type="inkWord" rotatedBoundingBox="17789,7366 22636,7511 22575,9544 17728,9399"/>
              </emma:interpretation>
              <emma:one-of disjunction-type="recognition" id="oneOf3">
                <emma:interpretation id="interp15" emma:lang="it-IT" emma:confidence="0">
                  <emma:literal>inch.</emma:literal>
                </emma:interpretation>
                <emma:interpretation id="interp16" emma:lang="it-IT" emma:confidence="0">
                  <emma:literal>incl</emma:literal>
                </emma:interpretation>
                <emma:interpretation id="interp17" emma:lang="it-IT" emma:confidence="0">
                  <emma:literal>inch</emma:literal>
                </emma:interpretation>
                <emma:interpretation id="interp18" emma:lang="it-IT" emma:confidence="0">
                  <emma:literal>-ma</emma:literal>
                </emma:interpretation>
                <emma:interpretation id="interp19" emma:lang="it-IT" emma:confidence="0">
                  <emma:literal>inca.</emma:literal>
                </emma:interpretation>
              </emma:one-of>
            </emma:emma>
          </inkml:annotationXML>
          <inkml:trace contextRef="#ctx0" brushRef="#br0" timeOffset="9064.2062">14810 2044 0,'53'-26'0,"104"78"0,26-26 16,-183-26-16</inkml:trace>
          <inkml:trace contextRef="#ctx0" brushRef="#br0" timeOffset="8860.264">14836 2567 0,'53'158'16,"-27"-1"-16,-52 78 31,26-51-15,26-80 0,0-51-1,27-53 1,51-105-1,1-26 1,26-26 0,0 52-1,-26 53 1,-53 52 0,0 78-1,-25 53 1,-27 0-1,26-52 17,26-53-17,79-105 1,-26-25 0,0-1-1,-27 79 16,-26 26-31,1 78 16,-1 53 15,1 0-15,25-26 0,27-26-1,-53-53 1,-26-131-1,-104-78 1,78 183 0</inkml:trace>
          <inkml:trace contextRef="#ctx0" brushRef="#br0" timeOffset="9767.758">17848 2751 0,'-79'-26'0,"-104"52"16,-27 26 0,27 53-16,105 26 31,51 26-31,106-26 15,78 0 48,655-79-47,-524-183-1,-79-52 1,-52-79-1,-52 0 1,-52-26 0,-27 52-1,-26 27 1,-53 104 0,27 79-1,-26 52 1,-27 158 15,27 104-31,26 26 16,26 52-1,52-78 1,53-26 0,0-78-1,-1-80 16,1-77-15,-26-80 0,-27-78-1,-52 131 1</inkml:trace>
          <inkml:trace contextRef="#ctx0" brushRef="#br0" timeOffset="10157.1022">19602 3510 0,'0'0'32</inkml:trace>
        </inkml:traceGroup>
        <inkml:traceGroup>
          <inkml:annotationXML>
            <emma:emma xmlns:emma="http://www.w3.org/2003/04/emma" version="1.0">
              <emma:interpretation id="{38055D5A-DC82-4D76-BA08-B578A2E90901}" emma:medium="tactile" emma:mode="ink">
                <msink:context xmlns:msink="http://schemas.microsoft.com/ink/2010/main" type="inkWord" rotatedBoundingBox="24053,7225 28786,7367 28689,10607 23956,10466"/>
              </emma:interpretation>
              <emma:one-of disjunction-type="recognition" id="oneOf4">
                <emma:interpretation id="interp20" emma:lang="it-IT" emma:confidence="0">
                  <emma:literal>rifletti</emma:literal>
                </emma:interpretation>
                <emma:interpretation id="interp21" emma:lang="it-IT" emma:confidence="0">
                  <emma:literal>riletti</emma:literal>
                </emma:interpretation>
                <emma:interpretation id="interp22" emma:lang="it-IT" emma:confidence="0">
                  <emma:literal>rilutti</emma:literal>
                </emma:interpretation>
                <emma:interpretation id="interp23" emma:lang="it-IT" emma:confidence="0">
                  <emma:literal>riletta</emma:literal>
                </emma:interpretation>
                <emma:interpretation id="interp24" emma:lang="it-IT" emma:confidence="0">
                  <emma:literal>right.</emma:literal>
                </emma:interpretation>
              </emma:one-of>
            </emma:emma>
          </inkml:annotationXML>
          <inkml:trace contextRef="#ctx0" brushRef="#br0" timeOffset="12557.5702">24368 2856 0,'183'-184'16,"-26"53"-16,27-26 16,-53 0 15,-53 26-16,-78 53-15,0 78 32,0 0-17,-52 130 1,-1 80 0,27 52-1,26 157 1,53-131-1,-1-52 1,27-79 0,-27-105-1,-52-131 1,-26-104 15,26 183-15</inkml:trace>
          <inkml:trace contextRef="#ctx0" brushRef="#br0" timeOffset="12175.0566">24525 2070 0,'52'105'0,"-52"104"0,-26 27 16,0 78-1,26-26 1,52-26 15,-25-53-15,51-130-1,-52-184 1,-26-78 0,0 183-1</inkml:trace>
          <inkml:trace contextRef="#ctx0" brushRef="#br0" timeOffset="12741.9964">24630 2437 0,'366'-53'0,"-78"106"16,-26 25 15,-78-26-31,-184-52 16</inkml:trace>
          <inkml:trace contextRef="#ctx0" brushRef="#br0" timeOffset="12890.318">25625 3432 0,'78'209'0,"-25"-104"15,-53-105 1</inkml:trace>
          <inkml:trace contextRef="#ctx0" brushRef="#br0" timeOffset="10466.4308">21147 2856 0,'0'52'0,"-26"105"0,0 26 16,0-26-1,26-26 1,0-78 0,26-27-1,-26-52 1,0-105 0,-26-53-1,-1 27 1,27 0-1,53 79 1,25-1 15,53 53-15,0 52 0,0 0-1,0 53 1,-52-79-1,-79 0 1</inkml:trace>
          <inkml:trace contextRef="#ctx0" brushRef="#br0" timeOffset="10724.042">22064 3379 0,'0'184'0,"0"-158"15,52 78 1,27-77 0,-53-27-1,26-79 1,-26-104-1,-26 183 1</inkml:trace>
          <inkml:trace contextRef="#ctx0" brushRef="#br0" timeOffset="11841.333">23006 2594 0,'53'392'0,"-27"-182"16,-26 130-1,0 27 1,0-53 15,0 53-31,-52-184 16,-1-104 0,-25-106 15,-80-104-16,54-52 1,25-52 0,105-1-1,27-26 17,78-26-32,52 0 15,0 52 1,1-52-1,-27 0 32,-26 26-47,-27-26 0,-51 131 16,-79 105 0,-1 52-1,-77 78 1,-27 210-1,26-26 1,26 52 15,53 1-15,26-80 0,105 27-1,0-52 1,26-79-1,26-53 1,-53-104 0,1-53-1,-79 1 1,-26-27 0,-78 0-1,25 79 1,1 26-1,26 79 1,52-1 0,53 53-1,52-26 1,26-53 0,-26-104 15,0-53-16,-131 105 1</inkml:trace>
          <inkml:trace contextRef="#ctx0" brushRef="#br0" timeOffset="11030.4432">22247 1703 0</inkml:trace>
        </inkml:traceGroup>
      </inkml:traceGroup>
    </inkml:traceGroup>
    <inkml:traceGroup>
      <inkml:annotationXML>
        <emma:emma xmlns:emma="http://www.w3.org/2003/04/emma" version="1.0">
          <emma:interpretation id="{E5D6D3F8-4341-4C41-A91C-FADB12FC69F5}" emma:medium="tactile" emma:mode="ink">
            <msink:context xmlns:msink="http://schemas.microsoft.com/ink/2010/main" type="paragraph" rotatedBoundingBox="2263,9462 29257,7773 29635,13818 2641,1550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37A6A44-44AF-4862-BA71-96B065325E54}" emma:medium="tactile" emma:mode="ink">
              <msink:context xmlns:msink="http://schemas.microsoft.com/ink/2010/main" type="line" rotatedBoundingBox="2263,9462 29257,7773 29635,13818 2641,15507"/>
            </emma:interpretation>
          </emma:emma>
        </inkml:annotationXML>
        <inkml:traceGroup>
          <inkml:annotationXML>
            <emma:emma xmlns:emma="http://www.w3.org/2003/04/emma" version="1.0">
              <emma:interpretation id="{C8598457-19A3-4401-8982-72855A6F5607}" emma:medium="tactile" emma:mode="ink">
                <msink:context xmlns:msink="http://schemas.microsoft.com/ink/2010/main" type="inkWord" rotatedBoundingBox="2263,9462 8919,9046 9297,15090 2641,15507"/>
              </emma:interpretation>
              <emma:one-of disjunction-type="recognition" id="oneOf5">
                <emma:interpretation id="interp25" emma:lang="it-IT" emma:confidence="0">
                  <emma:literal>È:</emma:literal>
                </emma:interpretation>
                <emma:interpretation id="interp26" emma:lang="it-IT" emma:confidence="0">
                  <emma:literal>È':</emma:literal>
                </emma:interpretation>
                <emma:interpretation id="interp27" emma:lang="it-IT" emma:confidence="0">
                  <emma:literal>È:'</emma:literal>
                </emma:interpretation>
                <emma:interpretation id="interp28" emma:lang="it-IT" emma:confidence="0">
                  <emma:literal>È'</emma:literal>
                </emma:interpretation>
                <emma:interpretation id="interp29" emma:lang="it-IT" emma:confidence="0">
                  <emma:literal>È''</emma:literal>
                </emma:interpretation>
              </emma:one-of>
            </emma:emma>
          </inkml:annotationXML>
          <inkml:trace contextRef="#ctx0" brushRef="#br0" timeOffset="40002.921">906 4793 0,'-210'26'16,"132"53"-16,-1 52 0,27 52 15,26 53 16,78 52-15,27-26 0,51-53-1,54-104 1,-1-79 0,27-104-1,-27-79 1,-78-105-1,-53-26 1,-78 0 0,-105 78-1,-52 27 1,-53 130 0,-26 80-1,79 77 1,52 53-1,105 27 1,130-53 0,132-79-1,-236-52 1</inkml:trace>
          <inkml:trace contextRef="#ctx0" brushRef="#br0" timeOffset="40982.6242">1246 4217 0,'0'26'0,"0"27"16,0 25-16,26 1 0,27-1 15,-27-25 1,52-79 15,-78 26-31</inkml:trace>
          <inkml:trace contextRef="#ctx0" brushRef="#br0" timeOffset="40595.2316">2320 4793 0,'-53'53'15,"53"-1"-15,27 27 0,-1 25 0,0 53 31,26 27-15,-26 25 0,-26 27-1,0-27 1,27-25 0,-27-53-1,26-53 1,-26-26 15,26-52-31,-26-26 16,0-26-1,0 26 17,0 0-32,0-1 15,0 1 16,0-26-31,-26-1 16,26 53 0</inkml:trace>
          <inkml:trace contextRef="#ctx0" brushRef="#br0" timeOffset="41753.5062">2058 4688 0,'78'-26'0,"53"52"0,79-52 16,26 52-16,-27 27 16,-26 25-1,-104-25 1,-105 25 0,-105 1-1,-79-1 1,53 1-1,26 78 1,131-104 15,157 51-15,79-130 0,26 131-1,26 26 16,-79 0-31,-130 0 16,-105-27 0,-131 1-1,-105 0 32,-52 26-47,78-79 0,79-26 16,78 0 15,79-26-15,79-26-1,-27-26 1,-52 52 0</inkml:trace>
          <inkml:trace contextRef="#ctx0" brushRef="#br0" timeOffset="42249.2126">-508 6940 0,'288'-26'15,"0"26"1,262 26 0,52 27-1,-78-27 16,26 0-15,52-26 0,-52-52-1,-27 52 1,-156 0 0,-131 26-1,-132-52 1,-104 26-1,-157-26 1,-131-1 0,-78 1-1,366 26 1</inkml:trace>
          <inkml:trace contextRef="#ctx0" brushRef="#br0" timeOffset="44203.74">801 7333 0,'419'-78'0,"-131"104"16,157 26 0,-183-26 15,-79-52-16,-130-79 1,-53 105-16</inkml:trace>
          <inkml:trace contextRef="#ctx0" brushRef="#br0" timeOffset="43052.296">853 7805 0,'0'104'0,"-78"53"16,-27 184 0,-26-53-16,26-26 31,53 0-16,0-79 1,25-131 0,54-52-1,51-157 1,53-131 0,0-52-1,0-27 1,26 79-1,-78 52 1,-1 132 0,-78 77-1,53 80 1,-1 130 0,0 79-1,1 26 1,25-26-1,1 26 17,-53-105-1,-26-104-31,-52-53 16,-79-52-1,-105-27 1,-78 1-1,0 52 1,26 26 0,104 27-1,132-27 1,130-26 0,132-79-1,78-26 1,-288 105-1</inkml:trace>
          <inkml:trace contextRef="#ctx0" brushRef="#br0" timeOffset="43888.5566">2372 8407 0,'-26'157'0,"26"26"16,-52 53 0,52-27-1,0-78 16,26-52-31,-26-105 47,-53-105-47,1-105 16,0-52 0,-27 26-1,27 79 1,52 104-1,0 27 1,52 52 0,79 0-1,26 79 17,53-1-32,-27 1 15,-52-1 1,-105-25-1,-78-27 1,-79 26 0,26-26 15,53 27-15,52-1-16,131 79 31,78 0-16,27 52 1,-53-26 0,-131 0-1,-104-78 1,-157-27 0,-106-52-1,-51 27 1,51-27-1,132-53 1,78-25 0,105-53-1,27-53 1,-27 184 0</inkml:trace>
          <inkml:trace contextRef="#ctx0" brushRef="#br0" timeOffset="44567.7134">146 3798 0,'262'-52'0,"105"52"16,183-26 0,104-79-1,27 131 1,-79-52-1,-602 26 1</inkml:trace>
          <inkml:trace contextRef="#ctx0" brushRef="#br0" timeOffset="45476.1832">5017 6233 0,'78'0'16,"53"0"-16,26 27 0,27-1 16,-1 26-1,-52-26 1,-105-26-1,-52 0 1,-105 0 0,131 0-1</inkml:trace>
          <inkml:trace contextRef="#ctx0" brushRef="#br0" timeOffset="45632.3112">5331 6810 0,'314'78'0,"-104"-52"16,-1-26-1,-104-52 1,-105 52 0</inkml:trace>
        </inkml:traceGroup>
        <inkml:traceGroup>
          <inkml:annotationXML>
            <emma:emma xmlns:emma="http://www.w3.org/2003/04/emma" version="1.0">
              <emma:interpretation id="{A6CB6101-6108-4BDC-8D73-F8689AAB37E7}" emma:medium="tactile" emma:mode="ink">
                <msink:context xmlns:msink="http://schemas.microsoft.com/ink/2010/main" type="inkWord" rotatedBoundingBox="10892,10356 19766,11252 19410,14773 10536,13878"/>
              </emma:interpretation>
              <emma:one-of disjunction-type="recognition" id="oneOf6">
                <emma:interpretation id="interp30" emma:lang="it-IT" emma:confidence="0">
                  <emma:literal>temprala</emma:literal>
                </emma:interpretation>
                <emma:interpretation id="interp31" emma:lang="it-IT" emma:confidence="0">
                  <emma:literal>temprale</emma:literal>
                </emma:interpretation>
                <emma:interpretation id="interp32" emma:lang="it-IT" emma:confidence="0">
                  <emma:literal>temprate</emma:literal>
                </emma:interpretation>
                <emma:interpretation id="interp33" emma:lang="it-IT" emma:confidence="0">
                  <emma:literal>temprata</emma:literal>
                </emma:interpretation>
                <emma:interpretation id="interp34" emma:lang="it-IT" emma:confidence="0">
                  <emma:literal>tempra</emma:literal>
                </emma:interpretation>
              </emma:one-of>
            </emma:emma>
          </inkml:annotationXML>
          <inkml:trace contextRef="#ctx0" brushRef="#br0" timeOffset="46186.5656">8604 4872 0,'79'-26'0,"-53"78"0,0 79 0,-26 105 15,0 52 1,-26 52 0,52 27-1,-26-53 1,26-26-1,1-79 1,-27-104 0,0-79-1,-53-104 1,-78-158 0,0-26-1,-52-52 1,183 314-1</inkml:trace>
          <inkml:trace contextRef="#ctx0" brushRef="#br0" timeOffset="46437.3462">7819 5710 0,'393'-79'0,"-79"132"15,52-1 17,158 53-32,-236-27 15,-105-25 1,-104-27 15,-79-26-15,-52-26-1,52 26-15</inkml:trace>
          <inkml:trace contextRef="#ctx0" brushRef="#br0" timeOffset="47584.887">9914 7150 0,'314'105'15,"-131"-132"-15,-26-51 32,-52-27-17,-26-26 1,-79 0-1,-131-26 1,-27 79 0,-51 104-1,-1 52 1,27 27 0,78 52 15,79-26-16,105-26 1,78-27 0,52-51-1,-25-54 1,-27-51 0,-52-1-1,-79 27 1,0 26-1,-26 26 1,26 26 0,27 79-1,25-27 1,79 1 0,-26-1-1,52-78 16,-25-26-31,-1-79 16,-53-52 0,-25 0 15,-1-26-31,-25 52 31,-1 79-15,-26 104-1,-26-26 1,53 53 0,-27 52-1,0 52 1,0-52 0,1-53-1,-27-51 1,26-27-1,-26-79 17,52-52-17,0 0 17,27 53-32,0 25 15,-1 53 1,1 27-1,-27 77 1,0 27 0,1 26-1,-27-52 1,-26-26 0,26-27-1,0-52 1,27-26 15,25-79-31,-78 105 16</inkml:trace>
          <inkml:trace contextRef="#ctx0" brushRef="#br0" timeOffset="48683.6378">13684 8328 0,'53'288'0,"-27"-157"15,0-52 1,0-79 0,-26-26-1,26-105 17,1-79-32,-27-52 15,26-52 16,-26-52-15,52-1 0,1 0-1,77 27 1,1 26 0,79 52-1,-1 52 1,1 79-1,25 53 17,-51 52-32,-1 78 15,-104 53 1,-53 26 0,-105 0-1,-52 26 1,-78-26-1,52 0 17,78-53-17,79 1-15,131-1 16,105 1 15,78 26-15,0 26-1,0-1 1,-104 1 0,-79 26-1,-105-26 1,-131-26 0,-78-26-1,-79-53 1,-52-52-1,-26 0 1,51-27 0,80 1-1,104-1 1,105 27 0,79 0-1,78 52 1,-157-26-1</inkml:trace>
        </inkml:traceGroup>
        <inkml:traceGroup>
          <inkml:annotationXML>
            <emma:emma xmlns:emma="http://www.w3.org/2003/04/emma" version="1.0">
              <emma:interpretation id="{4644D901-3945-4AA1-A938-2DBFAF7E9D0E}" emma:medium="tactile" emma:mode="ink">
                <msink:context xmlns:msink="http://schemas.microsoft.com/ink/2010/main" type="inkWord" rotatedBoundingBox="23650,10296 29392,9936 29511,11830 23768,12189"/>
              </emma:interpretation>
            </emma:emma>
          </inkml:annotationXML>
          <inkml:trace contextRef="#ctx0" brushRef="#br0" timeOffset="13491.4108">20728 5107 0,'53'210'0,"-1"-79"15,-26 0 1,-26-53 0,0-78-1,0-52 1,-26-53 0,-26-78-1,25 0 1,-25-1-1,52 53 1,52 53 0,53 25-1,78 53 1,27 0 15,-27 53-15,-52-27-1,-78-26 1,-53 0 0</inkml:trace>
          <inkml:trace contextRef="#ctx0" brushRef="#br0" timeOffset="14838.9906">21435 5343 0,'79'157'0,"26"-104"16,78-53-1,0-27 1,-26-51 0,-52-1-1,-79-25 1,-78 25-1,-79 0 1,-79 53 0,27 79-1,78 51 1,79 27 0,105 0-1,130 0 16,53-78-15,0-27-16,-26-79 31,-106 1-15,-51 0 0,-53 52-1,0-27 1,27 54-1,52 25 1,78 0 0,26-25-1,1-27 1,-79-53 15,-79-52-31,-130-25 16,-132-1-1,-52 52 1,27 79 0,104 52-1,104 53 1,106 26 0,104 0-1,53 0 1,-79-53 15,-26 1-15,-26-53 15,-27 0-31,53-26 16,26-52-1,27 0 1,25-79-1,-52-26 1,-78-79 0,-53-52-1,-52 26 1,-53 53 0,1 78-1,25 78 1,-25 79-1,25 132 1,53 51 0,53 79-1,78 0 1,26-26 15,26-53-15,0-51-1,-52-106 1,-26-52 0,-53-105-1,-78-26 1,-79-26 0,-25 26 15,-1 53-31,104 78 15,27 26 1,131 52 0,131 27-1,79 78 17,156 53-17,-261-131 1,-158-131-1,-78 26 1</inkml:trace>
        </inkml:traceGroup>
      </inkml:traceGroup>
    </inkml:traceGroup>
    <inkml:traceGroup>
      <inkml:annotationXML>
        <emma:emma xmlns:emma="http://www.w3.org/2003/04/emma" version="1.0">
          <emma:interpretation id="{0B52AB2C-EAA5-448F-94C3-4FDB2743BE90}" emma:medium="tactile" emma:mode="ink">
            <msink:context xmlns:msink="http://schemas.microsoft.com/ink/2010/main" type="paragraph" rotatedBoundingBox="17713,13533 33015,14456 32822,17658 17519,16735" alignmentLevel="3"/>
          </emma:interpretation>
        </emma:emma>
      </inkml:annotationXML>
      <inkml:traceGroup>
        <inkml:annotationXML>
          <emma:emma xmlns:emma="http://www.w3.org/2003/04/emma" version="1.0">
            <emma:interpretation id="{3653104F-ADF2-4A2F-92B6-6CC0EDDAFD5A}" emma:medium="tactile" emma:mode="ink">
              <msink:context xmlns:msink="http://schemas.microsoft.com/ink/2010/main" type="line" rotatedBoundingBox="17713,13533 33015,14456 32822,17658 17519,16735"/>
            </emma:interpretation>
          </emma:emma>
        </inkml:annotationXML>
        <inkml:traceGroup>
          <inkml:annotationXML>
            <emma:emma xmlns:emma="http://www.w3.org/2003/04/emma" version="1.0">
              <emma:interpretation id="{B4F919B3-CA23-4FD4-8DE1-60C8B711C25A}" emma:medium="tactile" emma:mode="ink">
                <msink:context xmlns:msink="http://schemas.microsoft.com/ink/2010/main" type="inkWord" rotatedBoundingBox="17698,13770 18668,13828 18500,16619 17530,16560"/>
              </emma:interpretation>
              <emma:one-of disjunction-type="recognition" id="oneOf7">
                <emma:interpretation id="interp35" emma:lang="it-IT" emma:confidence="0">
                  <emma:literal>pr</emma:literal>
                </emma:interpretation>
                <emma:interpretation id="interp36" emma:lang="it-IT" emma:confidence="0">
                  <emma:literal>q</emma:literal>
                </emma:interpretation>
                <emma:interpretation id="interp37" emma:lang="it-IT" emma:confidence="0">
                  <emma:literal>"p</emma:literal>
                </emma:interpretation>
                <emma:interpretation id="interp38" emma:lang="it-IT" emma:confidence="0">
                  <emma:literal>ps</emma:literal>
                </emma:interpretation>
                <emma:interpretation id="interp39" emma:lang="it-IT" emma:confidence="0">
                  <emma:literal>mp</emma:literal>
                </emma:interpretation>
              </emma:one-of>
            </emma:emma>
          </inkml:annotationXML>
          <inkml:trace contextRef="#ctx0" brushRef="#br0" timeOffset="50570.835">14915 8171 0,'-26'105'0,"-27"52"0,-25 0 16,26 26 0,25-25-1,54-132 1,25-79 15,26-51-15,-25-80-1,25-25 1,1 52 15,-1 52-31,-51 79 16,25 26 0,27 105-1,25 25 1,1 28 15,-26 25-31,-1-52 16,-78-26 15,0-27-31,-26-52 16,-26 0-1,52-52 1,52 0-1,-52 26 1</inkml:trace>
          <inkml:trace contextRef="#ctx0" brushRef="#br0" timeOffset="49966.8148">15229 8643 0,'26'104'0,"-52"53"16,0 79-16,26 26 15,-26 52 1,26 27 15,0-53-31,26 0 16,0-105 15,-26-78-15,-26-132-1,0-156 1,-27-79 0,53 262-1</inkml:trace>
        </inkml:traceGroup>
        <inkml:traceGroup>
          <inkml:annotationXML>
            <emma:emma xmlns:emma="http://www.w3.org/2003/04/emma" version="1.0">
              <emma:interpretation id="{570B46A7-FA97-482F-A95E-377AEED9472E}" emma:medium="tactile" emma:mode="ink">
                <msink:context xmlns:msink="http://schemas.microsoft.com/ink/2010/main" type="inkWord" rotatedBoundingBox="20328,14080 24530,14334 24396,16547 20194,16294"/>
              </emma:interpretation>
              <emma:one-of disjunction-type="recognition" id="oneOf8">
                <emma:interpretation id="interp40" emma:lang="it-IT" emma:confidence="0">
                  <emma:literal>inch.</emma:literal>
                </emma:interpretation>
                <emma:interpretation id="interp41" emma:lang="it-IT" emma:confidence="0">
                  <emma:literal>in d.</emma:literal>
                </emma:interpretation>
                <emma:interpretation id="interp42" emma:lang="it-IT" emma:confidence="0">
                  <emma:literal>in di</emma:literal>
                </emma:interpretation>
                <emma:interpretation id="interp43" emma:lang="it-IT" emma:confidence="0">
                  <emma:literal>incl</emma:literal>
                </emma:interpretation>
                <emma:interpretation id="interp44" emma:lang="it-IT" emma:confidence="0">
                  <emma:literal>in cl.</emma:literal>
                </emma:interpretation>
              </emma:one-of>
            </emma:emma>
          </inkml:annotationXML>
          <inkml:trace contextRef="#ctx0" brushRef="#br0" timeOffset="52206.2758">17324 8983 0,'131'26'16,"131"26"-16,-262-52 0</inkml:trace>
          <inkml:trace contextRef="#ctx0" brushRef="#br0" timeOffset="51980.866">17507 9899 0,'27'79'0,"-27"26"15,-27 26-15,27 0 16,0 0 0,0-27-1,27-51 1,-1-53 0,26-27-1,27-51 16,-1-53-31,1 0 32,26 26-17,-27 27 1,-26 52 0,-52 26-1,27 52 1,-27 53-1,0-1 1,26 1 0,0-52-1,26-1 1,53-78 0,0-27-1,0-51 1,-27 25-1,1 27 1,-27 25 0,-26 27-1,0 79 1,27 52 15,-27 0-15,26-26-1,-25-27 1,-27-104 0,-79-105-1,79 131 1</inkml:trace>
          <inkml:trace contextRef="#ctx0" brushRef="#br0" timeOffset="53004.4802">19864 9978 0,'-183'-26'0,"-1"52"0,27 26 16,53 53 0,51 26-1,106 26 1,78-52 0,52 0-1,26-53 1,1-78-1,-27-79 1,-26-131 0,-52-52-1,-26-26 1,-53-26 0,-26 52-1,0 52 1,0 79-1,-26 78 17,26 53-17,-53 105 1,27 130 0,0 53-1,26 52 1,26 0-1,0 1 1,53-80 0,-1-51-1,1-53 1,-27-79 0,1-26-1,-53-26 1,0-26-1,-27 0 1,1 0 0,26-27-1,53 1 1,-53 52 0</inkml:trace>
          <inkml:trace contextRef="#ctx0" brushRef="#br0" timeOffset="53467.0094">21435 10502 0,'0'0'0</inkml:trace>
        </inkml:traceGroup>
        <inkml:traceGroup>
          <inkml:annotationXML>
            <emma:emma xmlns:emma="http://www.w3.org/2003/04/emma" version="1.0">
              <emma:interpretation id="{B5BABEE1-5667-4A4E-8D3D-7FBA85455124}" emma:medium="tactile" emma:mode="ink">
                <msink:context xmlns:msink="http://schemas.microsoft.com/ink/2010/main" type="inkWord" rotatedBoundingBox="25609,14010 33015,14456 32822,17658 25415,17211"/>
              </emma:interpretation>
              <emma:one-of disjunction-type="recognition" id="oneOf9">
                <emma:interpretation id="interp45" emma:lang="it-IT" emma:confidence="0">
                  <emma:literal>Apparente</emma:literal>
                </emma:interpretation>
                <emma:interpretation id="interp46" emma:lang="it-IT" emma:confidence="0">
                  <emma:literal>Apparati</emma:literal>
                </emma:interpretation>
                <emma:interpretation id="interp47" emma:lang="it-IT" emma:confidence="0">
                  <emma:literal>Apparenti</emma:literal>
                </emma:interpretation>
                <emma:interpretation id="interp48" emma:lang="it-IT" emma:confidence="0">
                  <emma:literal>Apparite</emma:literal>
                </emma:interpretation>
                <emma:interpretation id="interp49" emma:lang="it-IT" emma:confidence="0">
                  <emma:literal>Appurate</emma:literal>
                </emma:interpretation>
              </emma:one-of>
            </emma:emma>
          </inkml:annotationXML>
          <inkml:trace contextRef="#ctx0" brushRef="#br0" timeOffset="54100.3036">23059 9350 0,'-26'26'0,"-1"78"0,-77-25 15,25 104-15,27 27 16,-27-1 0,1-25-1,51-53 1,1-53 0,26-52-1,0-52 1,26-105-1,27-78 1,-1-27 0,0 0-1,1 53 1,-27 0 0,-26 78-1,26 79 16,-26 52-15,0 79 0,26 52-1,79 105 1,26 0 0,-26-27-1,-53-51 1,-52-106-1,-78-52 1,-53-52 0,-53 0-1,1-26 1,78 52 0,27 26 15,78 0-31,105-26 15,25 0 1,54-52 15,-184 52-31</inkml:trace>
          <inkml:trace contextRef="#ctx0" brushRef="#br0" timeOffset="55042.9264">23268 10057 0,'157'-158'0,"-26"132"15,26 26 16,27 53-31,-53 51 16,-79-25 0,-52-27-1,-79 1 1,-78-1 15,-26-52-15,26-26-1,52 26 1,27 0 0,104-26-1,79 26 1,104-27 0,0 1-1,-25-52 1,-27 25-1,-79 27 1,-51 26 0,25 26-1,-26 1 1,-26 77 0,-26 106-1,26 25 16,-26 27-31,52 26 32,0-52-17,0-53 1,27-104 0,-27-132-1,0-130 1,-26 183-1</inkml:trace>
          <inkml:trace contextRef="#ctx0" brushRef="#br0" timeOffset="54424.2692">23504 10109 0,'26'236'16,"0"-1"-16,0 1 31,1 52-16,25-105 1,-52-52 0,0-105-1,-26-104 1,-27-105 0,27-53-1,-26-52 1,52 288-1</inkml:trace>
          <inkml:trace contextRef="#ctx0" brushRef="#br0" timeOffset="55472.2784">24159 9952 0,'707'131'16,"-577"0"0,-77 0-1,-79-53 1,-79-52-1,-52 1 1,-27-54 0,27-25-1,53 0 1,51 25 15,132 27-15,104 0-1,27 27 1,-27-27 0,-183 0-1</inkml:trace>
          <inkml:trace contextRef="#ctx0" brushRef="#br0" timeOffset="56965.2524">25494 10580 0,'105'-26'15,"-27"26"-15,27-26 0,0-26 16,-27-53 0,-51-26-1,-80 26 1,-52-26-1,-78 26 1,26 79 15,0 52-31,0 132 16,157-28 0,78 28-1,27-1 1,26-26 15,0-53-15,-26-25-16,-53-53 31,0 0-15,-25 0-1,25-27 1,53 27-1,-1-52 1,-25 0 0,-27-53-1,-25-52 1,-80 26 0,1-52-1,-1 52 1,1 26-1,52 79 1,79 26 0,52 0 15,26 26-31,26 0 16,-52-26-1,-26 0 16,-53-26-15,-26 26 0,-52 0-1,-26 26 1,-27 26 0,-52 53-1,53 26 1,25 26-1,106 27 1,51-27 0,27-26-1,26-79 1,0-78 0,-26-27-1,-26-104 1,-52-26-1,-27-27 1,-52 80 0,-53 51-1,-26 79 17,27 52-17,51 53 1,27 78-1,105-52 1,0 0 0,26-78-1,-53-53 1,27-79 0,-52-78-1,-27 26 1,0 52-1,0 27 1,0 52 0,27 52-1,25 53 1,-25 0 0,25 0-1,-25-1 16,-1-51-15,0-1 0,1-52-1,25 0 1,-52 0 0,-26-26-1,27 0 1,-27-27-1,52 1 1,0 0 0,-52 52-1</inkml:trace>
          <inkml:trace contextRef="#ctx0" brushRef="#br0" timeOffset="57816.15">28505 8957 0,'393'52'16,"-105"53"-1,0 52 1,-288-157-16</inkml:trace>
          <inkml:trace contextRef="#ctx0" brushRef="#br0" timeOffset="57613.1836">28689 8695 0,'26'183'0,"26"105"15,-26-52 1,27 26 0,25 0-1,-25-1 1,25-77-1,1-53 17,-1-79-32,1-52 15,26-52 17,-1-53-17,-25-52 1,-27 26-1,-52 26 1,-26 27 0,0 51-1,-26 27 1,25 27 0,54 25-1,-1 53 1,52 26-1,27 0 1,26-27 0,-52-104-1,-79 0 1</inkml:trace>
        </inkml:traceGroup>
      </inkml:traceGroup>
    </inkml:traceGroup>
  </inkml:traceGroup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21:08.013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440 0 0,'0'131'0,"-27"52"0,1 79 15,26 105 1,-26 52 0,26 78-1,-26 53 1,0 78-1,-1 27 1,-25 78 0,52 53-1,0 26 1,0 26 0,-26-1-1,26 28 1,-26-27-1,26-1 1,-53-103 15,27-106-15,-26-78 0,26-157-1,26-184 1,0-52-1,26-104 1,26-27 15,-26-26-31,53 26 16,26-26 0,52 26-1,105 53 1,52-1-1,105 1 1,78 52 0,79-26-1,131-1 1,53 1 0,25 26 15,27 26-16,-52-26 1,287 131 0,-445-105-1,-78 26 1,-157-78 0,-27-26-1,-157-158 1,-183 79-1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21:09.065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0 629 0,'786'-157'0,"-210"105"16,105 0 0,52-1-1,78 1 1,54 0-1,-1-27 1,26 53 0,-78 0 15,-79 26-15,-131 0-1,-130 26 1,-158 0-1,-105 26 1,-104 27 0,-26 52-1,-27 104 1,-52 80 0,26 104-1,-26 131 1,26 78-1,-26 79 1,-26 79 0,-26 104-1,26 79 1,-1 78 0,-25 79 30,26-26-46,0-26 0,-1-132 32,27-25-17,0-132 1,0-182 0,-26-184-1,-52-184 1,-27-182-1,-78-211 1,-1-234 0,1-184-1,183 576 1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21:15.69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9CC7CEB-1F9C-47C5-80EC-9FA4E7230022}" emma:medium="tactile" emma:mode="ink">
          <msink:context xmlns:msink="http://schemas.microsoft.com/ink/2010/main" type="writingRegion" rotatedBoundingBox="4700,1118 31218,2445 30704,12720 4186,11393"/>
        </emma:interpretation>
      </emma:emma>
    </inkml:annotationXML>
    <inkml:traceGroup>
      <inkml:annotationXML>
        <emma:emma xmlns:emma="http://www.w3.org/2003/04/emma" version="1.0">
          <emma:interpretation id="{38ED765B-ACBF-4241-AAC3-024CC443CAFC}" emma:medium="tactile" emma:mode="ink">
            <msink:context xmlns:msink="http://schemas.microsoft.com/ink/2010/main" type="paragraph" rotatedBoundingBox="4700,1118 31218,2445 31039,6035 4521,470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43CD56D-3F4E-4BC5-9ADA-78B62F9918D5}" emma:medium="tactile" emma:mode="ink">
              <msink:context xmlns:msink="http://schemas.microsoft.com/ink/2010/main" type="inkBullet" rotatedBoundingBox="4696,1213 6204,1288 6094,3490 4585,3414"/>
            </emma:interpretation>
            <emma:one-of disjunction-type="recognition" id="oneOf0">
              <emma:interpretation id="interp0" emma:lang="it-IT" emma:confidence="0">
                <emma:literal>E</emma:literal>
              </emma:interpretation>
              <emma:interpretation id="interp1" emma:lang="it-IT" emma:confidence="0">
                <emma:literal>È</emma:literal>
              </emma:interpretation>
              <emma:interpretation id="interp2" emma:lang="it-IT" emma:confidence="0">
                <emma:literal>É</emma:literal>
              </emma:interpretation>
              <emma:interpretation id="interp3" emma:lang="it-IT" emma:confidence="0">
                <emma:literal>EX</emma:literal>
              </emma:interpretation>
              <emma:interpretation id="interp4" emma:lang="it-IT" emma:confidence="0">
                <emma:literal>ET</emma:literal>
              </emma:interpretation>
            </emma:one-of>
          </emma:emma>
        </inkml:annotationXML>
        <inkml:trace contextRef="#ctx0" brushRef="#br0">11-550 0,'184'-79'0,"130"27"0,53 52 16,-27 26-1,-157-52 1,-183 26 0</inkml:trace>
        <inkml:trace contextRef="#ctx0" brushRef="#br0" timeOffset="-443.0132">300 0 0,'-53'131'0,"53"0"0,-52 26 16,26 26-1,-27 27 1,1 25 0,-1-25-1,53-79 1,53-79 0,78-26-1,78-52 1,53 0-1,-26 0 1,-1 0 0,-51 26-1,-79 26 1,-105-26 0,-105-53-1,-105-78 1,210 131-1</inkml:trace>
        <inkml:trace contextRef="#ctx0" brushRef="#br0" timeOffset="-203.9422">221 419 0,'131'-79'0,"105"27"0,-1 26 16,-51-27 0,-132-51-1,-131-27 1,79 131-1</inkml:trace>
      </inkml:traceGroup>
      <inkml:traceGroup>
        <inkml:annotationXML>
          <emma:emma xmlns:emma="http://www.w3.org/2003/04/emma" version="1.0">
            <emma:interpretation id="{CC3E79B9-258D-4301-AAF1-DA285C384F5A}" emma:medium="tactile" emma:mode="ink">
              <msink:context xmlns:msink="http://schemas.microsoft.com/ink/2010/main" type="line" rotatedBoundingBox="6481,1207 31218,2445 31039,6035 6302,4798"/>
            </emma:interpretation>
          </emma:emma>
        </inkml:annotationXML>
        <inkml:traceGroup>
          <inkml:annotationXML>
            <emma:emma xmlns:emma="http://www.w3.org/2003/04/emma" version="1.0">
              <emma:interpretation id="{F5516D59-8C4D-4D05-8C16-C820DFB6A290}" emma:medium="tactile" emma:mode="ink">
                <msink:context xmlns:msink="http://schemas.microsoft.com/ink/2010/main" type="inkWord" rotatedBoundingBox="6400,2835 7817,2906 7718,4868 6302,4798"/>
              </emma:interpretation>
              <emma:one-of disjunction-type="recognition" id="oneOf1">
                <emma:interpretation id="interp5" emma:lang="it-IT" emma:confidence="0">
                  <emma:literal>9</emma:literal>
                </emma:interpretation>
                <emma:interpretation id="interp6" emma:lang="it-IT" emma:confidence="0">
                  <emma:literal>g</emma:literal>
                </emma:interpretation>
                <emma:interpretation id="interp7" emma:lang="it-IT" emma:confidence="0">
                  <emma:literal>l</emma:literal>
                </emma:interpretation>
                <emma:interpretation id="interp8" emma:lang="it-IT" emma:confidence="0">
                  <emma:literal>I</emma:literal>
                </emma:interpretation>
                <emma:interpretation id="interp9" emma:lang="it-IT" emma:confidence="0">
                  <emma:literal>7</emma:literal>
                </emma:interpretation>
              </emma:one-of>
            </emma:emma>
          </inkml:annotationXML>
          <inkml:trace contextRef="#ctx0" brushRef="#br0" timeOffset="627.4394">1714 1309 0,'366'157'0,"-209"-157"16,0-78 0,-104-53-1,-53 0 1,-79 26 0,-26 27-1,-78 25 1,26 79-1,26 53 1,53 26 0,78-1-1,78 1 1,105-52 0,1-1-1,-53 27 1,-79-1-1,0 27 17,-52 78-17,27-26 1,-1 53 0,0-27-1,26 0 1,-26-26-1,-26-52 1,-26-79 15,0-78-31,26-105 16,0 157 0</inkml:trace>
          <inkml:trace contextRef="#ctx0" brushRef="#br0" timeOffset="1032.3964">3101 1466 0,'0'0'16</inkml:trace>
        </inkml:traceGroup>
        <inkml:traceGroup>
          <inkml:annotationXML>
            <emma:emma xmlns:emma="http://www.w3.org/2003/04/emma" version="1.0">
              <emma:interpretation id="{217582FA-C82E-4A94-9D33-6489DD43A0A6}" emma:medium="tactile" emma:mode="ink">
                <msink:context xmlns:msink="http://schemas.microsoft.com/ink/2010/main" type="inkWord" rotatedBoundingBox="10893,1428 17151,1741 16983,5087 10725,4774"/>
              </emma:interpretation>
              <emma:one-of disjunction-type="recognition" id="oneOf2">
                <emma:interpretation id="interp10" emma:lang="it-IT" emma:confidence="0">
                  <emma:literal>fondi</emma:literal>
                </emma:interpretation>
                <emma:interpretation id="interp11" emma:lang="it-IT" emma:confidence="0">
                  <emma:literal>fondi.</emma:literal>
                </emma:interpretation>
                <emma:interpretation id="interp12" emma:lang="it-IT" emma:confidence="0">
                  <emma:literal>fondo.</emma:literal>
                </emma:interpretation>
                <emma:interpretation id="interp13" emma:lang="it-IT" emma:confidence="0">
                  <emma:literal>fonda.</emma:literal>
                </emma:interpretation>
                <emma:interpretation id="interp14" emma:lang="it-IT" emma:confidence="0">
                  <emma:literal>fonde.</emma:literal>
                </emma:interpretation>
              </emma:one-of>
            </emma:emma>
          </inkml:annotationXML>
          <inkml:trace contextRef="#ctx0" brushRef="#br0" timeOffset="2126.2682">6113 1571 0,'183'-78'0,"27"51"0,51 27 15,54-26 1,-54 0 0,-103 0-1,-54-27 1,-104 53 0</inkml:trace>
          <inkml:trace contextRef="#ctx0" brushRef="#br0" timeOffset="1891.1004">6663 183 0,'157'-366'0,"-79"209"16,-25 52 0,-53 52-1,-27 53 1,-51 53 0,-1 52-1,27 104 1,26 105-1,78 53 1,1 26 0,25-1-1,-26-51 1,-25-1 0,-80-52-1,-51-52 1,-27-79 15,-26-52-15,26-79-1,0-131 1,26-78 0,105 183-1</inkml:trace>
          <inkml:trace contextRef="#ctx0" brushRef="#br0" timeOffset="2565.3782">7789 1702 0,'157'52'0,"0"-52"15,0-26-15,52-52 16,-78-53-1,-26 26 1,-105-26 0,-52 0-1,-105 53 17,-79 51-17,-26 54 1,26 51-1,53 53 1,105 26 0,130-26-1,53-52 1,104-27 0,27-78-1,-1-79 1,-25 0-1,-210 105 1</inkml:trace>
          <inkml:trace contextRef="#ctx0" brushRef="#br0" timeOffset="3033.7622">9203 1047 0,'0'53'0,"26"25"15,-26 53-15,0 26 0,26-26 16,26-52 0,27-79-1,26-53 1,52-51-1,-52-1 1,-1 26 0,-25 27-1,-53 78 17,0 27-17,0 78 1,1 26-1,51-26 1,27-53 0,78-52-1,-26-104 1,27-79 0,-27-79-1,-157 236 1</inkml:trace>
          <inkml:trace contextRef="#ctx0" brushRef="#br0" timeOffset="3556.791">11664-183 0,'26'52'0,"-52"79"0,0 78 16,0 53-1,0 0 1,26 0 0,-27-53-1,1-51 1,-26-27-1,-79-79 1,-26 0 0,-53-26-1,27 27 17,78 25-17,79 1 1,78-1-1,105-25 1,158-27 0,-106-26-1,-52 0 1,-26-52 0,-52-27-1,26-26 16,-105 105-15</inkml:trace>
          <inkml:trace contextRef="#ctx0" brushRef="#br0" timeOffset="3716.8222">12293 1781 0,'0'26'0,"26"26"0,0 27 0,0-132 16,-26 53-1</inkml:trace>
        </inkml:traceGroup>
        <inkml:traceGroup>
          <inkml:annotationXML>
            <emma:emma xmlns:emma="http://www.w3.org/2003/04/emma" version="1.0">
              <emma:interpretation id="{6D787A8F-7D39-46F3-BCAD-ECD5CB374A29}" emma:medium="tactile" emma:mode="ink">
                <msink:context xmlns:msink="http://schemas.microsoft.com/ink/2010/main" type="inkWord" rotatedBoundingBox="19349,2721 31175,3313 31047,5868 19221,5276"/>
              </emma:interpretation>
              <emma:one-of disjunction-type="recognition" id="oneOf3">
                <emma:interpretation id="interp15" emma:lang="it-IT" emma:confidence="0">
                  <emma:literal>migrazione</emma:literal>
                </emma:interpretation>
                <emma:interpretation id="interp16" emma:lang="it-IT" emma:confidence="0">
                  <emma:literal>mi graziose</emma:literal>
                </emma:interpretation>
                <emma:interpretation id="interp17" emma:lang="it-IT" emma:confidence="0">
                  <emma:literal>mi graziare</emma:literal>
                </emma:interpretation>
                <emma:interpretation id="interp18" emma:lang="it-IT" emma:confidence="0">
                  <emma:literal>mi graziosa</emma:literal>
                </emma:interpretation>
                <emma:interpretation id="interp19" emma:lang="it-IT" emma:confidence="0">
                  <emma:literal>mi graziane</emma:literal>
                </emma:interpretation>
              </emma:one-of>
            </emma:emma>
          </inkml:annotationXML>
          <inkml:trace contextRef="#ctx0" brushRef="#br0" timeOffset="4877.0484">14702 1178 0,'26'79'0,"-52"78"0,-27 26 15,27 1 1,26-27-1,0-105 1,52 0 0,1-78-1,25-52 1,27-53 0,26-26-1,0 78 1,-26 53-1,-53 26 1,-26 78 0,0 53-1,1 0 1,-1-52 15,0-27-15,53-52-1,25-52 1,1-53 0,26 0-1,-26 1 1,-27 51 0,-52 79-1,27 53 1,-53 78-1,-26 0 1,52-52 0,26-53-1,1-52 1,51-78 0,1-1-1,-26-52 1,-1 53-1,-52 25 1,-26 53 15,0 53-15,27 51 0,-1 27-1,52-52 1,53 0-1,0-27 1,-26-104 0,-79-53-1,-52-79 1,26 184 0</inkml:trace>
          <inkml:trace contextRef="#ctx0" brushRef="#br0" timeOffset="5163.9336">16535 995 0,'0'0'0</inkml:trace>
          <inkml:trace contextRef="#ctx0" brushRef="#br0" timeOffset="5651.8336">17556 1885 0,'209'79'16,"-25"-79"-16,-53-53 0,-27-25 15,-25-27 1,-79 27 0,-53-1-1,-51 53 1,-80 26 15,1 78-15,52 27-1,53 26 1,78 0 0,78-26-1,105 26 1,27 0-1,-1 26 1,-51 26 0,-80-26-1,-78 26 1,-105-25 0,-52-28-1,-78-25 1,-53-79-1,26-26 17,52-52-32,105-53 15,132-78 17,104-105-17,-131 288 1</inkml:trace>
          <inkml:trace contextRef="#ctx0" brushRef="#br0" timeOffset="7226.7748">18498 1519 0,'27'-79'0,"-1"79"0,52-26 0,53 26 15,0 26-15,-52 0 16,-53 27 0,-52 51-1,-79 1 1,0 52-1,27 0 1,78-26 0,78-26-1,53-53 17,131-78-17,-105 0 1,-52-26-1,-79-1 1,-26 53 0,-26-26-1,26 52 1,26 1 0,27 25-1,51-26 1,80 0-1,25-52 1,-26-26 15,-52-1-15,-78-25 0,-80-27-1,-77 0 1,-53 27-1,-53 52 1,53 52 0,0 78-1,131 1 1,52 0 0,105 0-1,0-1 1,78-77 15,-78 51-31,-26-52 16,-27 1-1,1-1 1,26 0 0,26 0-1,0-26 16,-53-52-15,1-27 0,-1-52-1,-52-26 1,1-26 0,-27 0-1,-27 25 1,27 1-1,27 105 1,25-27 0,53 53-1,0 0 1,52 26 0,-26 26-1,0 27 1,-105-27-1,-79 52 1,-78 1 0,-78 26-1,-27 26 17,53-1-17,78 1 1,105-26-1,105-26 1,78-1 0,27-25-1,-1-27 1,-104-52 0,-79-79-1,-104-26 1,-53 0-1,-79 0 1,27 53 0,78 78-1,105 26 1,52-26 0,132 0-1,25 26 1,53 26 15,-52-104-31,-79-27 31,-131 79-15</inkml:trace>
          <inkml:trace contextRef="#ctx0" brushRef="#br0" timeOffset="7730.2876">22007 1126 0,'0'0'0</inkml:trace>
          <inkml:trace contextRef="#ctx0" brushRef="#br0" timeOffset="7463.8942">22217 1650 0,'-105'183'0,"105"0"15,0 1 1,52-27 0,1-79-1,-1-78 1,1-105 31,-53-78-47,0 183 0</inkml:trace>
          <inkml:trace contextRef="#ctx0" brushRef="#br0" timeOffset="8034.7372">22950 2226 0,'183'209'0,"-52"-183"15,-26-78 1,-26-53-1,-53-26 1,-79 0 0,-51 0-1,-80 27 1,-51 104 0,51 52-1,53 53 1,131 26-1,79 0 17,104 0-32,53-79 15,0-104 1,-27-27 0,-209 79-1</inkml:trace>
          <inkml:trace contextRef="#ctx0" brushRef="#br0" timeOffset="8785.1274">23840 1807 0,'27'26'0,"-27"26"0,52 79 15,-26 0-15,53-26 16,-1-53 0,-52-52-1,27-26 1,-27 0 0,26 0-1,27 0 16,78 52-15,0-26 0,26 0-1,1 0 1,-27 0 15,26-26-31,-26-1 16,-52-25-1,-26 0 1,-27-27 0,0 53-1,-52-27 1,26 1 0,1 26-1,-27 26 16,0-26-15,0 26 0,-53 0-1,-25-26 1,-53-1 0,0 27-1,52 27 1,79 51-1,131 53 1,79 26 0,25 26-1,1 1 1,-79-53 0,-78-79-1,-79-52 1</inkml:trace>
        </inkml:traceGroup>
      </inkml:traceGroup>
    </inkml:traceGroup>
    <inkml:traceGroup>
      <inkml:annotationXML>
        <emma:emma xmlns:emma="http://www.w3.org/2003/04/emma" version="1.0">
          <emma:interpretation id="{577DF89E-498D-427D-B853-91BD04ED9956}" emma:medium="tactile" emma:mode="ink">
            <msink:context xmlns:msink="http://schemas.microsoft.com/ink/2010/main" type="paragraph" rotatedBoundingBox="5187,6952 23934,7312 23839,12285 5092,1192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1978CC0-C3DC-4703-9D77-E287EB825BDD}" emma:medium="tactile" emma:mode="ink">
              <msink:context xmlns:msink="http://schemas.microsoft.com/ink/2010/main" type="line" rotatedBoundingBox="5187,6952 23934,7312 23839,12285 5092,11925"/>
            </emma:interpretation>
          </emma:emma>
        </inkml:annotationXML>
        <inkml:traceGroup>
          <inkml:annotationXML>
            <emma:emma xmlns:emma="http://www.w3.org/2003/04/emma" version="1.0">
              <emma:interpretation id="{89C2C4B6-FC3A-4601-97ED-3D77BD615D74}" emma:medium="tactile" emma:mode="ink">
                <msink:context xmlns:msink="http://schemas.microsoft.com/ink/2010/main" type="inkWord" rotatedBoundingBox="5187,6952 23934,7312 23839,12285 5092,11925"/>
              </emma:interpretation>
              <emma:one-of disjunction-type="recognition" id="oneOf4">
                <emma:interpretation id="interp20" emma:lang="it-IT" emma:confidence="0">
                  <emma:literal>smaltano</emma:literal>
                </emma:interpretation>
                <emma:interpretation id="interp21" emma:lang="it-IT" emma:confidence="0">
                  <emma:literal>Smaltano</emma:literal>
                </emma:interpretation>
                <emma:interpretation id="interp22" emma:lang="it-IT" emma:confidence="0">
                  <emma:literal>smaltane</emma:literal>
                </emma:interpretation>
                <emma:interpretation id="interp23" emma:lang="it-IT" emma:confidence="0">
                  <emma:literal>Smaltane</emma:literal>
                </emma:interpretation>
                <emma:interpretation id="interp24" emma:lang="it-IT" emma:confidence="0">
                  <emma:literal>Sanatone</emma:literal>
                </emma:interpretation>
              </emma:one-of>
            </emma:emma>
          </inkml:annotationXML>
          <inkml:trace contextRef="#ctx0" brushRef="#br0" timeOffset="10711.3566">1818 6206 0,'26'-26'0,"-26"0"0,-104-1 0,-106 80 15,-25-27-15,-27 52 16,0 1 0,79 26-1,104-27 1,79 1 0,79-27-1,156 53 1,132-26-1,26 51 1,-27 28 0,-52 25-1,-78 0 1,-157-26 0,-132-26-1,-78-52 1,-104-1-1,-80-51 17,-51-27-17,25-27 1,1 1 0,104 0-1,132 0 1,130-53-1,131 1 1,105-53 0,-262 131-1</inkml:trace>
          <inkml:trace contextRef="#ctx0" brushRef="#br0" timeOffset="11514.44">3258 6965 0,'27'236'0,"-54"-27"16,27 1 0,0-53-1,27-52 1,51-79 0,27-78-1,26-53 1,-26-78-1,26-1 1,-27 1 0,1 78-1,-53 53 1,-25 78 0,-1 53 15,-26 104-31,-26-26 31,26 0-15,52-78-1,0-27 1,53-78 0,26-53-1,0-52 1,-52 0-1,-1 27 1,-26 51 15,-52 53-31,0 27 16,27 77 0,25 53-1,27 0 1,51-26-1,28-26 1,-1-52 0,-79-53-1,-104-158 1,-105-77 0,131 235-1</inkml:trace>
          <inkml:trace contextRef="#ctx0" brushRef="#br0" timeOffset="11723.2612">2970 5996 0,'0'-78'31,"341"130"-31,-341-52 0</inkml:trace>
          <inkml:trace contextRef="#ctx0" brushRef="#br0" timeOffset="12482.4336">8024 6127 0,'26'27'0,"-78"77"0,-53 53 31,1 79-31,-1 26 0,-52 26 32,-53 52-17,-52-104 1,53-157 0,26-79 15,26-79-31,26-78 15,52-53 17,79 1-17,79 26 1,-1 78 0,27 26-1,0 79 1,52 79-1,0 78 1,26 26 0,0 53-1,-52-27 1,0-25 0,-26-27-1,0-52 1,-53-53-1,-26-78 1,27-105 0,-27-52-1,-26 183 1</inkml:trace>
          <inkml:trace contextRef="#ctx0" brushRef="#br0" timeOffset="12969.3578">8888 6965 0,'105'0'0,"26"0"16,79 26-16,51-26 0,-77 27 31,-27-27-15,-183 26-1,-105-26 1,-105 0-1,-26 52 1,27 53 0,104 0-1,104 26 1,80-105 0,156-26-1,1 26 16,25-26-15,-25 0 0,-79-52-16,-131 52 15</inkml:trace>
          <inkml:trace contextRef="#ctx0" brushRef="#br0" timeOffset="13465.0642">12057 5211 0,'26'78'0,"-52"132"0,-27 78 16,27 79-1,26-1 1,0 27 0,0-26-1,0-79 1,0-53 0,0-104-1,-52-78 1,-27-106-1,-25-183 1,-27-52 0,131 288-1</inkml:trace>
          <inkml:trace contextRef="#ctx0" brushRef="#br0" timeOffset="13746.0946">10931 6311 0,'366'-53'0,"1"53"16,52 0 0,26 53-1,-52-1 16,-53 0-31,-104 1 16,-131-1 15,-184-26-15,79-26 0</inkml:trace>
          <inkml:trace contextRef="#ctx0" brushRef="#br0" timeOffset="14864.3614">13130 7725 0,'419'78'0,"-183"-78"15,-26-78 1,-53-27 0,-79-26-1,-52-26 1,-130-26 15,-132 25-15,27 158-1,-27 53 1,26 78 0,106 0-1,77 26 17,80-52-32,78-1 15,78-51 16,1-27-31,-1-105 32,-78 27-17,-78 26 1,-27 26 0,-26 0-1,0 26 1,52 52-1,0 1 1,53-27 0,26 1-1,0-53 1,52-53 0,-26-78-1,-52 1 16,0-1-15,-53 26 0,-26 53-16,1 52 15,-27 52 1,0 79 15,0 52-15,0-26-1,52-26 1,27-78 0,25-53-1,27-79 1,-26-52 0,26-26-1,-53 26 1,-25 26-1,-27 53 1,0 52 0,-26 52-1,26 79 1,27 26 0,25-26-1,1 0 1,26-52-1,-27-27 17,1-52-17,-53-78 1,-26 78 0</inkml:trace>
          <inkml:trace contextRef="#ctx0" brushRef="#br0" timeOffset="15747.4604">16116 10212 0,'78'53'16,"-25"-158"-16,-1-235 0,0-27 0,1-26 31,25-52-31,1-26 31,-1-27-15,1 27 0,26 26-1,52 52 1,52 79-1,53 78 1,26 105 0,26 79-1,-52 104 1,-105 79 0,-104 26-1,-158 26 16,-105 27-31,-78-53 16,27 0 0,103 0-1,106-26 1,183 0 0,131 0 15,104 26-16,27 53 1,-52-1 0,-132 1-1,-156-53 1,-158-105 0,-131 79-1,-78-105 1,-53 0-1,27-26 1,52 0 0,131 53-1,131 25 1,26-78 0</inkml:trace>
        </inkml:traceGroup>
      </inkml:traceGroup>
    </inkml:traceGroup>
  </inkml:traceGroup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22:51.47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00BFD7A-33ED-4B8D-8259-4CEF0EE33B10}" emma:medium="tactile" emma:mode="ink">
          <msink:context xmlns:msink="http://schemas.microsoft.com/ink/2010/main" type="inkDrawing" rotatedBoundingBox="3851,3975 26424,5037 26418,5160 3845,4098" shapeName="Other"/>
        </emma:interpretation>
      </emma:emma>
    </inkml:annotationXML>
    <inkml:trace contextRef="#ctx0" brushRef="#br0">0 0 0,'183'0'16,"-26"0"-16,52 0 0,53 0 16,0 26 15,79-26-15,-1 26-1,53 0 1,26 0-1,26 27 1,52-27 0,1 0-1,52 26 1,26-25 0,0-1-1,0 0 1,53 26-1,25-25 1,1-1 0,-1 0-1,1 0 1,26 0 0,0 0-1,26 1 16,-26-1-15,-27 0 0,1 0-1,-1 0 1,-25 1 0,-1-1-1,263 26 1,-315-26-1,26 27 1,-26-27 0,-26 26-1,-26-26 17,-1 1-17,-51-27 1,-1 26-1,-78-26 1,0-53 0,-79 53-1,-26 27 1,-79-27 0,-78 26-1,-26 0 1,-52-26-1,-53 26 1,-131-78 0,131 52-1</inkml:trace>
  </inkml:traceGroup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22:56.22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E64EECB-EF47-4178-B4B9-CECE00DD63ED}" emma:medium="tactile" emma:mode="ink">
          <msink:context xmlns:msink="http://schemas.microsoft.com/ink/2010/main" type="writingRegion" rotatedBoundingBox="4813,6392 31898,7299 31535,18131 4450,17224"/>
        </emma:interpretation>
      </emma:emma>
    </inkml:annotationXML>
    <inkml:traceGroup>
      <inkml:annotationXML>
        <emma:emma xmlns:emma="http://www.w3.org/2003/04/emma" version="1.0">
          <emma:interpretation id="{57D90B75-2FE0-4C21-98AC-97F66AE28077}" emma:medium="tactile" emma:mode="ink">
            <msink:context xmlns:msink="http://schemas.microsoft.com/ink/2010/main" type="paragraph" rotatedBoundingBox="4860,6088 25478,7548 25162,12016 4544,1055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18508DC-DB6A-47ED-A0D9-464EEFB3C85C}" emma:medium="tactile" emma:mode="ink">
              <msink:context xmlns:msink="http://schemas.microsoft.com/ink/2010/main" type="line" rotatedBoundingBox="4860,6088 23536,7411 23390,9467 4714,8145"/>
            </emma:interpretation>
          </emma:emma>
        </inkml:annotationXML>
        <inkml:traceGroup>
          <inkml:annotationXML>
            <emma:emma xmlns:emma="http://www.w3.org/2003/04/emma" version="1.0">
              <emma:interpretation id="{D3855B0E-8A77-4951-9F57-66DC3F2A269B}" emma:medium="tactile" emma:mode="ink">
                <msink:context xmlns:msink="http://schemas.microsoft.com/ink/2010/main" type="inkWord" rotatedBoundingBox="4832,6486 5814,6556 5731,7732 4748,7662"/>
              </emma:interpretation>
              <emma:one-of disjunction-type="recognition" id="oneOf0">
                <emma:interpretation id="interp0" emma:lang="it-IT" emma:confidence="0">
                  <emma:literal>2</emma:literal>
                </emma:interpretation>
                <emma:interpretation id="interp1" emma:lang="it-IT" emma:confidence="0">
                  <emma:literal>1</emma:literal>
                </emma:interpretation>
                <emma:interpretation id="interp2" emma:lang="it-IT" emma:confidence="0">
                  <emma:literal>Z</emma:literal>
                </emma:interpretation>
                <emma:interpretation id="interp3" emma:lang="it-IT" emma:confidence="0">
                  <emma:literal>L</emma:literal>
                </emma:interpretation>
                <emma:interpretation id="interp4" emma:lang="it-IT" emma:confidence="0">
                  <emma:literal>z</emma:literal>
                </emma:interpretation>
              </emma:one-of>
            </emma:emma>
          </inkml:annotationXML>
          <inkml:trace contextRef="#ctx0" brushRef="#br0">0 550 0,'105'-105'16,"-26"27"-16,25-27 0,-25 0 15,-27 1 1,1 77 15,-27 1-15,-26 79 0,0 51-1,-26 27 1,26 26-1,26-26 1,-26 0 0,0 0-1,-79-52 1,1-1 0,-53-25-1,26-1 1,53-26-1,78 0 1,79-26 0,78 0-1,26 0 1,-25 0 0,-53 0 15,-79 27-16,-78-27 1,-53-27 0,53-25-1,26 52 1</inkml:trace>
        </inkml:traceGroup>
        <inkml:traceGroup>
          <inkml:annotationXML>
            <emma:emma xmlns:emma="http://www.w3.org/2003/04/emma" version="1.0">
              <emma:interpretation id="{3835646A-33B3-4A96-9827-4FB6054C7DA4}" emma:medium="tactile" emma:mode="ink">
                <msink:context xmlns:msink="http://schemas.microsoft.com/ink/2010/main" type="inkWord" rotatedBoundingBox="9483,6415 17638,6993 17492,9049 9337,8472"/>
              </emma:interpretation>
              <emma:one-of disjunction-type="recognition" id="oneOf1">
                <emma:interpretation id="interp5" emma:lang="it-IT" emma:confidence="0">
                  <emma:literal>Riflettori</emma:literal>
                </emma:interpretation>
                <emma:interpretation id="interp6" emma:lang="it-IT" emma:confidence="0">
                  <emma:literal>riflettori</emma:literal>
                </emma:interpretation>
                <emma:interpretation id="interp7" emma:lang="it-IT" emma:confidence="0">
                  <emma:literal>Rilettoci</emma:literal>
                </emma:interpretation>
                <emma:interpretation id="interp8" emma:lang="it-IT" emma:confidence="0">
                  <emma:literal>Rilettosi</emma:literal>
                </emma:interpretation>
                <emma:interpretation id="interp9" emma:lang="it-IT" emma:confidence="0">
                  <emma:literal>Riluttai</emma:literal>
                </emma:interpretation>
              </emma:one-of>
            </emma:emma>
          </inkml:annotationXML>
          <inkml:trace contextRef="#ctx0" brushRef="#br0" timeOffset="1026.5416">4871 393 0,'26'52'0,"-52"79"15,26 53-15,-26 25 16,52-26 0,0-52 15,0-26-15,-26-105-1,0 0 1,-52-105-1,-53-78 1,26-26 0,27 25-1,104 27 1,53 52 0,131 53-1,0 26 1,52 52-1,-105 26 1,-131 27 0,-104-1-1,-105 1 1,-53 0 0,1-1-1,104 1 16,105-1-31,105 1 32,104-27-17,53 27 1,-52-53 0,-106 0-1,-51-52 1,-53-26-1,-26-27 1,-27 27 0,53 25-1,26 27 1,1 53 0,25 25-1,0 27 1,27-26-1,26-27 1,-27-52 0,-25-131-1,-27-26 1,-26 157 0</inkml:trace>
          <inkml:trace contextRef="#ctx0" brushRef="#br0" timeOffset="1293.9108">6101 262 0,'0'0'16</inkml:trace>
          <inkml:trace contextRef="#ctx0" brushRef="#br0" timeOffset="3440.6708">7123 157 0,'26'105'0,"-26"26"0,0 78 16,26 53-1,53 0 17,-27 0-32,0 0 15,-78 26 1,-52-157-1,-79-79 1,-27-52 0,1-52-1,52-53 1,79 0 0,104 1 15,79-27-16,78 26 1,53-52 0,0 26-1,-26-52 1,-105-1 0,-53-25-1,-52-1 1,-78 27-1,-26 78 1,-1 79 0,0 52-1,27 105 1,0 53 0,78 51 15,52-25-31,1-1 31,26-52-15,26-26-1,0-78 1,-1-53 0,-25-53-1,-52-25 1,-27-53-1,-26 52 1,-53 1 0,27 78-1,26 26 1,0 79 0,53 25 15,78-25-31,26 0 15,0-53 17,-26-78-32,0-79 15,-53-104 1,-52-53 0,-26-26-1,-78 79 16,78 25-15,0 106 0,0 104-1,0 0 1,26 79 0,-26 104-1,52 27 1,-25 26-1,-1-53 1,26-25 0,-52-80-1,0-77 1,0-54 0,-78-25-1,25-53 1,27 27-1,26-1 1,26 53 0,79-26-1,0 25 17,52-25-17,-26-27 1,-53-25-1,27-53 1,-105-1 0,-26 1-1,-27 79 1,27 25 0,0 80-1,0 77 1,26 80-1,0 25 1,52 27 0,1-27-1,-1-52 1,0-26 0,-25-104 15,-54-54-31,-51-77 31,-27-80-15,0 27-1,53 52 1,26 53 0,78 78-1,53 27 1,26-53-1,78 52 1,1-26 0,-53 0-1,-52-26 1,-105 0 0,-27 27-1,-51 25 16,26 26-31,25 27 16,1 26 0,79-78-1,51 25 1,53-52 15,27-26-15,-27-26-1,-52-52 1,-53-1 0,-78-26-1,-131 0 1,-1 53 0,-25 26-1,26 52 1,79 53-1,104-27 1,52 53 0,132-27-1,-1-51 17,105-106-17,-156 0 1,-158 79-1</inkml:trace>
          <inkml:trace contextRef="#ctx0" brushRef="#br0" timeOffset="4016.3928">11155 1205 0,'53'0'16,"78"0"-16,78 0 0,-52 0 16,-26 0-16,-105 0 15,-26 26 1,-52 26 0,-53 27 15,27-1-16,78 53 1,52-78 0,53-1-1,52-26 1,0-52 15,0-26-31,-52-27 16,-79 27 15,-26-1-31,0 27 16,0 26 15,-26 26-15,52 53-1,53 26 1,-27-1-1,53-25 1,-27-27 0,-25-104-1,-53-53 1,0 105 0</inkml:trace>
          <inkml:trace contextRef="#ctx0" brushRef="#br0" timeOffset="4392.0758">12177 943 0,'0'0'0</inkml:trace>
        </inkml:traceGroup>
        <inkml:traceGroup>
          <inkml:annotationXML>
            <emma:emma xmlns:emma="http://www.w3.org/2003/04/emma" version="1.0">
              <emma:interpretation id="{C56DDE7C-2998-4644-8631-D51B2E69F9B9}" emma:medium="tactile" emma:mode="ink">
                <msink:context xmlns:msink="http://schemas.microsoft.com/ink/2010/main" type="inkWord" rotatedBoundingBox="19222,7696 23494,7998 23437,8800 19165,8497"/>
              </emma:interpretation>
              <emma:one-of disjunction-type="recognition" id="oneOf2">
                <emma:interpretation id="interp10" emma:lang="it-IT" emma:confidence="0">
                  <emma:literal>sono</emma:literal>
                </emma:interpretation>
                <emma:interpretation id="interp11" emma:lang="it-IT" emma:confidence="0">
                  <emma:literal>sano</emma:literal>
                </emma:interpretation>
                <emma:interpretation id="interp12" emma:lang="it-IT" emma:confidence="0">
                  <emma:literal>sonno</emma:literal>
                </emma:interpretation>
                <emma:interpretation id="interp13" emma:lang="it-IT" emma:confidence="0">
                  <emma:literal>sanno</emma:literal>
                </emma:interpretation>
                <emma:interpretation id="interp14" emma:lang="it-IT" emma:confidence="0">
                  <emma:literal>Sono</emma:literal>
                </emma:interpretation>
              </emma:one-of>
            </emma:emma>
          </inkml:annotationXML>
          <inkml:trace contextRef="#ctx0" brushRef="#br0" timeOffset="4792.1538">14900 1257 0,'-79'-52'0,"-52"52"0,0 52 0,53 0 15,52 27 1,78 0-1,79-1 1,52 1 0,27 25-1,-79-51 1,-105 25 0,-105-25-1,-78-27 1,-52 0-1,-1 0 17,105-52-17,53 26 1,131-78 0,104-1-1,-183 79 1</inkml:trace>
          <inkml:trace contextRef="#ctx0" brushRef="#br0" timeOffset="6187.5478">15397 1807 0,'27'26'0,"-27"0"16,52 1-16,53-1 0,26-26 0,26-26 15,-26-1-15,-27-51 16,-77-1 0,-80-25-1,-78-1 16,-78 0-15,-1 79 0,53 52-1,52 53 1,53-1 0,104 27-1,79 0 1,53-53 15,25-26-31,1-78 16,-27-27-1,-52-25 1,-53-1 0,-51 52-1,-27 80 1,-27-27-1,54 26 17,-27 26-17,0 27-15,0 52 32,52-53-17,0-25 1,1-53-1,25-27 1,27-51 0,-26-27-1,-1 27 1,-52 25 0,0 27-1,-26 78 1,0 27-1,0 26 1,53-27 0,25 1-1,53-27 1,-26-52 0,0-26-1,-53-26 1,1-1-1,-27 27 17,-26 26-17,0 26 1,52 27 0,27-1-1,25 27 1,27-27-1,26-26 1,-52 0 0,-26-26-1,-1-26 1,-52 26 0,27-26-1,-27 26 1,26-26-1,27 0 1,-27-27 0,-25 27 15,-27-26-31,-79-27 16,-78 0-1,-26 27 16,25 26-15,28 52 0,103 0-1,54 53 1,77 26 0,27-1-1,-26-51 1,-105-53-1</inkml:trace>
        </inkml:traceGroup>
      </inkml:traceGroup>
      <inkml:traceGroup>
        <inkml:annotationXML>
          <emma:emma xmlns:emma="http://www.w3.org/2003/04/emma" version="1.0">
            <emma:interpretation id="{16F047DE-47A2-4500-93DA-31F4B92026AE}" emma:medium="tactile" emma:mode="ink">
              <msink:context xmlns:msink="http://schemas.microsoft.com/ink/2010/main" type="line" rotatedBoundingBox="11350,8442 25365,9651 25146,12191 11131,10982"/>
            </emma:interpretation>
          </emma:emma>
        </inkml:annotationXML>
        <inkml:traceGroup>
          <inkml:annotationXML>
            <emma:emma xmlns:emma="http://www.w3.org/2003/04/emma" version="1.0">
              <emma:interpretation id="{73B15969-B41A-41D1-B94B-89C606C4039E}" emma:medium="tactile" emma:mode="ink">
                <msink:context xmlns:msink="http://schemas.microsoft.com/ink/2010/main" type="inkWord" rotatedBoundingBox="19851,9175 25365,9651 25163,11996 19649,11520"/>
              </emma:interpretation>
              <emma:one-of disjunction-type="recognition" id="oneOf3">
                <emma:interpretation id="interp15" emma:lang="it-IT" emma:confidence="0">
                  <emma:literal>meravigliatala</emma:literal>
                </emma:interpretation>
                <emma:interpretation id="interp16" emma:lang="it-IT" emma:confidence="0">
                  <emma:literal>metanizzatala</emma:literal>
                </emma:interpretation>
                <emma:interpretation id="interp17" emma:lang="it-IT" emma:confidence="0">
                  <emma:literal>menzionatala</emma:literal>
                </emma:interpretation>
                <emma:interpretation id="interp18" emma:lang="it-IT" emma:confidence="0">
                  <emma:literal>metanizzatala'</emma:literal>
                </emma:interpretation>
                <emma:interpretation id="interp19" emma:lang="it-IT" emma:confidence="0">
                  <emma:literal>meravigliatala'</emma:literal>
                </emma:interpretation>
              </emma:one-of>
            </emma:emma>
          </inkml:annotationXML>
          <inkml:trace contextRef="#ctx0" brushRef="#br0" timeOffset="12353.628">14978 4426 0,'105'52'0,"-26"0"15,-27 79-15,-52-26 0,-26 0 16,26-27 0,0-25-1,-26-53 1,-1-53 0,-25-25-1,-26-53 1,51 26-1,54 27 1,51 25 15,27 1-15,78 52 0,-26 0-1,-52 26 1,-79-26-1,-26 0 1,0 26 0,0-26-1</inkml:trace>
          <inkml:trace contextRef="#ctx0" brushRef="#br0" timeOffset="13541.1766">15712 4871 0,'157'52'0,"0"-52"16,0-26-16,-26 0 15,-53-27 17,-78 1-32,-78 0 15,-53-1 16,-26 53-15,52 26 0,26 53-1,158 0 1,78-1 0,79-26-1,-27 1 1,-78-27-1,-52 0 1,-79-26 0,0 0 15,0-26-15,26 52-1,53-26 1,25 26-1,53-52 1,-26 0 0,-52 0-1,-79-53 1,-79 1 0,-52-1-1,-52 27 1,52 26-1,53 52 1,78 26 15,52 1-31,79 51 16,26-25 0,0-1-1,-78-51 16,-53-1-15,0-26 0,-26-26-1,52 52 1,53-26 0,0 0-1,26 0 1,26-26-1,-26-53 17,-53-26-32,1-52 15,0 0 1,-27 0 0,-26 0-1,0 26 1,0 105-1,-26 0 1,-26 52 0,-26 0 15,52 131-15,0 26-1,26 27 1,53-53 15,-27 0-31,27-26 16,-27-79-1,27-52 1,-53-78 0,26-79-1,-52 157 1</inkml:trace>
          <inkml:trace contextRef="#ctx0" brushRef="#br0" timeOffset="14516.9766">18932 4295 0,'210'-27'0,"-53"80"0,0-1 16,-78 1-1,-27-27 1,-52 52 0,-26 27-1,-27 52 1,53-26 0,27-52-1,104-27 1,0-52-1,-27-26 17,-51-53-17,-53-25 1,-79-1 0,-78 52-1,0 27 1,26 26-1,79 53 1,52 25 0,78 27-1,79 26 1,27-26 0,25-1-1,-52-25 1,-26-1-1,-52-25 1,-79-27 0,-53-26-1,-78-52 1,131 52 0</inkml:trace>
          <inkml:trace contextRef="#ctx0" brushRef="#br0" timeOffset="13897.3436">18959 3928 0,'26'26'0,"-26"79"16,0 52-16,26 26 0,0 27 16,0-1 15,27 27-16,-1-131 1,-26-53 0,-26-104-1,-26-79 1,-26-52 0,52 183-1</inkml:trace>
          <inkml:trace contextRef="#ctx0" brushRef="#br0" timeOffset="11434.4244">15005 3300 0,'52'209'0,"-52"-104"16,0 0-1,26-27 1,0-52 0,27 0-1,-1-78 1,27-26 0,-27-27-1,0 79 1,-52-1-1,0 27 1,0 53 0,27 25-1,25-25 1,26 25 0,1-52-1,26-52 16,-53 0-15,-26 0 0,-26 26-1,0 0 1,26 0 0,1 26-1,51 0 1,27 0-1,26-26 1,0-26 0,-79 0-1,-52-52 1,-52 25 0,-79 1-1,-26 52 1,26 0-1,78 52 1,53-26 0,53 27 15,78-1-15,0 0-1,-27-25 1,-25 25-1,-27-26 1,1 0 0,25-26-1,1 0 1,26-26 0,-27-79-1,27-25 1,-53-54-1,1-25 1,-27 25 0,-26 27-1,26 26 1,-26 105 0,0 26-1,-26 105 16,0 52-15,-1 53 0,1-1-1,52 1 1,53-27 0,0-105-1,25-78 1,1-26-1,0-52 1,-53 25 0,-26 53-1,-26 0 17,0 26-17,53 53 1,25 0-1,27-27 1,0 0 0,0-78-1,-53-26 1,-78-53 0,-53-52-1,-52 26 1,131 131-1</inkml:trace>
          <inkml:trace contextRef="#ctx0" brushRef="#br0" timeOffset="11781.8092">16733 2828 0,'262'0'0,"26"26"15,0 27 1,-105-1 0,-183-52-1</inkml:trace>
          <inkml:trace contextRef="#ctx0" brushRef="#br0" timeOffset="11619.8264">17204 3326 0,'26'-26'31,"184"-158"-31,-210 184 0</inkml:trace>
          <inkml:trace contextRef="#ctx0" brushRef="#br0" timeOffset="8253.3164">6468 2985 0,'26'105'0,"-26"26"0,0 26 15,-26-26 1,26-52 0,0-27-1,26-52 16,0-79-31,53-51 16,0-1 0,-1-27-1,1 80 1,-27 52 0,0 78-1,-52 27 1,0 52 15,27-53-15,25-25-1,27-53 1,51-53 0,1-52-1,0 27 1,-52 25-1,-53 27 1,0 52 0,-26 27-1,26 78 1,1-26 0,77-27-1,27 1 1,26-79-1,27 0 1,-53-27 0,0-25-1,-27-26 17,-25-1-17,-53-26 1,-26 53-1,-79-1 1,1 53 0,-1 27-1,1 25 1,78 53 0,52 0-1,53-27 1,52-26-1,-26-52 1,26-26 0,-52-26-1,-53-53 1,-26 53 0,-26-1-1,0 53 16,-26 53-31,26 25 32,0 27-17,26-26 1,53-53 0,26-52-1,-1-27 1,-51-25-1,-1-1 1,-26 27 0,-26 26-1,0 26 1,0 52 0,0 27-1,27-27 1,51 0-1,27-52 1,0-26 0,-27 0-1,-26 0 1,-25 26 15,-27 0-15,26 26-1,0 26 1,26-26 0,27 27-1,26-53 1,26 0 0,-27-53-1,-51 1 1,-53-53-1,-105 1 1,-26 51 0,-52 27-1,52 52 1,52 27 0,79 51-1,79 1 1,104-26-1,53-53 17,-1-26-17,-25-26 1,-210 26-16</inkml:trace>
          <inkml:trace contextRef="#ctx0" brushRef="#br0" timeOffset="8892.4654">11679 3273 0,'26'53'0,"-26"25"0,0 27 0,26 0 16,1-53 0,25-26-1,-26-52 1,53-26 0,-27-27-1,0 1 1,1 52-1,-27 26 1,-26 52 0,0 26 15,52 27-15,1-79-1,-1-26 1,53-52-1,-27-27 1,-25 1 0,-27 52-1,-26 0 1,26 52 0,-26 52-1,26 27 1,53-53-1,-27-25 1,1-80 0,-80-52-1,-51-25 1,78 130 0</inkml:trace>
          <inkml:trace contextRef="#ctx0" brushRef="#br0" timeOffset="9069.0852">11574 2750 0,'53'0'0,"51"26"0,27 0 0,-131-26 16</inkml:trace>
          <inkml:trace contextRef="#ctx0" brushRef="#br0" timeOffset="9872.1686">13407 3352 0,'53'0'0,"-184"-26"15,-26 26-15,-1 52 0,54 27 0,78 25 16,52-25-1,105 0 1,52-27 0,0-52-1,27-79 17,-27-52-17,-52-26 1,-26-78-1,-79 25 1,-26 27 0,0 52-1,-26 79 1,0 52 0,-27 104-1,1 80 1,26 25-1,26 1 1,78-53 0,1-26-1,25-53 1,1-78 0,-26-26-1,25-26 1,-25-27-1,-53 79 17,-26 0-17,0 52 1,0 27 0,26 0-1,27-1 1,25-52-1,-25-78 1,-27-79 0,-52 0-1,26 131 1</inkml:trace>
          <inkml:trace contextRef="#ctx0" brushRef="#br0" timeOffset="10149.2958">14298 2985 0,'0'0'15</inkml:trace>
          <inkml:trace contextRef="#ctx0" brushRef="#br0" timeOffset="17434.6186">9165 3692 0,'53'27'0,"-53"51"0,0 53 16,0 0-16,0-26 15,26 26 1,-26-79 0,-26 27 15,-27-53-31,-78-26 31,-26 26-31,0 0 31,52 0-15,79 27-16,52-1 16,105-26 15,53 0-16,25-26 1,53-52 0,-26-26-1,-53-1 1,-78 0 0,-79 1-1,-26 25 1,-53 53-1,-51 27 1,25 77 0,53-25-1,26 26 1,105-27 0,26-52-1,78-26 1,27-78-1,-27-27 1,-52-52 15,-52-26-15,-53-1 0,-52 53-1,-26 79 1,-26 26-1,-27 78 1,1 79 0,52 53-1,-1-1 1,80-52 0,25-26-1,27-53 1,26-52-1,-26-105 1,-1-26 0,-25-52-1,-27 0 1,-52 52 0,-26 52 15,0 53-16,-53 52 1,27 105 15,0 26-31,52 26 16,52-25 0,27-54-1,25-51 1,1-53-1,0-26 1,-53-1 0,-52 1-1,0 26 1,26 26 0,-26 1-1,53 25 16,25-26-31,27-52 16,0-26 15,-53-1-15,-52-25 0,-78 25-1,-27 1 1,-52 52-1,52 52 1,27 1 0,78 25-1,78-25 1,79 25 0,26-26-1,1-25 1,-27-1-1,-52 0 1,-1 0 0,1 0-1,-26 1 1,-27-1 0,0 0 15,-104-26-16,52 0-15</inkml:trace>
        </inkml:traceGroup>
      </inkml:traceGroup>
    </inkml:traceGroup>
    <inkml:traceGroup>
      <inkml:annotationXML>
        <emma:emma xmlns:emma="http://www.w3.org/2003/04/emma" version="1.0">
          <emma:interpretation id="{26B12BAB-387D-4176-BA7B-8351EE793D73}" emma:medium="tactile" emma:mode="ink">
            <msink:context xmlns:msink="http://schemas.microsoft.com/ink/2010/main" type="paragraph" rotatedBoundingBox="4795,11136 31739,12039 31662,14322 4718,1341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36DA8B6-3F73-4EED-8A59-4BB0BCBE0731}" emma:medium="tactile" emma:mode="ink">
              <msink:context xmlns:msink="http://schemas.microsoft.com/ink/2010/main" type="line" rotatedBoundingBox="4795,11136 31739,12039 31662,14322 4718,13419"/>
            </emma:interpretation>
          </emma:emma>
        </inkml:annotationXML>
        <inkml:traceGroup>
          <inkml:annotationXML>
            <emma:emma xmlns:emma="http://www.w3.org/2003/04/emma" version="1.0">
              <emma:interpretation id="{C3341164-9ADD-46C1-BFB9-A0F04F5B65EF}" emma:medium="tactile" emma:mode="ink">
                <msink:context xmlns:msink="http://schemas.microsoft.com/ink/2010/main" type="inkWord" rotatedBoundingBox="4769,11919 6054,11963 6020,12983 4734,12940"/>
              </emma:interpretation>
              <emma:one-of disjunction-type="recognition" id="oneOf4">
                <emma:interpretation id="interp20" emma:lang="it-IT" emma:confidence="0">
                  <emma:literal>z</emma:literal>
                </emma:interpretation>
                <emma:interpretation id="interp21" emma:lang="it-IT" emma:confidence="0">
                  <emma:literal>Z</emma:literal>
                </emma:interpretation>
                <emma:interpretation id="interp22" emma:lang="it-IT" emma:confidence="0">
                  <emma:literal>2</emma:literal>
                </emma:interpretation>
                <emma:interpretation id="interp23" emma:lang="it-IT" emma:confidence="0">
                  <emma:literal>r</emma:literal>
                </emma:interpretation>
                <emma:interpretation id="interp24" emma:lang="it-IT" emma:confidence="0">
                  <emma:literal>7</emma:literal>
                </emma:interpretation>
              </emma:one-of>
            </emma:emma>
          </inkml:annotationXML>
          <inkml:trace contextRef="#ctx0" brushRef="#br0" timeOffset="18468.9666">-26 5525 0,'210'-78'0,"-27"52"0,26 26 31,-25 26-31,-80 0 16,-51 26 0,-106 53-1,-104 26 1,-52 52 0,52-26-1,78 1 1,79-54-1,105-51 1,78-27 0,53-26-1,-27 0 1,-52-26 15,-78 26-15,-105-53-1,-53 1 1,-26-27 0,105 79-1</inkml:trace>
        </inkml:traceGroup>
        <inkml:traceGroup>
          <inkml:annotationXML>
            <emma:emma xmlns:emma="http://www.w3.org/2003/04/emma" version="1.0">
              <emma:interpretation id="{929C9F1D-F5AC-45B1-A288-28DC09012ECE}" emma:medium="tactile" emma:mode="ink">
                <msink:context xmlns:msink="http://schemas.microsoft.com/ink/2010/main" type="inkWord" rotatedBoundingBox="9742,12004 13449,12129 13420,12976 9713,12852"/>
              </emma:interpretation>
              <emma:one-of disjunction-type="recognition" id="oneOf5">
                <emma:interpretation id="interp25" emma:lang="it-IT" emma:confidence="0">
                  <emma:literal>sono</emma:literal>
                </emma:interpretation>
                <emma:interpretation id="interp26" emma:lang="it-IT" emma:confidence="0">
                  <emma:literal>Sono</emma:literal>
                </emma:interpretation>
                <emma:interpretation id="interp27" emma:lang="it-IT" emma:confidence="0">
                  <emma:literal>Soro</emma:literal>
                </emma:interpretation>
                <emma:interpretation id="interp28" emma:lang="it-IT" emma:confidence="0">
                  <emma:literal>sorso</emma:literal>
                </emma:interpretation>
                <emma:interpretation id="interp29" emma:lang="it-IT" emma:confidence="0">
                  <emma:literal>seno</emma:literal>
                </emma:interpretation>
              </emma:one-of>
            </emma:emma>
          </inkml:annotationXML>
          <inkml:trace contextRef="#ctx0" brushRef="#br0" timeOffset="20040.0046">5604 5525 0,'-262'-26'16,"79"26"-1,52 26 1,52 1 0,105 25-1,79 26 1,79 1-1,51 26 1,-52 0 0,-78-1-1,-79-25 1,-78-1 0,-131-25-1,-1-27 16,-51 0-15,104-26 0,131-26-1,105-26 1,78-27 0,0 27-1,-183 52 1</inkml:trace>
          <inkml:trace contextRef="#ctx0" brushRef="#br0" timeOffset="21287.077">5971 6232 0,'78'53'15,"27"-27"-15,0-26 0,26-26 0,-1-27 16,-25-25 15,-52-1-15,-53-25 0,-79-1-1,-52 52 1,-105 1-1,105 104 1,53 27 0,78 0-1,78 25 17,53-51-17,27-27 1,-1-79-1,0-25 1,-53-27 0,-25 27-1,-27 25 1,27 53 0,-53 26-1,-26-26 1,26 27-1,-26 25 1,-26 53 0,26-27-1,26 1 1,27-27 0,25-26-1,1-52 1,-1-26-1,-25-27 1,-1 27 15,-26 0-15,-26 52 0,0 0-1,0 52 1,26 53-1,27-27 1,25 1 0,1-53-1,0-26 1,-1-79 0,1 1-1,-53 25 1,0 27-1,0 52 1,-26 53 0,26-53-1,53 53 1,-1-53 0,27 0-1,0-26 1,0-52 15,-27-1-15,-52-51-1,-52-1 1,-52 0 0,-79 27-1,-1 51 16,28 54-31,25 51 16,52 1 0,106 52-1,78-27 1,52-51 0,79-27-1,-262-26 1</inkml:trace>
        </inkml:traceGroup>
        <inkml:traceGroup>
          <inkml:annotationXML>
            <emma:emma xmlns:emma="http://www.w3.org/2003/04/emma" version="1.0">
              <emma:interpretation id="{26CAB03A-C3E2-4561-8883-2CABAFCF540B}" emma:medium="tactile" emma:mode="ink">
                <msink:context xmlns:msink="http://schemas.microsoft.com/ink/2010/main" type="inkWord" rotatedBoundingBox="14654,11875 20431,12068 20371,13869 14594,13676"/>
              </emma:interpretation>
              <emma:one-of disjunction-type="recognition" id="oneOf6">
                <emma:interpretation id="interp30" emma:lang="it-IT" emma:confidence="0">
                  <emma:literal>spostato</emma:literal>
                </emma:interpretation>
                <emma:interpretation id="interp31" emma:lang="it-IT" emma:confidence="0">
                  <emma:literal>spostati</emma:literal>
                </emma:interpretation>
                <emma:interpretation id="interp32" emma:lang="it-IT" emma:confidence="0">
                  <emma:literal>Spostato</emma:literal>
                </emma:interpretation>
                <emma:interpretation id="interp33" emma:lang="it-IT" emma:confidence="0">
                  <emma:literal>Spostati</emma:literal>
                </emma:interpretation>
                <emma:interpretation id="interp34" emma:lang="it-IT" emma:confidence="0">
                  <emma:literal>spostato'</emma:literal>
                </emma:interpretation>
              </emma:one-of>
            </emma:emma>
          </inkml:annotationXML>
          <inkml:trace contextRef="#ctx0" brushRef="#br0" timeOffset="22961.5498">10527 5866 0,'26'-79'0,"-78"27"16,-79 26-16,-105 52 0,53 26 0,104 1 16,53-1-1,105 27 1,78-1 0,78 1-1,-25 52 1,-53-53-1,-105 1 1,-52-27 0,-78 0 15,-53-25-15,-26-1-1,52-52 1,26 26-1,79-53 1,105-25 0,52-27-1,0 0 1,27-26 0,-53 53-1,-53-1 1,-52 105-1,-26-26 1,27 27 0,-27 51-1,0 27 1,0 78 0,26 0-1,0 1 1,0-1 15,-26-26-15,0-78-1,0-1 1,-26-78 0,-26-78-1,25-53 1,1-26-1,26-53 1,-26 27 0,0 52-1,0 26 1,26 53 0,26-27-1,26 53 16,27 0-31,52 26 32,52 52-32,-26 27 31,-52-27-15,-79 1-1,-78-1 1,-105-52-1,-27 26 1,27-26 0,52 26-1,53-26 1,104 0 0,79-26-1,79 0 1,-1 0-1,-52 26 17,-26 26-32,-52 26 15,-79 27 1,26-79 0,0 26 15,0 0-31,53 0 15,26-26 1,26-26 15,-53 0-15,-25-26 0,-27-27-1,-105-26 1,-26 27-1,-25 25 1,-28 27 0,54 52-1,51 27 17,53 25-32,79 27 15,52-53 1,26-25-1,0-27 1,-157 0 0</inkml:trace>
          <inkml:trace contextRef="#ctx0" brushRef="#br0" timeOffset="23661.1984">12622 5997 0,'52'-26'0,"27"26"0,25 0 0,1 26 15,26 0-15,-131-26 16,0 26 0,-79-52-1,-25 0 1,-1 26-1,0 0 17,53 26-32,-1 0 15,53 26 1,27 1 15,25 25-15,79 1-1,0-1 1,-26-25 0,-27-1-1,-52-26 1,-52 1 0,-52-27-1,-53 26 1,26-26-1,0 0 1,27 0 0,78 0-1,52-53 1,79-51 0,26-27-1,-157 131 1</inkml:trace>
          <inkml:trace contextRef="#ctx0" brushRef="#br0" timeOffset="24744.3364">13355 5473 0,'26'105'16,"-52"26"-16,52 26 0,0 26 31,0 0-31,27-52 31,-27-26-15,0-53-1,-52-104 1,-53-53 0,-25-52-1,-1 0 1,-26 26 0,52 53-1,53 51 1,52 27 15,79 0-15,78 27-1,1-1 1,-1 0 0,-26 0-1,-78 0 1,-79-26-1,-26 0 1,-27 27 0,1-1-1,-1 52 1,27 53 0,26-26 15,79-27-31,26-25 15,26-27 1,-1-52 15,-51 0-31,-27-27 32,-52-51-17,-52 25 1,-53 0-1,1 53 1,-27 26 0,78 26-1,27 27 1,78-1 0,53 53-1,52-27 1,-52-25-1,0-27 1,-79 0 0,0-26-1,-26 26 17,52-26-32,1 27 15,25-1 1,1-26-1,26-53 1,-53-78 0,0-26 15,-52 157-15</inkml:trace>
          <inkml:trace contextRef="#ctx0" brushRef="#br0" timeOffset="25547.4198">14795 5709 0,'157'26'15,"26"52"-15,1 1 0,-184-79 16</inkml:trace>
          <inkml:trace contextRef="#ctx0" brushRef="#br0" timeOffset="25393.2434">14900 5525 0,'0'105'0,"0"26"0,0 26 16,26 0-1,26 0 1,1 0 0,25-78-1,-25-27 1,-1-52 15,0-78-15,-52 52-1,27 26 1,-27 0 0,26 26-1,0 0 1,53 26 0,-1 1-1,1-27 1,-53-78-1,-52-53 1,-27 0 15,-78-52-15,27 52 0,-27 27 15,0 78-31,105 26 15,52-26 1,0 0 0,52 0-1,-51-26 1,-27-79 0,0 105-1</inkml:trace>
        </inkml:traceGroup>
        <inkml:traceGroup>
          <inkml:annotationXML>
            <emma:emma xmlns:emma="http://www.w3.org/2003/04/emma" version="1.0">
              <emma:interpretation id="{F49A2358-CE3A-425E-8E0C-5268ABC0C87F}" emma:medium="tactile" emma:mode="ink">
                <msink:context xmlns:msink="http://schemas.microsoft.com/ink/2010/main" type="inkWord" rotatedBoundingBox="22074,12305 23806,12363 23776,13275 22043,13216"/>
              </emma:interpretation>
              <emma:one-of disjunction-type="recognition" id="oneOf7">
                <emma:interpretation id="interp35" emma:lang="it-IT" emma:confidence="0">
                  <emma:literal>in</emma:literal>
                </emma:interpretation>
                <emma:interpretation id="interp36" emma:lang="it-IT" emma:confidence="0">
                  <emma:literal>ire</emma:literal>
                </emma:interpretation>
                <emma:interpretation id="interp37" emma:lang="it-IT" emma:confidence="0">
                  <emma:literal>ini</emma:literal>
                </emma:interpretation>
                <emma:interpretation id="interp38" emma:lang="it-IT" emma:confidence="0">
                  <emma:literal>ice</emma:literal>
                </emma:interpretation>
                <emma:interpretation id="interp39" emma:lang="it-IT" emma:confidence="0">
                  <emma:literal>ira</emma:literal>
                </emma:interpretation>
              </emma:one-of>
            </emma:emma>
          </inkml:annotationXML>
          <inkml:trace contextRef="#ctx0" brushRef="#br0" timeOffset="60156.1184">17283 5787 0,'0'0'16</inkml:trace>
          <inkml:trace contextRef="#ctx0" brushRef="#br0" timeOffset="59763.8468">17702 6285 0,'52'26'0,"-26"26"16,-26 27-16,0-1 0,26-25 16,1-1-1,25-26 1,0-26 0,27-52 15,-1-27-31,1 1 31,0 25-15,-1 27-1,-52 26 1,0 53 0,1 25-1,-27 1 1,26-1-1,26-51 1,1-27 0,25-27-1,1-25 1,-1 0 0,-25-1-1,-27 53 1,-26 0-1,26 53 1,0 25 0,0 1-1,27-27 1,-79-78 15,-27-79-15,53 105-1</inkml:trace>
        </inkml:traceGroup>
        <inkml:traceGroup>
          <inkml:annotationXML>
            <emma:emma xmlns:emma="http://www.w3.org/2003/04/emma" version="1.0">
              <emma:interpretation id="{46BCE059-5A52-4DEC-A03C-71089152C579}" emma:medium="tactile" emma:mode="ink">
                <msink:context xmlns:msink="http://schemas.microsoft.com/ink/2010/main" type="inkWord" rotatedBoundingBox="24358,11792 31739,12039 31662,14322 24281,14074"/>
              </emma:interpretation>
              <emma:one-of disjunction-type="recognition" id="oneOf8">
                <emma:interpretation id="interp40" emma:lang="it-IT" emma:confidence="0">
                  <emma:literal>profondità</emma:literal>
                </emma:interpretation>
                <emma:interpretation id="interp41" emma:lang="it-IT" emma:confidence="0">
                  <emma:literal>profon .4tà</emma:literal>
                </emma:interpretation>
                <emma:interpretation id="interp42" emma:lang="it-IT" emma:confidence="0">
                  <emma:literal>profondila'</emma:literal>
                </emma:interpretation>
                <emma:interpretation id="interp43" emma:lang="it-IT" emma:confidence="0">
                  <emma:literal>profon .4tcè</emma:literal>
                </emma:interpretation>
                <emma:interpretation id="interp44" emma:lang="it-IT" emma:confidence="0">
                  <emma:literal>preferitite</emma:literal>
                </emma:interpretation>
              </emma:one-of>
            </emma:emma>
          </inkml:annotationXML>
          <inkml:trace contextRef="#ctx0" brushRef="#br0" timeOffset="60739.6468">19639 6232 0,'79'131'15,"-53"-26"-15,-26 78 0,26-26 16,1 27 15,25 25-15,-26-52-1,0-26 1,-26-52 0,0-79-1,-52-79 1,-27-78 0,1-52-1,52-53 1,-27 52-1,1 27 1,26 52 0,26 53-1,0 51 1,26 1 0,26-26-1,53 52 1,78 26-1,1 0 17,-1 53-32,-52-27 31,-105-26-15,-52 27-1,-105-1 1,-26 0 15,0-25-31,52-1 16,79-26-1,78-26 1,105-27 0,-157 53-1</inkml:trace>
          <inkml:trace contextRef="#ctx0" brushRef="#br0" timeOffset="61502.7224">20556 6180 0,'0'-26'0,"105"0"0,52 52 0,-26-26 15,-79 26-15,-52 0 16,-79 27 0,-25-1-1,25 26 1,53 1-1,52 0 1,53-27 0,78 0-1,-26-25 1,-26-1 0,-53-52 15,-52 26-16,-26 0 1,26 0 0,26 0-1,79 0 1,-1 26 0,27 0-1,-26-52 1,-26 0-1,-79-27 17,-53-52-17,-78 27 1,-26 25 0,0 27-1,52 79 1,53 25-1,78 1 1,53-1 0,78-25-1,26-53 1,-26-105 0,0-26-1,-157 131 1</inkml:trace>
          <inkml:trace contextRef="#ctx0" brushRef="#br0" timeOffset="62829.353">22048 5552 0,'27'78'16,"-1"79"-16,-26 53 0,26 78 16,53 0-1,-1 26 1,-25-52 15,-27-26-15,-26-79-1,-53-79 17,-78-52-17,-52-104 1,26-27 0,52 27-1,79-1 1,52 0-1,79 1 1,104-1 0,1 27-1,-1-27 1,-78 27 0,-26 0-1,-79-1 1,-26 53-1,0 0 1,26 53 15,27-1-15,25 27 0,27-79-1,26 26 1,-52-52-1,-27-27 1,-52-25 0,-52-1-1,-79 1 1,-26 25 0,-1 53-1,54 26 1,78 53-1,52-1 1,52 27 0,53-52-1,0-80 1,0-25 0,-26-53-1,-27-26 1,-51 53 15,-1-1-15,0 105-1,-26-26 1,26 27 0,-26 25-1,26 27 1,-52-27-1,26 26 1,26-25 0,-26-1-1,53-78 1,-1 0 0,0-53-1,27 1 1,-27 52-1,-25-1 1,-1 80 0,-26-1-1,26 53 1,26-27 15,1 1-15,25-79-1,27-52 1,-26-106 0,25-51-1,-104 209 1</inkml:trace>
          <inkml:trace contextRef="#ctx0" brushRef="#br0" timeOffset="63445.3352">24746 5552 0,'52'-53'0,"-78"106"16,-53 77-16,27-25 0,26 105 0,26-1 15,52-26 1,27 1 0,-53-79 15,-26-53-15,-157-52-1,0-26 1,-1 26-1,28 26 1,51 26 0,105-26-1,53 27 1,78-1 0,26-52 15,-26 0-16,-52-26 1,-26 0 0,-53 26-1,0 0 1,0 52 0,0 27-1,27-1 16,-1-25-31,0-79 16,-25-105 0,-27 131-1</inkml:trace>
          <inkml:trace contextRef="#ctx0" brushRef="#br0" timeOffset="63792.8624">24850 6128 0,'0'0'15</inkml:trace>
          <inkml:trace contextRef="#ctx0" brushRef="#br0" timeOffset="63952.9592">25531 5473 0,'53'157'16,"-53"0"-16,-27 79 15,1 0-15,0 25 32,52-51-17,0-53 1,1-78 15,-27-53-31,-27-79 16,-25-130-1,52 183 1</inkml:trace>
          <inkml:trace contextRef="#ctx0" brushRef="#br0" timeOffset="64656.7994">25295 6101 0,'315'27'16,"-158"-27"-16,-26 26 31,-53 0-31,-78 0 16,-26 0-1,-26 53 1,-27 52 0,27 26-1,78 0 17,26-52-17,79-27 1,-26-25-1,0-79 1,-27-27 0,-51-25-1,-54-27 1,-51 26 0,-27 27-1,-26 52 1,26 26-1,53 27 1,78 51 0,53-25-1,52 26 1,26-53 0,-52 0 15,-1-25-16,1-1 1,0 0 0,0 26-1,-1-26 1,-51-26 0,-27-52-1,-79-105 1,-77-53-1,130 210 1</inkml:trace>
          <inkml:trace contextRef="#ctx0" brushRef="#br0" timeOffset="64844.2298">26055 5997 0,'236'52'0,"-53"27"0,0 78 16,-26-53-16,-157-104 15</inkml:trace>
        </inkml:traceGroup>
      </inkml:traceGroup>
    </inkml:traceGroup>
    <inkml:traceGroup>
      <inkml:annotationXML>
        <emma:emma xmlns:emma="http://www.w3.org/2003/04/emma" version="1.0">
          <emma:interpretation id="{932C142C-0E06-4D77-9765-7FC9EEEF3F0A}" emma:medium="tactile" emma:mode="ink">
            <msink:context xmlns:msink="http://schemas.microsoft.com/ink/2010/main" type="paragraph" rotatedBoundingBox="4653,14076 26473,14531 26401,17931 4582,1747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5CB71AD-2EBE-4ACE-B60B-EA2A7A6225FB}" emma:medium="tactile" emma:mode="ink">
              <msink:context xmlns:msink="http://schemas.microsoft.com/ink/2010/main" type="line" rotatedBoundingBox="4653,14076 26473,14531 26401,17931 4582,17475"/>
            </emma:interpretation>
          </emma:emma>
        </inkml:annotationXML>
        <inkml:traceGroup>
          <inkml:annotationXML>
            <emma:emma xmlns:emma="http://www.w3.org/2003/04/emma" version="1.0">
              <emma:interpretation id="{FECD0995-DC29-411C-8E21-7A3CA0ECB0B9}" emma:medium="tactile" emma:mode="ink">
                <msink:context xmlns:msink="http://schemas.microsoft.com/ink/2010/main" type="inkWord" rotatedBoundingBox="4635,14945 6262,14979 6224,16780 4598,16746"/>
              </emma:interpretation>
              <emma:one-of disjunction-type="recognition" id="oneOf9">
                <emma:interpretation id="interp45" emma:lang="it-IT" emma:confidence="0">
                  <emma:literal>3</emma:literal>
                </emma:interpretation>
                <emma:interpretation id="interp46" emma:lang="it-IT" emma:confidence="0">
                  <emma:literal>s</emma:literal>
                </emma:interpretation>
                <emma:interpretation id="interp47" emma:lang="it-IT" emma:confidence="0">
                  <emma:literal>.</emma:literal>
                </emma:interpretation>
                <emma:interpretation id="interp48" emma:lang="it-IT" emma:confidence="0">
                  <emma:literal>I</emma:literal>
                </emma:interpretation>
                <emma:interpretation id="interp49" emma:lang="it-IT" emma:confidence="0">
                  <emma:literal>5</emma:literal>
                </emma:interpretation>
              </emma:one-of>
            </emma:emma>
          </inkml:annotationXML>
          <inkml:trace contextRef="#ctx0" brushRef="#br0" timeOffset="75356.9276">-157 8511 0,'52'-53'0,"53"27"0,0 26 16,104 26-16,27 0 31,26 27-31,-105-1 16,-105 0-1,-78 27 1,-157-27 0,26 1-1,-26 51 1,104-25 0,79 0-1,131 52 16,78-1-15,106 54 0,-53-1-1,-158-52 1,-78-26 0,-183-1-1,-52-77 1,-53 25-1,26 0 17,79-25-32,79-1 15,130-26 1,157-26 0,-209 26-1</inkml:trace>
        </inkml:traceGroup>
        <inkml:traceGroup>
          <inkml:annotationXML>
            <emma:emma xmlns:emma="http://www.w3.org/2003/04/emma" version="1.0">
              <emma:interpretation id="{776B28FF-BEA9-4ED8-A23D-B753E194C253}" emma:medium="tactile" emma:mode="ink">
                <msink:context xmlns:msink="http://schemas.microsoft.com/ink/2010/main" type="inkWord" rotatedBoundingBox="10238,15405 15228,15509 15202,16757 10211,16653"/>
              </emma:interpretation>
              <emma:one-of disjunction-type="recognition" id="oneOf10">
                <emma:interpretation id="interp50" emma:lang="it-IT" emma:confidence="0">
                  <emma:literal>sono</emma:literal>
                </emma:interpretation>
                <emma:interpretation id="interp51" emma:lang="it-IT" emma:confidence="0">
                  <emma:literal>Sono</emma:literal>
                </emma:interpretation>
                <emma:interpretation id="interp52" emma:lang="it-IT" emma:confidence="0">
                  <emma:literal>Soho</emma:literal>
                </emma:interpretation>
                <emma:interpretation id="interp53" emma:lang="it-IT" emma:confidence="0">
                  <emma:literal>soma</emma:literal>
                </emma:interpretation>
                <emma:interpretation id="interp54" emma:lang="it-IT" emma:confidence="0">
                  <emma:literal>sogno</emma:literal>
                </emma:interpretation>
              </emma:one-of>
            </emma:emma>
          </inkml:annotationXML>
          <inkml:trace contextRef="#ctx0" brushRef="#br0" timeOffset="76655.2736">6232 8903 0,'-261'79'0,"77"-79"15,27 26 17,79 26-32,78 1 15,52-1 1,105 27 0,53 25-1,25 1 1,-25 0-1,-53 0 1,-79-1 0,-51 1-1,-106-52 1,-78 25 15,-53-52-15,-25 0-1,25 1 1,1-1 0,78 0-1,105-26 1,78 0 0,131-52-1,79-53 1,79 26-1,-341 79 1</inkml:trace>
          <inkml:trace contextRef="#ctx0" brushRef="#br0" timeOffset="77140.445">7385 9794 0,'26'52'0,"-26"0"16,26 1-16,26-1 0,53 0 16,52-25-1,0-1 1,0-52-1,-52-27 17,-53-25-17,-78-53 1,-52 0 0,-53 0-1,-52 26 1,-27 53-1,27 52 1,78 52 0,53 27-1,78 26 1,79 25 15,52-77-31,26-53 16,-183 0-1</inkml:trace>
          <inkml:trace contextRef="#ctx0" brushRef="#br0" timeOffset="79151.417">8615 9322 0,'0'0'0</inkml:trace>
          <inkml:trace contextRef="#ctx0" brushRef="#br0" timeOffset="80063.1878">8589 9139 0,'79'-52'0,"-79"78"0,0 52 16,0 27-16,0 26 0,-27 0 15,27-26 1,0-1 0,0-51-1,0-27 1,27-26 0,-1-52-1,26-27 1,27 1-1,-27-27 17,27 26-17,-1 27 1,-25 26 0,-1 52-1,0 26 1,-25 27-1,-1 26 1,0 25 0,0-51-1,0-27 1,27 1 0,-1-79-1,0-53 1,27 0-1,0 1 1,-27 26 0,-26 52-1,0 52 1,-26 26 0,26-51-1,53 25 16,-27 0-15,27 1 0,26-27-1,26-26 1,-27-52 0,-25-27-1,-53-26 1,-52-52-1,-79 26 1,-52 26 0,0 79-1,26 26 1,26 79 0,79 26-1,78 26 1,79 26-1,79-53 17,26-104-32,-236 0 15</inkml:trace>
        </inkml:traceGroup>
        <inkml:traceGroup>
          <inkml:annotationXML>
            <emma:emma xmlns:emma="http://www.w3.org/2003/04/emma" version="1.0">
              <emma:interpretation id="{53FFF733-B5ED-444F-AEA3-89B34975BA65}" emma:medium="tactile" emma:mode="ink">
                <msink:context xmlns:msink="http://schemas.microsoft.com/ink/2010/main" type="inkWord" rotatedBoundingBox="16797,15035 20267,15108 20215,17573 16745,17501"/>
              </emma:interpretation>
              <emma:one-of disjunction-type="recognition" id="oneOf11">
                <emma:interpretation id="interp55" emma:lang="it-IT" emma:confidence="0">
                  <emma:literal>più</emma:literal>
                </emma:interpretation>
                <emma:interpretation id="interp56" emma:lang="it-IT" emma:confidence="0">
                  <emma:literal>Più</emma:literal>
                </emma:interpretation>
                <emma:interpretation id="interp57" emma:lang="it-IT" emma:confidence="0">
                  <emma:literal>giù</emma:literal>
                </emma:interpretation>
                <emma:interpretation id="interp58" emma:lang="it-IT" emma:confidence="0">
                  <emma:literal>sì</emma:literal>
                </emma:interpretation>
                <emma:interpretation id="interp59" emma:lang="it-IT" emma:confidence="0">
                  <emma:literal>agì</emma:literal>
                </emma:interpretation>
              </emma:one-of>
            </emma:emma>
          </inkml:annotationXML>
          <inkml:trace contextRef="#ctx0" brushRef="#br0" timeOffset="80903.696">11993 9139 0,'236'-105'0,"0"131"0,25 79 31,27 26-31,-52 0 16,-131-26-1,-131-53 1,-79-26-1,-78 1 1,-27-1 0,53 0 15,0 26-15,157-26-1,105-52 1,78-26-1,-183 52 1</inkml:trace>
          <inkml:trace contextRef="#ctx0" brushRef="#br0" timeOffset="80550.3116">12700 9584 0,'53'183'0,"-53"1"16,0 51-1,0 1 1,0-26 0,0-1-1,-27-104 1,1-53 0,-52-130-1,-1-132 1,-26-52-1,27-52 17,78 314-32</inkml:trace>
          <inkml:trace contextRef="#ctx0" brushRef="#br0" timeOffset="81390.8198">13748 8563 0,'52'26'0,"-52"53"0,52 25 0,53-51 15,-105-53 16</inkml:trace>
          <inkml:trace contextRef="#ctx0" brushRef="#br0" timeOffset="81178.9844">13905 9506 0,'26'104'0,"-26"-25"0,0 26 16,-26-1 0,26-51-1,26-27 1,-26-78 15,26-210-15,-26 262-1</inkml:trace>
          <inkml:trace contextRef="#ctx0" brushRef="#br0" timeOffset="81762.752">14271 9427 0,'53'183'15,"-53"-78"-15,0 0 16,52 0-1,0 25 1,27-51 0,26-27-1,0-78 17,-1-26-17,-51-79 1,-53-26-1,-27 0 1,1 52 0,0 53-1,0 52 17,52 26-32,26-26 15,27-26 1,-79 26-1</inkml:trace>
          <inkml:trace contextRef="#ctx0" brushRef="#br0" timeOffset="82027.3022">14376 8615 0,'131'-26'0,"26"52"15,0 0-15,27 27 16,-1-27 0,-52-78-1,26-27 1,-157 79 15</inkml:trace>
        </inkml:traceGroup>
        <inkml:traceGroup>
          <inkml:annotationXML>
            <emma:emma xmlns:emma="http://www.w3.org/2003/04/emma" version="1.0">
              <emma:interpretation id="{CDBAB1EC-BC56-45C4-B120-B3CF67E8525F}" emma:medium="tactile" emma:mode="ink">
                <msink:context xmlns:msink="http://schemas.microsoft.com/ink/2010/main" type="inkWord" rotatedBoundingBox="21318,14424 26473,14532 26401,17931 21247,17823"/>
              </emma:interpretation>
              <emma:one-of disjunction-type="recognition" id="oneOf12">
                <emma:interpretation id="interp60" emma:lang="it-IT" emma:confidence="0">
                  <emma:literal>lunghi</emma:literal>
                </emma:interpretation>
                <emma:interpretation id="interp61" emma:lang="it-IT" emma:confidence="0">
                  <emma:literal>Lunghi</emma:literal>
                </emma:interpretation>
                <emma:interpretation id="interp62" emma:lang="it-IT" emma:confidence="0">
                  <emma:literal>luoghi</emma:literal>
                </emma:interpretation>
                <emma:interpretation id="interp63" emma:lang="it-IT" emma:confidence="0">
                  <emma:literal>Longhi</emma:literal>
                </emma:interpretation>
                <emma:interpretation id="interp64" emma:lang="it-IT" emma:confidence="0">
                  <emma:literal>Lugli</emma:literal>
                </emma:interpretation>
              </emma:one-of>
            </emma:emma>
          </inkml:annotationXML>
          <inkml:trace contextRef="#ctx0" brushRef="#br0" timeOffset="83768.843">16523 8144 0,'53'262'0,"-79"-27"31,26 53-31,26 1 31,52-1-31,1-79 16,26-78 15,-27-79-15,1-104-1,-27-53 1,-26-26-1,0 27 1,1 25 0,-27 79-1,0 52 1,26 79 0,0 26 15,26-26-31,27-26 15,-1-79 1,1-26 0,-27-78-1,27-53 1,-27 0 0,1 52-1,-27 53 16,-26 26-15,0 79 0,0 52-1,26 0 1,0-27 0,27-25-1,-1-53 1,27-78-1,-1-53 1,-26-26 0,27 0-1,-27 26 1,-25 79 0,-27 26-1,0 53 1,26 77-1,-26-25 1,26 26 0,26-52-1,1-53 17,-1-26-17,0-53 1,1-25-1,-1-1 1,-26 27 0,1 26-1,-1 26 1,-26 52 0,26-26-1,52 53 1,1-27-1,52 53 1,-52-26 0,-1-79-1,1-27 1,25-25 0,1 0-1,-53-27 1,1-26 15,-53 27-15,-53 25-1,-25 1 1,-53 78 0,26 0-1,27 53 1,52 78-1,78-52 1,79-53 0,0 1-1,-27-53 1,-25-27 0,-53 27 15,-26 0-16,0 79 1,0 0 0,26 104-1,53 26 1,-53 27 0,-26-27-1,-52-78 1,-105-78-1,-27-53 1,-25-53 0,52-25-1,104-1 1,27-78 0,131-52-1,52-27 1,-157 236-1</inkml:trace>
          <inkml:trace contextRef="#ctx0" brushRef="#br0" timeOffset="84500.993">20085 8641 0,'78'-78'0,"-78"156"0,0 106 0,26 51 16,-26 53-1,26 1 1,-26-132-1,79 52 1,0-183 0,-1-78-1,1-53 1,25 0 0,-51 53 15,-1 52-16,-26 26 1,27 79 0,-27 26-1,26 0 1,27 0 0,-1-53-1,-25-78 1,-1-26-1,-26-79 1,-26-26 0,0 1-1,27-28 1,-27 28 0,0 25-1,-53 0 1,27 105-1,52 0 1,0-26 15,27 52-15,-1 0 0,-26-52-1,53-79 1,-79 105-16</inkml:trace>
          <inkml:trace contextRef="#ctx0" brushRef="#br0" timeOffset="84708.9236">21420 8641 0,'105'-314'0,"-53"183"16,27 53-1,-53-27 1,-26 105 0</inkml:trace>
        </inkml:traceGroup>
      </inkml:traceGroup>
    </inkml:traceGroup>
  </inkml:traceGroup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26:55.01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D16F535-5942-4DF5-AD9A-14CC9E32DC9F}" emma:medium="tactile" emma:mode="ink">
          <msink:context xmlns:msink="http://schemas.microsoft.com/ink/2010/main" type="inkDrawing" rotatedBoundingBox="3862,2645 33782,6741 32786,14016 2866,9920" shapeName="Other">
            <msink:destinationLink direction="with" ref="{D16BF025-828A-48F3-A90A-CC4D2E73E13E}"/>
          </msink:context>
        </emma:interpretation>
      </emma:emma>
    </inkml:annotationXML>
    <inkml:trace contextRef="#ctx0" brushRef="#br0">0 3943 0,'0'-26'0,"27"0"15,-1 0-15,0-27 0,0 27 0,0-26 16,27-27-16,-1 27 16,0-27 15,1 1-16,-1-27 1,1 27 0,25-27-1,1 26 1,-27-25 0,27-1-1,-27-79 1,27 80-1,-1-27 1,1 26 0,-1 0-1,27-26 1,-26 27 0,25-1-1,-25-26 1,26 0-1,-1 26 1,1 1 15,0-27-15,0 26 0,-27 0-1,27 0 1,0 27-1,-1-27 1,1 27 0,-26-27-1,25 26 1,1 1 0,0-1-1,0 27 1,-1-1-1,27 1 1,-26 0 0,0-1-1,-1 27 1,-25 0 0,26 0-1,0 0 16,-1 26-15,-25 0 0,26-27-1,-27 27 1,27 0 0,-27 0-1,1 0 1,0 27-1,-1-27 1,1 0 0,-1 26-1,-25-26 1,25 26 0,1-26-1,-1 26 1,1 0-1,-27 0 1,1 1 0,25-1 15,-26 0-15,1 0-1,25 27 1,-25-27-1,25 26 1,-25-26 0,25 27-1,-25-1 1,-1 0 0,0 1-1,27-1 1,-27 1-1,27-1 1,-1 0 0,-25 27-1,25-1 1,1 1 0,-1 0-1,1-1 1,-27 1-1,53-1 1,-26 27 15,-1-26-15,27 25 0,-26 1-1,-1-26 1,27 51-1,0-51 1,-27 52 0,27-26-1,0-1 1,-27 1 0,27 26-1,0-26 1,-27 26-1,27 0 1,0-27 0,-1 27 15,27 53-15,-26-53-1,52 52 1,-52-52-1,0 0 1,-1-26 15,1 25-15,0-25 0,0 0-1,-1 0 1,1-1-1,0 1 1,0 0 0,-27-27-1,27 27 1,-27-26 0,27-1-1,-26 27 1,-1-53-1,1 27 1,-1 0 0,1-27-1,-27 0 1,27 1 0,-27-1-1,27 0 16,-27 1-15,1-27 0,-1 26-1,0-25 1,27 25 0,-27-26-1,1 26 1,-1-25-1,0-1 1,1 0 0,-1 0-1,27 0 1,-27 1 0,0-1 15,1 0-31,-1 0 15,1 0 1,-1 0 0,0-26 15,27 27-15,-27-1-1,27 0 1,-27-26-1,27 26 1,-1-26 0,1 26-1,-27-26 1,27-26 0,-1 26-1,1 0 1,-1-26-1,1 0 1,0 0 0,-1-1-1,27-25 1,0 26 0,-1-53-1,1 27 1,0-27 15,26 1-15,-27-1-1,1 1 1,0-1 0,26-26-1,-53 1 1,53-27-1,-52 26 1,26-26 0,-27 0-1,27 0 1,-26 0 0,25-26-1,-25 26 1,-1 0-1,1-26 1,26 26 0,-1-26-1,-25 26 1,26-26 15,-1 26-15,-25 0-1,26-26 1,0 26 0,-1 0-1,-25 0 1,26 0 0,-1-26-1,1 26 1,-26 27-1,25-27 1,-25 0 0,-1 0-1,27 0 1,-26 26 0,-1-26-1,1 27 1,-1-1-1,1-26 1,0 26 15,-1 0-15,1 27 0,-1-27-1,1 27 1,-1-27-1,1 26 1,-1 27 0,1-27-1,0 1 1,25 25 0,-25 1-1,-1 0 1,27-1-1,-26 27 1,-1 0 15,53-26-15,-52 25 0,25 27-1,-25 0 1,26 0-1,-27 0 1,1 27 15,26-1-15,-27 26 0,27-26-1,-27 27 1,27-1-1,-26 0 1,-1 1 0,27-1-1,-26 1 1,-1 25 0,1 1-1,-1-27 1,1 27-1,-1-1 1,-25 27 0,25-27-1,1 1 1,-1 26 0,1-1-1,0 1 1,-1 0 15,1 26-15,-1 0-1,1-26 1,-1 25 0,1 28-1,-1-27 1,27-1-1,-26 28 1,26-1 0,-27-26-1,27 26 1,-27 0 0,27 0-1,0 26 1,0-26-1,-1 0 1,-25-52 0,26 52 15,-1 0-15,27 1-1,-26-1 1,0 0-1,0 0 1,25-26 0,-25 0-1,0 26 1,0-26 0,26 0-1,-27-27 1,1 27-1,0 0 1,26-26 0,-26 26-1,25-26 1,-25 26 0,26-27-1,0 1 1,-26 0 15,26 0-15,0-1-1,0 1 1,-27-26 0,27-1-1,-26 1 1,0-1-1,-1-25 1,27 25 0,-26-25-1,-26-53 1,25 26 0,1 0-1,0 0 1,0 0-1,-1-26 1,27 0 0,-26-26 15,52 0-15,-26-53-1,26 27 1,0-53-1,27 1 1,-1-27 0,0-26-1,27-1 1,-1-51 0,53-1-1,0-51 1,26-1-1,0-26 1,52 0 0,-52-79-1,53-26 1,-341 393 0</inkml:trace>
  </inkml:traceGroup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26:58.453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A156D398-2DAE-4ADB-8D44-6FEBB0A5576D}" emma:medium="tactile" emma:mode="ink">
          <msink:context xmlns:msink="http://schemas.microsoft.com/ink/2010/main" type="writingRegion" rotatedBoundingBox="6544,2472 7952,5120 6391,5950 4982,3302"/>
        </emma:interpretation>
      </emma:emma>
    </inkml:annotationXML>
    <inkml:traceGroup>
      <inkml:annotationXML>
        <emma:emma xmlns:emma="http://www.w3.org/2003/04/emma" version="1.0">
          <emma:interpretation id="{1F49EAD7-8AC2-4C4D-B817-3614DB503B0F}" emma:medium="tactile" emma:mode="ink">
            <msink:context xmlns:msink="http://schemas.microsoft.com/ink/2010/main" type="paragraph" rotatedBoundingBox="6544,2472 7952,5120 6391,5950 4982,330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7F00E45-6E1F-465D-B12E-141B1E35866F}" emma:medium="tactile" emma:mode="ink">
              <msink:context xmlns:msink="http://schemas.microsoft.com/ink/2010/main" type="line" rotatedBoundingBox="6544,2472 7952,5120 6391,5950 4982,3302"/>
            </emma:interpretation>
          </emma:emma>
        </inkml:annotationXML>
        <inkml:traceGroup>
          <inkml:annotationXML>
            <emma:emma xmlns:emma="http://www.w3.org/2003/04/emma" version="1.0">
              <emma:interpretation id="{65D8AE2D-DE1A-46D0-A5FC-905DE014A3F2}" emma:medium="tactile" emma:mode="ink">
                <msink:context xmlns:msink="http://schemas.microsoft.com/ink/2010/main" type="inkWord" rotatedBoundingBox="6544,2472 7952,5120 6391,5950 4982,3302"/>
              </emma:interpretation>
              <emma:one-of disjunction-type="recognition" id="oneOf0">
                <emma:interpretation id="interp0" emma:lang="it-IT" emma:confidence="0">
                  <emma:literal>?</emma:literal>
                </emma:interpretation>
                <emma:interpretation id="interp1" emma:lang="it-IT" emma:confidence="0">
                  <emma:literal>E</emma:literal>
                </emma:interpretation>
                <emma:interpretation id="interp2" emma:lang="it-IT" emma:confidence="0">
                  <emma:literal>z</emma:literal>
                </emma:interpretation>
                <emma:interpretation id="interp3" emma:lang="it-IT" emma:confidence="0">
                  <emma:literal>!</emma:literal>
                </emma:interpretation>
                <emma:interpretation id="interp4" emma:lang="it-IT" emma:confidence="0">
                  <emma:literal>Z</emma:literal>
                </emma:interpretation>
              </emma:one-of>
            </emma:emma>
          </inkml:annotationXML>
          <inkml:trace contextRef="#ctx0" brushRef="#br0">0 0 0,'105'78'0,"0"53"0,-53 79 16,53 25-1,-1 1 1,1 26-1,0-53 1,-27-25 0,-25-53-1,-27-79 1,-52-26 0,-105-130-1,-105-27 1,-26 0 15,262 131-31</inkml:trace>
          <inkml:trace contextRef="#ctx0" brushRef="#br0" timeOffset="-381.6942">-78 157 0,'104'-79'0,"-156"184"16,-53 26-16,0 79 0,-52 51 15,26 1 1,0-26 15,1-27-15,51-51-1,27-54 1,25-51 0,27-80-1,27-103 1,25-54-1,-52 184 1</inkml:trace>
          <inkml:trace contextRef="#ctx0" brushRef="#br0" timeOffset="190.359">-733 1100 0,'157'-53'16,"79"27"-16,26 0 0,-1 26 31,-51 0-15,-210 0-1</inkml:trace>
          <inkml:trace contextRef="#ctx0" brushRef="#br1" timeOffset="25339.2234">-131 2592 0,'53'26'0,"25"-52"0,53 26 0,26 0 16,0 0-1,53-26 1,-27 26 0,27 26-1,-27-26 1,-52 26 0,-53-26-1,-52 0 1,-52 0-1,-78 0 1,-80-26 0,-25 26-1,-53-26 1,0 26 0,26 0-1,27 26 1,78-26-1,79 0 17,78 0-17,79 0 1,78 0 0,53 0-1,25 0 1,1 26-1,-78 1 1,-80-27 0,-78 0-1,-52-27 1,-78 27 0,-27-26-1,0 52 1,0-26-1,52 27 1,1-1 0,51 0 15,27 0-31,27-26 16,77-52-1,-104 52 16</inkml:trace>
        </inkml:traceGroup>
      </inkml:traceGroup>
    </inkml:traceGroup>
  </inkml:traceGroup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27:01.11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DB5A6AF-E043-4BCF-B06B-43837C5C6F83}" emma:medium="tactile" emma:mode="ink">
          <msink:context xmlns:msink="http://schemas.microsoft.com/ink/2010/main" type="inkDrawing" rotatedBoundingBox="14709,11816 16444,12854 15522,14395 13787,13357" semanticType="callout" shapeName="Other">
            <msink:sourceLink direction="from" ref="{FF1BC85B-DB3A-413B-97AB-4CF44075B3C6}"/>
            <msink:sourceLink direction="to" ref="{FF1BC85B-DB3A-413B-97AB-4CF44075B3C6}"/>
          </msink:context>
        </emma:interpretation>
      </emma:emma>
    </inkml:annotationXML>
    <inkml:trace contextRef="#ctx0" brushRef="#br0">1231 12 0,'78'0'0,"-156"-26"0,-79 52 16,0 0-16,-53 0 0,53 53 16,52-27-1,105 27 1,79-27 0,130 27-1,132-1 1,-1 27-1,27 26 17,-79 26-17,-131-26 1,-131-26 0,-157 0-1,-104-27 1,-80-52-1,-130 1 1,-52-27 0,-132-27-1,629 27 1</inkml:trace>
  </inkml:traceGroup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09:54.624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56B356A7-CF9E-40C4-BE78-83F919708D2E}" emma:medium="tactile" emma:mode="ink">
          <msink:context xmlns:msink="http://schemas.microsoft.com/ink/2010/main" type="writingRegion" rotatedBoundingBox="12372,3115 26590,3467 26489,7574 12270,7221"/>
        </emma:interpretation>
      </emma:emma>
    </inkml:annotationXML>
    <inkml:traceGroup>
      <inkml:annotationXML>
        <emma:emma xmlns:emma="http://www.w3.org/2003/04/emma" version="1.0">
          <emma:interpretation id="{3E2FC73D-B5B0-4FE8-8E27-815F4FFC9316}" emma:medium="tactile" emma:mode="ink">
            <msink:context xmlns:msink="http://schemas.microsoft.com/ink/2010/main" type="paragraph" rotatedBoundingBox="14579,3513 23796,3308 23816,4202 14599,4408" alignmentLevel="2"/>
          </emma:interpretation>
        </emma:emma>
      </inkml:annotationXML>
      <inkml:traceGroup>
        <inkml:annotationXML>
          <emma:emma xmlns:emma="http://www.w3.org/2003/04/emma" version="1.0">
            <emma:interpretation id="{FC7E0D3B-C139-4915-8CE6-C3AE0A5A3AC3}" emma:medium="tactile" emma:mode="ink">
              <msink:context xmlns:msink="http://schemas.microsoft.com/ink/2010/main" type="line" rotatedBoundingBox="14579,3513 23796,3308 23816,4202 14599,4408"/>
            </emma:interpretation>
          </emma:emma>
        </inkml:annotationXML>
        <inkml:traceGroup>
          <inkml:annotationXML>
            <emma:emma xmlns:emma="http://www.w3.org/2003/04/emma" version="1.0">
              <emma:interpretation id="{F1BB1A16-2BBF-45E6-8DA2-D0A689952346}" emma:medium="tactile" emma:mode="ink">
                <msink:context xmlns:msink="http://schemas.microsoft.com/ink/2010/main" type="inkWord" rotatedBoundingBox="14582,3616 20494,3485 20511,4276 14599,4408"/>
              </emma:interpretation>
              <emma:one-of disjunction-type="recognition" id="oneOf0">
                <emma:interpretation id="interp0" emma:lang="it-IT" emma:confidence="0">
                  <emma:literal>posizioni</emma:literal>
                </emma:interpretation>
                <emma:interpretation id="interp1" emma:lang="it-IT" emma:confidence="0">
                  <emma:literal>posizione</emma:literal>
                </emma:interpretation>
                <emma:interpretation id="interp2" emma:lang="it-IT" emma:confidence="0">
                  <emma:literal>Posizioni</emma:literal>
                </emma:interpretation>
                <emma:interpretation id="interp3" emma:lang="it-IT" emma:confidence="0">
                  <emma:literal>posizioni,</emma:literal>
                </emma:interpretation>
                <emma:interpretation id="interp4" emma:lang="it-IT" emma:confidence="0">
                  <emma:literal>Posizioni,</emma:literal>
                </emma:interpretation>
              </emma:one-of>
            </emma:emma>
          </inkml:annotationXML>
          <inkml:trace contextRef="#ctx0" brushRef="#br0">262-1911 0,'26'78'0,"-26"27"0,27 26 16,25 0-1,-52 0 1,0-79 0,0-52-1,0-52 1,-52-27-1,-27-52 1,-52 0 0,26 0-1,27 53 1,52 26 0,52 52-1,0-27 1,79 1-1,52 26 17,52 0-17,27 26 1,-53 1 0,-78-1-1,-105 26 1,-79 0-1,-104-25 1,-26 25 0,25 0-1,80-25 1,51-27 0,106-27-1,51-51 1,80 25-1,-1 1 17,-183 52-32</inkml:trace>
          <inkml:trace contextRef="#ctx0" brushRef="#br0" timeOffset="412.1252">1126-1623 0,'-78'131'0,"104"-53"0,0-25 16,53-53-1,25-53 1,-25-51 0,0-1-1,-79 0 1,0 0-1,-105 27 17,0 52-32,-26 52 15,26 26 1,27 53 0,78 0-1,52-27 1,53-25-1,26-80 1,26-25 0,-26-27 15,-131 79-15</inkml:trace>
          <inkml:trace contextRef="#ctx0" brushRef="#br0" timeOffset="948.2786">1912-2016 0,'52'-26'0,"-26"0"16,-52-1-16,-26 27 0,-53 27 0,0 25 15,27 0-15,-1 1 0,79-1 0,53 27 16,78-53-1,26 26 1,0-26 15,-52 1-15,-79 25 0,-79-26-1,-78 27 1,-26-27-1,26 26 1,53-52 0,52 0-1,78-78 1,79-27 0,26-26-1,-157 131 1</inkml:trace>
          <inkml:trace contextRef="#ctx0" brushRef="#br0" timeOffset="1241.2586">2567-2016 0,'-53'105'0,"27"-1"15,26 1-15,0-26 16,0-1 0,0 1 15,26-53-15,0-26-1,1-78 1,25-27-1,0-26 17,-52 131-32</inkml:trace>
          <inkml:trace contextRef="#ctx0" brushRef="#br0" timeOffset="2180.7478">2855-2121 0,'52'26'16,"105"-26"-16,-52 0 0,0 27 15,-79-27 1,-26 52-1,-79 27 1,-26 25 0,-25 27-1,51-26 1,27-26 0,78-27-1,0-26 16,79-26-31,-1 0 16,-25-52 0,-79-27-1,-26 1 1,-53-1 0,-25 27-1,25 25 1,0 54-1,53-1 17,52-26-32,1 0 31,104 26-15,-1-26-1,1-26 1,0-27-1,-52-25 1,-1-1 0,-51 1-1,-1-1 1,0 53 0,-26 52-1,0 27 1,0-1-1,0 0 1,-26 53 0,26 26 15,0-26-31,0-27 16,26-51-1,0-1 1,-26-26 15,0-79-15,26-26-1,27 27 1,-53 78 0</inkml:trace>
          <inkml:trace contextRef="#ctx0" brushRef="#br0" timeOffset="2559.6686">4007-1702 0,'0'79'15,"52"-53"-15,27 0 0,-1-26 0,27-52 16,-26-1-16,-27-25 0,-78-27 16,-27 27-1,-51 51 17,-80 27-17,80 53 1,25 25-1,79 1 1,26-1 0,79-25-1,26-53 1,26-53 0,-157 53-1</inkml:trace>
          <inkml:trace contextRef="#ctx0" brushRef="#br0" timeOffset="3324.3464">4688-2068 0,'0'26'0,"0"0"0,-27 79 0,-25 26 16,26-27 0,0-25-1,26-27 1,0-52 0,26 0-1,-26-52 1,26-27-1,0 1 1,-26-27 0,0 53-1,26 26 1,-26 26 15,27 26-31,25 26 16,27 27-1,-1-27 1,53 0 0,-52-52-1,-27-26 17,0 0-17,-52 0 1,0-53-1,-52 27 1,26 0 0,0 25 15,26 27-31,0 0 16,26-26-1,-26 26 1</inkml:trace>
          <inkml:trace contextRef="#ctx0" brushRef="#br0" timeOffset="3622.2094">5578-2121 0,'0'53'15,"0"-1"-15,0 53 0,0-1 0,-26-25 16,52-27 0,0-52 15,53-26 0,52-79-31,-131 105 16</inkml:trace>
        </inkml:traceGroup>
        <inkml:traceGroup>
          <inkml:annotationXML>
            <emma:emma xmlns:emma="http://www.w3.org/2003/04/emma" version="1.0">
              <emma:interpretation id="{FDAC4B07-7984-4DD3-9260-877EF458E2B5}" emma:medium="tactile" emma:mode="ink">
                <msink:context xmlns:msink="http://schemas.microsoft.com/ink/2010/main" type="inkWord" rotatedBoundingBox="21354,3362 23796,3308 23814,4125 21372,4179"/>
              </emma:interpretation>
              <emma:one-of disjunction-type="recognition" id="oneOf1">
                <emma:interpretation id="interp5" emma:lang="it-IT" emma:confidence="0">
                  <emma:literal>CMP</emma:literal>
                </emma:interpretation>
                <emma:interpretation id="interp6" emma:lang="it-IT" emma:confidence="0">
                  <emma:literal>c MP</emma:literal>
                </emma:interpretation>
                <emma:interpretation id="interp7" emma:lang="it-IT" emma:confidence="0">
                  <emma:literal>Con p</emma:literal>
                </emma:interpretation>
                <emma:interpretation id="interp8" emma:lang="it-IT" emma:confidence="0">
                  <emma:literal>CM p</emma:literal>
                </emma:interpretation>
                <emma:interpretation id="interp9" emma:lang="it-IT" emma:confidence="0">
                  <emma:literal>CrP</emma:literal>
                </emma:interpretation>
              </emma:one-of>
            </emma:emma>
          </inkml:annotationXML>
          <inkml:trace contextRef="#ctx0" brushRef="#br0" timeOffset="4091.954">7201-2330 0,'-26'26'15,"-52"0"1,-210 184-16,209-106 16,27 1-1,52 0 1,52-27-1,53 1 1,52-53 0,0-26-1,0 0 1,-52-52 0,-53-53-1,-26 0 1,-26 105-1</inkml:trace>
          <inkml:trace contextRef="#ctx0" brushRef="#br0" timeOffset="4891.7894">7620-2068 0,'-52'261'16,"26"-130"0,52-52 15,0-53 0,0-26-31,-26-26 16,0-26-1,0-106 1,0 1 0,-26 105-1,26 52 17,0 0-17,53 26 1,-1 0-1,53-26 1,-1 0 0,1-26-1,-26 0 1,-27-26 0,-52-1-1,0 53 1,-26 0-1,0 53 1,0 25 0,26 27-1,26 0 1,-26-1 0,26-25-1,0-27 16,0-78-15,27-26 0,-27-27-1,-26 79 1</inkml:trace>
          <inkml:trace contextRef="#ctx0" brushRef="#br0" timeOffset="5288.289">8537-2225 0,'262'-27'0,"-79"80"16,-78-27-1,-79 26 1,-105-26-1,-78 27 17,-78-27-32,-27 26 31,262-52-15</inkml:trace>
          <inkml:trace contextRef="#ctx0" brushRef="#br0" timeOffset="5040.2326">8642-2095 0,'0'79'0,"26"26"16,-26 26-16,-26 0 15,26-53 1,0-52-1,-27-52 1,-25-52 15,0-80-15,52 158 0</inkml:trace>
        </inkml:traceGroup>
      </inkml:traceGroup>
    </inkml:traceGroup>
    <inkml:traceGroup>
      <inkml:annotationXML>
        <emma:emma xmlns:emma="http://www.w3.org/2003/04/emma" version="1.0">
          <emma:interpretation id="{428B6D62-D70A-4DAB-9241-E72E97589096}" emma:medium="tactile" emma:mode="ink">
            <msink:context xmlns:msink="http://schemas.microsoft.com/ink/2010/main" type="paragraph" rotatedBoundingBox="12310,5594 26529,5946 26489,7574 12270,722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31F486B-8751-4F93-A6EB-4079D73909C0}" emma:medium="tactile" emma:mode="ink">
              <msink:context xmlns:msink="http://schemas.microsoft.com/ink/2010/main" type="line" rotatedBoundingBox="12310,5594 26529,5946 26489,7574 12270,7221">
                <msink:destinationLink direction="with" ref="{01CABB8B-91B6-4F06-91E0-E7A756549FB5}"/>
                <msink:destinationLink direction="with" ref="{3B04B795-D588-4BBD-85BB-D0DF568DD1B8}"/>
                <msink:destinationLink direction="with" ref="{FDFDCE25-F75B-4F32-AFBC-F72F0F3D44EB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936BD50B-B3F0-4285-BC3A-0F587D69851B}" emma:medium="tactile" emma:mode="ink">
                <msink:context xmlns:msink="http://schemas.microsoft.com/ink/2010/main" type="inkWord" rotatedBoundingBox="12287,6525 13568,6557 13557,6993 12276,6961">
                  <msink:destinationLink direction="with" ref="{E2FD927A-9BD8-4EC8-B794-E26E2F19C80F}"/>
                  <msink:destinationLink direction="with" ref="{78EAC3B1-C7B7-4C4D-BDAE-C392E8A90E81}"/>
                  <msink:destinationLink direction="with" ref="{13DFBFDF-7EF1-47BC-A651-EF16D305DE33}"/>
                </msink:context>
              </emma:interpretation>
              <emma:one-of disjunction-type="recognition" id="oneOf2">
                <emma:interpretation id="interp10" emma:lang="it-IT" emma:confidence="0">
                  <emma:literal>.</emma:literal>
                </emma:interpretation>
                <emma:interpretation id="interp11" emma:lang="it-IT" emma:confidence="0">
                  <emma:literal>'</emma:literal>
                </emma:interpretation>
                <emma:interpretation id="interp12" emma:lang="it-IT" emma:confidence="0">
                  <emma:literal>o</emma:literal>
                </emma:interpretation>
                <emma:interpretation id="interp13" emma:lang="it-IT" emma:confidence="0">
                  <emma:literal>g</emma:literal>
                </emma:interpretation>
                <emma:interpretation id="interp14" emma:lang="it-IT" emma:confidence="0">
                  <emma:literal>a</emma:literal>
                </emma:interpretation>
              </emma:one-of>
            </emma:emma>
          </inkml:annotationXML>
          <inkml:trace contextRef="#ctx0" brushRef="#br0" timeOffset="-2544.043">-1440 1022 0,'-52'26'0,"52"26"15,26 0-15,53 1 0,-1-1 0,1-52 16,-27-26 0,-26-26-1,0-27 1,-78 1 0,-53-1-1,-52 27 1,-26 25 15,0 54-15,52 25-1,0 27 1,78-1 0,53 1-1,53-27 1,25-26-1,1-52 1,-1-26 0,-25-27-1,-79 1 1,-53 25 0,-26 27-1,-52 26 1,26 52-1,53 27 1,25-1 0,53 1-1,79-27 1,52-52 15,-53-26-15,-78 26-1</inkml:trace>
        </inkml:traceGroup>
        <inkml:traceGroup>
          <inkml:annotationXML>
            <emma:emma xmlns:emma="http://www.w3.org/2003/04/emma" version="1.0">
              <emma:interpretation id="{89B4B0A3-DA4E-434C-A0CC-E8E54EF49A52}" emma:medium="tactile" emma:mode="ink">
                <msink:context xmlns:msink="http://schemas.microsoft.com/ink/2010/main" type="inkWord" rotatedBoundingBox="14696,5653 26529,5946 26489,7574 14656,7280">
                  <msink:destinationLink direction="with" ref="{7327E510-A41D-4E5E-8A49-D45ECBE48881}"/>
                  <msink:destinationLink direction="with" ref="{C6435A7E-A127-4C70-8F43-861FB316EC19}"/>
                  <msink:destinationLink direction="to" ref="{99A23E14-ADE6-425C-BC3F-B05836DAAECA}"/>
                </msink:context>
              </emma:interpretation>
              <emma:one-of disjunction-type="recognition" id="oneOf3">
                <emma:interpretation id="interp15" emma:lang="it-IT" emma:confidence="0">
                  <emma:literal>Modernizzarono</emma:literal>
                </emma:interpretation>
                <emma:interpretation id="interp16" emma:lang="it-IT" emma:confidence="0">
                  <emma:literal>Modernizzatoti</emma:literal>
                </emma:interpretation>
                <emma:interpretation id="interp17" emma:lang="it-IT" emma:confidence="0">
                  <emma:literal>Modernizzarono,</emma:literal>
                </emma:interpretation>
                <emma:interpretation id="interp18" emma:lang="it-IT" emma:confidence="0">
                  <emma:literal>Modernizzatoti,</emma:literal>
                </emma:interpretation>
                <emma:interpretation id="interp19" emma:lang="it-IT" emma:confidence="0">
                  <emma:literal>Modernizzarono.</emma:literal>
                </emma:interpretation>
              </emma:one-of>
            </emma:emma>
          </inkml:annotationXML>
          <inkml:trace contextRef="#ctx0" brushRef="#br0" timeOffset="-10235.7446">6625 943 0,'131'-26'0,"53"26"15,25-26-15,-26-27 16,-52-52 0,-131 105-1</inkml:trace>
          <inkml:trace contextRef="#ctx0" brushRef="#br0" timeOffset="-10429.1114">6704 445 0,'78'-26'0,"1"52"0,78-26 16,-26 0-16,0 27 16,-79-27-1,-25 26 1,-80 26-1,-78 27 1,-26 25 0,-26 27-1,52 0 1,79-26 0,52-26-1,52-1 1,79-52-1,0 1 1,26-54 15,-52-25-15,-79-27 15,-105-25-31,79 104 16</inkml:trace>
          <inkml:trace contextRef="#ctx0" brushRef="#br0" timeOffset="-4728.6972">7463 1545 0,'0'26'0,"53"27"0,-1-1 0,0-26 16,1-26-16,25-26 16,-52-26-1,-26-1 1,-26-25-1,-78-1 1,-27 27 0,-26 52-1,26 52 1,26 1 0,52 25-1,27 27 1,52-53-1,79 1 1,0-27 0,26-52-1,-53 0 1,-51-1 0,-27-25 15,-79 0-16,-78 25 1,-26 27 0,-1-26 15,184 26-31</inkml:trace>
          <inkml:trace contextRef="#ctx0" brushRef="#br0" timeOffset="-9939.8348">7777 550 0,'-26'131'0,"0"0"0,0 26 16,26-26-1,0-26 1,26-53-1,0-26 1,0-52 0,1-79-1,25-25 1,27-1 0,-79 131-1</inkml:trace>
          <inkml:trace contextRef="#ctx0" brushRef="#br0" timeOffset="-9512.084">8249 917 0,'26'105'0,"53"-27"0,-1-26 15,27-25 1,26-54-1,-53-25 1,1-26 0,-79-27-1,-79-52 1,-52 52 0,-26 53-1,-26 25 1,0 80-1,52 51 1,78 1 0,53 0-1,53-26 1,104-1 0,26-104-1,0-53 16,1-25-15,-184 104 0</inkml:trace>
          <inkml:trace contextRef="#ctx0" brushRef="#br0" timeOffset="-8862.645">9139 498 0,'-78'78'0,"51"27"16,-51 26-16,25 26 15,53-52 1,0-53 0,27-52-1,-1-26 1,0-52-1,0-53 1,0 26 15,-26 26-15,0 79 0,0 0-1,27 53 32,104 156-47,-1-104 16,-25-27-1,26-51 1,-26-27 0,-27-79-1,-25-26 1,-53-26-1,-26-26 1,-53 26 0,27 53-1,-1 25 1,27 27 0,0 26-1,26 0 16,52 0-15,27 0 0,-79 0-1</inkml:trace>
          <inkml:trace contextRef="#ctx0" brushRef="#br0" timeOffset="-8187.8144">9846 681 0,'210'-78'0,"-27"78"0,0-27 16,-52 27-1,-78-26 1,-53 26 0,0 0-1,-105 0 1,26 0 0,79 0-1</inkml:trace>
          <inkml:trace contextRef="#ctx0" brushRef="#br0" timeOffset="-8431.9644">10213 550 0,'-26'79'0,"-1"-1"0,-25 27 16,0 26-1,52-26 1,0-27-1,52-25 1,27-27 0,25-26-1,27-26 1,-26-27 0,0 27-1,-53 0 1,-26 0-1,-26 26 17,-78-26-17,-27-1 1,-26-51-16,131 78 47</inkml:trace>
          <inkml:trace contextRef="#ctx0" brushRef="#br0" timeOffset="-5508.024">11208 1598 0,'0'78'0,"26"-52"0,26 27 16,27-27-16,26-26 16,-1-26-1,1-27 1,0-78 0,-79 53-1,-52-1 1,-26 1-1,-79 25 1,-27 106 0,28-27-1,-1 26 1,52 27 0,53-1-1,52 1 1,53-27-1,25-25 1,1-27 0,-53 0 15,-25-27-15,-54-25-1,-77 0 1,-53-1-1,-1 1 1,158 52 0</inkml:trace>
          <inkml:trace contextRef="#ctx0" brushRef="#br0" timeOffset="-13275.9004">315 157 0,'26'131'0,"0"-26"0,-26 52 16,26-52-1,-26 0 1,0-27 0,0-25-1,-26-53 1,-53-79-1,1-26 1,-1-26 15,1-26-31,25 79 16,53 25 0,0 53 15,0 0-16,53 27 1,25 25 0,27 0-1,52-26 1,0-26 0,27-52-1,-54-26 1,1-27-1,-52 0 1,-53 26 0,0 53-1,-26 26 1,0 53 0,0 51-1,0 54 1,0 25-1,27-26 1,-1 0 15,0-52-15,0-53 0,0-52-1,27-26 1,-27-105-1,-26 131 1</inkml:trace>
          <inkml:trace contextRef="#ctx0" brushRef="#br0" timeOffset="-12921.3946">2226 157 0,'0'79'0,"0"26"0,26-1 15,1 1 1,25-26-1,-26-27 1,-26-26 0,26 0-1,-26-78 1,53-53 0,-53 105-1</inkml:trace>
          <inkml:trace contextRef="#ctx0" brushRef="#br0" timeOffset="-11998.5076">3562 184 0,'0'26'0,"-53"-26"0,-25 26 0,-27 0 16,0 27-16,0 25 0,27 53 16,26 26-1,52 0 1,78-26 0,53-52-1,26-27 1,26-52-1,-25-52 1,-28-1 0,-77 1-1,-53 0 1,-79-1 0,1 27-1,-1 26 1,27 0 15,52 0-15,52 0-1,53-26 1,26-27 0,0 1-1,0-26 1,-27-1-1,-51 0 1,-27 53 0,-26 26-1,0 0 1,-26 79 0,26 26-1,0 52 1,26-26-1,-26 0 1,0-53 0,0-52-1,0-26 17,-26-52-17,-27-79 1,27-26-1,0-26 1,26 183 0</inkml:trace>
          <inkml:trace contextRef="#ctx0" brushRef="#br0" timeOffset="-11584.4292">4400 262 0,'130'-26'0,"-25"78"15,-26 1-15,-53-1 0,-26 0 16,-105 1 0,0 25-1,1 1 1,25-1-1,79 1 17,53 0-17,77-1 1,1-25 0,27-1-1,-1 0 1,-79-52-1,-25 0 1,-53-52 0,26-53-1,-26-52 1,0 157 0</inkml:trace>
          <inkml:trace contextRef="#ctx0" brushRef="#br0" timeOffset="-10932.0604">5840 419 0,'-26'131'0,"-53"26"16,0 0-16,-25-26 15,25-26 1,53-53 0,0-25-1,52-80 1,0-51 0,53-54 15,25 1-16,-25 53 1,0 25 0,-27 53-1,0 26 1,1 52 0,-1 53-1,0 0 1,27-1-1,-27 1 17,1-52-32,-53-27 15,-26 0 1,-79 0 0,-79-26-1,1 26 1,52-26 15,53 26-31,78-26 31,78-52-15,53 0 0,52-53-1,-183 105 1</inkml:trace>
          <inkml:trace contextRef="#ctx0" brushRef="#br0" timeOffset="-4024.5686">3457 1257 0,'26'26'15,"26"27"-15,1-27 0,25 26 0,1-26 16,-1 1-1,-25-54 1,-1 1 0,-52-52-1,-26 25 1,-53-25 0,-51 52-1,25-1 1,26 54-1,27 25 17,26 27-32,52-1 15,52 1 17,27-27-1,-105-104-31,0 52 31</inkml:trace>
          <inkml:trace contextRef="#ctx0" brushRef="#br0" timeOffset="-3363.4104">1519 1493 0,'53'0'16,"-1"0"-16,0-26 0,1-27 0,-1-51 16,-52 25-16,-52 0 0,-27 1 15,1 52 1,-53 26 15,26 52-15,0 0-1,53 27 1,52-27 0,26-25-1,52-27 1,1-27 0,-27 1-1,-25 26 1,-106-26-1,-52 52 1,-52-26 0,183 0-1</inkml:trace>
        </inkml:traceGroup>
      </inkml:traceGroup>
    </inkml:traceGroup>
  </inkml:traceGroup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27:25.372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0 200 0,'53'-52'0,"51"26"0,53 26 0,53 0 16,-1 0 0,27 0-1,0 26 1,-27 0 0,-52-26-1,-52 0 1,-79 0-1,-78-26 1,-53 0 0,-78 26-1,-27-26 1,-51-1 15,25 27-31,26 0 31,53-26-15,79 26 0,104 0-1,52-26 1,132 26 0,52 0-1,26-26 1,-26 52-1,-79-26 1,-78 26 0,-53 0-1,-78-26 1,26 0 0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27:26.704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184 78 0,'78'-52'15,"-25"26"-15,25 26 0,27 0 0,52 0 16,0 0-16,53 26 16,-1 0-1,1-26 16,-53 26-15,-53 0 0,-104-26-1,-52 0 1,-105 0 0,-105-26-1,-52 0 1,0 0-1,26 26 1,52 0 0,157 26-1,79-26 1,157 26 0,105 27-1,79-27 1,-27 26-1,-131-26 1,-104-52 0,-79 26-1,-79 0 17,-52 0-17,79 0 1,52-26-1,183-26 1,-183 52 0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27:27.576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0 308 0,'105'-26'0,"52"0"0,105 0 15,52-27 1,27 27 0,-27 0-1,-105-26 1,-104 25-1,-105 1 1,-131 0 0,-104 26-1,-1 26 17,53 27-32,52-1 15,131 0 1,78 1-1,158-1 1,52 0 15,-26 1-15,-105-27 0,-131-26-1,-78-26 1,-132-27-1,-104-25 1,288 78 0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27:42.97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16BF025-828A-48F3-A90A-CC4D2E73E13E}" emma:medium="tactile" emma:mode="ink">
          <msink:context xmlns:msink="http://schemas.microsoft.com/ink/2010/main" type="inkDrawing" rotatedBoundingBox="7493,2957 34346,7434 33133,14708 6280,10232" semanticType="callout" shapeName="Other">
            <msink:sourceLink direction="with" ref="{CD16F535-5942-4DF5-AD9A-14CC9E32DC9F}"/>
          </msink:context>
        </emma:interpretation>
      </emma:emma>
    </inkml:annotationXML>
    <inkml:trace contextRef="#ctx0" brushRef="#br0">0 0 0,'0'0'0,"52"26"0,0 0 0,-25-26 15,25 26-15,-26 0 0,27-26 0,-1 27 16,0-1-16,1 0 15,-1 0 1,-26 27 0,27-27-1,-1 0 1,0 26 15,1 1-15,-1-1 15,-26-26-31,27 27 16,-27-1-1,0-26 1,26 27 0,-25-27-1,25 26 1,-26-26-1,0 27 1,27-27 0,-27 26-1,0-26 1,0 27 0,0-27-1,1 26 16,-1-25 1,26 25-32,-26-26 15,1 0 1,-1 27 0,0-27-1,0 0 1,0 26-1,1 1 1,-1-27 0,0 0-1,0 27 1,0-1 0,0-26-1,1 26 32,25 1-47,-26-27 0,0 26 31,1-25-31,-1 25 32,0-26-17,0 26 1,-26-25-1,26 25 1,0 0 0,1-25-1,-1-1 1,-26 26 0,26 1 30,0-1-46,0-26 0,1 26 16,-1 1 0,0-1-1,0 1 1,0-1 0,1-26-1,-1 26 1,0 1 15,0-27-15,0 26-1,-26-25 17,26 25-32,1-26 15,-27 0 1,26 27-1,0-27 1,-26 26 0,26-26-1,0 1 1,-26-1 0,27 26-1,-27-26 1,26 27-1,0-27 1,-26 0 0,26 27-1,-26-27 17,26 0-17,0 0 1,-26 0-1,27 27 17,-1-27-32,-26 0 15,26 0 1,0 0 0,-26 1-1,26 25 1,1-26-1,-27 0 1,26 27 0,0-27-1,0 0 1,-26 26 31,26-25-47,1 25 0,-27-26 31,26 0-15,0 27-1,0-27 1,0 26 0,0-26-1,-26 27 1,27-27-1,-1 0 1,0 27 0,0-27-1,0 26 1,1-26 0,-1 0 15,-26 27-31,26-27 15,0 0 17,0 0-32,0 27 15,1-27 1,-1 0 0,0 27 15,0-27-16,0 0 1,1 0 0,-1 26-1,26-25 1,1 51 15,-27-52-15,0 1-1,0-1 1,0 26 0,27-26-1,-27 0 1,0 1 0,0-1-1,0 0 1,27 26-1,-27-25 1,26-1 0,-25 26-1,25-26 1,-26 1 15,26-1-31,-25 26 16,25-26-1,0 0 17,1 27-32,-1-27 31,0 0-15,27 27-1,-27-27 1,1 0-1,-1 26 1,27-25 0,-27-1 15,27 0-31,-27 0 16,27 0-1,-1-26 1,1 26-1,-27-26 1,53 27 0,-27-1-1,1-26 17,-1 26-32,27-26 31,-26 26 0,25 0-31,1-26 16,0 27-1,0-1 1,-1 0 0,1-26-1,0 26 1,0 0-1,-1 0 1,1-26 0,0 27-1,0-1 1,-27-26 0,27 26-1,0-26 1,-1 26-1,1-26 1,0 0 0,-27 26 15,27-26-15,0 0-1,-26 0 1,25 0-1,-25 0 1,-1 0 0,1 0-1,26 0 1,-27 0 0,1 0 15,-1 0-31,1 0 15,-1 0 1,1 0 0,0 0-1,-1 0 1,1 0 0,-1 0-1,1 0 1,-1 0 15,27 0-15,-26 0-1,-1 0 1,1 0 0,-1 0-1,1 0 1,-1 27-1,1-27 1,-27 0 0,27 0-1,-27 0 1,27 0 0,-27 0-1,1 0 1,-1 0-1,0 0 32,1-27-47,-1 27 0,0 0 32,-25-26-17,25 26 1,27-26-1,-27 0 1,0 26 0,1-26-1,25-1 1,-25 1 0,25-26-1,-25 26 1,25 0 31,1-27-47,-27 1 0,27-1 31,-27 1-31,0 0 47,27-1-47,-53 1 0,26-27 31,1 1-15,25-27-1,-25-26 1,-1 53 15,0-27-15,1 26-1,-27-25 1,26-1 0,1 0-1,-27 27 1,26-27 0,-25 0-1,25 0 1,0 1-1,-26-1 1,27 0 0,-1 0-1,-26 1 17,1-1-32,25-26 62,26-79-62,-51 80 0,-1 25 16,0-26 15,26 0-15,-25 0-1,-1 0 1,0 26-1,26-26 1,-25 0 0,25 1-1,-26-1 1,26 26 0,-25-26-1,25 26 1,-26 0 15,27 1-31,-1-1 16,0 0-1,1 0 1,-1 1 0,-26 25 15,27 1-31,-1-1 31,-26 1-15,27-1-1,-27 0 1,0 1 0,26 25-1,-26 1 1,1 0-1,-1-1 1,26 1 0,-26 26-1,27-27 1,-27 27 0,26 0-1,1 0 1,-27 0-1,26 26 17,-26-27-32,27 54 15,-1-27 1,1 26 15,-1-26-15,26 26-1,-25 0 1,-1 0 0,1 1-1,-27-1 1,0 0 0,26 26-1,-25-25 1,-1 25-1,26 0 1,-26 1 0,0-1-1,27 27 1,-27-27 0,26 27-1,1-1 1,-1 1 15,0 25-15,27-25-1,-27 26 1,1-27 0,-1 27-1,1-26 1,-1 25-1,0-25 1,-26 26 0,27-1-1,-27-25 1,26 52 0,-25 0-1,-1 0 1,26 0-1,-26-1 1,0 1 15,1 0-31,25 0 32,-26 0-1,0 0-31,27 0 15,-27 0 1,0-26 0,0 26-1,1-27 1,-1-25 0,-26 26-1,26-1 1,0-25-1,-26 26 1,26-27 0,-26 1-1,26 26 1,-26-27 0,0 1-1,0-1 1,27-25 15,-27 51-15,26 1-1,-26-105 1,26 79 15,0-27-15,0 27-1,1-1 1,-1-25 0,0 25-1,0-26 1,0 27 0,27-27-1,-27 27 16,26 0-31,-26-27 16,27 0 0,-27 27-1,26-27 1,-25 1 0,-1-1-1,26 26 1,-26-51-1,27 25 17,-27 0-32,26 1 31,1-1-15,-27-26-1,26 27 16,-26-27-31,27 26 16,-1-26 0,0 1-1,1-1 1,-1 0 0,1 0-1,-1 0 1,0 1-1,27-1 1,-1 0 0,1 0-1,0 0 17,-1 0-32,1 1 15,-1-1 1,27-26 15,-27 26-15,27 0-1,-26 0 1,26 1 0,-1-1-1,1-26 1,0 26-1,-27 0 1,53 0 0,-26-26-1,0 27 1,-1-1 0,1-26-1,0 26 1,26 0-1,-26-26 1,-1 0 0,27 26-1,-26-26 1,26 0 15,0 0-15,0 0-1,-26 26 1,25-26 0,1 0-1,-26 0 1,26 0 0,0 0-1,0 27 1,0-80-1,0 79 1,0-26 0,0 27-1,0-27 17,26 0-32,-26 26 15,26-26 1,-26 0-1,0 0 17,26 0-17,-53 0 1,27 0 0,0 0-1,0 0 1,-26 0-1,0 0 1,-1 0 0,27 0 15,-26 0-31,-26 0 16,25 0-1,-25 26 1,0-26-1,-1 0 1,-26 0 15,27 0-31,-53 26 32,27-52-17,-27 26 1,0 0-1,26 0 1,1-26 0,-1 0-1,0-1 1,27 1 0,26-26-1,78 0 1,53-53-1,52-79 1,78-77 31,-366 261-47</inkml:trace>
  </inkml:traceGroup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28:30.77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7301E55-DEF9-4C64-814A-8AADAF707A52}" emma:medium="tactile" emma:mode="ink">
          <msink:context xmlns:msink="http://schemas.microsoft.com/ink/2010/main" type="writingRegion" rotatedBoundingBox="9662,8483 11196,8483 11196,10672 9662,10672"/>
        </emma:interpretation>
      </emma:emma>
    </inkml:annotationXML>
    <inkml:traceGroup>
      <inkml:annotationXML>
        <emma:emma xmlns:emma="http://www.w3.org/2003/04/emma" version="1.0">
          <emma:interpretation id="{51F22F5F-1996-4F33-9267-2A0994DAC9B7}" emma:medium="tactile" emma:mode="ink">
            <msink:context xmlns:msink="http://schemas.microsoft.com/ink/2010/main" type="paragraph" rotatedBoundingBox="9662,8483 11196,8483 11196,10672 9662,1067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1FE181B-9131-456E-967C-44A4D48A4FFA}" emma:medium="tactile" emma:mode="ink">
              <msink:context xmlns:msink="http://schemas.microsoft.com/ink/2010/main" type="line" rotatedBoundingBox="9662,8483 11196,8483 11196,10672 9662,10672"/>
            </emma:interpretation>
          </emma:emma>
        </inkml:annotationXML>
        <inkml:traceGroup>
          <inkml:annotationXML>
            <emma:emma xmlns:emma="http://www.w3.org/2003/04/emma" version="1.0">
              <emma:interpretation id="{FF1BC85B-DB3A-413B-97AB-4CF44075B3C6}" emma:medium="tactile" emma:mode="ink">
                <msink:context xmlns:msink="http://schemas.microsoft.com/ink/2010/main" type="inkWord" rotatedBoundingBox="11181,10657 11196,10657 11196,10672 11181,10672">
                  <msink:destinationLink direction="from" ref="{6DB5A6AF-E043-4BCF-B06B-43837C5C6F83}"/>
                  <msink:destinationLink direction="to" ref="{6DB5A6AF-E043-4BCF-B06B-43837C5C6F83}"/>
                </msink:context>
              </emma:interpretation>
              <emma:one-of disjunction-type="recognition" id="oneOf0">
                <emma:interpretation id="interp0" emma:lang="it-IT" emma:confidence="0">
                  <emma:literal>:</emma:literal>
                </emma:interpretation>
                <emma:interpretation id="interp1" emma:lang="it-IT" emma:confidence="0">
                  <emma:literal>i</emma:literal>
                </emma:interpretation>
                <emma:interpretation id="interp2" emma:lang="it-IT" emma:confidence="0">
                  <emma:literal>,</emma:literal>
                </emma:interpretation>
                <emma:interpretation id="interp3" emma:lang="it-IT" emma:confidence="0">
                  <emma:literal>.</emma:literal>
                </emma:interpretation>
                <emma:interpretation id="interp4" emma:lang="it-IT" emma:confidence="0">
                  <emma:literal>/</emma:literal>
                </emma:interpretation>
              </emma:one-of>
            </emma:emma>
          </inkml:annotationXML>
          <inkml:trace contextRef="#ctx0" brushRef="#br0">0 0 0,'0'0'0</inkml:trace>
          <inkml:trace contextRef="#ctx0" brushRef="#br0" timeOffset="1649.778">-1519-2174 0,'0'0'16</inkml:trace>
        </inkml:traceGroup>
      </inkml:traceGroup>
    </inkml:traceGroup>
  </inkml:traceGroup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29:01.09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432819A-D646-46E4-A558-3A50E4571CCB}" emma:medium="tactile" emma:mode="ink">
          <msink:context xmlns:msink="http://schemas.microsoft.com/ink/2010/main" type="inkDrawing" rotatedBoundingBox="4457,3913 20953,4258 20946,4586 4451,4241" shapeName="Other">
            <msink:destinationLink direction="from" ref="{17A83533-1493-412A-B07F-8765EA52546B}"/>
            <msink:destinationLink direction="to" ref="{8C4CBA19-5B11-4C7D-AA9A-40BD5D93BE11}"/>
            <msink:destinationLink direction="from" ref="{161EB99D-18BC-4436-9416-48EB20BD7FCC}"/>
            <msink:destinationLink direction="to" ref="{978A1A71-899C-4266-9540-C9D362ADDB62}"/>
          </msink:context>
        </emma:interpretation>
      </emma:emma>
    </inkml:annotationXML>
    <inkml:trace contextRef="#ctx0" brushRef="#br0">0 170 0,'26'-52'0,"79"26"0,52-1 0,52 1 0,53 26 32,52-26-17,27 26 1,52 0 0,26 0-1,78 0 1,27 0-1,26 0 1,52 0 0,-26 0-1,53 0 1,-1 0 0,0 0-1,27 0 1,-26 0-1,25 26 1,-52-26 0,27 26-1,-1 1 1,-25-1 0,-27 26 15,0-26-16,0 0 1,-52 1 0,-27-1-1,-26 0 1,-52 0 0,0 0-1,-52 1 1,-53-1-1,-78 0 1,-53-26 0,-104 0-1,-132-79 17,53 79-17</inkml:trace>
  </inkml:traceGroup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29:04.39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7A83533-1493-412A-B07F-8765EA52546B}" emma:medium="tactile" emma:mode="ink">
          <msink:context xmlns:msink="http://schemas.microsoft.com/ink/2010/main" type="inkDrawing" rotatedBoundingBox="6930,3958 11490,9250 11003,9670 6442,4378" semanticType="callout" shapeName="Other">
            <msink:sourceLink direction="from" ref="{C432819A-D646-46E4-A558-3A50E4571CCB}"/>
            <msink:sourceLink direction="to" ref="{C4B5887E-DF9D-4A94-B109-2D628686E724}"/>
          </msink:context>
        </emma:interpretation>
      </emma:emma>
    </inkml:annotationXML>
    <inkml:trace contextRef="#ctx0" brushRef="#br0">0 0 0,'53'79'0,"25"-27"0,1 27 16,-1 25-16,53 53 15,0 1 1,26 51 0,26 27-1,1-1 1,51 53-1,1 1 1,131 156 15,-79-105-15,-26 0 0,52-25-1,-52-1 1,0 0-1,-79-52 1,-26-52 0,-26-53-1,-53-26 1,-25-53 0,-1-26-1,-26 1 1,1-53-1,-27 0 1,0-26 0,0-27 15,0 1-31,0 0 16,52-1-1,-26 27 16,53 0-15,-27 26 0,0 26-1,1 53 1,-53-79 0,52 26-1,-26 0 1,27 52-1,25 1 1,1 0 0,-27-27 15,1 27-31,-53-53 16,-53 0-1,-78-26 1,-52 0-1,0-26 1,52 26 0,26 0-1,79 0 17,78 0-17,79 0 1,52-26-1,-183 26 1</inkml:trace>
  </inkml:traceGroup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29:05.55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C4CBA19-5B11-4C7D-AA9A-40BD5D93BE11}" emma:medium="tactile" emma:mode="ink">
          <msink:context xmlns:msink="http://schemas.microsoft.com/ink/2010/main" type="inkDrawing" rotatedBoundingBox="11850,9799 16305,4632 17118,5333 12663,10500" semanticType="callout" shapeName="Other">
            <msink:sourceLink direction="to" ref="{C432819A-D646-46E4-A558-3A50E4571CCB}"/>
            <msink:sourceLink direction="from" ref="{3EF8640D-0B80-42B3-9409-520EEDFC63E3}"/>
          </msink:context>
        </emma:interpretation>
      </emma:emma>
    </inkml:annotationXML>
    <inkml:trace contextRef="#ctx0" brushRef="#br0">0 4925 0,'78'-52'0,"1"0"0,-1-27 0,27-26 15,26-26 1,26-26 0,26-26-1,27-53 1,-1-52-1,53 0 1,0-26 0,26 0-1,0-27 1,0 27 0,0 0-1,0 52 1,-52 0 15,-27 27-15,-52 51-1,-26 27 1,-52 52 0,-53 53-1,-52 52 1,-53-26-1,-25 26 1,-1-52 0,26-27-1,53 0 1,26-25 0,0 51-1,0 27 1,-26 52-1,52-52 1,27 0 0,25 0-1,53 26 1,79-26 0,25 26 15,-25 0-16,-53 0 1,-105 0 0,-52 0-1,-52 26 1,-27 26 0,1 53-1,51 26 1,27 0-1,27-27 1,-27 1 0,0-105-1</inkml:trace>
  </inkml:traceGroup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29:02.86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EF8640D-0B80-42B3-9409-520EEDFC63E3}" emma:medium="tactile" emma:mode="ink">
          <msink:context xmlns:msink="http://schemas.microsoft.com/ink/2010/main" type="inkDrawing" rotatedBoundingBox="11652,10017 12572,10243 12401,10940 11481,10714" shapeName="Other">
            <msink:destinationLink direction="from" ref="{8C4CBA19-5B11-4C7D-AA9A-40BD5D93BE11}"/>
            <msink:destinationLink direction="from" ref="{780A3937-451D-446E-83B6-382D66FF5033}"/>
            <msink:destinationLink direction="from" ref="{978A1A71-899C-4266-9540-C9D362ADDB62}"/>
          </msink:context>
        </emma:interpretation>
      </emma:emma>
    </inkml:annotationXML>
    <inkml:trace contextRef="#ctx0" brushRef="#br0">0 206 0,'26'79'0,"27"-1"0,25-25 15,27 25 1,0-51-1,26-1 1,0-26 0,-27 0-1,1-53 1,-26-25 0,-53-1-1,-52 1 1,-27-27-1,-51 26 1,-1 27 0,-52 26-1,26 52 1,-26 26 0,52 53-1,53 0 16,52 52-15,78-52 0,53-1-1,26-51 1,0-27 0,-26-52-1,-26-27 1,-105-25-1,-26-27 1,-79 0 0,-26 27-1,-26-1 1,26 53 0,26 52-1,27 27 1,25 25-1,80 1 1,77-1 0,27-25 15,26-53-15,-26-26-1,-52-27 1,-27 1-1,-78-53 1,-52 26 0,-27 1-1,-26 26 1,26 52 0,27 26-1,25 26 1,27 27-1,105-1 1,25 1 0,27-27 15,0-52-31,-78 0 16,-53-26-1,-27-26 1,-77-1 15,-1 27-15,0 0-1,53 26 1,26 0 0,78-53-1,-52 53 1</inkml:trace>
  </inkml:traceGroup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29:06.77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61EB99D-18BC-4436-9416-48EB20BD7FCC}" emma:medium="tactile" emma:mode="ink">
          <msink:context xmlns:msink="http://schemas.microsoft.com/ink/2010/main" type="inkDrawing" rotatedBoundingBox="4296,4743 10682,9918 10207,10504 3821,5329" semanticType="callout" shapeName="Other">
            <msink:sourceLink direction="from" ref="{C432819A-D646-46E4-A558-3A50E4571CCB}"/>
            <msink:sourceLink direction="to" ref="{C4B5887E-DF9D-4A94-B109-2D628686E724}"/>
          </msink:context>
        </emma:interpretation>
      </emma:emma>
    </inkml:annotationXML>
    <inkml:trace contextRef="#ctx0" brushRef="#br0">0 0 0,'53'79'0,"25"26"16,79 52-16,79 0 16,26 26-1,52 27 1,53 51 0,26 27 15,26 53-31,52-1 31,0 53-15,27 0-1,-27 0 1,0-1 0,-52-25-1,-78-79 1,-79-78-1,-105-53 1,-79-105 0,-104 0-1,-79-104 1,-26-27 0,-26 27-1,26 0 1,27 26-1,51-1 1,80 1 0,77 0-1,53 0 17,0 0-17,27 26 1,-79 52-1,-79-52 1,0 0 0,0 52-1,-26 27 1,79 26 0,25-1-1,27 1 1,0 26-1,-157-79 1,-79 1 15,-78-27-15,0 0 0,-1 0-1,132-26 1,157 0-1,-105 0 1</inkml:trace>
  </inkml:traceGroup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09:53.670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DF10D5B9-A72F-4523-8B46-D2A17F89B1A9}" emma:medium="tactile" emma:mode="ink">
          <msink:context xmlns:msink="http://schemas.microsoft.com/ink/2010/main" type="inkDrawing" rotatedBoundingBox="11024,4630 25799,4186 25853,5971 11077,6414" shapeName="Other"/>
        </emma:interpretation>
      </emma:emma>
    </inkml:annotationXML>
    <inkml:trace contextRef="#ctx0" brushRef="#br0">105 1913 0,'-105'52'0,"79"-104"15,52 0 1,53-184-16,-27 131 0,26 1 16,27-27 15,0 0-16,52-26 1,26 26 0,27-26-1,-1 26 1,1 0 0,25 26-1,1 26 1,26 27-1,0 0 1,-26 52 0,-1 26 15,106 52-15,-132 1-1,1 0 1,-1 25-1,1-25 1,25-27 0,1 1-1,-27-53 1,27 0 0,-26-53-1,-27-25 1,0-27-1,-52 0 1,-26-26 0,-27 26-1,-25 27 1,-53 26 0,26 52-1,-26 0 16,0 52-15,26 26 0,53 27 15,25 0-31,27 0 16,26-27-1,53-52 1,-1 1-1,1-1 1,26-52 0,-1-1-1,1 1 1,0-26 0,25 0-1,27-1 1,0 1 15,53-1-31,25-25 16,53 52-1,0-27 17,53 53-17,-1 26 1,27 27-1,-27-1 1,0 53 0,1 0-1,-53 52 1,-53 0 0,-52-79-1,-104 80 1,-79-54-1,-53 1 1,-130-105 0,-131-78-1,183 78 1</inkml:trace>
  </inkml:traceGroup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29:07.73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80A3937-451D-446E-83B6-382D66FF5033}" emma:medium="tactile" emma:mode="ink">
          <msink:context xmlns:msink="http://schemas.microsoft.com/ink/2010/main" type="inkDrawing" rotatedBoundingBox="12356,9898 19488,5085 20066,5942 12934,10755" semanticType="callout" shapeName="Other">
            <msink:sourceLink direction="from" ref="{3EF8640D-0B80-42B3-9409-520EEDFC63E3}"/>
          </msink:context>
        </emma:interpretation>
      </emma:emma>
    </inkml:annotationXML>
    <inkml:trace contextRef="#ctx0" brushRef="#br0">0 4765 0,'105'-104'16,"52"-27"-1,26 0-15,53-26 0,52 0 16,26-27 0,53-51-1,-1-1 1,53-52-1,0 26 1,26-52 15,1 0-15,-1-1 0,0 1-1,-26 26 1,-53 26-1,1 27 1,-79 25 0,-26 53-1,-53 52 1,-78 27 0,-78 52-1,-53 26 1,-79-27-1,-52 1 1,0-26 15,-26-27-31,53 27 16,25 26 0,53 52 15,26-26-16,157 0 1,26 0 0,79 26-1,-26 0 1,-1 0 0,-130-26-1,-53 27 1,-78 25-1,-52 0 1,-1 53 0,-26 0-1,53 26 1,26-26 0,26-105-1</inkml:trace>
  </inkml:traceGroup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29:08.69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2463596-FF17-4405-82BC-1FDC1A70B056}" emma:medium="tactile" emma:mode="ink">
          <msink:context xmlns:msink="http://schemas.microsoft.com/ink/2010/main" type="inkDrawing" rotatedBoundingBox="2643,5576 10495,10431 10302,10743 2451,5888" semanticType="callout" shapeName="Other">
            <msink:sourceLink direction="with" ref="{C4B5887E-DF9D-4A94-B109-2D628686E724}"/>
          </msink:context>
        </emma:interpretation>
      </emma:emma>
    </inkml:annotationXML>
    <inkml:trace contextRef="#ctx0" brushRef="#br0">0 0 0,'-26'-52'15,"78"104"-15,27 53 0,78 52 16,53 26-16,51 27 15,54 51 1,25 1 0,79 26-1,26 0 1,53 53 0,52-1-1,52 1 1,26-1-1,27 27 1,-27-27 0,-52-26-1,-52-26 1,-131-78 0,-131-53-1,-131-79 1,-79-25-1,-104-132 1,26-26 0,26 105 15</inkml:trace>
  </inkml:traceGroup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29:09.82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78A1A71-899C-4266-9540-C9D362ADDB62}" emma:medium="tactile" emma:mode="ink">
          <msink:context xmlns:msink="http://schemas.microsoft.com/ink/2010/main" type="inkDrawing" rotatedBoundingBox="12294,10542 21628,5550 22240,6695 12906,11687" semanticType="callout" shapeName="Other">
            <msink:sourceLink direction="to" ref="{C432819A-D646-46E4-A558-3A50E4571CCB}"/>
            <msink:sourceLink direction="from" ref="{3EF8640D-0B80-42B3-9409-520EEDFC63E3}"/>
          </msink:context>
        </emma:interpretation>
      </emma:emma>
    </inkml:annotationXML>
    <inkml:trace contextRef="#ctx0" brushRef="#br0">0 4587 0,'53'0'0,"-1"-52"0,79 26 0,52 0 16,27 26-16,-27 0 16,26-53-1,-25 27 1,-27 0 0,52-53-1,1 1 1,52-27-1,26-26 1,26-52 0,26-27-1,27-25 1,78-1 0,0-52-1,53 0 1,26 0-1,-1 0 1,-25-27 0,-1 27-1,-52 0 1,-52 27 15,-26 51-15,-79 27-1,-79 52 1,-52 52 0,-52 27-1,-105 52 1,-26 26 0,-79-26-1,-52-52 1,26-27-1,0 27 1,27 26 0,77 52-1,106-52 1,130 26 0,53 26-1,79 0 1,-53 0-1,-53 0 17,-104 1-17,-131-27 1,-26 0 0,-79 26-1,-26 52 1,1 27-1,51 78 1,27 53 0,-1-27-1,53-209 1</inkml:trace>
  </inkml:traceGroup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29:11.31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1EF80C9-F004-4FDA-AC22-9CDBB15E02A7}" emma:medium="tactile" emma:mode="ink">
          <msink:context xmlns:msink="http://schemas.microsoft.com/ink/2010/main" type="inkDrawing" rotatedBoundingBox="5721,12542 21682,11842 21943,17779 5982,18478" semanticType="callout" shapeName="Other"/>
        </emma:interpretation>
      </emma:emma>
    </inkml:annotationXML>
    <inkml:trace contextRef="#ctx0" brushRef="#br0">0 4722 0,'0'26'0,"53"-78"0,-1-26 15,0-1-15,53-78 0,26-26 16,26-53 0,-26 26-1,52-25 1,1-27-1,51 0 1,1 0 15,52-78-31,-26 104 16,26 0 0,26 1-1,0 25 16,1 1-15,-1-1 0,0 27-1,0 0 1,27 26 0,-27 26-1,26 0 1,1 26-1,-27 26 1,26 27 0,27 26-1,0 0 1,25 52 0,-25 0-1,52 26 1,0 27-1,0 26 1,0 52 0,0 0 15,-26 52-15,26 1-1,0 52 1,-1 0-1,28 26 1,-1 26 0,-26 26-1,26 27 1,-26-27 0,52 53-1,27 52 1,-27 27-1,27 25 1,-53 53 0,-445-550-1</inkml:trace>
  </inkml:traceGroup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29:17.04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4B5887E-DF9D-4A94-B109-2D628686E724}" emma:medium="tactile" emma:mode="ink">
          <msink:context xmlns:msink="http://schemas.microsoft.com/ink/2010/main" type="inkDrawing" rotatedBoundingBox="10888,8942 13620,9933 12912,11885 10180,10894" semanticType="enclosure" shapeName="Other">
            <msink:destinationLink direction="to" ref="{17A83533-1493-412A-B07F-8765EA52546B}"/>
            <msink:destinationLink direction="with" ref="{42463596-FF17-4405-82BC-1FDC1A70B056}"/>
            <msink:destinationLink direction="to" ref="{161EB99D-18BC-4436-9416-48EB20BD7FCC}"/>
          </msink:context>
        </emma:interpretation>
      </emma:emma>
    </inkml:annotationXML>
    <inkml:trace contextRef="#ctx0" brushRef="#br0">2331 1003 0,'26'-52'15,"-52"-158"-15,-52 80 16,-1 25 15,-52-26-31,-26 0 16,-26 26-1,-1 27 1,-51 25 15,-27 53-15,0 26 0,53 53-1,-1 26 1,27 52-1,78 0 1,53 52 0,52 1-1,26-1 1,79-25 0,52 25-1,52-25 1,53-27-1,26-26 1,0-1 0,0-77-1,0-27 1,-26-78 0,-26-27-1,-53-78 16,-78-26-15,-53-79 0,-78 0-1,-53-26 1,-104-26 0,-53 52-1,-52 52 1,-52 106-1,52 51 1,288 53 0</inkml:trace>
  </inkml:traceGroup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29:25.027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4137 0,'26'-105'0,"-26"1"0,26-27 15,0 0 1,53 0 0,0-26-1,25 0 1,1 0-1,52-27 1,-26 1 0,52 0 15,27-27-15,-27 27-1,27-27 1,25 1-1,1-1 1,0 27 0,-1-79-1,1 105 1,26 0 0,-26 0-1,-27 52 1,27 0-1,-53 27 1,-26 26 0,-26 25-1,-52 1 1,-53 26 0,-52-26-1,-105-53 1,-53 1-1,184 78 1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29:25.415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-1 106 0,'131'-52'15,"26"25"-15,105 1 0,-27 26 16,27 26 15,-52-26-15,-27 0-1,-52 27 1,-79-1 0,-25 0-1,-54 26 1,-25 1 0,-27 25 15,53 1-31,0-27 15,52-52 1,-26 0 0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29:26.618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1 0,'52'-26'0,"1"52"0,51 27 16,53 25-16,27 27 0,51 0 15,53 52 1,27-26-1,25 52 1,1 27 0,51 25-1,-25 27 1,26 0 0,-1 52-1,-25 0 1,-53 1 15,27 25-15,-27 1-1,-26-27 1,-52 26 0,-27-52-1,-26-26 1,-52-52-1,-78-80 1,-27-51 0,-78-79-1,-106-157 1,-51-131 0,-79-131-1,288 419 1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29:27.454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1860 172 0,'0'-27'0,"-105"1"16,-26 0-16,-79 0 0,-25 0 0,-27 0 15,0 26 1,0 0 15,53 52-31,78 0 16,78 1-1,80 25 17,104 53-32,52 0 31,26 26-15,-25 0-1,-53-26 1,-27-52-1,-51-53 1,-27-26 0,-26-79-1,-26-52 1,26-26 0,-27-26-1,1 26 1,26 52 15,0 27-31,26 51 16,-26 27-1,0 53 1,0 52 0,0 26-1,0-1 1,0 1 15,0-26-15,-26-79-1,-26-130 1,52 104 0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29:28.954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1491 805 0,'262'0'0,"-183"-26"0,-27-26 15,-26-27 1,-78-52 0,-79 0-1,-52 0 1,-53 0-1,-52 53 1,26 26 0,0 78-1,53 52 17,52 53-17,52 26 1,79 53 15,104 25-31,53-51 16,79-1-1,25-52 1,53-52 0,-52-79-1,-27-53 1,-51-78-1,-54 0 1,-51-52 0,-79-53-1,-53 53 1,-52 26 0,-78 52-1,-1 53 1,1 78-1,-1 79 17,27 26-32,52 78 31,79-26-15,130 27-1,53-27 1,105-26-1,-1-78 1,1-79 0,-27-52 15,-104-53-31,-52-52 16,-106-27-1,-52 27 1,-52 53 15,0 77-31,26 27 16,27 79-1,25 26 1,105-1 0,53 1-1,78 0 1,26-53 15,-52-78-15,-79-79-1,-235-209 1,183 314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0:03.846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C07E2CC7-ADE3-4817-B9FB-56B55A0A8AA4}" emma:medium="tactile" emma:mode="ink">
          <msink:context xmlns:msink="http://schemas.microsoft.com/ink/2010/main" type="inkDrawing" rotatedBoundingBox="9161,3427 12873,6761 12753,6895 9041,3560" semanticType="callout" shapeName="Other">
            <msink:sourceLink direction="with" ref="{01CABB8B-91B6-4F06-91E0-E7A756549FB5}"/>
            <msink:sourceLink direction="with" ref="{A9F44545-F658-43D1-AA4D-97C306750143}"/>
          </msink:context>
        </emma:interpretation>
      </emma:emma>
    </inkml:annotationXML>
    <inkml:trace contextRef="#ctx0" brushRef="#br0">0 0 0,'52'26'0,"1"-26"15,-27 26-15,131 105 0,-52-26 16,26 26-16,26 52 16,26 26 15,26 27-16,53 0 1,26 52 0,0 0-1,27-26 1,-1 0 0,0-27-1,-26-25 1,-52-53-1,-53-26 1,-78-53 0,-53-25-1,-26-1 1,-78-26 0,-27-78-1,1-53 1,78 105-1</inkml:trace>
  </inkml:traceGroup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38:31.71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A53930A-3B0F-490C-AB56-B6A0D0884373}" emma:medium="tactile" emma:mode="ink">
          <msink:context xmlns:msink="http://schemas.microsoft.com/ink/2010/main" type="writingRegion" rotatedBoundingBox="2770,1163 30630,1580 30438,14365 2578,13948"/>
        </emma:interpretation>
      </emma:emma>
    </inkml:annotationXML>
    <inkml:traceGroup>
      <inkml:annotationXML>
        <emma:emma xmlns:emma="http://www.w3.org/2003/04/emma" version="1.0">
          <emma:interpretation id="{FFC6E510-C4B6-4DE8-90F6-F5EB045C5C1E}" emma:medium="tactile" emma:mode="ink">
            <msink:context xmlns:msink="http://schemas.microsoft.com/ink/2010/main" type="paragraph" rotatedBoundingBox="5353,1203 24905,1337 24891,3354 5339,3219" alignmentLevel="2"/>
          </emma:interpretation>
        </emma:emma>
      </inkml:annotationXML>
      <inkml:traceGroup>
        <inkml:annotationXML>
          <emma:emma xmlns:emma="http://www.w3.org/2003/04/emma" version="1.0">
            <emma:interpretation id="{20EDE5D0-9989-4037-862C-DB2FA5D769AE}" emma:medium="tactile" emma:mode="ink">
              <msink:context xmlns:msink="http://schemas.microsoft.com/ink/2010/main" type="line" rotatedBoundingBox="5353,1203 24905,1337 24891,3354 5339,3219"/>
            </emma:interpretation>
          </emma:emma>
        </inkml:annotationXML>
        <inkml:traceGroup>
          <inkml:annotationXML>
            <emma:emma xmlns:emma="http://www.w3.org/2003/04/emma" version="1.0">
              <emma:interpretation id="{F52B97D2-46A8-418E-8FE3-AF9408BC2A7D}" emma:medium="tactile" emma:mode="ink">
                <msink:context xmlns:msink="http://schemas.microsoft.com/ink/2010/main" type="inkWord" rotatedBoundingBox="5353,1203 24905,1337 24891,3354 5339,3219"/>
              </emma:interpretation>
              <emma:one-of disjunction-type="recognition" id="oneOf0">
                <emma:interpretation id="interp0" emma:lang="it-IT" emma:confidence="0">
                  <emma:literal>INTRODURVENE</emma:literal>
                </emma:interpretation>
                <emma:interpretation id="interp1" emma:lang="it-IT" emma:confidence="0">
                  <emma:literal>INTRODURTENE</emma:literal>
                </emma:interpretation>
                <emma:interpretation id="interp2" emma:lang="it-IT" emma:confidence="0">
                  <emma:literal>INTRODURSENE</emma:literal>
                </emma:interpretation>
                <emma:interpretation id="interp3" emma:lang="it-IT" emma:confidence="0">
                  <emma:literal>INTRODURMENE</emma:literal>
                </emma:interpretation>
                <emma:interpretation id="interp4" emma:lang="it-IT" emma:confidence="0">
                  <emma:literal>INTRODURCENE</emma:literal>
                </emma:interpretation>
              </emma:one-of>
            </emma:emma>
          </inkml:annotationXML>
          <inkml:trace contextRef="#ctx0" brushRef="#br0">12674 419 0,'52'-53'0,"1"1"0,104 52 0,52 26 16,-25 53-1,-158-1 1,-105 27-1,-156 52 1,-1 0 0,131 0-1,158-26 17,261 0-17,0-52 1,-104-53-1,-184-79 1,-183-51 0,-79-53-1,-26-1 1,53 80 0,156 78-1,132 26 1,78-26-1,157-26 1,53 0 0,-105-79-1,-53-26 1,-78 0 0,-105 79 15,-26 78-16,-26 0 1,0 105 0,0 52-1,26 53 1,104-79 0,1-52-1,26-79 1,0-78-1,-26 25 1,-27 80 0,-78 25-1,53-25 1,-1 25 0,158-52-1,25-52 16,1-26-31,-27-27 16,-130-25 31,-79 25-47,-79 1 16,-78-27-1,-105 52 1,1 80-1,51 104 1,184 26 0,157-53-1,157-51 1,105-53 15,-27-105-31,-366 105 16</inkml:trace>
          <inkml:trace contextRef="#ctx0" brushRef="#br0" timeOffset="503.9772">16654 890 0,'-183'183'0,"157"-26"16,52-104-1,-26-53 1,26-27 0,0-77-1,27-53 1,-1 26 0,-52 78 15,26 106 0,53 104-15,26 0-1,52-52 1,52-53 0,-25-52-1,-27-79 1,-79-51-1,-78-28 1,-78 27 0,-53 27-1,-26 78 1,104 26 0,210 26-1,-157-26 1</inkml:trace>
          <inkml:trace contextRef="#ctx0" brushRef="#br0" timeOffset="803.8241">18618 890 0,'-209'157'16,"78"-26"-16,52 0 15,79 0 1,157-53 15,53 27-15,52-53 0,-27-25-1,-77-27 1,-54-79 15,-235-52-15,131 131-1</inkml:trace>
          <inkml:trace contextRef="#ctx0" brushRef="#br0" timeOffset="970.8398">18356 1178 0,'210'0'0,"104"0"15,-104-26-15,-132-105 16,-78 131 0</inkml:trace>
          <inkml:trace contextRef="#ctx0" brushRef="#br0" timeOffset="1108.5545">18592 576 0,'576'0'0,"-209"104"16,-367-104-1</inkml:trace>
          <inkml:trace contextRef="#ctx0" brushRef="#br0" timeOffset="-3711.46">131 0 0,'26'157'0,"-52"78"16,-26 106 0,-27 52-1,79 25 1,-26-103 0,78-158-1,1-157 1,25-236 15,-78 236-15</inkml:trace>
          <inkml:trace contextRef="#ctx0" brushRef="#br0" timeOffset="-3204.5527">1205 576 0,'78'288'0,"-51"0"15,-27-79 1,0-104 0,26-79-1,0-131 1,79-130 15,26-27-31,0 131 16,-53 131 15,1 78-15,-27 106-1,27 51 1,78-104-1,78-78 1,1-106 0,-26-78-1,-80-52 1,-51-53 0,-79 53-1,-26 78 1,-27 53-1,106 26 1,-53 26 0</inkml:trace>
          <inkml:trace contextRef="#ctx0" brushRef="#br0" timeOffset="-2947.6806">4452 419 0,'78'209'0,"1"0"16,-79 53-1,-26-78 1,26-132 0,-26-52-1,-53-105 1,-104-130 15,-1-53-15,184 288-16</inkml:trace>
          <inkml:trace contextRef="#ctx0" brushRef="#br0" timeOffset="-1959.2602">3954 419 0,'576'-131'0,"-104"104"16,-79 27 0,-158 53-1,-209-1 1,-52 27 0,-26 78-1,26 0 1,78 0-1,0 0 1,27 26 0,-27-78-1,-52-52 1,-26-27 0,-26-79-1,26-78 1,104-104-1,79-27 1,53 131 15,25 26-15,-25 79 0,-79 78-1,-105 1 1,-105 104-1,-104-26 1,26 0 0,105-53-1,104 1 1,105-27 0,105-26-1,-53 27 1,-104 25-1,-52-25 1,-53-27 15,26-105-15,79 27 0,-1 78-1,-78-26 1,79 26-1,26-26 1,52 0 0,27-52-1,-27-27 1,-78-25 0,-105-27-1,-157 26 1,-79 53-1,-52 52 17,52 104-17,132 54 1,182-28 0,132-25-1,104-79 1,26-78-1,-78-53 1,-262 105 0</inkml:trace>
          <inkml:trace contextRef="#ctx0" brushRef="#br0" timeOffset="-1415.2383">9087 811 0,'0'236'0,"78"-79"15,-52-52 1,1-79 0,-27-26-1,-79-79 1,-78-104-1,-26-53 17,-27-104-17,158 235 1,104 79 0,158 52-1,-27-26 1,210 27-1,52 77 1,-79 27 0,-130 26-1,-210-26 1,-104-26 15,-184 26-31,-105 0 16,27-26-1,52-27 1,209-104 0,184-105 15,-105 131-15</inkml:trace>
          <inkml:trace contextRef="#ctx0" brushRef="#br0" timeOffset="-1040.1855">11077 680 0,'-105'288'15,"79"-52"-15,78-105 16,105-26 15,79-105-15,0-26-1,-27-105 1,-104-53 0,-184 53-1,-104 79 1,-26 78-1,104 27 1,183-80 15,184-77-15,-262 104 0</inkml:trace>
        </inkml:traceGroup>
      </inkml:traceGroup>
    </inkml:traceGroup>
    <inkml:traceGroup>
      <inkml:annotationXML>
        <emma:emma xmlns:emma="http://www.w3.org/2003/04/emma" version="1.0">
          <emma:interpretation id="{96B9FD2A-DA29-4BE9-8422-E0A4D83AF9DE}" emma:medium="tactile" emma:mode="ink">
            <msink:context xmlns:msink="http://schemas.microsoft.com/ink/2010/main" type="paragraph" rotatedBoundingBox="2686,4638 21964,4539 21975,6683 2697,678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A9A500C-C69E-4923-B58A-23A67650AF3A}" emma:medium="tactile" emma:mode="ink">
              <msink:context xmlns:msink="http://schemas.microsoft.com/ink/2010/main" type="inkBullet" rotatedBoundingBox="2686,4638 4682,4628 4693,6772 2697,6782"/>
            </emma:interpretation>
            <emma:one-of disjunction-type="recognition" id="oneOf1">
              <emma:interpretation id="interp5" emma:lang="it-IT" emma:confidence="0">
                <emma:literal>20</emma:literal>
              </emma:interpretation>
              <emma:interpretation id="interp6" emma:lang="it-IT" emma:confidence="0">
                <emma:literal>8</emma:literal>
              </emma:interpretation>
              <emma:interpretation id="interp7" emma:lang="it-IT" emma:confidence="0">
                <emma:literal>0</emma:literal>
              </emma:interpretation>
              <emma:interpretation id="interp8" emma:lang="it-IT" emma:confidence="0">
                <emma:literal>10</emma:literal>
              </emma:interpretation>
              <emma:interpretation id="interp9" emma:lang="it-IT" emma:confidence="0">
                <emma:literal>Q</emma:literal>
              </emma:interpretation>
            </emma:one-of>
          </emma:emma>
        </inkml:annotationXML>
        <inkml:trace contextRef="#ctx0" brushRef="#br0" timeOffset="13373.9531">-1833 4844 0,'184'-131'0,"-53"0"0,-1-26 15,-51-26 1,-27 78-1,-52 52 1,0 27 0,0 79-1,0 78 1,0 52 0,0-26-1,0 0 1,-52 0-1,-79 0 1,-52-26 0,0-26-1,78 0 1,131-53 0,79-26-1,104-26 1,27 0 15,26-26-15,-53 26-1,-104-52 1,-131-27 0,-53-78-1,79 157 1</inkml:trace>
        <inkml:trace contextRef="#ctx0" brushRef="#br0" timeOffset="13954.1129">-1492 3430 0,'-262'0'0,"26"157"16,-26 79-1,27 104 1,104 0 0,78 79-1,53-131 1,131-52-1,79-105 1,104-157 0,0-26-1,53-106 1,-79-103 0,-52-54-1,-106 1 1,-130 26 15,-130 26-15,-80 105-1,-52 79 1,-26 130 0,79 105-1,78 131 1,105 26-1,26-314 1</inkml:trace>
      </inkml:traceGroup>
      <inkml:traceGroup>
        <inkml:annotationXML>
          <emma:emma xmlns:emma="http://www.w3.org/2003/04/emma" version="1.0">
            <emma:interpretation id="{9A62EF78-548A-4F66-9C9F-563EE3085FA8}" emma:medium="tactile" emma:mode="ink">
              <msink:context xmlns:msink="http://schemas.microsoft.com/ink/2010/main" type="line" rotatedBoundingBox="6146,5285 21968,5203 21974,6464 6153,6545"/>
            </emma:interpretation>
          </emma:emma>
        </inkml:annotationXML>
        <inkml:traceGroup>
          <inkml:annotationXML>
            <emma:emma xmlns:emma="http://www.w3.org/2003/04/emma" version="1.0">
              <emma:interpretation id="{AF9C6A76-95D1-4A97-9013-449E28E7F22B}" emma:medium="tactile" emma:mode="ink">
                <msink:context xmlns:msink="http://schemas.microsoft.com/ink/2010/main" type="inkWord" rotatedBoundingBox="6127,5409 13574,5235 13600,6372 6153,6546"/>
              </emma:interpretation>
              <emma:one-of disjunction-type="recognition" id="oneOf2">
                <emma:interpretation id="interp10" emma:lang="it-IT" emma:confidence="0">
                  <emma:literal>STATO</emma:literal>
                </emma:interpretation>
                <emma:interpretation id="interp11" emma:lang="it-IT" emma:confidence="0">
                  <emma:literal>s TATTO</emma:literal>
                </emma:interpretation>
                <emma:interpretation id="interp12" emma:lang="it-IT" emma:confidence="0">
                  <emma:literal>s TATO</emma:literal>
                </emma:interpretation>
                <emma:interpretation id="interp13" emma:lang="it-IT" emma:confidence="0">
                  <emma:literal>stato</emma:literal>
                </emma:interpretation>
                <emma:interpretation id="interp14" emma:lang="it-IT" emma:confidence="0">
                  <emma:literal>s DATO</emma:literal>
                </emma:interpretation>
              </emma:one-of>
            </emma:emma>
          </inkml:annotationXML>
          <inkml:trace contextRef="#ctx0" brushRef="#br0" timeOffset="2260.0838">3064 4451 0,'105'314'15,"-79"-130"-15,26-27 16,-52-79 0,0-52-1,-78-130 1,-1-53 15,79 157-31</inkml:trace>
          <inkml:trace contextRef="#ctx0" brushRef="#br0" timeOffset="2956.4709">2724 4242 0,'366'-27'0,"-25"54"16,-1-1-1,-78-52 1,-53-1 0,-78 54-1,-52 130 1,-105-105 0,26 105-1,-53 0 1,27-26-1,0-52 1,-26-53 0,25-26-1,27-105 1,27-104 0,77-27-1,53 27 1,1 104 15,-54 79-15,-51 52-1,25 26 1,-25 79 0,25 52-1,27-25 1,-27-27-1,1-27 1,-79-78 0,-52-26-1,-106-26 1,-77-26 0,25 0-1,53 25 1,105 27-1,104-26 1,105-26 0,105-53-1,-262 105 1</inkml:trace>
          <inkml:trace contextRef="#ctx0" brushRef="#br0" timeOffset="3195.7624">6128 4373 0,'52'261'16,"-52"-103"15,-26-80-31,26-52 15,-26-78 1,-27-79 0,-25-52-1,78 183 1</inkml:trace>
          <inkml:trace contextRef="#ctx0" brushRef="#br0" timeOffset="3372.5451">5630 4215 0,'419'-26'0,"-105"26"15,53 26 1,-131-52 0,-105 0 15,-131 26-31</inkml:trace>
          <inkml:trace contextRef="#ctx0" brushRef="#br0" timeOffset="3754.4348">6992 4608 0,'105'157'0,"78"-52"15,26-53 1,53-25-1,-26-54 17,-79-77-17,-78-1-15,-106-26 32,-156-26-17,-53 78 16,-25 79-31,51 79 16,105 52 0,158 26-1,156-26 1,158-53 0,-1-104-1,-366 26 1</inkml:trace>
          <inkml:trace contextRef="#ctx0" brushRef="#br0" timeOffset="1989.5379">1676 4268 0,'-105'0'16,"-78"26"-16,-26 53 15,-1 25 1,79-25-1,131-27 1,105-26 0,157-26-1,52 27 1,-26 25 0,-105 53-1,-209-1 1,-157 54-1,-157-54 1,-1 1 0,105-53-1,158-78 1,209-131 0,-131 157-1</inkml:trace>
        </inkml:traceGroup>
        <inkml:traceGroup>
          <inkml:annotationXML>
            <emma:emma xmlns:emma="http://www.w3.org/2003/04/emma" version="1.0">
              <emma:interpretation id="{FF2BBE70-800F-4F1D-AC63-E5F29A5981E6}" emma:medium="tactile" emma:mode="ink">
                <msink:context xmlns:msink="http://schemas.microsoft.com/ink/2010/main" type="inkWord" rotatedBoundingBox="16359,5232 21968,5203 21974,6384 16365,6413"/>
              </emma:interpretation>
              <emma:one-of disjunction-type="recognition" id="oneOf3">
                <emma:interpretation id="interp15" emma:lang="it-IT" emma:confidence="0">
                  <emma:literal>DENTE</emma:literal>
                </emma:interpretation>
                <emma:interpretation id="interp16" emma:lang="it-IT" emma:confidence="0">
                  <emma:literal>ARRE</emma:literal>
                </emma:interpretation>
                <emma:interpretation id="interp17" emma:lang="it-IT" emma:confidence="0">
                  <emma:literal>DROME</emma:literal>
                </emma:interpretation>
                <emma:interpretation id="interp18" emma:lang="it-IT" emma:confidence="0">
                  <emma:literal>DEERE</emma:literal>
                </emma:interpretation>
                <emma:interpretation id="interp19" emma:lang="it-IT" emma:confidence="0">
                  <emma:literal>DizTE</emma:literal>
                </emma:interpretation>
              </emma:one-of>
            </emma:emma>
          </inkml:annotationXML>
          <inkml:trace contextRef="#ctx0" brushRef="#br0" timeOffset="4492.82">11548 4242 0,'-26'157'16,"-79"26"15,-52 0-31,-26 27 16,104-105-1,79-105 1,26-79-1,53-78 1,0-79 0,25 1-1,-25 77 1,-1 80 0,-25 52-1,-1 52 1,53 52-1,26 80 17,26-1-32,-26 0 15,-53-52 1,-78-27 0,-104-26-1,-132 1 1,-104-27-1,25 26 1,158-52 0,210-52 15,130-53-15,105-26-1,-288 131 1</inkml:trace>
          <inkml:trace contextRef="#ctx0" brushRef="#br0" timeOffset="5069.073">12596 4137 0,'340'-26'0,"-52"52"31,-52 52-31,-132 1 15,-182 26 1,-79 26 0,-53 26-1,106-52 1,104-27 0,104 1-1,132-53 1,26 0-1,-53-78 1,-52-27 0,-157 79-1</inkml:trace>
          <inkml:trace contextRef="#ctx0" brushRef="#br0" timeOffset="4784.8533">12700 4346 0,'-26'131'0,"52"26"0,-52 1 15,78-28 1,1-77 0,-27-79-1,-26-79 1,-52-105 0,-53-25-1,105 235 1</inkml:trace>
          <inkml:trace contextRef="#ctx0" brushRef="#br0" timeOffset="5724.4387">14271 4189 0,'393'-78'0,"-52"104"16,-53 0-1,-157 0 1,-105 0-1,-52 27 1,-27 52 0,-25 52-1,25 26 1,106-26 0,25-26-1,106-52 1,-1-1-1,0-52 1,-26-52 0,-26-52-1,-131-80 1,0 158 0</inkml:trace>
          <inkml:trace contextRef="#ctx0" brushRef="#br0" timeOffset="5337.6655">14638 4268 0,'52'131'0,"-25"52"16,-54 0-16,-25 53 15,52-105 1,26-79 15,-52-78-15,-26-131-1,-1-105 1,53 262 0</inkml:trace>
          <inkml:trace contextRef="#ctx0" brushRef="#br0" timeOffset="5916.8486">15136 4503 0,'288'53'0,"52"-27"16,-104-52-1,-158-79 1,-78 105 0</inkml:trace>
          <inkml:trace contextRef="#ctx0" brushRef="#br0" timeOffset="6107.3051">15188 4058 0,'209'-52'0,"132"52"0,52 52 15,-53 27 17,-209-79-32,-131 0 15</inkml:trace>
        </inkml:traceGroup>
      </inkml:traceGroup>
    </inkml:traceGroup>
    <inkml:traceGroup>
      <inkml:annotationXML>
        <emma:emma xmlns:emma="http://www.w3.org/2003/04/emma" version="1.0">
          <emma:interpretation id="{C871360A-DF7B-412C-965A-7F223880FEEE}" emma:medium="tactile" emma:mode="ink">
            <msink:context xmlns:msink="http://schemas.microsoft.com/ink/2010/main" type="paragraph" rotatedBoundingBox="2785,7464 25464,8322 25368,10851 2689,999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D3CDF9A-7DD5-4244-8414-7770407F9727}" emma:medium="tactile" emma:mode="ink">
              <msink:context xmlns:msink="http://schemas.microsoft.com/ink/2010/main" type="inkBullet" rotatedBoundingBox="2785,7464 5367,7562 5271,10091 2689,9994"/>
            </emma:interpretation>
            <emma:one-of disjunction-type="recognition" id="oneOf4">
              <emma:interpretation id="interp20" emma:lang="it-IT" emma:confidence="0">
                <emma:literal>@</emma:literal>
              </emma:interpretation>
              <emma:interpretation id="interp21" emma:lang="it-IT" emma:confidence="0">
                <emma:literal>8</emma:literal>
              </emma:interpretation>
              <emma:interpretation id="interp22" emma:lang="it-IT" emma:confidence="0">
                <emma:literal>.</emma:literal>
              </emma:interpretation>
              <emma:interpretation id="interp23" emma:lang="it-IT" emma:confidence="0">
                <emma:literal>*</emma:literal>
              </emma:interpretation>
              <emma:interpretation id="interp24" emma:lang="it-IT" emma:confidence="0">
                <emma:literal>Q</emma:literal>
              </emma:interpretation>
            </emma:one-of>
          </emma:emma>
        </inkml:annotationXML>
        <inkml:trace contextRef="#ctx0" brushRef="#br0" timeOffset="14945.4634">-1283 6310 0,'-497'341'0,"156"-79"15,79 52 1,79 26-1,105 1 1,130-27 0,131-26-1,79-79 1,105-104 15,52-105-15,26-131-1,-52-78 1,-79-184 0,-157 52-1,-157-104 1,-183 157 0,-158 79-1,-104 104 1,-26 131-1,26 236 17,104 52-17,341-314-15</inkml:trace>
        <inkml:trace contextRef="#ctx0" brushRef="#br0" timeOffset="14441.4862">-1466 7122 0,'209'-157'16,"-25"157"-16,25 52 31,-104 53-15,-131 0 0,-105 52-1,-79 79 1,53-79-1,52-53 1,105 1 0,131-52-1,131-1 1,26-26 0,-26-52-1,-79 26 1,-130 0-1,-106-105 1,-51-78 0,104 183-1</inkml:trace>
      </inkml:traceGroup>
      <inkml:traceGroup>
        <inkml:annotationXML>
          <emma:emma xmlns:emma="http://www.w3.org/2003/04/emma" version="1.0">
            <emma:interpretation id="{B35DADE5-AC3A-4476-AAC7-039BC18CB6B6}" emma:medium="tactile" emma:mode="ink">
              <msink:context xmlns:msink="http://schemas.microsoft.com/ink/2010/main" type="line" rotatedBoundingBox="8528,8546 25431,9185 25383,10457 8480,9817"/>
            </emma:interpretation>
          </emma:emma>
        </inkml:annotationXML>
        <inkml:traceGroup>
          <inkml:annotationXML>
            <emma:emma xmlns:emma="http://www.w3.org/2003/04/emma" version="1.0">
              <emma:interpretation id="{F4C35D5B-A16B-46C2-B434-F2B752A0792A}" emma:medium="tactile" emma:mode="ink">
                <msink:context xmlns:msink="http://schemas.microsoft.com/ink/2010/main" type="inkWord" rotatedBoundingBox="18490,8922 25431,9185 25386,10382 18445,10120"/>
              </emma:interpretation>
              <emma:one-of disjunction-type="recognition" id="oneOf5">
                <emma:interpretation id="interp25" emma:lang="it-IT" emma:confidence="0">
                  <emma:literal>AVANZAMENTO</emma:literal>
                </emma:interpretation>
                <emma:interpretation id="interp26" emma:lang="it-IT" emma:confidence="0">
                  <emma:literal>AVANZAMENTI</emma:literal>
                </emma:interpretation>
                <emma:interpretation id="interp27" emma:lang="it-IT" emma:confidence="0">
                  <emma:literal>DvDnzbirENto</emma:literal>
                </emma:interpretation>
                <emma:interpretation id="interp28" emma:lang="it-IT" emma:confidence="0">
                  <emma:literal>DvDnzbirEND</emma:literal>
                </emma:interpretation>
                <emma:interpretation id="interp29" emma:lang="it-IT" emma:confidence="0">
                  <emma:literal>BvDnzbirENto</emma:literal>
                </emma:interpretation>
              </emma:one-of>
            </emma:emma>
          </inkml:annotationXML>
          <inkml:trace contextRef="#ctx0" brushRef="#br0" timeOffset="10448.7366">13172 8248 0,'-27'131'0,"-25"26"0,52 0 16,26-52-1,0-53 1,53-52-1,0-52 1,-27-105 0,0-53 15,-25-25-15,-1 208-1,-26 27 1,0 0-1,26 53 1,52 25 0,53 1-1,26-79 1,27-52 0,-27-53-1,-79 26 1,-25 53-1,-53 26 1,-26 26 15,-1 79-31,-25 52 32,26 26-17,52-52 1,53-52-1,25-79 1,27-105 0,26-52-1,-157 157 1</inkml:trace>
          <inkml:trace contextRef="#ctx0" brushRef="#br0" timeOffset="10991.7818">14900 8327 0,'445'52'0,"-183"-26"16,-105-26-1,-157-105 1,-105-26 0,105 131-1</inkml:trace>
          <inkml:trace contextRef="#ctx0" brushRef="#br0" timeOffset="11157.8208">15109 7934 0,'603'26'0,"-237"-26"15,-78-52 1,-288 52-1</inkml:trace>
          <inkml:trace contextRef="#ctx0" brushRef="#br0" timeOffset="10797.4185">15240 8143 0,'0'184'0,"-52"-27"16,-27 26 0,79-52-1,53-26 1,78-53-1,52 0 1,0-52 0,1-26 15,-27 0-15,-183 26-1,-79-26 1,-79-53-1,-25-25 1,209 104 0</inkml:trace>
          <inkml:trace contextRef="#ctx0" brushRef="#br0" timeOffset="11740.9107">16811 8117 0,'0'262'0,"-26"-105"16,-26 0-1,26-26 17,26-79-17,-26-313 32,-1 51-31,27 27-1,27 104 1,-1 79 0,26 53 15,53 78-15,0 78-1,52 1 1,26-53-1,-26-79 1,-52-78 0,-27-78-1,-78-53 17,-26-53-32,-26 27 15,-53 0 1,-52 0-1,52 79 1,-26 25 0,105 27-1,105 0 1,78-27 0,-157 53-1</inkml:trace>
          <inkml:trace contextRef="#ctx0" brushRef="#br0" timeOffset="12437.2978">18252 8065 0,'0'131'0,"0"0"0,0 52 16,0-52-1,52 0 1,-26-53 0,-26-78-1,-52-26 1,-53-131 0,-26-53 15,0-104-16,79 157 1,52 105 0,78 26-1,106 26 1,51 52 0,53 27-1,-52-1 1,-79 1-1,-104-27 1,-27 27 0,-52 25-1,52-51 1,52 78 0,53 0-1,79-27 1,25-51-1,-77-53 17,-54-53-17,-130-78 1,-105-26 0,-105 0-1,-78 79 1,-26 78-1,-53 0 1,0-53 15,393 53-31</inkml:trace>
          <inkml:trace contextRef="#ctx0" brushRef="#br0" timeOffset="7048.8439">3614 7698 0,'-157'445'0,"52"-235"15,0-53 1,1-52-1,104-105 1,-27-79 0,106-104-1,26-79 1,26 0 0,0 79-1,-1 78 16,-51 79-15,0 78 0,25 53-1,1 52 1,26 26 0,0-52-1,-79-26 1,-52 0-1,-131-53 1,-78 0 0,-105 1-1,26-27 1,104 26 0,132-52-1,104-52 1,132-53-1,104-52 1,-288 157 0</inkml:trace>
          <inkml:trace contextRef="#ctx0" brushRef="#br0" timeOffset="7449.2909">4949 7750 0,'131'262'0,"-78"-52"32,-1-27-32,27-78 15,-27-53 16,27-52-31,-27-52 32,0-105-17,27-53 1,26 27 0,26 52-1,-1 52 1,-25 53-1,-79 52 1,1-26 0,25 0-1,-52 0 1</inkml:trace>
          <inkml:trace contextRef="#ctx0" brushRef="#br0" timeOffset="8048.9847">6809 7750 0,'26'184'0,"-105"-27"0,-26 26 16,27-26 15,26-26-31,52-78 15,0-27 1,26-79 0,26-104-1,27-52 1,25 26 0,1 78-1,-53 52 1,1 53 15,-1 53-15,1 52-1,25 25 1,1 1 0,-1-26-1,-52-26 1,-52-27 15,-183 0-15,-79 1-1,78-1 1,106-26 0,104-52-1,130-52 1,106-80-1,52-51 1,-288 209 0</inkml:trace>
          <inkml:trace contextRef="#ctx0" brushRef="#br0" timeOffset="8593.0066">8013 7934 0,'-26'183'16,"0"-26"-16,-53 26 16,27-52-1,26-104 1,26-27 0,26-79 15,26-52-16,27-52 1,-1 52 0,1 52-1,-53 106 1,26 77 0,27 27-1,26 26 1,52-52-1,26-26 1,0-79 0,-25-27 15,-54-77-15,-78-1-1,-78-26 1,-53 26-1,-26 53 1,53 0 0,25 52-1,106-53 1,-53 53 0</inkml:trace>
          <inkml:trace contextRef="#ctx0" brushRef="#br0" timeOffset="9049.1255">10003 7803 0,'79'52'0,"52"1"16,52-1-16,0 0 0,-104-25 15,-79-1 17,-105 52-17,-104 1 1,25 26-1,53-1 1,79 1 0,104 0-1,105-27 1,79 1 15,26-53-31,-79-52 16,-130-79-1,-132-26 1,79 131 0</inkml:trace>
          <inkml:trace contextRef="#ctx0" brushRef="#br0" timeOffset="9224.9315">10029 8169 0,'393'79'16,"-79"-53"-1,-26-78 1,-52-53 0,-236 105-16</inkml:trace>
          <inkml:trace contextRef="#ctx0" brushRef="#br0" timeOffset="9824.6253">11836 7934 0,'0'262'15,"-52"-79"-15,-1 26 16,-25-25-1,26-80 1,52-51 0,0-53 15,-27-79-15,80-104-1,-27-27 1,52 53-1,-25 79 1,25 52 0,-25 26-1,25 52 1,53 79 0,26 0-1,27 0 1,-53-26-1,-79-53 1,-78-26 0,-131 0-1,-105-26 1,-26 26 0,52 1-1,131-27 16,105-53-15,157-51 0,158-27-1,-315 131 1</inkml:trace>
        </inkml:traceGroup>
      </inkml:traceGroup>
    </inkml:traceGroup>
    <inkml:traceGroup>
      <inkml:annotationXML>
        <emma:emma xmlns:emma="http://www.w3.org/2003/04/emma" version="1.0">
          <emma:interpretation id="{37B21928-E5E8-4664-A1C7-CB0320C1574D}" emma:medium="tactile" emma:mode="ink">
            <msink:context xmlns:msink="http://schemas.microsoft.com/ink/2010/main" type="paragraph" rotatedBoundingBox="3443,11271 30478,11675 30438,14365 3403,1396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A1F2488-B72F-4CE6-B29B-7220F5EA9C1D}" emma:medium="tactile" emma:mode="ink">
              <msink:context xmlns:msink="http://schemas.microsoft.com/ink/2010/main" type="inkBullet" rotatedBoundingBox="3443,11271 6334,11314 6294,14003 3403,13960"/>
            </emma:interpretation>
            <emma:one-of disjunction-type="recognition" id="oneOf6">
              <emma:interpretation id="interp30" emma:lang="it-IT" emma:confidence="0">
                <emma:literal>30</emma:literal>
              </emma:interpretation>
              <emma:interpretation id="interp31" emma:lang="it-IT" emma:confidence="0">
                <emma:literal>40</emma:literal>
              </emma:interpretation>
              <emma:interpretation id="interp32" emma:lang="it-IT" emma:confidence="0">
                <emma:literal>303</emma:literal>
              </emma:interpretation>
              <emma:interpretation id="interp33" emma:lang="it-IT" emma:confidence="0">
                <emma:literal>3o</emma:literal>
              </emma:interpretation>
              <emma:interpretation id="interp34" emma:lang="it-IT" emma:confidence="0">
                <emma:literal>so</emma:literal>
              </emma:interpretation>
            </emma:one-of>
          </emma:emma>
        </inkml:annotationXML>
        <inkml:trace contextRef="#ctx0" brushRef="#br0" timeOffset="16598.0398">-681 10133 0,'-314'-52'0,"131"131"16,-27 78 0,1 157-1,78 52 1,26 53-1,132-26 17,130-52-17,131-27 1,104-131 0,54-52 15,-1-157-31,-26-105 15,-105-78 1,-105-106 0,-130-51-1,-158-27 1,-130-26 0,-131 52-1,-106 132 1,1 104-1,-26 157 17,52 131-17,105 157 1,157-26 0,157-288-16</inkml:trace>
        <inkml:trace contextRef="#ctx0" brushRef="#br0" timeOffset="16033.5072">-942 10683 0,'52'0'16,"79"0"-16,26 26 0,26-26 0,-52 27 16,-78-1-1,-80 26 1,-77 1 0,-80 25-1,53-26 1,53 53-1,130-26 17,79-1-17,105 1 1,0-1 0,-53 27-1,-105-26 1,-156-1-1,-105 1 1,-79-27 0,0 27-1,79-1 1,104-51 0,79-27-1,79-53 1,104-104-1,-183 157 1</inkml:trace>
      </inkml:traceGroup>
      <inkml:traceGroup>
        <inkml:annotationXML>
          <emma:emma xmlns:emma="http://www.w3.org/2003/04/emma" version="1.0">
            <emma:interpretation id="{E4FBADC2-3AB7-4600-8154-FB2246D89880}" emma:medium="tactile" emma:mode="ink">
              <msink:context xmlns:msink="http://schemas.microsoft.com/ink/2010/main" type="line" rotatedBoundingBox="9090,11624 30474,11944 30441,14198 9056,13878"/>
            </emma:interpretation>
          </emma:emma>
        </inkml:annotationXML>
        <inkml:traceGroup>
          <inkml:annotationXML>
            <emma:emma xmlns:emma="http://www.w3.org/2003/04/emma" version="1.0">
              <emma:interpretation id="{796B30D1-A9C8-4D42-B8EB-E1ACA7C97B07}" emma:medium="tactile" emma:mode="ink">
                <msink:context xmlns:msink="http://schemas.microsoft.com/ink/2010/main" type="inkWord" rotatedBoundingBox="9087,11803 14369,11882 14344,13556 9062,13477"/>
              </emma:interpretation>
              <emma:one-of disjunction-type="recognition" id="oneOf7">
                <emma:interpretation id="interp35" emma:lang="it-IT" emma:confidence="0">
                  <emma:literal>ROMA</emma:literal>
                </emma:interpretation>
                <emma:interpretation id="interp36" emma:lang="it-IT" emma:confidence="0">
                  <emma:literal>ROTTA</emma:literal>
                </emma:interpretation>
                <emma:interpretation id="interp37" emma:lang="it-IT" emma:confidence="0">
                  <emma:literal>ROTA</emma:literal>
                </emma:interpretation>
                <emma:interpretation id="interp38" emma:lang="it-IT" emma:confidence="0">
                  <emma:literal>ROSTA</emma:literal>
                </emma:interpretation>
                <emma:interpretation id="interp39" emma:lang="it-IT" emma:confidence="0">
                  <emma:literal>Rotto</emma:literal>
                </emma:interpretation>
              </emma:one-of>
            </emma:emma>
          </inkml:annotationXML>
          <inkml:trace contextRef="#ctx0" brushRef="#br0" timeOffset="19721.5264">4295 10867 0,'0'0'0</inkml:trace>
          <inkml:trace contextRef="#ctx0" brushRef="#br0" timeOffset="20898.4499">4347 10893 0,'-26'52'0,"26"53"16,0 52-16,-26 52 15,26 27 1,0-26-1,-26-27 1,-1-26 0,1-78-1,26-79 17,-26-79-17,26-104 1,-26-79-1,0-26 1,-53 26 0,-26 52-1,1 53 1,-1 79 0,79 25-1,52 1 16,79 0-31,104 52 16,105 26 0,27 79-1,-27-1 1,-131 1 0,-157 0-1,-130 0 1,-132-1 15,-78-25-15,26-1-1,104 1 1,158-27 0,131 27-1,104-27 1,27 1-1,0 25 1,-105-25 0,-53-1-1,-78-52 1,0 0 0,0-26-1,26-27 1,53 1 15,26 52 16,130 105-47,-130 0 16,0-27-16,0 1 31,26-53-16,0-52 1,-27-53 0,-78-104-1,-26-1 1,-104-25 0,-53 78-1,-27 79 1,-25 52-1,52 104 1,52 27 0,131 0-1,105 26 1,105-78 0,26-79-1,-1-79 1,-261 79-1</inkml:trace>
          <inkml:trace contextRef="#ctx0" brushRef="#br0" timeOffset="22330.2921">6835 11547 0,'52'210'16,"-52"-53"0,26 0-1,0-52 1,-26-79 0,0-78-1,-78-79 1,-27-53-1,0-51 1,-25-1 0,25 79-1,79 105 1,78 104 0,0-52 15,184 79-31,0-27 31,26 0-31,-27-26 31,-78-26-31,-78-26 16,-53 26 15,-26 26-15,-52 79-1,25 26 1,1 26 0,52 0-1,1-52 17,-1-26-17,-26-53 1,-26-105-1,-27-78 1,-51-52 0,-27-1-1,26 27 1,26 78 0,79 79-1,27 52 1,103 0-1,54 1 1,25-1 0,27 0-1,-53-26 17,-52-26-32,-78 0 31,-27 52-31,-52 0 31,-27 79-15,1 26-1,-27 52 1,1 0 0,51-52-1,1-52 1,26-79-1,53-27 1,-27-130 0,52-52-1,1-1 1,-27 1 15,27 78-31,-27 79 16,1 25 15,-1 80-31,0 78 31,27 26-31,26 26 32,-1 0-32,-51-78 15,-27-26 16,-52-79-15,-79 0 0,-52-53-1,-26-25 1,-1 52 0,53-1-1,53 27 1,78 27-1,105-1 1,104-52 0,1-1-1,-210 27 1</inkml:trace>
        </inkml:traceGroup>
        <inkml:traceGroup>
          <inkml:annotationXML>
            <emma:emma xmlns:emma="http://www.w3.org/2003/04/emma" version="1.0">
              <emma:interpretation id="{55F7B1AD-7CE3-4515-8F83-3B62A239F8EE}" emma:medium="tactile" emma:mode="ink">
                <msink:context xmlns:msink="http://schemas.microsoft.com/ink/2010/main" type="inkWord" rotatedBoundingBox="15777,11724 19941,11787 19908,14013 15743,13951"/>
              </emma:interpretation>
              <emma:one-of disjunction-type="recognition" id="oneOf8">
                <emma:interpretation id="interp40" emma:lang="it-IT" emma:confidence="0">
                  <emma:literal>(PER</emma:literal>
                </emma:interpretation>
                <emma:interpretation id="interp41" emma:lang="it-IT" emma:confidence="0">
                  <emma:literal>IPER</emma:literal>
                </emma:interpretation>
                <emma:interpretation id="interp42" emma:lang="it-IT" emma:confidence="0">
                  <emma:literal>(IPER</emma:literal>
                </emma:interpretation>
                <emma:interpretation id="interp43" emma:lang="it-IT" emma:confidence="0">
                  <emma:literal>(PERI</emma:literal>
                </emma:interpretation>
                <emma:interpretation id="interp44" emma:lang="it-IT" emma:confidence="0">
                  <emma:literal>(pori</emma:literal>
                </emma:interpretation>
              </emma:one-of>
            </emma:emma>
          </inkml:annotationXML>
          <inkml:trace contextRef="#ctx0" brushRef="#br0" timeOffset="22809.8518">10763 10526 0,'-105'157'0,"-26"53"15,52 52 16,27 52-15,78 0 0,27 0-1,-1-52 1,26-52 0,-25-79-1,-1-79 1,-26-78-1,1-158 1,51-51 0,-78 235-1</inkml:trace>
          <inkml:trace contextRef="#ctx0" brushRef="#br0" timeOffset="23460.334">11627 11102 0,'78'236'0,"-52"0"15,1-1 1,-27 1-1,0-53 1,-27-78 15,1-79-15,-78-157 0,25-78 15,-26-79-31,0 0 15,27 26 1,-1 78 0,79 106-1,27 52 1,103 0 0,80 52-1,78 52 1,-26 53-1,-79 26 1,-104-52 0,-158-26-1,-52-1 1,-78-52 0,-27 1 15,53-27-16,78-27 1,131-51 0,131-1-1,-157 79 1</inkml:trace>
          <inkml:trace contextRef="#ctx0" brushRef="#br0" timeOffset="24838.4577">12491 11416 0,'0'262'0,"-79"-105"16,27 1 0,26-80-1,52 1 1,52-53 15,53 0-31,26-26 16,1 0 15,-27 0-15,-105-52-1,-157-27 1,-26-26-1,-27-26 17,1 0-17,26 27 1,78 78 0,53 52-1,52 0 1,132 0-1,25 0 1,0 0 0,-52-26-1,-105-52 1,-78-53 0,-105 1-1,-27-1 1,1 26-1,78 27 1,105 78 0,27-26-1,130 0 17,26 0-32,53 0 31,-1 0-16,-78-78 1,-26 25 0,-26 27-1,-26 26 1,-27 79 0,-26 25-1,-26-25 1,26 52-1,-26 26 1,0 26 0,0-26-1,27-26 1,-27-78 0,0-53-1,0-79 1,-79-78-1,1-79 1,-27 53 0,79 26-1,78 52 17,53 53-17,104 52 1,27 52-1,-53 53 1,-78-27 0,-105-25-1,-131-27 1,-52 0 0,-27-26-1,79 26 1,105 1-1,105 51 1,104 53 15,53 0-31,-27 0 16,-78-53 0,-52-25-1,-79-53 1,0-53-1,0-104 1,26 0 15,78-26-15,-104 183 0</inkml:trace>
        </inkml:traceGroup>
        <inkml:traceGroup>
          <inkml:annotationXML>
            <emma:emma xmlns:emma="http://www.w3.org/2003/04/emma" version="1.0">
              <emma:interpretation id="{77FCD24B-F6E9-4513-A1CE-364896C7EAF2}" emma:medium="tactile" emma:mode="ink">
                <msink:context xmlns:msink="http://schemas.microsoft.com/ink/2010/main" type="inkWord" rotatedBoundingBox="20729,11881 30473,12027 30441,14198 20697,14052"/>
              </emma:interpretation>
              <emma:one-of disjunction-type="recognition" id="oneOf9">
                <emma:interpretation id="interp45" emma:lang="it-IT" emma:confidence="0">
                  <emma:literal>AVANZAMENTO</emma:literal>
                </emma:interpretation>
                <emma:interpretation id="interp46" emma:lang="it-IT" emma:confidence="0">
                  <emma:literal>AVANZAMENTO)</emma:literal>
                </emma:interpretation>
                <emma:interpretation id="interp47" emma:lang="it-IT" emma:confidence="0">
                  <emma:literal>AVANZAMENTI)</emma:literal>
                </emma:interpretation>
                <emma:interpretation id="interp48" emma:lang="it-IT" emma:confidence="0">
                  <emma:literal>AVANZAMMO)</emma:literal>
                </emma:interpretation>
                <emma:interpretation id="interp49" emma:lang="it-IT" emma:confidence="0">
                  <emma:literal>AVANZAMENTI))</emma:literal>
                </emma:interpretation>
              </emma:one-of>
            </emma:emma>
          </inkml:annotationXML>
          <inkml:trace contextRef="#ctx0" brushRef="#br0" timeOffset="25542.6584">15633 11076 0,'52'52'0,"-52"27"16,-52 26-16,0 26 0,-53 26 16,26 0-1,27-52 17,52-27-32,0-78 15,26-52 16,53-79-15,-27-52 0,1-27-1,-1 53 1,-26 52 0,26 53-1,-52 26 1,53 78-1,25 79 1,27 52 0,0-26-1,0 0 1,-53-26 0,-52-52-1,-79-27 1,-51-52-1,-54 0 1,27 0 0,26 0-1,79 0 17,78 0-17,79-78 1,52-27-1,26-26 1,-183 131 0</inkml:trace>
          <inkml:trace contextRef="#ctx0" brushRef="#br0" timeOffset="25975.3365">16366 11155 0,'26'104'0,"1"27"0,-27 53 15,26-1 1,26-26 0,1-52-1,-27-79 1,0-26-1,-26-52 17,0-132-17,0 27 1,52 52 0,1 27-1,25 25 1,-25 27-1,-1 0 1,27 0 0,-27 0-1,53-53 1,-105 79 0</inkml:trace>
          <inkml:trace contextRef="#ctx0" brushRef="#br0" timeOffset="26582.8439">17440 11181 0,'0'78'16,"0"27"-16,-26 26 16,-27 52-16,27-26 15,0-26 16,0-52-15,0-27 0,26-78-1,-27-26 17,54-105-32,25-79 15,0 79 1,1 52-1,-1 53 17,-26 52-17,27 26 1,25 79 0,27 26-1,0-1 1,-53 1-1,-26-52 1,-26-27 0,-105-25 15,-25-54-31,-54 54 16,27-27-1,26 26 1,105 0-1,52-52 1,79-53 15,52-52-31,-157 131 16</inkml:trace>
          <inkml:trace contextRef="#ctx0" brushRef="#br0" timeOffset="27163.0037">17964 11338 0,'26'105'15,"-52"52"1,-1 0-16,27-79 15,0-25 1,0-27 0,27-52-1,-27-53 1,26-104 0,0 104-1,-26 53 1,26 52-1,27 1 1,51 77 0,1 1-1,26-26 17,0-27-17,-53-52 1,-51-26-1,-27-27 1,-53-51 0,-25-27-1,-1 0 1,1 26 0,51 27-1,80 25 1,52-52-1,-105 105 1</inkml:trace>
          <inkml:trace contextRef="#ctx0" brushRef="#br0" timeOffset="27611.309">18906 11155 0,'26'0'0,"79"0"0,26 26 15,52 0-15,-25 0 16,-106 27 0,-26-1-1,-78 26 1,-79 1-1,-26 26 1,0 52 0,130-52-1,27-1 1,105-25 15,0-27-15,26-26-1,-26-26 1,-79-52 0,-79-53-1,-51 1 1,-27-27 0,131 131-1</inkml:trace>
          <inkml:trace contextRef="#ctx0" brushRef="#br0" timeOffset="28400.4826">18985 11521 0,'236'0'15,"-27"26"-15,0-26 0,-104-52 16,-52-53-1,-27 1 17,-52-1-17,-27 26 1,27 105 0,0 1-1,52 104 16,-52 26-31,26 0 16,-26 0 0,-1 0-1,1-78 17,26-53-17,0-26 1,-26-79-1,52-78 1,-26-26 0,26 26-1,1 52 1,25 53 0,-26 25-1,27 80 1,51 78-1,27 52 1,-26-26 0,0 0-1,-79-52 1,-26-27 0,-105-51-1,-52-54 1,-26 1-1,-1-26 17,27 52-17,79 0 1,78-52 0,78-1-1,79-52 1,-157 105-1</inkml:trace>
          <inkml:trace contextRef="#ctx0" brushRef="#br0" timeOffset="29095.893">20373 11338 0,'52'78'0,"-52"27"0,0 52 16,26 0 0,-26-52-1,26-52 1,-26-53 0,0 0 15,0-105-16,-26-105 1,52 53 0,1 131-1,-1 26 1,52 26 0,27 27-1,26 25 1,-52-26-1,-1-52 1,-25-52 15,-27-26-15,0-27 0,-26 0-1,26 79 16,0 26-31,0 52 16,-26 79 0,27 0-1,-54 52 1,27-25 0,27-54-1,-27-51 1,52-27-1,0-105 1,27-52 0,26-26 15,-105 157-31</inkml:trace>
          <inkml:trace contextRef="#ctx0" brushRef="#br0" timeOffset="30581.4537">21865 11547 0,'-52'131'0,"26"-26"0,0 0 16,52 0-1,26-27 1,27 1-1,25-53 1,1 0 0,0-52-1,-53 0 17,-52-1-17,-52-25 16,-53 0-31,-26-27 16,0-26 0,-26 27-1,26 25 1,53 27 0,51 26-1,106 0 1,78 0-1,26 0 1,-25 26 0,-28-26-1,-103-26 17,-80-26-32,-78-27 15,0 1 16,1-1-15,77 27 47,367 26-63,-157 26 15,1 26 1,-106-26-1,-26 26 1,-26 53 0,-52-1-1,26 53 1,-1 0 0,1 0-1,26-52 1,0-53-1,26-26 1,1-53 0,-27-78-1,26 0 1,0 1 15,-26 77-15,26 27-1,0 26 1,27 79 0,25 51-1,53 28 1,0-54 0,-26-77-1,0-1 1,-79-52-1,0-53 1,-52 0 0,-53-52-1,1 27 1,51 78 0,1 26-1,79 0 1,51 26-1,54-26 1,-1 0 15,-26-105-15,0 53 0,-79 52-1,-52 0 1,26 0-1,-26 26 1,0 52 0,-52 27-1,52 0 1,0 0 0,0-27-1,-26-52 1,-1-78-1,-25-79 1,0-26 15,52 157-15</inkml:trace>
          <inkml:trace contextRef="#ctx0" brushRef="#br0" timeOffset="31123.5222">23515 11312 0,'262'-26'0,"-131"-27"16,-27 79 15,-25 1-31,-79-1 16,0 26-1,-52 53 1,-1 26-1,53 0 1,53 26 15,25-26-15,53-27 0,0-51-1,-26-106 1,-27-25-1,-51-53 1,-54 0 0,-51 0-1,-27 79 17,-26 26-17,26 78 1,79 53-1,52-1 1,79 54 0,26-54-1,-26-130 1,-105 26 0</inkml:trace>
          <inkml:trace contextRef="#ctx0" brushRef="#br0" timeOffset="31375.5108">24458 10814 0,'314'236'0,"-157"104"0,-26 53 16,-105 26-1,-183-26 17,-131 0-17,288-393 1</inkml:trace>
        </inkml:traceGroup>
      </inkml:traceGroup>
    </inkml:traceGroup>
  </inkml:traceGroup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0:04.520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98532F7C-7823-4262-8488-2C69B41FE5A2}" emma:medium="tactile" emma:mode="ink">
          <msink:context xmlns:msink="http://schemas.microsoft.com/ink/2010/main" type="inkDrawing" rotatedBoundingBox="12549,3672 15965,6646 15870,6756 12454,3781" semanticType="callout" shapeName="Other">
            <msink:sourceLink direction="with" ref="{A9F44545-F658-43D1-AA4D-97C306750143}"/>
            <msink:sourceLink direction="with" ref="{FDFDCE25-F75B-4F32-AFBC-F72F0F3D44EB}"/>
          </msink:context>
        </emma:interpretation>
      </emma:emma>
    </inkml:annotationXML>
    <inkml:trace contextRef="#ctx0" brushRef="#br0">0 0 0,'78'26'0,"27"52"0,26 27 16,26 26-16,0 26 15,53 27 1,-1 25 0,53 27-1,0 26 1,52-1-1,0 1 1,-26 0 0,0 0-1,-26-53 1,-79-51 15,-52-54-15,-52-51-1,-79-53 1,-26-105 0,-53-26-1,79 131 1</inkml:trace>
  </inkml:traceGroup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0:05.172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A6BDC51C-AA8F-4BFC-BDB8-EB7C7BC6143C}" emma:medium="tactile" emma:mode="ink">
          <msink:context xmlns:msink="http://schemas.microsoft.com/ink/2010/main" type="inkDrawing" rotatedBoundingBox="15752,3173 19021,7017 18875,7142 15606,3298" semanticType="callout" shapeName="Other">
            <msink:sourceLink direction="with" ref="{A9F44545-F658-43D1-AA4D-97C306750143}"/>
            <msink:sourceLink direction="with" ref="{2C884A10-AB12-4714-9098-687B25B4BB6D}"/>
          </msink:context>
        </emma:interpretation>
      </emma:emma>
    </inkml:annotationXML>
    <inkml:trace contextRef="#ctx0" brushRef="#br0">0 0 0,'52'-26'15,"1"52"-15,51 27 0,27 78 0,26 26 16,27 52-16,51 27 15,-25 26 1,52 26 0,0 52-1,26 1 17,0 25-17,0-25 1,-26-1-1,-53-52 1,27 0 15,-132-131-31,-104-183 16,0 26 0</inkml:trace>
  </inkml:traceGroup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0:06.292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E2FD927A-9BD8-4EC8-B794-E26E2F19C80F}" emma:medium="tactile" emma:mode="ink">
          <msink:context xmlns:msink="http://schemas.microsoft.com/ink/2010/main" type="inkDrawing" rotatedBoundingBox="9051,3343 12516,6493 11435,7682 7970,4532" semanticType="callout" shapeName="Other">
            <msink:sourceLink direction="with" ref="{936BD50B-B3F0-4285-BC3A-0F587D69851B}"/>
            <msink:sourceLink direction="with" ref="{A9F44545-F658-43D1-AA4D-97C306750143}"/>
          </msink:context>
        </emma:interpretation>
      </emma:emma>
    </inkml:annotationXML>
    <inkml:trace contextRef="#ctx0" brushRef="#br0">0 0 0,'-53'-26'0,"80"52"0,-1 53 0,26 25 16,-26 53-16,53 1 16,-1 25-1,1 53 1,0-1-1,25 1 1,27 26 0,-52 0-1,-1-1 1,1-51 0,-53-53-1,0-52 1,-26-27-1,26-51 1,-26-27 0,27-27-1,-1 27 1,0-26 0,0 0 15,53 26-16,25 0 1,80 0 0,25 26-1,79 0 1,79-26 0,26 27-1,-53 25 1,-52 0-1,-105 1 1,-104-1 0,-131-78-1,-79-79 1,131 105 0</inkml:trace>
  </inkml:traceGroup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0:06.961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78EAC3B1-C7B7-4C4D-BDAE-C392E8A90E81}" emma:medium="tactile" emma:mode="ink">
          <msink:context xmlns:msink="http://schemas.microsoft.com/ink/2010/main" type="inkDrawing" rotatedBoundingBox="9324,3905 11688,5846 10974,6715 8610,4774" semanticType="callout" shapeName="Other">
            <msink:sourceLink direction="with" ref="{936BD50B-B3F0-4285-BC3A-0F587D69851B}"/>
            <msink:sourceLink direction="with" ref="{018C55EE-0821-44ED-8704-6509B8593084}"/>
          </msink:context>
        </emma:interpretation>
      </emma:emma>
    </inkml:annotationXML>
    <inkml:trace contextRef="#ctx0" brushRef="#br0">0 0 0,'78'105'0,"-25"26"0,-27 52 16,26 1-1,27 51 1,-1 1 0,1 0-1,26-27 1,-27-26 0,1-78 15,-27-26-31,-52-53 15,0-26 1,0-26 15,26 0-15,-26-27 0,27 27-1,25 0 1,79 0-1,52 52 1,79 0 0,26 0-1,0 0 1,-52 1 0,-79-1-1,-131-79 1,-26 53-1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09:10.59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C9BDF67-A3B7-403B-A402-D2B242AD2BE1}" emma:medium="tactile" emma:mode="ink">
          <msink:context xmlns:msink="http://schemas.microsoft.com/ink/2010/main" type="inkDrawing" rotatedBoundingBox="8885,7243 9390,16859 9223,16868 8719,7252" semanticType="verticalRange" shapeName="Line">
            <msink:sourceLink direction="with" ref="{C7FDD400-10C3-4D57-B215-BA9FAF45EECF}"/>
            <msink:destinationLink direction="with" ref="{5B55BC29-00E1-4F17-8C09-6702186A191B}"/>
            <msink:destinationLink direction="with" ref="{67A2EC6E-B957-4E1A-B48D-02871E329FC6}"/>
            <msink:destinationLink direction="with" ref="{179892C1-2007-4CFC-8765-783F400378E8}"/>
          </msink:context>
        </emma:interpretation>
      </emma:emma>
    </inkml:annotationXML>
    <inkml:trace contextRef="#ctx0" brushRef="#br0">0 0 0,'26'27'0,"27"77"0,-1 53 0,-26 27 16,-26 51-1,26 53 1,1 27 0,-27 51-1,0 27 1,26 78 0,0 1-1,26 78 1,-26 0-1,27 26 1,-1 26 0,-26 0-1,1 0 1,-27-25 0,26-28-1,-26-77 1,0-1-1,0-104 17,26-79-17,0-79 1,0-78 0,-26-78-1,0-106 1,-26-183-1,26 236 1</inkml:trace>
  </inkml:traceGroup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0:07.728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13DFBFDF-7EF1-47BC-A651-EF16D305DE33}" emma:medium="tactile" emma:mode="ink">
          <msink:context xmlns:msink="http://schemas.microsoft.com/ink/2010/main" type="inkDrawing" rotatedBoundingBox="9748,3762 11158,5451 10343,6131 8933,4443" semanticType="callout" shapeName="Other">
            <msink:sourceLink direction="with" ref="{936BD50B-B3F0-4285-BC3A-0F587D69851B}"/>
            <msink:sourceLink direction="with" ref="{018C55EE-0821-44ED-8704-6509B8593084}"/>
          </msink:context>
        </emma:interpretation>
      </emma:emma>
    </inkml:annotationXML>
    <inkml:trace contextRef="#ctx0" brushRef="#br0">0 0 0,'79'78'0,"-53"27"47,26 209-47,-52-131 16,26 1 15,-26 130-15,0-157-1,0-26 1,27-26 0,25-53 15,27-52-16,25 0 1,53-26 0,1 0-1,51 0 1,27 26 0,-53 26-1,-52 0 1,-79-78-1,-52 52 1</inkml:trace>
  </inkml:traceGroup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0:14.776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3B04B795-D588-4BBD-85BB-D0DF568DD1B8}" emma:medium="tactile" emma:mode="ink">
          <msink:context xmlns:msink="http://schemas.microsoft.com/ink/2010/main" type="inkDrawing" rotatedBoundingBox="13135,6618 14467,15708 13069,15913 11737,6823" semanticType="verticalRange" shapeName="Other">
            <msink:sourceLink direction="with" ref="{E31F486B-8751-4F93-A6EB-4079D73909C0}"/>
          </msink:context>
        </emma:interpretation>
      </emma:emma>
    </inkml:annotationXML>
    <inkml:trace contextRef="#ctx0" brushRef="#br0">105 0 0,'26'52'0,"0"53"0,-26 26 15,27 52 1,-27 0 0,-27 53-1,1 0 1,26 52-1,0 26 1,0 0 0,-26-26-1,26-26 1,0-52 0,-26-80-1,26-51 16,0-79-15,0 0 0,0 0-1,0-52 1,0 25 0,0 1-1,0 0 1,0 26-1,26 0 1,26 0 0,106 26-1,25 27 1,79-27 0,-27 26-1,-25 1 1,-105-27-1,-79 26 1,-79 1 0,-130 25 15,-79-26-15,0 27-1,27 26 1,25-1-1,105-25 1,79-27 0,52-25-1,132-27 1,77 26 0,1-26-1,-53 0 1,-104 0-1,-53 0 1,-78 26 15,-27 0-31,-52 27 16,53-1 0,-1 26-1,53 27 1,26 0-1,0 52 17,52 53-1,-26 25-31,27 27 16,-27 0-1,-26 0 1,26-27-1,-26-77 1,0-28 0,0-77-1,0-53 1,0 0 0,0 0-1,0-26 1,0 26-1,0 0 1,0 0 0,0 0-1,0 0 1,0 0 0,0 0 15,0 0-16,0 0 1,0 0 0,0 0-1,26 26 1,27-26 0,25 0-1,79 52 1,27-26-1,25 1 1,-52 25 0,-104-26-1,-80-26 1,-51 53 0,-105-53-1,-53 26 1,0 26-1,53 27 1,26-1 15,104 1-15,53-27 0,131 1-1,79 25 1,26-52-1,-79 27 1,-53-27 0,-77 0-1,-54 53 17,1-1-32,-26 53 15,-1 26 1,27 53-1,26 25 1,0 27 0,53 0-1,-27-26 1,0-27 0,0-104-1,0-53 1,27-130 15,-27-394-15,26-51-1,-52 523 1</inkml:trace>
  </inkml:traceGroup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0:17.146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FDFDCE25-F75B-4F32-AFBC-F72F0F3D44EB}" emma:medium="tactile" emma:mode="ink">
          <msink:context xmlns:msink="http://schemas.microsoft.com/ink/2010/main" type="inkDrawing" rotatedBoundingBox="16187,6767 17294,16451 15951,16605 14845,6920" semanticType="verticalRange" shapeName="Other">
            <msink:sourceLink direction="with" ref="{E31F486B-8751-4F93-A6EB-4079D73909C0}"/>
            <msink:destinationLink direction="with" ref="{98532F7C-7823-4262-8488-2C69B41FE5A2}"/>
          </msink:context>
        </emma:interpretation>
      </emma:emma>
    </inkml:annotationXML>
    <inkml:trace contextRef="#ctx0" brushRef="#br0">576 0 0,'27'-26'0,"-27"79"16,0 51-16,0 53 0,0 27 0,0 25 31,26 27-31,0 52 16,-26 52 15,26 1-31,-26-27 31,26-26-15,-26-52 0,26-53-1,-26-52 1,27-52-1,-27-27 1,0-52 0,0 26-1,0-26 1,26-26 0,-26 26-1,0 0 1,0 0 15,0 0-31,0 0 16,0-26-1,-26 26 1,26 0 0,26 0 15,26 26-16,53 26 1,0-26 0,26 1-1,-27 25 1,-51-52 0,-79 26-1,-79 0 1,-78-52-1,-53 26 1,-26 26 0,26 1-1,53 25 1,78 0 0,105-26-1,53 1 1,130 25-1,53-26 1,25 27 15,-51-53-15,-79 26 0,-105-26-1,-52 0 1,-105 0-1,-52 0 1,26 26 0,26 0-1,52 0 1,79 1 0,52 25-1,53 0 1,52 27-1,-26-1 1,-52 1 0,-27 0-1,-26 25 1,-26 1 0,27 52-1,-27 53 1,26 25-1,0 53 17,0 53-17,-26 25 1,0 27 0,26-26-1,-26-53 1,26-26-1,-26-105 1,0-78 0,0-53-1,0-52 1,0 0 0,0-52-1,27 0 1,-27-1-1,26 1 1,0 0 0,-26 25-1,26 1 1,0 26 0,-26 0-1,27 0 16,-1 0-15,0 0 0,52 26-1,27 1 1,0-1 0,-26 0-1,-27 0 1,-26-26-1,-52 26 1,-26 27 0,-79-27-1,0 26 1,-26 1 0,26-1-1,26 0 1,26 1-1,79-1 17,27 0-17,51 27-15,53 0 32,-26 25-17,-1-25 1,-51 26-1,-27-1 1,-26 27 0,-52 0-1,-1 131 1,27-52 0,26-27-1,26-52 16,0-79-15,1-130 0,51-237-1,-78 315 1</inkml:trace>
  </inkml:traceGroup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0:19.813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2B2A1A74-83E2-4861-A085-7B964241FA00}" emma:medium="tactile" emma:mode="ink">
          <msink:context xmlns:msink="http://schemas.microsoft.com/ink/2010/main" type="inkDrawing" rotatedBoundingBox="18807,6812 19849,16228 18630,16363 17588,6947" semanticType="callout" shapeName="Other">
            <msink:sourceLink direction="with" ref="{6EA83364-2F82-4FAC-A15F-E3873A2EBEBB}"/>
            <msink:sourceLink direction="with" ref="{01CABB8B-91B6-4F06-91E0-E7A756549FB5}"/>
          </msink:context>
        </emma:interpretation>
      </emma:emma>
    </inkml:annotationXML>
    <inkml:trace contextRef="#ctx0" brushRef="#br0">210 0 0,'0'26'15,"0"26"-15,-26 27 0,26 52 16,0 26-1,26 26 1,0 27 0,0 25-1,0 1 1,1-26 0,-1-1-1,-26-52 1,0-52-1,0-27 1,-26-25 0,26-27-1,0-26 1,0 0 0,0 0-1,26 0 1,0-26 15,26 26-31,27 0 31,-1 0-31,53 26 32,0-26-17,0 26 1,-26 0-1,-53 1 1,-52-1 0,-26 0-1,-131 0 1,-26 0 0,-27 27-1,1-1 1,52 0-1,26 1 17,78-27-32,53 0 15,105 0 1,52 27 0,53-1-1,-1 0 1,-78 1-1,-78-27 32,-53 26-47,-131-25 16,-53-27 0,27 0 15,-26 26-31,78 0 15,53 0 1,78 0 0,79 1-1,52 25 1,26 0 0,-52 1-1,-52-27 1,-79-26-1,-27 26 1,-25-26 0,0 26-1,-1-26 1,1 26 0,52 1-1,0-1 16,0 26-15,26 0 0,0 27-1,0 0 1,1-1 0,-1 1-1,0 52 1,26 0-1,-25 26 1,-1 26 15,0 26-31,0 53 16,0-26 0,-26 26-1,27-26 1,-27-27-1,26-52 17,-26-52-17,0-53 1,0-52 0,0 0-1,0-26 1,0 0-1,-26 0 1,52-1 0,-26 27-1,26 0 1,0 0 0,53 27-1,25-1 1,27 0 15,-26 0-31,0 0 31,-53-26-31,-52 0 16,-26 27 0,-79-27-1,-52 0 16,-26 26-15,0 26 0,-1 1-1,1 25 1,78-26 0,79 1-1,26-27 16,79 0-31,78 0 16,0 1 0,26 25 15,-52-52-31,-52 26 16,-53-26 15,-79 53-16,-78 25 1,27 1 0,25-1-1,53 27 1,78 26 0,1 0-1,25 26 16,1 0-15,-1 52 0,-25 1-1,-27 26 1,0 25 0,-26 1-1,-52-52 1,52-1-1,-26-78 1,26-78 0,0-106-1,52-130 1,53-157 0,-105 340-1</inkml:trace>
  </inkml:traceGroup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0:22.740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7327E510-A41D-4E5E-8A49-D45ECBE48881}" emma:medium="tactile" emma:mode="ink">
          <msink:context xmlns:msink="http://schemas.microsoft.com/ink/2010/main" type="inkDrawing" rotatedBoundingBox="22302,7206 23127,16026 21864,16144 21039,7324" semanticType="callout" shapeName="Other">
            <msink:sourceLink direction="with" ref="{01CABB8B-91B6-4F06-91E0-E7A756549FB5}"/>
            <msink:sourceLink direction="with" ref="{89B4B0A3-DA4E-434C-A0CC-E8E54EF49A52}"/>
          </msink:context>
        </emma:interpretation>
      </emma:emma>
    </inkml:annotationXML>
    <inkml:trace contextRef="#ctx0" brushRef="#br0">288 0 0,'0'52'0,"26"0"0,-26 53 16,-26 26-16,52 0 16,0 52-1,-26 1 1,0-27-1,0-26 1,0 0 0,0-53-1,-26 1 1,26-27 0,26 0 15,-26-25-16,26-27 1,1 26 0,-27-26-1,0 0 1,0 0 0,0 0-1,0 0 1,0 0-1,26 0 1,0 0 0,26 0 15,27 0-31,52 0 16,0 26-1,0 0 1,0 0-1,-53 0 1,-26-26 15,-78 27-15,-26-27 0,-79 26-1,-26 0 1,-26 0-1,-27 27 1,27 51 0,26-25-1,78-1 1,27-25 0,104-1-1,53 27 1,52 25-1,26-25 1,-26 0 15,-104-27-31,-53-26 16,-53 0 0,-78 1-1,1-27 16,25 0-15,26 0 0,79 0-1,26 0 1,53 26 0,26 0-1,-27 26 1,-25-26-1,-53-26 1,-27 27 0,1-27-1,0 0 1,0-27 0,0 27-1,26-26 1,-53 26-1,27 0 1,-26-26 15,-1 26-15,27 26 0,0-26-1,26 0 1,52 0-1,27 26 1,-27 1 0,27-1-1,-27-26 1,-26 26 0,-26-26-1,0 26 1,0 0-1,-26 27 1,26 25 0,0 27-1,0 26 1,0 0 0,0 52-1,26 1 1,1-1-1,-1 0 1,-26-26 15,26 0-15,0-78 0,0-1-1,-26-51 1,0-27-1,0 0 1,0 0 0,0-27-1,-26 27 1,26 0 0,0-26-1,0 26 1,26 0-1,-26 26 1,53-26 0,-1-52-1,53 78 1,26 27 0,0-1-1,0-26 16,-79 0-15,-52 1 0,-79-1-1,-78-52 1,-157 26 0,131 0-1,52 78 1,79-52-1,25 0 1,80-52 15,104 105-15,26-1 0,-52 1-1,-79-53 1,-52 0-1,-78-26 1,-27 0 0,0 0-1,53 53 1,52-1 0,52 53-1,27 52 1,26 0-1,-53 53 1,0-27 0,-52 53-1,27 25 1,-27 27 0,26 53 15,0-1-16,26 1 1,-25-1 0,-1-78-1,-52-53 1,26-130 0,-27-53-1,27-183 1,27-157-1,51-105 1,-78 419 0</inkml:trace>
  </inkml:traceGroup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0:25.688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C6435A7E-A127-4C70-8F43-861FB316EC19}" emma:medium="tactile" emma:mode="ink">
          <msink:context xmlns:msink="http://schemas.microsoft.com/ink/2010/main" type="inkDrawing" rotatedBoundingBox="24916,16317 25195,7162 26428,7200 26149,16355" semanticType="callout" shapeName="Other">
            <msink:sourceLink direction="with" ref="{89B4B0A3-DA4E-434C-A0CC-E8E54EF49A52}"/>
          </msink:context>
        </emma:interpretation>
      </emma:emma>
    </inkml:annotationXML>
    <inkml:trace contextRef="#ctx0" brushRef="#br0">210 3 0,'261'0'0,"-182"26"0,-1 0 16,-51 0 0,-1 27-1,-26 25 16,-26 53-31,26 0 16,-27 26 0,54 53-1,-1-1 1,0 27 0,26 0-1,1-105 16,-27 26-15,-26-53 0,-26-51-1,0-27 1,26 0 0,-27-52-1,27 26 1,0 0-1,0 0 1,0 0 0,0 0-1,0 26 1,0-26 0,0 0-1,0 0 1,0 0-1,27 0 1,-1 0 0,26 0 15,1 26-15,25-26-1,-26 27 1,27-27-1,-53 0 1,0 26 0,1-26-1,-54 0 1,-51 26 0,-27 0 15,-26 26-31,-26-25 15,-26 25 1,26 0 0,26 1 31,26-1-47,79-52 0,26 26 15,78 0 16,53 1-15,53-1 0,-27 26-1,0 1 1,-79-1 0,-51-52-1,-54 26 1,-104 0-1,-26-26 1,-52-26 0,26 26-1,52 0 1,78 26 0,53-26 15,79 53-31,78 25 15,0-25 1,-52-1 0,-53-52 15,-52 0-15,-26 0-1,-26 0 1,25 0-1,1 0 1,52 0 0,-26 0-1,0 0 1,-26 0 0,26 26-1,-26 0 1,0-26-1,26 27 1,0 25 0,0 0-1,0 1 1,0 25 15,-26 27-31,26 26 31,-27 26-15,27 53 0,0-1-1,0 53 1,27-26 0,-1-1-1,0-52 1,-26-52-1,0-52 1,0-53 0,0-26-1,0 0 1,0 0 0,0 0-1,26-26 1,-26 26-1,26 0 1,1-26 0,-1 26-1,26 0 1,0-26 15,1-1-15,-1 27-1,1 27 1,51-1 0,1 26-1,26 53 1,-79-27 15,-78-25-15,-105-1-1,-26-26 1,-79 1 0,27-1-1,0 26 1,78 0 0,52 1-1,79-1 1,105 1-1,52 25 1,52-25 0,-52-1-1,-52-26 1,-105-26 0,-26 26-1,-79-26 1,-26 0-1,0 26 17,53 27-17,52 25 1,26 53 0,52 53-1,27-1 1,-27 53-1,-52-1 17,0 1-32,-26 26 15,26 26 1,26-26 0,0 0-1,0-27 1,27-25 15,-53-106-31,0-51 16,-26-106-1,26-156 17,78-131-17,-78 340-15</inkml:trace>
  </inkml:traceGroup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0:26.748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F072C728-337B-47D2-A759-B672A0B47F6A}" emma:medium="tactile" emma:mode="ink">
          <msink:context xmlns:msink="http://schemas.microsoft.com/ink/2010/main" type="inkDrawing" rotatedBoundingBox="30959,5970 32496,7801 32359,7916 30822,6085" semanticType="callout" shapeName="Other"/>
        </emma:interpretation>
      </emma:emma>
    </inkml:annotationXML>
    <inkml:trace contextRef="#ctx0" brushRef="#br0">0 0 0,'0'-26'0,"26"52"16,53 79-16,52 104 0,26 27 0,79 52 15,-27 0 1,27-52 0,-53-53-1,-26 0 1,-52-104-1,-26-132 1,-79 53 0</inkml:trace>
  </inkml:traceGroup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0:55.34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2234A30-B8B9-4491-9B04-AE2EAE2A588A}" emma:medium="tactile" emma:mode="ink">
          <msink:context xmlns:msink="http://schemas.microsoft.com/ink/2010/main" type="inkDrawing" rotatedBoundingBox="3274,4677 30618,5744 30609,5972 3265,4905" shapeName="Other">
            <msink:destinationLink direction="with" ref="{71EF1066-20C4-4480-97D1-7C09F5C9DD05}"/>
            <msink:destinationLink direction="with" ref="{753B4930-02B8-4007-ADA5-FD521D72BE71}"/>
            <msink:destinationLink direction="with" ref="{F56D96B6-8BC0-4F51-BFD4-3059315CDDDF}"/>
            <msink:destinationLink direction="with" ref="{F46268A0-1595-4CED-A469-273D91F3E670}"/>
            <msink:destinationLink direction="with" ref="{FE0873D0-08A9-4AE4-8CE8-49111B6441C9}"/>
            <msink:destinationLink direction="with" ref="{D37FA88D-23A7-496C-AE14-E9B53A0C6561}"/>
            <msink:destinationLink direction="with" ref="{E129FF93-3CEF-493C-BC13-D58B6A17D433}"/>
          </msink:context>
        </emma:interpretation>
      </emma:emma>
    </inkml:annotationXML>
    <inkml:trace contextRef="#ctx0" brushRef="#br0">0 0 0,'53'0'0,"25"0"0,53 0 0,53 26 16,77-26-1,54 52 1,25-52-1,79 26 1,0 1 0,79-1-1,51 0 1,28 0 0,25 26-1,26-25 1,53-1-1,0 0 17,0-26-17,52 26 1,-26 0 0,26-26-1,-26 27 1,0-1-1,0-26 1,-26 26 0,0 0-1,0-26 1,-27 26 0,-25 0-1,-27 1 1,0-1-1,1-26 1,-54 26 15,28 0-15,-28 0-16,1 1 16,0-27 15,-26 26-16,0 0 1,-27 0 0,27-26-1,-27 26 1,1-26 0,-27 27-1,1-1 1,-53 26-1,0-26 1,-27 0 0,1 1-1,-52-1 1,-1 0 0,-26-26-1,-26 26 1,0-26-1,-52 53 1,-27-27 0,-25 0-1,-53 26 17,-53-52-17,-78 0 1,-78-78-1,78 78 1</inkml:trace>
  </inkml:traceGroup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1:01.84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934F089-C47C-416D-BEE9-327D63352CCE}" emma:medium="tactile" emma:mode="ink">
          <msink:context xmlns:msink="http://schemas.microsoft.com/ink/2010/main" type="inkDrawing" rotatedBoundingBox="13484,3320 13648,5125 13566,5133 13401,3327" shapeName="Other"/>
        </emma:interpretation>
      </emma:emma>
    </inkml:annotationXML>
    <inkml:trace contextRef="#ctx0" brushRef="#br0">0 0 0,'27'183'0,"-27"26"15,0 27 1,26 0 0,0 26-1,0-27 1,0 1-1,-26-79 1,27-105 0,-27-52-1,0-157 1,26-52 0,-52-27-1,-1-52 16,27 288-31</inkml:trace>
  </inkml:traceGroup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1:02.38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33C248E-568E-4D8F-AC97-2422D8E9A09B}" emma:medium="tactile" emma:mode="ink">
          <msink:context xmlns:msink="http://schemas.microsoft.com/ink/2010/main" type="inkDrawing" rotatedBoundingBox="14558,1350 18297,3501 17269,5288 13530,3137" semanticType="callout" shapeName="Other">
            <msink:destinationLink direction="with" ref="{DD71EFA2-F634-4664-A9F5-C2E64B1F53C6}"/>
            <msink:destinationLink direction="with" ref="{71EF1066-20C4-4480-97D1-7C09F5C9DD05}"/>
          </msink:context>
        </emma:interpretation>
      </emma:emma>
    </inkml:annotationXML>
    <inkml:trace contextRef="#ctx0" brushRef="#br0">0 480 0,'157'-288'0,"-26"183"15,53 53 1,104 26 0,26 26-1,52 26 1,27-26 0,26 0-1,-26 26 1,-26 0-1,-79 1 17,-105-1-32,-78 0 15,-79 53 1,-52 52 0,-1 52-1,-25 53 1,26 25-1,52 54 1,26-27 15,53 0-15,-26-53 0,-27-51-1,-26-80 1,-52-77-1,-105-132 1,-52-78 0,183 183-1</inkml:trace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09:11.79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79892C1-2007-4CFC-8765-783F400378E8}" emma:medium="tactile" emma:mode="ink">
          <msink:context xmlns:msink="http://schemas.microsoft.com/ink/2010/main" type="inkDrawing" rotatedBoundingBox="4377,3870 4525,11596 4346,11599 4198,3874" semanticType="callout" shapeName="Other">
            <msink:sourceLink direction="with" ref="{A9F44545-F658-43D1-AA4D-97C306750143}"/>
            <msink:sourceLink direction="with" ref="{FC9BDF67-A3B7-403B-A402-D2B242AD2BE1}"/>
          </msink:context>
        </emma:interpretation>
      </emma:emma>
    </inkml:annotationXML>
    <inkml:trace contextRef="#ctx0" brushRef="#br0">27 0 0,'-26'-27'16,"26"54"-16,0 25 15,0 158-15,0-53 0,26 26 0,-26 53 16,27 52-1,25 52 17,-26 53-17,26 26 1,-25 52 0,-27 27-1,26 52 1,-52-1-1,26 80 1,-27-79 0,1-53-1,0-52 1,26-104 0,26-27-1,-26-104 1,26-53-1,-26-26 1,0-79 0,-26-26-1,0-52 1,26 26 0</inkml:trace>
  </inkml:traceGroup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1:02.89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6B0B8A3-32B1-4BA5-90D5-5C737EB47A59}" emma:medium="tactile" emma:mode="ink">
          <msink:context xmlns:msink="http://schemas.microsoft.com/ink/2010/main" type="inkDrawing" rotatedBoundingBox="14318,3152 15612,3417 15376,4567 14082,4302" semanticType="callout" shapeName="Other">
            <msink:sourceLink direction="with" ref="{71FC7648-C4F7-4688-B12B-A096148526BB}"/>
          </msink:context>
        </emma:interpretation>
      </emma:emma>
    </inkml:annotationXML>
    <inkml:trace contextRef="#ctx0" brushRef="#br0">838 68 0,'78'-78'0,"-25"78"16,-79 26-16,-79 26 0,-105 1 0,-25 25 16,51 1-16,27-1 0,105 1 15,104-1 1,105-25-1,131 25 1,0-25 0,0 25-1,-130 1 1,-132-53 15,-105 0-15,-130 0-1,-106-26 1,1 26 0,79 27-1,235-53 1</inkml:trace>
  </inkml:traceGroup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1:06.78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1EF1066-20C4-4480-97D1-7C09F5C9DD05}" emma:medium="tactile" emma:mode="ink">
          <msink:context xmlns:msink="http://schemas.microsoft.com/ink/2010/main" type="inkDrawing" rotatedBoundingBox="13519,5226 16552,2812 16638,2919 13604,5333" semanticType="callout" shapeName="Other">
            <msink:sourceLink direction="with" ref="{A2234A30-B8B9-4491-9B04-AE2EAE2A588A}"/>
            <msink:sourceLink direction="with" ref="{633C248E-568E-4D8F-AC97-2422D8E9A09B}"/>
          </msink:context>
        </emma:interpretation>
      </emma:emma>
    </inkml:annotationXML>
    <inkml:trace contextRef="#ctx0" brushRef="#br0">2985 0 0,'52'0'16,"-78"26"-16,-26 0 0,-27 26 0,-26 27 15,-26-1-15,-26 53 0,-52 0 16,-1 26 15,-25 27-15,-27-1-1,26 0 1,-26 27 0,0-27-1,27 0 1,51-25-1,27-1 1,53-26 0,25-53-1,53-26 1,0-25 0,52-27-1,-26 0 1,26-27-1,26 1 1,1-26 0,25 0-1,-78 52 1</inkml:trace>
  </inkml:traceGroup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1:07.68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D71EFA2-F634-4664-A9F5-C2E64B1F53C6}" emma:medium="tactile" emma:mode="ink">
          <msink:context xmlns:msink="http://schemas.microsoft.com/ink/2010/main" type="inkDrawing" rotatedBoundingBox="16166,3791 16572,4675 15794,5033 15388,4149" semanticType="callout" shapeName="Other">
            <msink:sourceLink direction="with" ref="{633C248E-568E-4D8F-AC97-2422D8E9A09B}"/>
          </msink:context>
        </emma:interpretation>
      </emma:emma>
    </inkml:annotationXML>
    <inkml:trace contextRef="#ctx0" brushRef="#br0">0 124 0,'183'-78'15,"-78"51"-15,52 1 0,26 52 16,-52 27 0,-52-1-1,-79 1 1,-105-1 15,-78-26-15,-27 26-1,53 1 1,52-1 0,79 1-1,105 25 1,26-26-1,52 27 1,0 0 0,-26-27-1,-79 0 1,-78-78 0,26 26-1</inkml:trace>
  </inkml:traceGroup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1:07.27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53B4930-02B8-4007-ADA5-FD521D72BE71}" emma:medium="tactile" emma:mode="ink">
          <msink:context xmlns:msink="http://schemas.microsoft.com/ink/2010/main" type="inkDrawing" rotatedBoundingBox="15632,4109 15651,5052 15537,5054 15518,4112" semanticType="callout" shapeName="Other">
            <msink:sourceLink direction="with" ref="{A2234A30-B8B9-4491-9B04-AE2EAE2A588A}"/>
            <msink:sourceLink direction="with" ref="{71FC7648-C4F7-4688-B12B-A096148526BB}"/>
          </msink:context>
        </emma:interpretation>
      </emma:emma>
    </inkml:annotationXML>
    <inkml:trace contextRef="#ctx0" brushRef="#br0">105 0 0,'-26'79'0,"0"25"16,26 27-16,0 0 15,0 26 1,26-26 0,-26-26-1,26-26 17,-26-53-17,0-26 1,-26-79-1,0-52 1,-1-26 0,1 0-1,26 157 1</inkml:trace>
  </inkml:traceGroup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1:14.28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8633755-195A-4459-9B26-11578F6DA2FF}" emma:medium="tactile" emma:mode="ink">
          <msink:context xmlns:msink="http://schemas.microsoft.com/ink/2010/main" type="inkDrawing" rotatedBoundingBox="16458,5186 16892,17601 14946,17669 14513,5254" semanticType="callout" shapeName="Other">
            <msink:sourceLink direction="with" ref="{71FC7648-C4F7-4688-B12B-A096148526BB}"/>
          </msink:context>
        </emma:interpretation>
      </emma:emma>
    </inkml:annotationXML>
    <inkml:trace contextRef="#ctx0" brushRef="#br0">288 0 0,'0'79'0,"26"-1"0,-26 27 16,0 52 0,26 26-1,-26 27 1,0 26-1,0 52 1,0 26 0,0 26-1,53 27 1,-53-1 0,0 27-1,26 0 1,-26-26-1,0-1 1,0-25 0,0-27-1,0-26 1,-26-26 15,26-53-15,0-52-1,0-26 1,0-26 0,0-53-1,0-25 1,0-1 0,0-26-1,26 0 1,0-26-1,52 26 1,1-27 0,78 27-1,26 0 1,53 27 0,0-1-1,-1 26 1,-51-26-1,-80 0 1,-104-26 15,-26 0-15,-105 0 0,-78 27-1,-79-27 1,-26 52-1,-1 0 1,27 1 0,53-1-1,130 1 1,79-27 0,78 0-1,105 0 1,53 0-1,-1 27 1,-52-53 0,-78 26-1,-79-26 1,-26 0 0,-53 0 15,-26 0-16,27 26 1,25 0 0,27 0-1,26 1 1,26 51 0,1 1-1,-27 52 1,26 26-1,-26 26 1,0 53 0,0 52-1,-26 52 1,26 27 15,0 78-31,0 0 16,0 26-1,26-25 1,0-1 0,0-53 15,27-51-15,-27-53-1,26-79 1,-26-51-1,0-80 1,-26-78 0,-26-131-1,-26-157 1,52 288 0</inkml:trace>
  </inkml:traceGroup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1:15.22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5453268-FAA7-4CFF-A7E7-AA9823498C3D}" emma:medium="tactile" emma:mode="ink">
          <msink:context xmlns:msink="http://schemas.microsoft.com/ink/2010/main" type="writingRegion" rotatedBoundingBox="12333,9583 13956,9583 13956,10971 12333,10971"/>
        </emma:interpretation>
      </emma:emma>
    </inkml:annotationXML>
    <inkml:traceGroup>
      <inkml:annotationXML>
        <emma:emma xmlns:emma="http://www.w3.org/2003/04/emma" version="1.0">
          <emma:interpretation id="{B31CE912-3673-463E-9C04-5D03E51665F9}" emma:medium="tactile" emma:mode="ink">
            <msink:context xmlns:msink="http://schemas.microsoft.com/ink/2010/main" type="paragraph" rotatedBoundingBox="12333,9583 13956,9583 13956,10971 12333,1097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4B21135-85F4-4873-A0CD-8FD651291D69}" emma:medium="tactile" emma:mode="ink">
              <msink:context xmlns:msink="http://schemas.microsoft.com/ink/2010/main" type="line" rotatedBoundingBox="12333,9583 13956,9583 13956,10971 12333,10971"/>
            </emma:interpretation>
          </emma:emma>
        </inkml:annotationXML>
        <inkml:traceGroup>
          <inkml:annotationXML>
            <emma:emma xmlns:emma="http://www.w3.org/2003/04/emma" version="1.0">
              <emma:interpretation id="{71FC7648-C4F7-4688-B12B-A096148526BB}" emma:medium="tactile" emma:mode="ink">
                <msink:context xmlns:msink="http://schemas.microsoft.com/ink/2010/main" type="inkWord" rotatedBoundingBox="12333,9583 13956,9583 13956,10971 12333,10971">
                  <msink:destinationLink direction="with" ref="{C6B0B8A3-32B1-4BA5-90D5-5C737EB47A59}"/>
                  <msink:destinationLink direction="with" ref="{753B4930-02B8-4007-ADA5-FD521D72BE71}"/>
                  <msink:destinationLink direction="with" ref="{FE0873D0-08A9-4AE4-8CE8-49111B6441C9}"/>
                  <msink:destinationLink direction="to" ref="{995FD972-12AF-48C3-B45A-CF0F88949B40}"/>
                  <msink:destinationLink direction="with" ref="{D37FA88D-23A7-496C-AE14-E9B53A0C6561}"/>
                  <msink:destinationLink direction="with" ref="{88633755-195A-4459-9B26-11578F6DA2FF}"/>
                  <msink:destinationLink direction="with" ref="{6BE087FE-D85D-4367-8110-A4A018D683CF}"/>
                </msink:context>
              </emma:interpretation>
              <emma:one-of disjunction-type="recognition" id="oneOf0">
                <emma:interpretation id="interp0" emma:lang="it-IT" emma:confidence="0">
                  <emma:literal>te</emma:literal>
                </emma:interpretation>
                <emma:interpretation id="interp1" emma:lang="it-IT" emma:confidence="0">
                  <emma:literal>t il</emma:literal>
                </emma:interpretation>
                <emma:interpretation id="interp2" emma:lang="it-IT" emma:confidence="0">
                  <emma:literal>t o</emma:literal>
                </emma:interpretation>
                <emma:interpretation id="interp3" emma:lang="it-IT" emma:confidence="0">
                  <emma:literal>to</emma:literal>
                </emma:interpretation>
                <emma:interpretation id="interp4" emma:lang="it-IT" emma:confidence="0">
                  <emma:literal>t e</emma:literal>
                </emma:interpretation>
              </emma:one-of>
            </emma:emma>
          </inkml:annotationXML>
          <inkml:trace contextRef="#ctx0" brushRef="#br0">0 2 0,'235'-27'0,"-25"54"0,25 25 15,-77-26 1,-27-52-1,-131 26 1</inkml:trace>
          <inkml:trace contextRef="#ctx0" brushRef="#br0" timeOffset="-208.0158">366-522 0,'-78'157'0,"25"0"15,27 53 1,0-27-1,52 26 1,27-51 0,25-28-1,27-77 1,26-1 15,0-52-31,-27-52 16,-77-53-1,-27-26 1,-105 0 0,105 131-1</inkml:trace>
          <inkml:trace contextRef="#ctx0" brushRef="#br0" timeOffset="344.7398">1047 709 0,'131'131'0,"-26"-105"15,26-52 1,0-27 0,-79-25-16,-26-27 31,-78 26-16,-53 27 1,27 52 0,-1 26-1,53 79 1,78 52 0,79-52-1,-131-105 1</inkml:trace>
        </inkml:traceGroup>
      </inkml:traceGroup>
    </inkml:traceGroup>
  </inkml:traceGroup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1:42.31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129FF93-3CEF-493C-BC13-D58B6A17D433}" emma:medium="tactile" emma:mode="ink">
          <msink:context xmlns:msink="http://schemas.microsoft.com/ink/2010/main" type="inkDrawing" rotatedBoundingBox="14818,11065 24206,5682 25484,7910 16095,13293" semanticType="callout" shapeName="Other">
            <msink:sourceLink direction="with" ref="{A2234A30-B8B9-4491-9B04-AE2EAE2A588A}"/>
            <msink:sourceLink direction="with" ref="{8D36350A-9697-4DC9-8BF0-2A56FD8A6295}"/>
          </msink:context>
        </emma:interpretation>
      </emma:emma>
    </inkml:annotationXML>
    <inkml:trace contextRef="#ctx0" brushRef="#br0">0 5487 0,'52'-26'0,"-26"26"15,27-26-15,-1 26 0,1 0 0,-1 0 16,26 0-16,1 0 0,52 0 15,-26 26 1,52-26 0,-26 26-1,26 1 1,0-1 15,26 0-31,1 0 31,-1 0-15,0 1 0,27-27-1,-1 26 1,-26-26 0,27 0-1,-1 0 1,1 0-1,-1-26 1,1 26 0,26-53-1,-27 27 1,0-53 0,1 27-1,-1 0 1,1-27-1,-1-26 1,1 27 15,-1-27-15,1 27 0,-1-53-1,1 26 1,-1-26-1,1 0 1,-27 0 0,27 0-1,-1 0 1,-26-26 0,1 0-1,-1-26 1,-26-1-1,26 1 1,-52 0 15,0-27-15,0 1-16,-26 26 16,0-27-1,-27 1 1,1-1-1,-27 1 1,27 25 15,-27-25-15,0 52 0,-25-27-1,25 27 1,-26 26-1,0 0 1,1 1 0,-1 25-1,-26 26 1,0 27 0,26 26-1,-26-1 1,0 27-1,0 0 1,0 0 0,0 27-1,-26-27 1,-53 0 0,79 0-1</inkml:trace>
  </inkml:traceGroup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1:43.93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D36350A-9697-4DC9-8BF0-2A56FD8A6295}" emma:medium="tactile" emma:mode="ink">
          <msink:context xmlns:msink="http://schemas.microsoft.com/ink/2010/main" type="inkDrawing" rotatedBoundingBox="7986,4999 15192,11102 14017,12490 6810,6387" shapeName="Other">
            <msink:destinationLink direction="with" ref="{F46268A0-1595-4CED-A469-273D91F3E670}"/>
            <msink:destinationLink direction="with" ref="{E129FF93-3CEF-493C-BC13-D58B6A17D433}"/>
          </msink:context>
        </emma:interpretation>
      </emma:emma>
    </inkml:annotationXML>
    <inkml:trace contextRef="#ctx0" brushRef="#br0">7072 6244 0,'-52'-79'32,"-1"1"-32,27 78 15,26 0 1,-26 26 0,0-26-1,-27 26 1,1-26-1,-53 26 1,-26 0 0,1-26-1,-28 0 1,1-26 0,-26 26-1,0-26 1,-1-26-1,-25-1 1,-1 1 0,1-27-1,-1 1 1,1-27 0,-27 0-1,1-26 16,-1 0-15,0 0 0,1 0-1,25 1 1,-26-28 0,27-25-1,-1 26 1,1 0-1,-27-26 1,53 25 0,0-25-1,26 0 1,0-27 0,-1 27-1,27-26 16,27-1-31,-27-26 16,26 27 15,0-1-31,1 1 32,-1 0-17,26-1 1,1 1-1,25-1 1,1 27 0,26-27-1,0 53 1,-1 0 0,1 26-1,0 26 1,26 27-1,-26 25 1,26 53 0,0 0-1,26 27 1,0-1 0,-26-26-1</inkml:trace>
  </inkml:traceGroup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1:44.96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56D96B6-8BC0-4F51-BFD4-3059315CDDDF}" emma:medium="tactile" emma:mode="ink">
          <msink:context xmlns:msink="http://schemas.microsoft.com/ink/2010/main" type="inkDrawing" rotatedBoundingBox="7323,4242 11809,2059 12000,2452 7514,4634" semanticType="callout" shapeName="Other">
            <msink:sourceLink direction="with" ref="{A2234A30-B8B9-4491-9B04-AE2EAE2A588A}"/>
            <msink:sourceLink direction="with" ref="{14ECBFB8-1118-42DA-821D-039F19D9928E}"/>
          </msink:context>
        </emma:interpretation>
      </emma:emma>
    </inkml:annotationXML>
    <inkml:trace contextRef="#ctx0" brushRef="#br0">0 2200 0,'-27'-53'0,"54"27"0,-27-26 0,52 0 16,-26-1-16,26 1 15,1-27 1,25-25-1,53 25 1,-52 0 0,26 1-1,-1 52 1,-25-53 0,52 1-1,26-1 1,26-26-1,27 1 1,-1-1 15,105-52-15,-26 52 0,-78 0-1,52 27 1,0-1-1,0 0 1,-1 1 15,-25-1-15,0 27 0,-1 0-1,27-1 1,-262 53-1</inkml:trace>
  </inkml:traceGroup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1:45.35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4ECBFB8-1118-42DA-821D-039F19D9928E}" emma:medium="tactile" emma:mode="ink">
          <msink:context xmlns:msink="http://schemas.microsoft.com/ink/2010/main" type="inkDrawing" rotatedBoundingBox="13125,2246 18515,2613 18508,2722 13118,2356" shapeName="Other">
            <msink:destinationLink direction="with" ref="{F56D96B6-8BC0-4F51-BFD4-3059315CDDDF}"/>
            <msink:destinationLink direction="with" ref="{E0CDC745-5827-48A5-A9E8-D8D7F1563C7A}"/>
          </msink:context>
        </emma:interpretation>
      </emma:emma>
    </inkml:annotationXML>
    <inkml:trace contextRef="#ctx0" brushRef="#br0">0 30 0,'445'0'0,"-209"0"16,52-26-1,-26 26 1,26 26 0,-26 0-1,-26 0 1,52 0 0,26 0-1,26-26 16,158 27-15,-53 25 0,-157-26-1,-26 0 1,52 27 0,0-27-1,0-26 32,-314 0-47</inkml:trace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09:12.24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B55BC29-00E1-4F17-8C09-6702186A191B}" emma:medium="tactile" emma:mode="ink">
          <msink:context xmlns:msink="http://schemas.microsoft.com/ink/2010/main" type="inkDrawing" rotatedBoundingBox="4199,12616 8306,17066 8216,17149 4109,12699" semanticType="callout" shapeName="Other">
            <msink:sourceLink direction="with" ref="{FC9BDF67-A3B7-403B-A402-D2B242AD2BE1}"/>
            <msink:sourceLink direction="with" ref="{7C87031D-6968-4FCA-A584-F7ACCBD6B91C}"/>
          </msink:context>
        </emma:interpretation>
      </emma:emma>
    </inkml:annotationXML>
    <inkml:trace contextRef="#ctx0" brushRef="#br0">0 0 0,'105'79'16,"0"-1"-16,52 53 16,105 131-1,0-26 1,0 78-1,52 52 1,52 27 0,27 26-1,26 52 1,0 1 0,-26-27-1,-53-26 1,-104-157-1,-79-236 1,-157-26 0</inkml:trace>
  </inkml:traceGroup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1:45.61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0CDC745-5827-48A5-A9E8-D8D7F1563C7A}" emma:medium="tactile" emma:mode="ink">
          <msink:context xmlns:msink="http://schemas.microsoft.com/ink/2010/main" type="inkDrawing" rotatedBoundingBox="20370,2966 23411,4251 23360,4373 20319,3089" semanticType="callout" shapeName="Other">
            <msink:sourceLink direction="with" ref="{694BDEC5-8E0A-48F6-A702-8DA6C00245FF}"/>
            <msink:sourceLink direction="with" ref="{14ECBFB8-1118-42DA-821D-039F19D9928E}"/>
          </msink:context>
        </emma:interpretation>
      </emma:emma>
    </inkml:annotationXML>
    <inkml:trace contextRef="#ctx0" brushRef="#br0">0 0 0,'393'105'0,"-79"-27"15,1 27 1,-27 26 0,0 26-1,-27-52 1,27 52 0,1-26-1,25 0 1,0 0 31,-314-131-47</inkml:trace>
  </inkml:traceGroup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1:45.86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94BDEC5-8E0A-48F6-A702-8DA6C00245FF}" emma:medium="tactile" emma:mode="ink">
          <msink:context xmlns:msink="http://schemas.microsoft.com/ink/2010/main" type="inkDrawing" rotatedBoundingBox="24247,4765 24262,4765 24262,4780 24247,4780" shapeName="Other">
            <msink:destinationLink direction="with" ref="{E0CDC745-5827-48A5-A9E8-D8D7F1563C7A}"/>
          </msink:context>
        </emma:interpretation>
      </emma:emma>
    </inkml:annotationXML>
    <inkml:trace contextRef="#ctx0" brushRef="#br0">0 0 0,'0'0'16</inkml:trace>
  </inkml:traceGroup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1:46.35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46268A0-1595-4CED-A469-273D91F3E670}" emma:medium="tactile" emma:mode="ink">
          <msink:context xmlns:msink="http://schemas.microsoft.com/ink/2010/main" type="inkDrawing" rotatedBoundingBox="7577,5221 8038,5550 8006,5594 7545,5265" semanticType="callout" shapeName="Other">
            <msink:sourceLink direction="with" ref="{8D36350A-9697-4DC9-8BF0-2A56FD8A6295}"/>
            <msink:sourceLink direction="with" ref="{A2234A30-B8B9-4491-9B04-AE2EAE2A588A}"/>
          </msink:context>
        </emma:interpretation>
      </emma:emma>
    </inkml:annotationXML>
    <inkml:trace contextRef="#ctx0" brushRef="#br0">0 0 0,'105'79'0,"-1"25"15,27 1 1,0-79-16,-131-26 31</inkml:trace>
  </inkml:traceGroup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1:46.56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A975771-9618-4486-94B8-5C786B601B4A}" emma:medium="tactile" emma:mode="ink">
          <msink:context xmlns:msink="http://schemas.microsoft.com/ink/2010/main" type="inkDrawing" rotatedBoundingBox="9243,6336 10500,6910 10468,6980 9211,6405" shapeName="Other"/>
        </emma:interpretation>
      </emma:emma>
    </inkml:annotationXML>
    <inkml:trace contextRef="#ctx0" brushRef="#br0">0 0 0,'445'288'0,"-157"-157"16,-26-53 0,0 1 15,-262-79-31</inkml:trace>
  </inkml:traceGroup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1:46.77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B8F674B-9CEC-461D-8388-2225960F181B}" emma:medium="tactile" emma:mode="ink">
          <msink:context xmlns:msink="http://schemas.microsoft.com/ink/2010/main" type="inkDrawing" rotatedBoundingBox="13407,7862 15842,8012 15837,8084 13402,7934" shapeName="Other"/>
        </emma:interpretation>
      </emma:emma>
    </inkml:annotationXML>
    <inkml:trace contextRef="#ctx0" brushRef="#br0">0 0 0,'891'78'16,"-499"-25"-1,1-27 1,-26-26 0,26-26-1,-393 26 1</inkml:trace>
  </inkml:traceGroup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1:57.63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37FA88D-23A7-496C-AE14-E9B53A0C6561}" emma:medium="tactile" emma:mode="ink">
          <msink:context xmlns:msink="http://schemas.microsoft.com/ink/2010/main" type="inkDrawing" rotatedBoundingBox="14895,5125 21878,9891 21802,10001 14820,5235" semanticType="callout" shapeName="Other">
            <msink:sourceLink direction="with" ref="{71FC7648-C4F7-4688-B12B-A096148526BB}"/>
            <msink:sourceLink direction="with" ref="{A2234A30-B8B9-4491-9B04-AE2EAE2A588A}"/>
          </msink:context>
        </emma:interpretation>
      </emma:emma>
    </inkml:annotationXML>
    <inkml:trace contextRef="#ctx0" brushRef="#br0">0 0 0,'26'-26'0,"1"52"0,25 0 16,0 0-16,1 1 0,-1-1 0,-52-26 16,0 0-16,0 0 0,0 0 15,26 0 1,-26 0-1,0 0 1,0 26 0,27-26-1,-27 0 1,26 26 0,0 0-1,0 1 1,0-27-1,27 26 1,-1 26 15,-26-26-15,53 1 0,-27 25-1,0-26 1,27 26-1,0 1 1,-1-1 0,27 27-1,0-27 1,-1 1 0,1 25-1,26 1 1,-26-1-1,0 1 1,25-1 0,1 1-1,0 26 1,0-27 0,0 27-1,0-27 16,0 27-15,26 0 0,-26 0-1,26-1 1,-26 1 0,26 0-1,-26 0 1,26-1-1,-26 1 1,26 0 0,0 0-1,1-1 1,-1 1 0,0-26-1,0 25 1,0 1-1,-26 0 1,26 0 15,0-1-15,0 1 0,-26-26-1,0 25 1,0 1-1,26 0 1,-26 0 0,0-27-1,0 27 1,0-27 0,-26 1-1,-1-27 16,-25 1-31,-1-1 16,-51-26 0,-1 1-1,0-27 1,-26 0 0,0 0 15,0 0-16,0 0 1,0 0 0,0 0-1,0 0 1,0 0 0,-26-27-1,26 27 1,0 0-1,0 0 1,0 0 0,0 0-1,0 0 1,0 0 0,0 0 15,0 0-31,0 0 15,0 0 17,0 0-17,0 0 1,0 0 0,0 0-1,-26 0 1,-1-52-1,1-27 1,26 79 15</inkml:trace>
  </inkml:traceGroup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1:47.16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E0873D0-08A9-4AE4-8CE8-49111B6441C9}" emma:medium="tactile" emma:mode="ink">
          <msink:context xmlns:msink="http://schemas.microsoft.com/ink/2010/main" type="inkDrawing" rotatedBoundingBox="22796,6744 24064,5576 24114,5631 22847,6798" semanticType="callout" shapeName="Other">
            <msink:sourceLink direction="with" ref="{A2234A30-B8B9-4491-9B04-AE2EAE2A588A}"/>
            <msink:sourceLink direction="with" ref="{71FC7648-C4F7-4688-B12B-A096148526BB}"/>
          </msink:context>
        </emma:interpretation>
      </emma:emma>
    </inkml:annotationXML>
    <inkml:trace contextRef="#ctx0" brushRef="#br0">0 1178 0,'524'-419'16,"-289"209"-16,-25 27 16,-53 0-1,-26 0 1,-131 183 0</inkml:trace>
  </inkml:traceGroup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1:46.95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60B3D63-112C-4495-A975-276282EFE9FD}" emma:medium="tactile" emma:mode="ink">
          <msink:context xmlns:msink="http://schemas.microsoft.com/ink/2010/main" type="inkDrawing" rotatedBoundingBox="18352,8024 20447,7658 20451,7678 18356,8044" shapeName="Other"/>
        </emma:interpretation>
      </emma:emma>
    </inkml:annotationXML>
    <inkml:trace contextRef="#ctx0" brushRef="#br0">-4452 2461 0,'969'-183'0,"-550"130"16,-52-25 0,-27 25-1,-340 53 1</inkml:trace>
  </inkml:traceGroup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1:54.66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95FD972-12AF-48C3-B45A-CF0F88949B40}" emma:medium="tactile" emma:mode="ink">
          <msink:context xmlns:msink="http://schemas.microsoft.com/ink/2010/main" type="inkDrawing" rotatedBoundingBox="20909,10711 23005,9097 23203,9355 21108,10968" semanticType="callout" shapeName="Other">
            <msink:sourceLink direction="to" ref="{71FC7648-C4F7-4688-B12B-A096148526BB}"/>
          </msink:context>
        </emma:interpretation>
      </emma:emma>
    </inkml:annotationXML>
    <inkml:trace contextRef="#ctx0" brushRef="#br0">183 3587 0,'26'-52'0,"-52"78"15,-26 26-15,-1 1 0,-51 25 0,-1 27 16,-52-27-16,0 53 15,-27 0 1,-25 26 0,-27 0-1,27 1 1,52-1 0,0-26 15,26-27-16,52-25 1,27-53 0,52 0-1,0-52 1,104-52 0,54-1-1,25-52 1,26 0-1,27-26 1,0 0 0,-53 0-1,0 26 1,-26 26 0,-52 0-1,-52 53 1,-27 52-1,-26 0 1,-79 79 0,1 25-1,-80 27 17,1 26-17,-26 0 1,52-26-1,0-26 1,79-26 0,26-27 15,52-131-15,-26 79-16</inkml:trace>
  </inkml:traceGroup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1:58.88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BE087FE-D85D-4367-8110-A4A018D683CF}" emma:medium="tactile" emma:mode="ink">
          <msink:context xmlns:msink="http://schemas.microsoft.com/ink/2010/main" type="inkDrawing" rotatedBoundingBox="16575,6718 17702,6749 17685,7346 16558,7315" semanticType="callout" shapeName="Other">
            <msink:sourceLink direction="with" ref="{71FC7648-C4F7-4688-B12B-A096148526BB}"/>
          </msink:context>
        </emma:interpretation>
      </emma:emma>
    </inkml:annotationXML>
    <inkml:trace contextRef="#ctx0" brushRef="#br0">1047 105 0,'26'-26'0,"27"26"16,-79 26-16,-27-26 0,-25 0 0,-53-26 16,26 0-16,-78 0 0,26 0 0,-1 26 15,54 0 1,-1 0-1,79 0 1,26 0 15,0 52-15,52-26-16,27 53 31,-1-1-15,27 27-1,-26 0 1,-1-53 0,-26 1-1,-25-1 1,-27-52 0,0 0-1,0 0 1,0-26-1,0 0 1,26-1 0,-26 27-1</inkml:trace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09:13.50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9F44545-F658-43D1-AA4D-97C306750143}" emma:medium="tactile" emma:mode="ink">
          <msink:context xmlns:msink="http://schemas.microsoft.com/ink/2010/main" type="inkDrawing" rotatedBoundingBox="4413,3498 23563,2705 23576,3031 4427,3823" shapeName="Other">
            <msink:destinationLink direction="with" ref="{179892C1-2007-4CFC-8765-783F400378E8}"/>
            <msink:destinationLink direction="with" ref="{C07E2CC7-ADE3-4817-B9FB-56B55A0A8AA4}"/>
            <msink:destinationLink direction="with" ref="{A6BDC51C-AA8F-4BFC-BDB8-EB7C7BC6143C}"/>
            <msink:destinationLink direction="with" ref="{98532F7C-7823-4262-8488-2C69B41FE5A2}"/>
            <msink:destinationLink direction="with" ref="{E2FD927A-9BD8-4EC8-B794-E26E2F19C80F}"/>
            <msink:destinationLink direction="with" ref="{67A2EC6E-B957-4E1A-B48D-02871E329FC6}"/>
            <msink:destinationLink direction="from" ref="{99A23E14-ADE6-425C-BC3F-B05836DAAECA}"/>
          </msink:context>
        </emma:interpretation>
      </emma:emma>
    </inkml:annotationXML>
    <inkml:trace contextRef="#ctx0" brushRef="#br0">0 1048 0,'209'-131'16,"1"105"-16,130-1 15,27 27 1,104 0 0,0-26-1,79 26 1,26-26 0,53 0-1,-1 0 1,27 26-1,52-26 1,-26-1 0,26 27-1,-27-26 1,27 26 0,1-26-1,-28 26 1,1 0 15,-26-26-31,-53 0 16,27-1-1,-53 1 17,262 0-17,-315 0 1,1 0-1,-53-1 1,-26 1 0,-52-26 15,26 26-31,-52-27 16,-1 27-1,-25 0 1,-27 0 15,-52 0-15,-26-1-1,-27-25 1,-52 26 0,-52 26-1,-53-26 1,-52 26-1,-104 0 1,-185-53 0,289 53-1</inkml:trace>
  </inkml:traceGroup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1:59.52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F20721B-0C4E-4458-B6AE-1BFB586B8964}" emma:medium="tactile" emma:mode="ink">
          <msink:context xmlns:msink="http://schemas.microsoft.com/ink/2010/main" type="inkDrawing" rotatedBoundingBox="20214,8402 20383,9218 19789,9342 19620,8525" shapeName="Other"/>
        </emma:interpretation>
      </emma:emma>
    </inkml:annotationXML>
    <inkml:trace contextRef="#ctx0" brushRef="#br0">184 0 0,'0'26'0,"26"0"0,-26 53 16,52 26-16,27-1 0,-1 1 15,27 0 1,-53-27 15,-25 1-31,-54-27 16,-51-25 0,-53-27-1,0 0 1,0 0-1,53 0 1,51 0 0,27 0-1</inkml:trace>
  </inkml:traceGroup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2:53.83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8692273-6D4B-46AB-A8CE-98E3DC5DF189}" emma:medium="tactile" emma:mode="ink">
          <msink:context xmlns:msink="http://schemas.microsoft.com/ink/2010/main" type="writingRegion" rotatedBoundingBox="9190,2041 10185,2041 10185,3010 9190,3010"/>
        </emma:interpretation>
      </emma:emma>
    </inkml:annotationXML>
    <inkml:traceGroup>
      <inkml:annotationXML>
        <emma:emma xmlns:emma="http://www.w3.org/2003/04/emma" version="1.0">
          <emma:interpretation id="{47E5F61F-24E3-4E07-AFFC-FF0DA89C97F7}" emma:medium="tactile" emma:mode="ink">
            <msink:context xmlns:msink="http://schemas.microsoft.com/ink/2010/main" type="paragraph" rotatedBoundingBox="9190,2041 10185,2041 10185,3010 9190,301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DA39B52-3509-4C1C-B886-7965CB19B19B}" emma:medium="tactile" emma:mode="ink">
              <msink:context xmlns:msink="http://schemas.microsoft.com/ink/2010/main" type="line" rotatedBoundingBox="9190,2041 10185,2041 10185,3010 9190,3010"/>
            </emma:interpretation>
          </emma:emma>
        </inkml:annotationXML>
        <inkml:traceGroup>
          <inkml:annotationXML>
            <emma:emma xmlns:emma="http://www.w3.org/2003/04/emma" version="1.0">
              <emma:interpretation id="{13886363-862D-40BF-A19C-D2E26805A0F0}" emma:medium="tactile" emma:mode="ink">
                <msink:context xmlns:msink="http://schemas.microsoft.com/ink/2010/main" type="inkWord" rotatedBoundingBox="9190,2041 10185,2041 10185,3010 9190,3010"/>
              </emma:interpretation>
              <emma:one-of disjunction-type="recognition" id="oneOf0">
                <emma:interpretation id="interp0" emma:lang="it-IT" emma:confidence="0">
                  <emma:literal>L</emma:literal>
                </emma:interpretation>
                <emma:interpretation id="interp1" emma:lang="it-IT" emma:confidence="0">
                  <emma:literal>e</emma:literal>
                </emma:interpretation>
                <emma:interpretation id="interp2" emma:lang="it-IT" emma:confidence="0">
                  <emma:literal>1</emma:literal>
                </emma:interpretation>
                <emma:interpretation id="interp3" emma:lang="it-IT" emma:confidence="0">
                  <emma:literal>2</emma:literal>
                </emma:interpretation>
                <emma:interpretation id="interp4" emma:lang="it-IT" emma:confidence="0">
                  <emma:literal>h</emma:literal>
                </emma:interpretation>
              </emma:one-of>
            </emma:emma>
          </inkml:annotationXML>
          <inkml:trace contextRef="#ctx0" brushRef="#br0">2064-812 0,'0'-105'0,"52"27"16,26-27-16,27-26 16,-79 53-1,-52 51 1,-26 27-1,26 53 1,-1 52 0,1 52-1,-26 26 1,52-52 0,-26-26-1,-53-27 1,1 1-1,51-53 17,80 26-17,78-52 1,78 0 0,105 0-1,-26-26 1,-288 26-1</inkml:trace>
        </inkml:traceGroup>
      </inkml:traceGroup>
    </inkml:traceGroup>
  </inkml:traceGroup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2:54.52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788EE83-38E9-430F-8C99-6FD82CF87C70}" emma:medium="tactile" emma:mode="ink">
          <msink:context xmlns:msink="http://schemas.microsoft.com/ink/2010/main" type="inkDrawing" rotatedBoundingBox="23145,1809 24505,2817 23957,3558 22596,2550" semanticType="callout" shapeName="Other">
            <msink:sourceLink direction="with" ref="{FF34711C-346D-4D9A-AC2F-F6B2E99ABBCB}"/>
          </msink:context>
        </emma:interpretation>
      </emma:emma>
    </inkml:annotationXML>
    <inkml:trace contextRef="#ctx0" brushRef="#br0">-1465-3177 0,'236'-131'0,"-105"79"0,78 26 15,79 26 1,-78 78-1,-132 1 1,-156-1 0,-132 27-1,-78 26 1,79-53 0,156 27-1,184 0 1,157 26-1,105 0 1,-52-79 0,-341-52-1</inkml:trace>
  </inkml:traceGroup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2:48.81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8AC1C37-5952-4597-93EC-A03E96A9A393}" emma:medium="tactile" emma:mode="ink">
          <msink:context xmlns:msink="http://schemas.microsoft.com/ink/2010/main" type="inkDrawing" rotatedBoundingBox="21917,4372 22043,6488 21823,6501 21697,4385" semanticType="verticalRange" shapeName="Other">
            <msink:sourceLink direction="with" ref="{EA67AB2D-A357-40B2-862F-58B9191AB0D1}"/>
            <msink:sourceLink direction="with" ref="{273DC691-B59F-4AE9-91A3-4895151314B7}"/>
            <msink:sourceLink direction="with" ref="{07829FA8-48CD-42A8-BD26-7120FB186639}"/>
          </msink:context>
        </emma:interpretation>
      </emma:emma>
    </inkml:annotationXML>
    <inkml:trace contextRef="#ctx0" brushRef="#br0">-2250-1213 0,'-184'524'0,"210"-1"15,27-208 1,25-27-1,-25-79 1,-27-26 0,-26-104-1,-52-105 1,-27-157 0,79 183-1</inkml:trace>
  </inkml:traceGroup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2:49.72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E20AC7D-D47C-48AE-9477-9CC0BBAC96E5}" emma:medium="tactile" emma:mode="ink">
          <msink:context xmlns:msink="http://schemas.microsoft.com/ink/2010/main" type="inkDrawing" rotatedBoundingBox="22570,6373 25153,4325 25206,4393 22624,6441" semanticType="callout" shapeName="Other">
            <msink:sourceLink direction="with" ref="{273DC691-B59F-4AE9-91A3-4895151314B7}"/>
            <msink:sourceLink direction="with" ref="{EA67AB2D-A357-40B2-862F-58B9191AB0D1}"/>
            <msink:sourceLink direction="with" ref="{FF34711C-346D-4D9A-AC2F-F6B2E99ABBCB}"/>
          </msink:context>
        </emma:interpretation>
      </emma:emma>
    </inkml:annotationXML>
    <inkml:trace contextRef="#ctx0" brushRef="#br0">1023-1213 0,'-498'419'0,"105"-157"15,-52 78 1,-131 79 0,79 53-1,340-315 1,157-157 15</inkml:trace>
  </inkml:traceGroup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2:59.34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479BB72-71EF-4614-A572-F605FA059122}" emma:medium="tactile" emma:mode="ink">
          <msink:context xmlns:msink="http://schemas.microsoft.com/ink/2010/main" type="inkDrawing" rotatedBoundingBox="24055,6825 24496,18146 22618,18219 22178,6898" semanticType="callout" shapeName="Other">
            <msink:sourceLink direction="with" ref="{EA67AB2D-A357-40B2-862F-58B9191AB0D1}"/>
            <msink:sourceLink direction="with" ref="{273DC691-B59F-4AE9-91A3-4895151314B7}"/>
            <msink:sourceLink direction="with" ref="{FF34711C-346D-4D9A-AC2F-F6B2E99ABBCB}"/>
          </msink:context>
        </emma:interpretation>
      </emma:emma>
    </inkml:annotationXML>
    <inkml:trace contextRef="#ctx0" brushRef="#br0">707 0 0,'27'209'16,"-27"1"-16,-27 51 31,54 80-15,-1 25-1,0 80 1,-26-1-1,0 52 1,0 1 0,0-1-1,0-51 1,0-1 0,26-53-1,-26-25 1,0-27-1,-26-78 1,0 0 0,26-52-1,-26-53 1,26-26 0,0-27-1,26-51 1,-26-27-1,0-26 17,0-26-17,0-27 1,-26-25 0,-27-1-1,27 1 1,-26 52-1,26-1 1,26 27 0,26 0-1,52 27 1,53 25 0,53 0-1,51 1 1,-25-1-1,-1 0 1,-78-25 0,-52-27-1,-79 0 1,-53-27 15,-104 1-15,-52 26-1,-53 26 1,-26 1 0,-26 77-1,52 27 1,52-26 0,105 0-1,105-27 1,131-25-1,79 25 1,52-25 0,0-1-1,-53 0 1,-104 1 0,-105-27 15,-131 26-31,-52-26 31,-1 27-31,80-1 31,77-26-15,106 53 0,52 52-1,0 26 1,-26 26-1,-27 79 1,27 79 0,0 78-1,-27 52 1,1 53 0,-79-53-1,-79-209 1,79-262-1</inkml:trace>
  </inkml:traceGroup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3:24.47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B925D8E-57FB-4E84-99CB-0F83BD4C2D6E}" emma:medium="tactile" emma:mode="ink">
          <msink:context xmlns:msink="http://schemas.microsoft.com/ink/2010/main" type="inkDrawing" rotatedBoundingBox="5427,597 28951,4776 26203,20250 2678,16071" semanticType="callout" shapeName="Other">
            <msink:sourceLink direction="to" ref="{7BD23850-453E-4E15-BDEE-70A4FA02C711}"/>
            <msink:sourceLink direction="from" ref="{FF34711C-346D-4D9A-AC2F-F6B2E99ABBCB}"/>
          </msink:context>
        </emma:interpretation>
      </emma:emma>
    </inkml:annotationXML>
    <inkml:trace contextRef="#ctx0" brushRef="#br0">0 0 0,'235'26'0,"1"53"16,0-1-1,25-25 1,1-1 0,0 0-1,26 27 1,0-27-1,0 27 1,27-1 0,-1 1-1,26 26 1,27-27 0,-1 1-1,1 25 1,26-25-1,-27 26 1,53 0 0,-52-1-1,26 27 1,0-26 0,-1 0-1,1-1 16,0 1-15,-27 26 0,27-26-1,0 0 1,0 26 0,0-1-1,-1 1 1,-25 0-1,26 0 1,0 0 0,-27-26-1,1 26 1,26-26 0,-27 25-1,-25-25 1,25 0-1,-25 26 1,-1 0 0,-26-53-1,27 27 17,-1 26-17,27 0 1,-27 0-1,0-26 1,-52 26 0,1-53-1,-80 27 1,-26-53 0,-78 27-1,-79-105 1,-26 26-1</inkml:trace>
    <inkml:trace contextRef="#ctx0" brushRef="#br1" timeOffset="-36881.299">366-5211 0,'53'131'15,"-53"52"-15,0 105 0,0 53 32,-27 25-32,1-52 31,0-26-15,26-104-1,26-53 1,-26-105-1,0-52 1,0-131 0,0-105-1,-26-52 1,26-1 0,0 27-1,-26 53 1,26-1 15,26 53-31,0 52 31,53 78-31,-27 27 32,79 105-32,52 25 15,27 1 16,78 26-15,52-79 0,27-25-1,52-54 1,-53-51 0,1 26-1,-105-1 1,-79 53-1,-78 0 1,-79 79 0,-26 78-1,-52 52 1,26 53 0,-1 26-1,54 26 1,-1-52-1,0-52 1,-26-79 0,0-79 15,-52-52-15,-53-131-1,0-78 1,105 209-1</inkml:trace>
    <inkml:trace contextRef="#ctx0" brushRef="#br1" timeOffset="-36564.8806">3142-4766 0,'-210'131'0,"-78"26"0,-104 53 16,-27 25 0,-27 27-1,80 0 1,78-26-1,131-27 1,104-78 0,158-157-1,-105 26 1</inkml:trace>
    <inkml:trace contextRef="#ctx0" brushRef="#br1" timeOffset="-27192.4504">1623-3011 0,'0'52'0,"-26"26"16,26 53-16,26 0 0,-26 79 15,0 25 1,0 54 0,0 51 15,-26 0-15,26 1-1,0 25 1,-26-51-1,0-54 1,-1-51 0,1-105-1,0-27 1,0-52 0,26-26-1,0 0 1,0 0-1,0-26 1,0 0 0,0 0 46,26-27-62,53 53 0,25 0 31,27 0-15,53 27 0,-1-27-1,-52 26 1,-53 0 0,-51-26-1,-80 26 1,-78 0-1,-104 1 1,-53-1 0,-1 26-1,28 1 1,77-1 0,53 0-1,105-26 1,79 1-1,51-1 1,80 0 0,-1 0-1,-52 0 17,-26 1-17,-105-1 1,-27 0-1,-77 0 1,-1 26 0,0 1-1,79-27 1,0 26 0,52 27-1,26 26 1,1 26-1,25 52 1,-52 53 0,27 25-1,-1 80 1,-26 52 0,1 78-1,-1 27 1,26 51-1,1 1 17,-1 53-17,0-27 1,-26 0 0,1-26-1,-1-53 1,0-104-1,0-105 1,0-183 0,53-262-1,-79 157 1</inkml:trace>
    <inkml:trace contextRef="#ctx0" brushRef="#br1" timeOffset="-38308.1116">-2331-3221 0,'52'0'0,"27"0"0,78 0 16,26 26-16,79 0 16,0-26-1,79 53 1,25-27 0,53 0-1,26 27 1,27-27-1,25 26 1,53-26 0,0 27-1,26-1 1,52-26 0,27 27-1,0-27 16,26 26-15,26-26 0,-27 1-1,1 25 1,26-26 0,-26 0-1,0 0 16,0 27-31,-27-27 16,-25 26 0,-1-25-1,27-1 1,-53 26 0,0-26-1,-25 0 1,-1 1-1,-26-1 1,-27 0 15,-25 26-31,25-25 32,-51-1-17,-1 0 1,-26 0-1,0-52 1,-26 52 0,-26 0-1,-26 1 1,-27 25 0,-26 0-1,-52-26 1,-52 27-1,-105-27 1,-79 0 15,-105-52-31,79 26 16</inkml:trace>
    <inkml:trace contextRef="#ctx0" brushRef="#br0" timeOffset="8746.4296">1230 209 0,'-52'0'0,"0"0"0,-1 27 0,1-27 16,-27 0-16,1 0 0,-1 0 16,1 0-1,-27 0 1,0-27-1,0 1 1,1 0 0,-1-26-1,-26 25 1,26-25 0,-26 0-1,0-27 1,27 27-1,-27-27 1,0 27 0,26-27-1,-26 1 1,26-27 15,-26 26-15,27-25-1,-1-1 1,-26 0 0,26-26-1,27 27 1,-27-1 15,26-26-31,1 0 16,-1 0-1,27 0 1,-27 0 0,53 0-1,-26 0 1,-1 0 0,27 0-1,-26 1 1,52-1-1,0 0 17,26 0-17,0 26 1,0 0 0,-26 0-1,-78 27 16,78 78-31</inkml:trace>
    <inkml:trace contextRef="#ctx0" brushRef="#br1" timeOffset="-33749.3428">942-4504 0,'0'-105'0,"0"105"0,-26 0 0,-52 26 16,-53 27-16,0 25 0,52 1 0,53-27 15,78 1 1,79-27 0,53-26-1,-1 26 1,-52 0-1,-79 27 1,-104-1 0,-53 53-1,0-27 1,1-25 0,77-27-1,132-52 1,-105 26-1</inkml:trace>
    <inkml:trace contextRef="#ctx0" brushRef="#br1" timeOffset="-35057.0102">14585-4373 0,'471'-131'16,"-130"105"-16,78 52 31,78-26-15,1 26-1,104 0 16,-52-78-15,-288 78 0,-105 0-1,-52 27 1,-53 25 0,0 79-1,27 53 1,26-1-1,26 79 1,52-26 0,0 52-1,-26-52 1,-52 26 0,-53-78-1,-52-1 1,-52-78-1,0-131 1,-53-104 0,26-106 15,79 210-15</inkml:trace>
  </inkml:traceGroup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2:51.33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BE5138E-6F49-4AEC-93A5-0ACE0BA265B0}" emma:medium="tactile" emma:mode="ink">
          <msink:context xmlns:msink="http://schemas.microsoft.com/ink/2010/main" type="writingRegion" rotatedBoundingBox="9086,4581 10159,4581 10159,5446 9086,5446"/>
        </emma:interpretation>
      </emma:emma>
    </inkml:annotationXML>
    <inkml:traceGroup>
      <inkml:annotationXML>
        <emma:emma xmlns:emma="http://www.w3.org/2003/04/emma" version="1.0">
          <emma:interpretation id="{6E55319E-FFC1-4EAE-A6DC-FA66E296E04D}" emma:medium="tactile" emma:mode="ink">
            <msink:context xmlns:msink="http://schemas.microsoft.com/ink/2010/main" type="paragraph" rotatedBoundingBox="9086,4581 10159,4581 10159,5446 9086,544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EB9706F-A7DD-44DF-BA1D-6C62E19EA4C2}" emma:medium="tactile" emma:mode="ink">
              <msink:context xmlns:msink="http://schemas.microsoft.com/ink/2010/main" type="line" rotatedBoundingBox="9086,4581 10159,4581 10159,5446 9086,5446"/>
            </emma:interpretation>
          </emma:emma>
        </inkml:annotationXML>
        <inkml:traceGroup>
          <inkml:annotationXML>
            <emma:emma xmlns:emma="http://www.w3.org/2003/04/emma" version="1.0">
              <emma:interpretation id="{7BD23850-453E-4E15-BDEE-70A4FA02C711}" emma:medium="tactile" emma:mode="ink">
                <msink:context xmlns:msink="http://schemas.microsoft.com/ink/2010/main" type="inkWord" rotatedBoundingBox="9086,4581 10159,4581 10159,5446 9086,5446">
                  <msink:destinationLink direction="with" ref="{7ECD2075-7ECE-41E1-A6C0-C2675D3A0C70}"/>
                  <msink:destinationLink direction="with" ref="{3F5E6FB0-43A3-48C8-A149-784A8071A5FE}"/>
                  <msink:destinationLink direction="with" ref="{32E271E2-1775-478E-85C4-A4F80B048007}"/>
                  <msink:destinationLink direction="with" ref="{265219DA-CF41-4993-BA60-808181853A49}"/>
                  <msink:destinationLink direction="to" ref="{2B925D8E-57FB-4E84-99CB-0F83BD4C2D6E}"/>
                  <msink:destinationLink direction="with" ref="{E1F0BD9F-9415-4AF4-86BA-2D83BDF339A6}"/>
                  <msink:destinationLink direction="with" ref="{FB7D749A-3619-49BB-BD02-80B31186F774}"/>
                </msink:context>
              </emma:interpretation>
              <emma:one-of disjunction-type="recognition" id="oneOf0">
                <emma:interpretation id="interp0" emma:lang="it-IT" emma:confidence="0">
                  <emma:literal>R</emma:literal>
                </emma:interpretation>
                <emma:interpretation id="interp1" emma:lang="it-IT" emma:confidence="0">
                  <emma:literal>r</emma:literal>
                </emma:interpretation>
                <emma:interpretation id="interp2" emma:lang="it-IT" emma:confidence="0">
                  <emma:literal>a</emma:literal>
                </emma:interpretation>
                <emma:interpretation id="interp3" emma:lang="it-IT" emma:confidence="0">
                  <emma:literal>&amp;</emma:literal>
                </emma:interpretation>
                <emma:interpretation id="interp4" emma:lang="it-IT" emma:confidence="0">
                  <emma:literal>.</emma:literal>
                </emma:interpretation>
              </emma:one-of>
            </emma:emma>
          </inkml:annotationXML>
          <inkml:trace contextRef="#ctx0" brushRef="#br0">1802 1440 0,'131'236'0,"-131"-53"16,0-26-1,0-104 1,-27-53-1,1-105 1,0-52 0,0-53-1,0 27 1,26 78 0,52 53 15,0 26-16,53-1 1,52 27 0,-52 53-1,-53-1 1,-78 27 0,-131 26-1,0-1 1,52-25-1,105-27 1,131 27 0,105-27-1,78 0 1,0 1 0,-314-53-1</inkml:trace>
        </inkml:traceGroup>
      </inkml:traceGroup>
    </inkml:traceGroup>
  </inkml:traceGroup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3:31.83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ECD2075-7ECE-41E1-A6C0-C2675D3A0C70}" emma:medium="tactile" emma:mode="ink">
          <msink:context xmlns:msink="http://schemas.microsoft.com/ink/2010/main" type="inkDrawing" rotatedBoundingBox="8152,8712 12591,5937 13255,6999 8815,9774" semanticType="callout" shapeName="Other">
            <msink:sourceLink direction="with" ref="{7BD23850-453E-4E15-BDEE-70A4FA02C711}"/>
          </msink:context>
        </emma:interpretation>
      </emma:emma>
    </inkml:annotationXML>
    <inkml:trace contextRef="#ctx0" brushRef="#br0">3 2885 0,'0'0'0,"0"-27"16,-27 1-16,80 26 0,-27 26 0,26-26 16,1 0-16,25 0 0,-25 27 0,25-27 15,27 0-15,0 0 0,-1 0 16,1 0-1,0 0 1,26 0 15,0 0-15,0-27 0,0 27-1,-1-26 1,1 0-1,0 26 1,26-26 0,-26-27-1,0 27 1,26-26 0,-26 0-1,0-1 1,0-25-1,0-1 1,0 0 0,-26-25 15,0-1-15,25 0-16,-25 0 31,0-25-31,-26 25 31,25-26-15,-25 0-1,-1 0 1,1 0 0,-27 26-1,27-52 1,-27 26-1,1 27 1,-1-27 0,-52 26-1,52 0 1,-52 0 0,27 27-1,-27 26 1,0 25-1,0 1 1,0 26 0,0 0-1,0 0 1,0 26 15,-53-26-15,53 0-1</inkml:trace>
  </inkml:traceGroup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2:52.26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7829FA8-48CD-42A8-BD26-7120FB186639}" emma:medium="tactile" emma:mode="ink">
          <msink:context xmlns:msink="http://schemas.microsoft.com/ink/2010/main" type="writingRegion" rotatedBoundingBox="22033,4509 25376,5838 24995,6795 21652,5466">
            <msink:destinationLink direction="with" ref="{88AC1C37-5952-4597-93EC-A03E96A9A393}"/>
          </msink:context>
        </emma:interpretation>
      </emma:emma>
    </inkml:annotationXML>
    <inkml:traceGroup>
      <inkml:annotationXML>
        <emma:emma xmlns:emma="http://www.w3.org/2003/04/emma" version="1.0">
          <emma:interpretation id="{6D556788-834B-411D-9D34-CBF23A9E73CE}" emma:medium="tactile" emma:mode="ink">
            <msink:context xmlns:msink="http://schemas.microsoft.com/ink/2010/main" type="paragraph" rotatedBoundingBox="22033,4509 25376,5838 24995,6795 21652,546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406687E-CE78-4EBC-B049-032CFC024387}" emma:medium="tactile" emma:mode="ink">
              <msink:context xmlns:msink="http://schemas.microsoft.com/ink/2010/main" type="line" rotatedBoundingBox="22033,4509 25376,5838 24995,6795 21652,5466"/>
            </emma:interpretation>
          </emma:emma>
        </inkml:annotationXML>
        <inkml:traceGroup>
          <inkml:annotationXML>
            <emma:emma xmlns:emma="http://www.w3.org/2003/04/emma" version="1.0">
              <emma:interpretation id="{FF34711C-346D-4D9A-AC2F-F6B2E99ABBCB}" emma:medium="tactile" emma:mode="ink">
                <msink:context xmlns:msink="http://schemas.microsoft.com/ink/2010/main" type="inkWord" rotatedBoundingBox="22033,4509 25376,5838 24995,6795 21652,5466">
                  <msink:destinationLink direction="with" ref="{8E20AC7D-D47C-48AE-9477-9CC0BBAC96E5}"/>
                  <msink:destinationLink direction="with" ref="{7788EE83-38E9-430F-8C99-6FD82CF87C70}"/>
                  <msink:destinationLink direction="from" ref="{2B925D8E-57FB-4E84-99CB-0F83BD4C2D6E}"/>
                  <msink:destinationLink direction="with" ref="{FB7D749A-3619-49BB-BD02-80B31186F774}"/>
                  <msink:destinationLink direction="with" ref="{3F5E6FB0-43A3-48C8-A149-784A8071A5FE}"/>
                  <msink:destinationLink direction="with" ref="{8479BB72-71EF-4614-A572-F605FA059122}"/>
                  <msink:destinationLink direction="with" ref="{07C81F4A-7666-4BE7-9C34-ED367F4437C5}"/>
                </msink:context>
              </emma:interpretation>
              <emma:one-of disjunction-type="recognition" id="oneOf0">
                <emma:interpretation id="interp0" emma:lang="it-IT" emma:confidence="0">
                  <emma:literal>SR</emma:literal>
                </emma:interpretation>
                <emma:interpretation id="interp1" emma:lang="it-IT" emma:confidence="0">
                  <emma:literal>s R</emma:literal>
                </emma:interpretation>
                <emma:interpretation id="interp2" emma:lang="it-IT" emma:confidence="0">
                  <emma:literal>S R</emma:literal>
                </emma:interpretation>
                <emma:interpretation id="interp3" emma:lang="it-IT" emma:confidence="0">
                  <emma:literal>5 R</emma:literal>
                </emma:interpretation>
                <emma:interpretation id="interp4" emma:lang="it-IT" emma:confidence="0">
                  <emma:literal>G R</emma:literal>
                </emma:interpretation>
              </emma:one-of>
            </emma:emma>
          </inkml:annotationXML>
          <inkml:trace contextRef="#ctx0" brushRef="#br0">15235 1440 0,'-26'-52'0,"-79"26"16,-52 26-16,26 26 0,0 26 15,52 1 1,79-27 0,27 26-1,104 0 1,78 1-1,-52 25 17,-26 1-17,-131-1 1,-79 1 0,-78-27-1,0 27 1,-26-53-1,78 0 1,79-52 0,26 26-1</inkml:trace>
          <inkml:trace contextRef="#ctx0" brushRef="#br0" timeOffset="732.45">17042 2330 0,'26'105'0,"-26"79"0,-26-1 15,-1-52 1,27-53-1,0-52 1,0-104 0,0-53-1,-52-26 1,0-26 0,-1 52-1,80 52 1,-1 53-1,78 0 1,80 0 15,25 52-15,-52 0 0,-104 26-1,-132 27 1,-78-27-1,0 53 1,52-26 0,105-1-1,105 1 1,78 25 0,53 1-1,-53-26 1,-157-79-1,-183-79 1,157 79 0</inkml:trace>
        </inkml:traceGroup>
      </inkml:traceGroup>
    </inkml:traceGroup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09:14.36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1CABB8B-91B6-4F06-91E0-E7A756549FB5}" emma:medium="tactile" emma:mode="ink">
          <msink:context xmlns:msink="http://schemas.microsoft.com/ink/2010/main" type="inkDrawing" rotatedBoundingBox="9462,6704 24277,7051 24266,7520 9452,7174" semanticType="underline" shapeName="Other">
            <msink:sourceLink direction="with" ref="{E31F486B-8751-4F93-A6EB-4079D73909C0}"/>
            <msink:destinationLink direction="with" ref="{C07E2CC7-ADE3-4817-B9FB-56B55A0A8AA4}"/>
            <msink:destinationLink direction="with" ref="{2B2A1A74-83E2-4861-A085-7B964241FA00}"/>
            <msink:destinationLink direction="with" ref="{7327E510-A41D-4E5E-8A49-D45ECBE48881}"/>
          </msink:context>
        </emma:interpretation>
      </emma:emma>
    </inkml:annotationXML>
    <inkml:trace contextRef="#ctx0" brushRef="#br0">0 330 0,'314'-26'0,"1"-1"15,77-25 1,80 26-1,52-26 1,25 25 0,80-25-1,78 0 1,52 52 0,79-27-1,26 54 1,53 25-1,-1 0 1,-25 1 0,25-1-1,-52 0 17,-26 27-17,-105-53 1,-104 27-1,-105-1 1,-158 0 0,-52-25-1,-104-27 1,-53 0 0,-52-27-1,-53-25 1,-26-27-1,-26-78 1,0 157 0</inkml:trace>
  </inkml:traceGroup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3:37.26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7C81F4A-7666-4BE7-9C34-ED367F4437C5}" emma:medium="tactile" emma:mode="ink">
          <msink:context xmlns:msink="http://schemas.microsoft.com/ink/2010/main" type="inkDrawing" rotatedBoundingBox="23030,13519 32940,6690 34751,9319 24842,16148" semanticType="callout" shapeName="Other">
            <msink:sourceLink direction="with" ref="{FF34711C-346D-4D9A-AC2F-F6B2E99ABBCB}"/>
          </msink:context>
        </emma:interpretation>
      </emma:emma>
    </inkml:annotationXML>
    <inkml:trace contextRef="#ctx0" brushRef="#br0">0 6756 0,'0'26'32,"157"26"-32,-79-25 0,27-1 0,-26 0 0,51-26 15,1 26-15,0 0 16,26 0 15,1 1-15,25-27-1,0 26 1,0-26 0,27 26-1,-1-26 1,1 0 0,-27 26-1,53-26 1,-27-26-1,27 26 1,0-26 0,-1 0-1,1 26 1,26-53 0,-26 27-1,25-79 1,1 53-1,26-27 1,-26 1 15,-26-27-15,26 0 0,0-26-1,-1-26 1,1 26-1,-26-52 1,0 26 0,-1-26-1,-25-27 1,-1 27 0,1-53-1,-27 27 1,0-27-1,-26 53 1,-26-53 0,0-26 15,0 0-31,-52-26 16,26 26 15,-27 1-31,27-1 31,0-26 0,-27 26-31,1 0 16,-1 26 0,1-26-1,-27 53 1,1 0-1,-27 25 1,0 27 0,0 26-1,-26 26 1,-26 27 15,26 52-31,0 26 16,-52 26-1,-1 26 1,53-52 15</inkml:trace>
  </inkml:traceGroup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3:39.76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F5E6FB0-43A3-48C8-A149-784A8071A5FE}" emma:medium="tactile" emma:mode="ink">
          <msink:context xmlns:msink="http://schemas.microsoft.com/ink/2010/main" type="inkDrawing" rotatedBoundingBox="16480,5194 24169,13301 21845,15504 14157,7397" semanticType="callout" shapeName="Other">
            <msink:sourceLink direction="with" ref="{7BD23850-453E-4E15-BDEE-70A4FA02C711}"/>
            <msink:sourceLink direction="with" ref="{FF34711C-346D-4D9A-AC2F-F6B2E99ABBCB}"/>
          </msink:context>
        </emma:interpretation>
      </emma:emma>
    </inkml:annotationXML>
    <inkml:trace contextRef="#ctx0" brushRef="#br0">7410 7411 0,'-52'26'0,"26"-52"0,-27 26 16,27 0-16,-52 0 0,25 26 0,-52-26 15,27 26-15,-53 0 16,-26-26 0,26 26-1,-26-26 1,26 0-1,-52-26 1,25 0 0,1 0-1,-26-27 1,0 1 15,-1 0-15,27 25-1,-52-51 1,26-1 0,-27-25-1,1 25 1,25-52 0,-25 26-1,25-26 1,1 1-1,0-28 1,26 1 0,0 0-1,0-26 1,-1 0 0,1-1-1,0 1 1,26-26-1,0-1 1,-26 1 0,52-1 15,-25 1-15,-1-27-1,0 26 1,26 1-1,0-27 1,0 1 0,27 25-1,-27-26 1,0 1 0,1-1-1,25 0 1,1 1-1,-1 25 1,-26-25 0,27 25-1,-1 1 17,27 25-32,-1 1 31,27 52-31,-26 26 31,52 1-15,-26 51-1,-1 27 1,54 26 0,-27 0 15,0 52-31,26-25 15,0 51 1,0 1 0,0 25-1,27 27 1,-1 27 0,1-1-1,-1 52 1,53 1-1,-27-1 1,27 27 0,0-1-1,-1 1 1,27 0 15,-26 26-15,52-27-1,0 1 1,0 26 0,1-27-1,25 1 1,0 0 15,27-27-31,-1 27 16,1 0-1,-1-27 1,27 27 0,-27-27-1,53 27 1,-26-27 0,52 1-1,-26-1 1,26 1-1,0-1 1,26 1 15,-26-79-15,79 52 0,25-52-1,54-52 1,130-27-1,104-104 1,-103-132 0,-577 184-1</inkml:trace>
  </inkml:traceGroup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4:15.69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2E271E2-1775-478E-85C4-A4F80B048007}" emma:medium="tactile" emma:mode="ink">
          <msink:context xmlns:msink="http://schemas.microsoft.com/ink/2010/main" type="inkDrawing" rotatedBoundingBox="5902,7918 8304,5580 8369,5646 5967,7984" semanticType="callout" shapeName="Other">
            <msink:sourceLink direction="with" ref="{7BD23850-453E-4E15-BDEE-70A4FA02C711}"/>
          </msink:context>
        </emma:interpretation>
      </emma:emma>
    </inkml:annotationXML>
    <inkml:trace contextRef="#ctx0" brushRef="#br0">2384 0 0,'26'0'0,"-52"0"0,0 26 15,-26 0-15,26 27 0,-27-27 0,-25 52 16,25 1-16,-52 0 0,1 51 16,-27-25-1,0 52 1,0 0 0,-52 1-1,26 25 1,-27-26-1,27 0 17,-26 0-17,52-26 1,0 0 0,26-26-1,27-27 1,-1 1-1,27-53 1,26 0 0,26-26-1,0 0 1,0 0 0,0 0-1,0-26 1,0 26-1,0 26 1,-27-26 0,1 0-1,52-26 1,27-53 0,-53 79-1</inkml:trace>
  </inkml:traceGroup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4:16.39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65219DA-CF41-4993-BA60-808181853A49}" emma:medium="tactile" emma:mode="ink">
          <msink:context xmlns:msink="http://schemas.microsoft.com/ink/2010/main" type="inkDrawing" rotatedBoundingBox="6555,6551 7566,6650 7529,7036 6517,6937" semanticType="callout" shapeName="Other">
            <msink:sourceLink direction="with" ref="{7BD23850-453E-4E15-BDEE-70A4FA02C711}"/>
          </msink:context>
        </emma:interpretation>
      </emma:emma>
    </inkml:annotationXML>
    <inkml:trace contextRef="#ctx0" brushRef="#br0">0 0 0,'52'26'15,"-26"-26"-15,53 27 0,-27-54 0,27 27 16,25-26-16,27 26 0,0 0 15,0 0 17,0 0-32,-52 0 31,-53 0-31,-26 0 31,-26 0-15,0 0-1,-1 26 1,-25 1 0,26 25-1,0-26 1,26 53 0,-27-27-1,27 0 1,0 1-1,0-53 1,-26 0 0,26 0-1</inkml:trace>
  </inkml:traceGroup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4:17.03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1F0BD9F-9415-4AF4-86BA-2D83BDF339A6}" emma:medium="tactile" emma:mode="ink">
          <msink:context xmlns:msink="http://schemas.microsoft.com/ink/2010/main" type="inkDrawing" rotatedBoundingBox="6472,6898 6781,7540 6312,7765 6003,7123" semanticType="callout" shapeName="Other">
            <msink:sourceLink direction="with" ref="{7BD23850-453E-4E15-BDEE-70A4FA02C711}"/>
          </msink:context>
        </emma:interpretation>
      </emma:emma>
    </inkml:annotationXML>
    <inkml:trace contextRef="#ctx0" brushRef="#br0">157 0 0,'26'27'16,"-26"-1"-16,-26 52 0,-26 1 0,-1 26 15,27-27 1,0 1 0,26-53-1,0 0 1,0-26 0,52 0-1,27 0 1,26 0-1,26 26 1,0 0 0,-27-26-1,-104 0 1</inkml:trace>
  </inkml:traceGroup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4:27.05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B7D749A-3619-49BB-BD02-80B31186F774}" emma:medium="tactile" emma:mode="ink">
          <msink:context xmlns:msink="http://schemas.microsoft.com/ink/2010/main" type="inkDrawing" rotatedBoundingBox="2937,6714 24498,14893 24430,15072 2869,6893" semanticType="callout" shapeName="Other">
            <msink:sourceLink direction="with" ref="{7BD23850-453E-4E15-BDEE-70A4FA02C711}"/>
            <msink:sourceLink direction="with" ref="{FF34711C-346D-4D9A-AC2F-F6B2E99ABBCB}"/>
          </msink:context>
        </emma:interpretation>
      </emma:emma>
    </inkml:annotationXML>
    <inkml:trace contextRef="#ctx0" brushRef="#br0">157 183 0,'-131'-131'15,"105"105"-15,26 0 0,0 26 32,26 26-17,27 0 1,-1 26-1,53 1 1,26-53 0,0 78-1,52 1 1,0 26 0,53-1-1,0-25 1,-1 26-1,53 26 1,0-27 15,26 27-31,-25 0 16,51 0 15,-26-26-31,27 52 16,-1-26-1,27 0 17,-1 26-17,1-26 1,26 26 0,26 0-1,0-26 1,-1 26-1,28 0 1,-1 27 0,26-27-1,-26 0 1,53 26 0,-27 0-1,27 1 1,-1-1-1,27 0 1,-27 27 15,53-27-15,-26 27-16,26-1 16,0 27 15,26-53-16,-26 27 1,0-1 0,0 0-1,0 1 1,-1-27 0,-51 27-1,-27-79 1,27 52-1,-27 0 1,0 27 0,-25-1 15,-27-25-15,-53-27-1,-52-53-15,-104 1 16,-53-79-1,-78-26 1,-79-26 15,-105-79-15,-78 1 0,183 104-1</inkml:trace>
  </inkml:traceGroup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4:37.66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53399E6-9D2F-40D6-96C6-D4B075476BBC}" emma:medium="tactile" emma:mode="ink">
          <msink:context xmlns:msink="http://schemas.microsoft.com/ink/2010/main" type="inkDrawing" rotatedBoundingBox="2808,4780 30803,5545 30792,5917 2798,5152" shapeName="Other">
            <msink:destinationLink direction="with" ref="{E214FEE2-1F0E-4BFE-8062-4CA0961A2878}"/>
            <msink:destinationLink direction="with" ref="{8A73810F-375A-4A45-A049-0DF38520A7DD}"/>
            <msink:destinationLink direction="with" ref="{1938B8B8-DCD1-431A-AC78-9B3C47103DAD}"/>
            <msink:destinationLink direction="with" ref="{CF25093D-5612-4A06-B14D-10C3B9D7ABFA}"/>
          </msink:context>
        </emma:interpretation>
      </emma:emma>
    </inkml:annotationXML>
    <inkml:trace contextRef="#ctx0" brushRef="#br0">0 59 0,'367'-26'15,"-105"26"-15,52-27 31,52 27-15,53 0 0,0 0-1,26 0 1,53 27 0,0-27-1,25 26 1,1-26-1,26 26 1,0-26 0,26 26-1,0 0 17,26-26-32,0 27 15,1-1 1,25 0-1,-26-26 1,27 0 0,-27 26-1,27-26 17,-1 0-17,1 0 1,-1 0-1,0 26 1,1-26 0,26 26-1,25 1 1,-25-1 0,0 0-1,-1 0 1,1 0-1,0 1 1,-27-27 0,-26 26-1,1 0 17,-27-26-32,0-52 15,-26 52 1,-27 0-1,-51 26 17,182-26-1,-51 0-15,-184 26-1,-27 26 1,-51-25-1,-1 25 1,-26 0 0,-52 1-1,-52-1 1,-27 0 0,-78 1-1,-27-27 1,-78-26-1,26 0 1,-52 0 0,-78-26-1,104 26 1</inkml:trace>
  </inkml:traceGroup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4:39.15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29E7935-FC9B-485A-8877-0F179C3D1599}" emma:medium="tactile" emma:mode="ink">
          <msink:context xmlns:msink="http://schemas.microsoft.com/ink/2010/main" type="inkDrawing" rotatedBoundingBox="22509,5309 22625,2952 22764,2959 22648,5316" semanticType="verticalRange" shapeName="Other">
            <msink:sourceLink direction="with" ref="{E61FE922-26E5-45A8-823C-CA9FB81D5919}"/>
            <msink:destinationLink direction="with" ref="{E214FEE2-1F0E-4BFE-8062-4CA0961A2878}"/>
            <msink:destinationLink direction="to" ref="{2ED3BB54-3FF6-4C5F-9C1E-6F88B3A0CC72}"/>
          </msink:context>
        </emma:interpretation>
      </emma:emma>
    </inkml:annotationXML>
    <inkml:trace contextRef="#ctx0" brushRef="#br0">195 0 0,'0'105'0,"-26"52"0,0 105 15,-26 78 1,-1 53 0,27-27-1,26-51 1,26-80 0,27-104-1,-53-78 1,26-80-1,-52-103 17,-27-106-17,53 236 1</inkml:trace>
  </inkml:traceGroup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4:39.72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214FEE2-1F0E-4BFE-8062-4CA0961A2878}" emma:medium="tactile" emma:mode="ink">
          <msink:context xmlns:msink="http://schemas.microsoft.com/ink/2010/main" type="inkDrawing" rotatedBoundingBox="23556,1520 27458,3970 26472,5539 22571,3089" semanticType="callout" shapeName="Other">
            <msink:sourceLink direction="with" ref="{553399E6-9D2F-40D6-96C6-D4B075476BBC}"/>
            <msink:sourceLink direction="with" ref="{029E7935-FC9B-485A-8877-0F179C3D1599}"/>
          </msink:context>
        </emma:interpretation>
      </emma:emma>
    </inkml:annotationXML>
    <inkml:trace contextRef="#ctx0" brushRef="#br0">0 25 0,'314'-52'0,"-52"78"15,105 26 17,52-78-32,0 52 15,26-26 1,-26 0 0,-26 0-1,-79 26 1,-105 0-1,-78 27 1,-78 78 0,-53 52-1,-26 27 17,26 51-32,0 27 15,52 27 1,0-53 15,27-1-15,-27-77-1,-52-53 17,-26-79-32,-79-104 15,-26-106 1,131 158-1</inkml:trace>
  </inkml:traceGroup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4:43.91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C31441D-B016-4F8A-B41F-60E1E805DB9F}" emma:medium="tactile" emma:mode="ink">
          <msink:context xmlns:msink="http://schemas.microsoft.com/ink/2010/main" type="writingRegion" rotatedBoundingBox="3570,2861 8915,2816 8934,5105 3589,5150"/>
        </emma:interpretation>
      </emma:emma>
    </inkml:annotationXML>
    <inkml:traceGroup>
      <inkml:annotationXML>
        <emma:emma xmlns:emma="http://www.w3.org/2003/04/emma" version="1.0">
          <emma:interpretation id="{FABE6E0B-B013-4757-9CB2-0696ADD501E0}" emma:medium="tactile" emma:mode="ink">
            <msink:context xmlns:msink="http://schemas.microsoft.com/ink/2010/main" type="paragraph" rotatedBoundingBox="3570,2861 8915,2816 8934,5105 3589,515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5526DF5-9A91-4E46-AB0F-740841C82DAD}" emma:medium="tactile" emma:mode="ink">
              <msink:context xmlns:msink="http://schemas.microsoft.com/ink/2010/main" type="line" rotatedBoundingBox="3570,2861 8915,2816 8934,5105 3589,5150"/>
            </emma:interpretation>
          </emma:emma>
        </inkml:annotationXML>
        <inkml:traceGroup>
          <inkml:annotationXML>
            <emma:emma xmlns:emma="http://www.w3.org/2003/04/emma" version="1.0">
              <emma:interpretation id="{53E9135D-E08A-478A-AD38-9C0C2D1E679A}" emma:medium="tactile" emma:mode="ink">
                <msink:context xmlns:msink="http://schemas.microsoft.com/ink/2010/main" type="inkWord" rotatedBoundingBox="3570,2861 8915,2816 8934,5105 3589,5150"/>
              </emma:interpretation>
              <emma:one-of disjunction-type="recognition" id="oneOf0">
                <emma:interpretation id="interp0" emma:lang="it-IT" emma:confidence="0">
                  <emma:literal>Piatiresti</emma:literal>
                </emma:interpretation>
                <emma:interpretation id="interp1" emma:lang="it-IT" emma:confidence="0">
                  <emma:literal>Bedetti R</emma:literal>
                </emma:interpretation>
                <emma:interpretation id="interp2" emma:lang="it-IT" emma:confidence="0">
                  <emma:literal>Editti R</emma:literal>
                </emma:interpretation>
                <emma:interpretation id="interp3" emma:lang="it-IT" emma:confidence="0">
                  <emma:literal>Piatisti</emma:literal>
                </emma:interpretation>
                <emma:interpretation id="interp4" emma:lang="it-IT" emma:confidence="0">
                  <emma:literal>Edotti R</emma:literal>
                </emma:interpretation>
              </emma:one-of>
            </emma:emma>
          </inkml:annotationXML>
          <inkml:trace contextRef="#ctx0" brushRef="#br0">2199-210 0,'-105'79'0,"1"78"0,-80 26 15,-77 79 1,-27-26 0,26 0-1,-53 78 17,158-105-17,131-156 1,52-27-1,27-131 1,25-78 0,-25-27 15,-53 210-31</inkml:trace>
          <inkml:trace contextRef="#ctx0" brushRef="#br0" timeOffset="496.1128">707-52 0,'-105'26'16,"-26"52"-16,-26 27 0,52-26 0,53-1 31,130 1-15,158-27-1,0-26 1,-1 27-1,-78-1 17,-104 27-17,-79-1 1,-79 1 0,-78-1-1,25-25 1,28-27-1,77-52 1,79-1 0,105-51-1,-131 78 1</inkml:trace>
          <inkml:trace contextRef="#ctx0" brushRef="#br0" timeOffset="1280.3226">1676 655 0,'0'52'0,"0"26"0,0 53 15,-27 53-15,-25 51 32,26-130-17,26-53-15,0-25 31,-26-54-15,-1-51 0,1-79-1,26-26 1,26 25 0,53 1-1,26 53 1,-1 51-1,1 27 1,-26 78 0,-53 27-1,-52 52 1,-79-26 0,-26 26-1,-26-27 1,52-51-1,79-27 1,52-26 0,53 0-1,52 0 1,26 26 15,-26 26-15,-53 1-1,-25-1 1,-27 0 0,-52 1-1,-27-79 1,-25-27 0,78 53-1</inkml:trace>
          <inkml:trace contextRef="#ctx0" brushRef="#br0" timeOffset="2638.7732">-184 1859 0,'27'52'0,"-1"-25"16,0 25-16,0-26 0,26 0 0,1-26 16,-1 0-1,-26-52 1,1 0 0,-27-27-1,-53 1 1,1 25 15,-27 1-15,-25 52-1,25 26 1,27 26 15,-1 27-31,79-1 16,1 1-1,51-53 1,27-26 0,0-26-1,-27-26 1,-25-27 0,-53 27-1,-27-27 1,-25 53-1,-53 26 1,27 26 0,25 53 15,53-1-15,27-25-1,77-1 1,-25-52-1,-1-26 1,-78-27 0,-52-25-1,52 78 17</inkml:trace>
          <inkml:trace contextRef="#ctx0" brushRef="#br0" timeOffset="4305.8294">-184 1833 0,'0'0'15</inkml:trace>
          <inkml:trace contextRef="#ctx0" brushRef="#br0" timeOffset="5843.9744">-341 1702 0,'0'0'0</inkml:trace>
          <inkml:trace contextRef="#ctx0" brushRef="#br0" timeOffset="-375.991">-131-105 0,'78'-26'0,"106"26"0,25 0 15,27-26 1,26 0 0,78-1-1,0 1 1,1 0-1,-27 26 17,-26 0-32,-105 26 15,-78 27 1,-26-1 0,-27 53-1,-26-1 1,0 80-1,27 25 1,-27 27 15,0 26-15,0-53 0,1-52-1,-27-52 1,0-53-1,-79-78 1,0-105 0,-25-52-1,104 183 1</inkml:trace>
          <inkml:trace contextRef="#ctx0" brushRef="#br0" timeOffset="-1047.8918">0 0 0,'26'52'0,"0"27"0,-26 78 0,0 26 16,-26 27 0,26 25-1,0-25 1,0-53 0,0-26-1,0-26 1,0-79-1,-26 0 1,52-52 0,-26-27 15,26-104-15,0-52-1,-26 52 1,0-27-1,0 184 1</inkml:trace>
          <inkml:trace contextRef="#ctx0" brushRef="#br0" timeOffset="20360.1568">-524-210 0,'26'0'0,"26"-26"0,-25 26 15,51 0-15,-25 0 0,-1 0 16,-52 26-16,26-26 0,-52 0 15,26 27 1,-52-1 0,-1-26-1,-52 0 1,1 0 0,-27 0 15,-26 0-16,-27 0-15,1 0 32,0 26-17,26-26 1,0 26 0,52-26-1,26 0 1,53 0-1,0 0 1,52 26 0,0 1-1,-26 25 17,0 26-32,0 53 15,-52 0 1,0 53-1,-27 25 1,27 1 0,-1 25-1,1-25 1,52-27 15,-26-52-15,26-26-1,26-53 1,-26-52 0,0 0-1,0 0 1,0 0 0,0-26-1,0 26 1,-26-26-1,52-27 1,26 1 0,-52 52-1</inkml:trace>
          <inkml:trace contextRef="#ctx0" brushRef="#br0" timeOffset="21131.6708">-1467 367 0,'79'0'0,"-1"-27"16,1 1-16,-1 26 0,-25-26 0,-27 0 16,-26 26-1,-79 26 1,-25 0 15,-53 27-31,26 25 31,26 27-31,53-27 32,52 1-17,104 26 1,80-27 0,51 1-1,-25-1 1,-27 27-1,-104-26 1,-53-1 0,-79 1 15,-104-27-31,-52-26 16,-1 0-1,79-26 1,53 0-1,104 0 1,79-52 0,130-26-1,-235 78 1</inkml:trace>
          <inkml:trace contextRef="#ctx0" brushRef="#br0" timeOffset="22029.1662">419 0 0,'78'157'0,"-52"105"16,1-26 0,-27 25-1,-27-51 1,1-1 15,0-78-31,26-78 16,0-53-1,0-27 1,0-103 0,0-28-1,26-51 17,-26-27-17,26 27 1,27 26-1,78 52 1,78 26 0,53 52-1,26 53 1,-52 53 0,-105 25-1,-105 27 16,-105 26-15,-130-26-16,-53 0 16,52-1-1,106 1 1,78 0 0,104 26 15,132 0-31,78-27 31,0 27-15,-105-52-1,-78-27 1,-158-104 0,53 52-1</inkml:trace>
        </inkml:traceGroup>
      </inkml:traceGroup>
    </inkml:traceGroup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09:15.632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99A23E14-ADE6-425C-BC3F-B05836DAAECA}" emma:medium="tactile" emma:mode="ink">
          <msink:context xmlns:msink="http://schemas.microsoft.com/ink/2010/main" type="inkDrawing" rotatedBoundingBox="23135,2806 32094,5724 30762,9811 21804,6893" semanticType="callout" shapeName="Other">
            <msink:sourceLink direction="with" ref="{E27F6F35-39B6-4CC7-8DC4-29B18CDAF48E}"/>
            <msink:sourceLink direction="with" ref="{F9468D93-80B5-4D08-8F3F-18394A31AFF9}"/>
            <msink:sourceLink direction="with" ref="{A59A3DFA-6003-499A-A19F-EAC1145C678F}"/>
            <msink:sourceLink direction="with" ref="{E8D951B1-416E-452F-91C6-8AFE6A4985D9}"/>
            <msink:sourceLink direction="to" ref="{89B4B0A3-DA4E-434C-A0CC-E8E54EF49A52}"/>
            <msink:sourceLink direction="from" ref="{A9F44545-F658-43D1-AA4D-97C306750143}"/>
          </msink:context>
        </emma:interpretation>
      </emma:emma>
    </inkml:annotationXML>
    <inkml:trace contextRef="#ctx0" brushRef="#br0">0 12 0,'183'-79'0,"79"184"15,26 52-15,105 26 16,0 27 0,52 52-1,26 0 1,53 26 0,26 0-1,26 0 16,26 0-15,-26 0 0,-78-26-1,-27-53 1,-104-52 0,-105 0-1,-53-52 1,-104-26-1,-27-1 1,-51 27 0,-1-26-1,-52-1 1,26 1 0,0-27-1,26 0 1,-26 1-1,26-27 1,0 0 0,-26-26-1,26 0 1,0 0 15,-26-26-15,27 0-1,-1 0 1,-26 26 0,0 0-1,-26 0 1,-53 0 0,1 0-1,-53 0 1,-53 26-1,-25 0 1,-105-26 0,-1 0-1,-77 0 1,-54 26 0,-51-26-1,-53 26 1,-26-26-1,-53 53 1,-25-53 15,25 0-15,27 26 0,78 0-1,132 53 1,208-27-1,184-52 1,184 0 0,-184 0-1</inkml:trace>
    <inkml:trace contextRef="#ctx0" brushRef="#br1" timeOffset="70824.0086">8851 3259 0,'-262'209'0,"52"-25"0,1-1 15,26 0 1,25-26-1,54-52 1,51-26 15,53-53-15,26-52 0,27-105-1,25-79 1,-78 210-1</inkml:trace>
  </inkml:traceGroup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4:52.61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647C812-1C30-467C-A81A-4968136211BD}" emma:medium="tactile" emma:mode="ink">
          <msink:context xmlns:msink="http://schemas.microsoft.com/ink/2010/main" type="inkDrawing" rotatedBoundingBox="28201,15239 28216,15239 28216,15254 28201,15254" shapeName="Other"/>
        </emma:interpretation>
      </emma:emma>
    </inkml:annotationXML>
    <inkml:trace contextRef="#ctx0" brushRef="#br0">0 0 0,'0'0'0</inkml:trace>
  </inkml:traceGroup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4:40.15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861617B-9CB8-4F3E-A101-B11BD327797A}" emma:medium="tactile" emma:mode="ink">
          <msink:context xmlns:msink="http://schemas.microsoft.com/ink/2010/main" type="inkDrawing" rotatedBoundingBox="23015,5113 25644,3238 25750,3386 23121,5262" semanticType="underline" shapeName="Other">
            <msink:sourceLink direction="with" ref="{E61FE922-26E5-45A8-823C-CA9FB81D5919}"/>
          </msink:context>
        </emma:interpretation>
      </emma:emma>
    </inkml:annotationXML>
    <inkml:trace contextRef="#ctx0" brushRef="#br0">2760-288 0,'-131'158'0,"-52"25"15,-79 0 1,-52 27-1,-105 78 1,26-53 0,53 1-1,78-27 1,79-51 0,104-80-1,79-52 1,52-78-1,53-105 1,-26-26 15,-79 183-15</inkml:trace>
  </inkml:traceGroup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4:55.52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A73810F-375A-4A45-A049-0DF38520A7DD}" emma:medium="tactile" emma:mode="ink">
          <msink:context xmlns:msink="http://schemas.microsoft.com/ink/2010/main" type="inkDrawing" rotatedBoundingBox="5764,4622 28618,13721 28464,14109 5609,5009" semanticType="callout" shapeName="Other">
            <msink:sourceLink direction="with" ref="{553399E6-9D2F-40D6-96C6-D4B075476BBC}"/>
            <msink:sourceLink direction="with" ref="{6224A567-3116-47E9-B436-F888C8DE5B25}"/>
          </msink:context>
        </emma:interpretation>
      </emma:emma>
    </inkml:annotationXML>
    <inkml:trace contextRef="#ctx0" brushRef="#br0">0 0 0,'27'52'0,"-1"-52"16,26 52-16,27 1 0,-1-1 0,27 1 16,0-1-16,52 0 15,0 27 1,26-27-1,27 27 1,-1-27 0,1 27-1,25-1 1,-25 1 0,25-1 15,27 1-16,-26 0 1,26 25 0,0-25-1,-27-1 1,27 27 0,26-26-1,-26 25 1,26-25-1,0 26 1,0-1 0,-26 1-1,26-26 1,0 25 0,0 1-1,0 0 1,0 0-1,0-1 1,0 1 0,0 0 15,27 0-15,-27-1-1,26 27 1,-26-26-1,26 0 1,0 0 0,-26 26-1,27-1 1,-1 1 0,-26 0-1,26 0 1,0 0-1,1 26 1,-1-26 0,0 0-1,-26 26 17,26-26-17,1 26 1,-27-26-16,52 0 31,-26 0-15,1 0-1,-1 0 1,-26 0 0,0 0-1,0 0 1,26 0-1,-26 0 1,0-27 0,-26-51-1,0 78 1,26-27 0,0 27-1,-26-26 1,26 0-1,-26 26 1,0-27 0,-1 1-1,1 0 1,-26 26 15,0-26-15,25-1-1,-25 1 1,0 0 0,-27 0-1,27-1 1,-27 1 0,1-26-1,-1-1 1,1 1-1,-53-53 1,26 26 0,-26 1-1,1-1 1,-54 0 0,1-25-1,-26-1 1,-27 0-1,-26-26 1,0 26 15,-26-26-15,0 0 0,0 0-1,0 0 1,0 0-1,-26-26 1,-52 0 0,78 26-1</inkml:trace>
  </inkml:traceGroup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4:56.59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6BFCF3D-83D4-4B33-B3BF-0452C2869C6C}" emma:medium="tactile" emma:mode="ink">
          <msink:context xmlns:msink="http://schemas.microsoft.com/ink/2010/main" type="inkDrawing" rotatedBoundingBox="26228,13037 29628,12665 29641,12777 26240,13149" semanticType="underline" shapeName="Other"/>
        </emma:interpretation>
      </emma:emma>
    </inkml:annotationXML>
    <inkml:trace contextRef="#ctx0" brushRef="#br0">3432 34 0,'-78'-27'16,"-53"27"-16,-26 0 0,-53 0 0,-52 27 31,27 25-31,-106-26 31,1-26-15,-27 52 0,27-25-1,26 25 1,78-26-1,53 27 1,52-27 0,78 0-1,27-26 1,52 0 0,53-26-1,26 0 1,-105 26-1</inkml:trace>
  </inkml:traceGroup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5:14.73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F25093D-5612-4A06-B14D-10C3B9D7ABFA}" emma:medium="tactile" emma:mode="ink">
          <msink:context xmlns:msink="http://schemas.microsoft.com/ink/2010/main" type="inkDrawing" rotatedBoundingBox="21123,11109 23600,5332 23801,5418 21325,11196" semanticType="callout" shapeName="Other">
            <msink:sourceLink direction="with" ref="{8C39EBDF-C61C-4E4F-9B87-664665058F31}"/>
            <msink:sourceLink direction="with" ref="{553399E6-9D2F-40D6-96C6-D4B075476BBC}"/>
          </msink:context>
        </emma:interpretation>
      </emma:emma>
    </inkml:annotationXML>
    <inkml:trace contextRef="#ctx0" brushRef="#br0">2514 0 0,'26'0'16,"-52"27"-16,0-1 0,-1 26 15,1-26-15,-26 53 0,26-27 0,-27 53 0,1-26 16,0 25-1,-27 1 1,27 0 0,-1 26-1,-25 0 17,25 0-17,-25 0 1,25-1-1,-25 28 1,25-28 0,1 28-1,-26-1 1,-1-26 0,0 26-1,27-26 1,-27 0-1,27 26 1,0-26 0,-27 0-1,27 0 1,-1 26 0,1-26-1,0-1 16,-1 1-15,1 0 0,0 0-1,-1-26 1,1 26 0,26 0-1,-27-26 1,27-1-1,0 1 1,-26 0 0,25 0-1,1-27 1,-26 27 0,26-27-1,-1 27 1,1-26 15,-26 25-15,52-51-1,-26 25 1,0-25 0,26-1-1,-27-26 1,27 1-1,0-1 1,0 0 0,0 0-1,-26-26 1,26 0 0,0 0-1,0 26 1,0-26 15,0 0-15,0 0-1,0 0 1,0 0 0,0-26-1,-26-26 1,26-105-1,0 157 1</inkml:trace>
  </inkml:traceGroup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5:11.603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E61FE922-26E5-45A8-823C-CA9FB81D5919}" emma:medium="tactile" emma:mode="ink">
          <msink:context xmlns:msink="http://schemas.microsoft.com/ink/2010/main" type="writingRegion" rotatedBoundingBox="25430,4743 24098,6267 23429,5682 24761,4158">
            <msink:destinationLink direction="with" ref="{C861617B-9CB8-4F3E-A101-B11BD327797A}"/>
            <msink:destinationLink direction="with" ref="{029E7935-FC9B-485A-8877-0F179C3D1599}"/>
          </msink:context>
        </emma:interpretation>
      </emma:emma>
    </inkml:annotationXML>
    <inkml:traceGroup>
      <inkml:annotationXML>
        <emma:emma xmlns:emma="http://www.w3.org/2003/04/emma" version="1.0">
          <emma:interpretation id="{70BB1B55-4E7E-4EA7-B338-65A03C797D42}" emma:medium="tactile" emma:mode="ink">
            <msink:context xmlns:msink="http://schemas.microsoft.com/ink/2010/main" type="paragraph" rotatedBoundingBox="25430,4743 24098,6267 23429,5682 24761,415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217CB88-C604-4694-ADFA-95E05C8BB46F}" emma:medium="tactile" emma:mode="ink">
              <msink:context xmlns:msink="http://schemas.microsoft.com/ink/2010/main" type="line" rotatedBoundingBox="25430,4743 24098,6267 23429,5682 24761,4158"/>
            </emma:interpretation>
          </emma:emma>
        </inkml:annotationXML>
        <inkml:traceGroup>
          <inkml:annotationXML>
            <emma:emma xmlns:emma="http://www.w3.org/2003/04/emma" version="1.0">
              <emma:interpretation id="{7382B6F7-D01A-4D43-9865-674054714EF1}" emma:medium="tactile" emma:mode="ink">
                <msink:context xmlns:msink="http://schemas.microsoft.com/ink/2010/main" type="inkWord" rotatedBoundingBox="25430,4743 24098,6267 23429,5682 24761,4158">
                  <msink:destinationLink direction="from" ref="{2ED3BB54-3FF6-4C5F-9C1E-6F88B3A0CC72}"/>
                  <msink:destinationLink direction="to" ref="{58D99FF5-41AB-44EE-8332-C569650FE3D5}"/>
                </msink:context>
              </emma:interpretation>
              <emma:one-of disjunction-type="recognition" id="oneOf0">
                <emma:interpretation id="interp0" emma:lang="it-IT" emma:confidence="0">
                  <emma:literal>io</emma:literal>
                </emma:interpretation>
                <emma:interpretation id="interp1" emma:lang="it-IT" emma:confidence="0">
                  <emma:literal>Rio</emma:literal>
                </emma:interpretation>
                <emma:interpretation id="interp2" emma:lang="it-IT" emma:confidence="0">
                  <emma:literal>do</emma:literal>
                </emma:interpretation>
                <emma:interpretation id="interp3" emma:lang="it-IT" emma:confidence="0">
                  <emma:literal>Feo</emma:literal>
                </emma:interpretation>
                <emma:interpretation id="interp4" emma:lang="it-IT" emma:confidence="0">
                  <emma:literal>Fe</emma:literal>
                </emma:interpretation>
              </emma:one-of>
            </emma:emma>
          </inkml:annotationXML>
          <inkml:trace contextRef="#ctx0" brushRef="#br0">823 1833 0,'26'0'16,"26"53"-16,1-53 0,25 26 0,-26-26 15,1 0-15,-1-26 0,1-27 0,-53 27 16,0-26-1,-53-1 1,1 27 0,-27 0-1,1 26 17,-1 26-17,27 27 1,-1 25-1,53-25 1,27 25 0,51 1-1,1-53 1,52 0 0,-27-26-1,-25-26 1,-53-26-1,-26 25 17,0-51-32,-78 25 15,-1 27 1,0 0 0,1 26-1,26 52 16,-1-25-15,53 25 0,26 27-1,27-53 1,25 0 0,1-26-1,-1 0 1,-51-52-1,-27-1 1,-27 1 0,-25-1-1,-27 27 1,1 0 0,-1 0-1,53 0 1,26 26-1</inkml:trace>
          <inkml:trace contextRef="#ctx0" brushRef="#br0" timeOffset="-30111.5078">1556 969 0,'0'53'0,"0"51"0,-26 1 16,-1 26-1,27-52 1,0-27 0,-26-26-1,26-52 1,0-53-1,0-51 1,0-28 0,26 27-1,27 27 17,25 25-17,79 1-15,-26 78 31,-26 26-15,-53 0 0,-52 26-1,-104 1 1,-80 51 0,27-51-1,26-1 1,105 1-1,105 25 1,78-25 0,26 25-1,-26 1 1,-26-79 0,-105 52-1,-78-52 1,-53-26-1,105 26 1</inkml:trace>
          <inkml:trace contextRef="#ctx0" brushRef="#br1" timeOffset="17572.9404">875 1860 0,'0'26'16,"0"0"-16,26-26 0,-26 26 0,0 0 16,26 27-16,-52-1 0,52 27 0,-26 25 15,0-51 1,27-1 15,-27 1-15,0-27-1,26 52 1,-26-78 0</inkml:trace>
        </inkml:traceGroup>
      </inkml:traceGroup>
    </inkml:traceGroup>
  </inkml:traceGroup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5:28.136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6C9A9120-9DF9-419C-8122-6E3FB6DCA046}" emma:medium="tactile" emma:mode="ink">
          <msink:context xmlns:msink="http://schemas.microsoft.com/ink/2010/main" type="inkDrawing" rotatedBoundingBox="21270,10933 23645,11154 23626,11352 21251,11132" shapeName="Other">
            <msink:destinationLink direction="with" ref="{6633C9CB-40B6-46D5-B08D-130A88B267ED}"/>
            <msink:destinationLink direction="with" ref="{5C26BD44-B2E9-46CE-B70F-C8D0AA8B788A}"/>
          </msink:context>
        </emma:interpretation>
      </emma:emma>
    </inkml:annotationXML>
    <inkml:trace contextRef="#ctx0" brushRef="#br0">0 2 0,'26'26'0,"0"-26"0,27 0 0,25-26 15,-52 26-15,27 0 0,-1 0 16,-26 26-16,27 1 16,-1-1-1,-26-26 1,27 0-1,-27 26 1,26-52 0,-26 26-1,27 0 17,-27 0-32,26 0 15,1 26 16,25 0-15,-25 0 0,-1 0-1,27 1 1,-1-27 0,-26 0-1,1-27 1,25 27 15,-51 0-31,-1-52 16,26 78-1,-26 27 1,1-27 0,25-26-1,0 0 1,1 0-1,-27-26 1,26 26 0,1 0 15,-1 0-15,0 26-1,-26 0 1,27-26-1,-27-26 1,26 26 0,1-26-1,-27 26 1,0-27 0,27 27-1,-53 0 1,0 0-1,26 0 1,0 27 0,0-27-1,0 0 1,0 0 0,-26 0-1,0 26 1,27-79 15,-1 1-15,-26 52-16</inkml:trace>
  </inkml:traceGroup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5:30.943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5AEF812B-32E9-459D-B699-4D7B8F972BEB}" emma:medium="tactile" emma:mode="ink">
          <msink:context xmlns:msink="http://schemas.microsoft.com/ink/2010/main" type="inkDrawing" rotatedBoundingBox="23501,11219 23790,6634 24221,6661 23932,11246" semanticType="callout" shapeName="Other">
            <msink:sourceLink direction="to" ref="{6BFF05D7-07B8-4851-B403-F39C098DDCF6}"/>
            <msink:sourceLink direction="from" ref="{6BFF05D7-07B8-4851-B403-F39C098DDCF6}"/>
          </msink:context>
        </emma:interpretation>
      </emma:emma>
    </inkml:annotationXML>
    <inkml:trace contextRef="#ctx0" brushRef="#br0">526 0 0,'-105'210'0,"131"-106"15,0 27 1,-26 0 0,26-26-1,-26 26 1,0 0-1,27-26 1,-27 25 0,0 1-1,0 27 17,-27 25-17,54-52 1,-27 0-1,0-27 1,0 1 0,0-26-1,0 25 1,-27 27 0,1 27-1,0-1 1,0-53 15,26-25-15,26-1-1,-26 1 1,0 26 0,-26-27-1,26 1 1,-26-27-1,26 1 1,0-80 0,-26 80-1,26 52 1,-27-53 0,27 26-1,0-25 1,0-1-1,27-26 1,-27 27 0,0-1-1,-27 53 17,27-53-17,0 1 1,0-1-1,27-26 1,-27 0 0,26 1-1,-52-1 1,-1 0 0,27 0-1,0 0 1,0-52-1,0 26 1,0 0 0,0 26-1,0-26 1,0 0 15,0 0-15,0 27-16,27-27 31,-27 0-31,26 26 16,0-26 15,-26 0-15,0-26-1,0-1 1,-26-25-1,-27 26 1,-25 26 0,-1 0-1,1 0 1,25 0 0,1 52-1,52 1 1,26-1-1,0-26 1,53 26 0,-1-25-1,27-54 1,-52 27 0,-1-52-1,-78 0 1,0-1 15,-27 27-15,-25 0 15,25 52-31,1 0 16,52 27-1,26-1 1,26 0-1,27-25 1,0-27 0,-27 0-1,-52-53 1,0 1 0,-52 0-1,-1 25 1,-25 1-1,51 52 17,80 79-17,-1-53 1,53-25 0,-105-27-1</inkml:trace>
  </inkml:traceGroup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5:32.304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4E3A47C3-5A36-45F1-AADC-9219F9D07B9F}" emma:medium="tactile" emma:mode="ink">
          <msink:context xmlns:msink="http://schemas.microsoft.com/ink/2010/main" type="inkDrawing" rotatedBoundingBox="23752,11200 24019,16650 23909,16655 23641,11206" semanticType="callout" shapeName="Other">
            <msink:sourceLink direction="with" ref="{5EF96898-AD64-4E6F-817C-92DDB85759B5}"/>
            <msink:sourceLink direction="with" ref="{8C39EBDF-C61C-4E4F-9B87-664665058F31}"/>
          </msink:context>
        </emma:interpretation>
      </emma:emma>
    </inkml:annotationXML>
    <inkml:trace contextRef="#ctx0" brushRef="#br0">0 0 0,'26'27'0,"-26"25"15,0-26-15,0 0 0,26 27 16,-26 25-16,0 1 0,26 26 16,1 26-1,-27-1 16,26 28-15,-26-1 0,0 0 15,26 26-31,-52 27 16,52-27-1,-26 26 1,0 53-1,26 0 1,-26 26 0,26 0-1,1 0 1,-1 0 0,0 0-1,-26-26 1,0 0-1,-26-26 1,26-27 0,0-52-1,0 0 17,0-52-17,0-26 1,26-27-1,0-52 1,0-52 0,0-79-1,-52-131 1,26 262 0</inkml:trace>
  </inkml:traceGroup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5:50.18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CBF0AC6-9EB3-4DD6-9B6B-C84B26855BD7}" emma:medium="tactile" emma:mode="ink">
          <msink:context xmlns:msink="http://schemas.microsoft.com/ink/2010/main" type="inkDrawing" rotatedBoundingBox="20964,11277 21771,12417 20665,13200 19858,12061" semanticType="enclosure" shapeName="Other"/>
        </emma:interpretation>
      </emma:emma>
    </inkml:annotationXML>
    <inkml:trace contextRef="#ctx0" brushRef="#br0">761 89 0,'0'-26'15,"0"0"-15,-26-1 0,-1 27 0,-25 0 16,-53 0-16,-26 53 0,0-1 0,1 27 16,25 25-1,52 27 1,53 0-1,27 26 1,51 1 0,53-28-1,26 1 1,26-26 0,1-53-1,-1-25 1,-52-106-1,0 1 1,-52-27 0,-1-78-1,-26 52 1,-78-53 0,0 1-1,-52 0 1,-53 78 15,-27 53-15,-51 52-1,-1 104 1,27 27 0,183-131-1</inkml:trace>
  </inkml:traceGroup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09:17.17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2D3A565-2E0A-4F66-8950-D9F225DFE1FA}" emma:medium="tactile" emma:mode="ink">
          <msink:context xmlns:msink="http://schemas.microsoft.com/ink/2010/main" type="inkDrawing" rotatedBoundingBox="8522,10731 30139,6911 31789,16255 10173,20074" semanticType="callout" shapeName="Other">
            <msink:sourceLink direction="with" ref="{6EA83364-2F82-4FAC-A15F-E3873A2EBEBB}"/>
          </msink:context>
        </emma:interpretation>
      </emma:emma>
    </inkml:annotationXML>
    <inkml:trace contextRef="#ctx0" brushRef="#br0">20530 0 0,'26'314'0,"0"-78"16,0 26 0,-26 52-1,27 79 17,-1 0-17,0 78 1,26 26-1,-25 53 1,25 26 0,-26 0-1,26-52 1,1 26 0,-1-26-1,53-27 1,-27-52-1,-25-78 1,-1-53 0,-26-78-1,27-27 1,-27-51 0,0-28-1,0-25 16,1 0-15,-27 0 0,0-27 15,26 27-31,-26-26 16,-26-27-1,-27 27 1,1-27-1,-27 26 1,-52 1 0,0 0-1,-78-27 1,-27-26 0,-52 0-1,-52 0 1,-79-52-1,-53 0 1,-51-26 0,-80-1-1,-51-25 17,-53 25-17,-26 1 1,-53 52-1,-26-52 1,-52 26 0,-26 26-1,0 0 1,-27 0 0,27 26-1,52 52 1,-26-52-1,26 27 1,0-27 0,26 26-1,53 1 1,26-1 0,52 0-1,78 1 1,27-27-1,53 0 1,77 0 15,54 1-15,77-27 0,54 0-1,77 0 1,80 0-1,77 0 1,1 0 0,52 0-1,-26 0 1,27-27 0,-27 27-1</inkml:trace>
  </inkml:traceGroup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5:54.420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D3D589E1-6917-49D9-9102-766A621588E7}" emma:medium="tactile" emma:mode="ink">
          <msink:context xmlns:msink="http://schemas.microsoft.com/ink/2010/main" type="inkDrawing" rotatedBoundingBox="25906,10307 27233,11156 26487,12321 25161,11473" semanticType="enclosure" shapeName="Other">
            <msink:destinationLink direction="with" ref="{6633C9CB-40B6-46D5-B08D-130A88B267ED}"/>
          </msink:context>
        </emma:interpretation>
      </emma:emma>
    </inkml:annotationXML>
    <inkml:trace contextRef="#ctx0" brushRef="#br0">924 169 0,'-26'-78'0,"-26"52"0,-53 26 0,-26 26 16,-26 26-16,0 53 15,26 26 1,26 0 0,53 0-1,52 26 1,52 0 0,79-26-1,26 0 1,53-27-1,-1-51 1,1-53 0,-1-26-1,-25-53 17,-27-52-17,-79-26-15,-52-52 31,-78-1-15,-53 1 0,-52 51-1,-78 28 1,-1 77 0,26 53-1,27 53 1,78 51-1,53 53 1,104-52 0,79-79 15,-131-26-31</inkml:trace>
  </inkml:traceGroup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4:40.68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ED3BB54-3FF6-4C5F-9C1E-6F88B3A0CC72}" emma:medium="tactile" emma:mode="ink">
          <msink:context xmlns:msink="http://schemas.microsoft.com/ink/2010/main" type="inkDrawing" rotatedBoundingBox="23505,3565 23768,4243 23147,4483 22885,3804" semanticType="callout" shapeName="Other">
            <msink:sourceLink direction="from" ref="{7382B6F7-D01A-4D43-9865-674054714EF1}"/>
            <msink:sourceLink direction="to" ref="{029E7935-FC9B-485A-8877-0F179C3D1599}"/>
          </msink:context>
        </emma:interpretation>
      </emma:emma>
    </inkml:annotationXML>
    <inkml:trace contextRef="#ctx0" brushRef="#br0">587 0 0,'-52'27'0,"-53"-1"0,-52 26 15,0 1-15,52 25 16,79-26 0,52 1-1,79-1 1,78 1-1,0-1 1,-26 0 0,-78 27-1,-79-27 1,-79 1 0,-52-1-1,0-52 1,0 26-1,79-52 1,52 0 0,79-27 15,-79 53 0</inkml:trace>
  </inkml:traceGroup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6:09.832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6CAAD291-F6F3-477E-A01B-BF473463B1EC}" emma:medium="tactile" emma:mode="ink">
          <msink:context xmlns:msink="http://schemas.microsoft.com/ink/2010/main" type="inkDrawing" rotatedBoundingBox="23668,5497 23701,11232 23598,11233 23565,5498" semanticType="verticalRange" shapeName="Other">
            <msink:sourceLink direction="with" ref="{95B1E674-72B1-4C79-8E42-2AA9641F0821}"/>
          </msink:context>
        </emma:interpretation>
      </emma:emma>
    </inkml:annotationXML>
    <inkml:trace contextRef="#ctx0" brushRef="#br0">0 0 0,'0'26'15,"79"210"-15,-53-105 16,-26 0 0,0 26-1,0 0 1,0 26-1,-26 27 1,26 25 0,-26-25-1,26 52 1,-27-27 0,27 27-1,0 26 1,0-26-1,0 0 1,0 26 0,0-26-1,0 0 1,0 0 15,27-27-15,-1 1-1,-26-131 1,26 78 0,-26-52-1,0 0 1,0-26 0,0-27-1,0 1 1,-26-27-1,52 0 1,-26-25 0,0-27-1,26 0 17,-26 0-17,0 0-15,0 0 31,0 0-15,0 0 0,0 0-1,0 0 1,-52-79 0,52-26-1,0 105 1</inkml:trace>
  </inkml:traceGroup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6:10.832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6BFF05D7-07B8-4851-B403-F39C098DDCF6}" emma:medium="tactile" emma:mode="ink">
          <msink:context xmlns:msink="http://schemas.microsoft.com/ink/2010/main" type="inkDrawing" rotatedBoundingBox="23818,5258 23907,11388 23680,11392 23592,5261" semanticType="verticalRange" shapeName="Other">
            <msink:sourceLink direction="with" ref="{95B1E674-72B1-4C79-8E42-2AA9641F0821}"/>
            <msink:destinationLink direction="to" ref="{5AEF812B-32E9-459D-B699-4D7B8F972BEB}"/>
            <msink:destinationLink direction="from" ref="{5AEF812B-32E9-459D-B699-4D7B8F972BEB}"/>
          </msink:context>
        </emma:interpretation>
      </emma:emma>
    </inkml:annotationXML>
    <inkml:trace contextRef="#ctx0" brushRef="#br0">0 0 0,'27'0'0,"-27"79"0,26 26 16,0 26-16,0 52 15,0 0 1,-26 27-1,27-1 1,-1 53 0,0 0-1,0 0 17,-26 26-32,26 0 31,-26 26-31,-26-26 31,26 26-15,0 0-1,-26 1 1,0-1 0,26-26-1,-26 0 1,-1-79-1,27 53 1,0-52 0,27-27 15,-1-26-31,0-52 31,-26-53-31,26-25 16,-26-1-1,0-26 1,0 0 0,-26-26-1,-26-53 1,-1-78 15,53 157-15</inkml:trace>
  </inkml:traceGroup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6:16.52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559768D-C9AB-48D1-9E1E-0998702D162B}" emma:medium="tactile" emma:mode="ink">
          <msink:context xmlns:msink="http://schemas.microsoft.com/ink/2010/main" type="inkDrawing" rotatedBoundingBox="22826,8590 24293,8174 24310,8233 22843,8650" semanticType="callout" shapeName="Other">
            <msink:sourceLink direction="with" ref="{8C39EBDF-C61C-4E4F-9B87-664665058F31}"/>
          </msink:context>
        </emma:interpretation>
      </emma:emma>
    </inkml:annotationXML>
    <inkml:trace contextRef="#ctx0" brushRef="#br0">0 425 0,'131'-52'15,"0"26"-15,26-1 0,26-25 0,27 0 16,-27-1 0,0 1-1,-25 26 1,-80-27 15,-26 27-15,-78 26-1,-26 0 1,-27 26 0,79-26-1</inkml:trace>
  </inkml:traceGroup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5:54.723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4340F481-945E-4F14-A896-F809C710A1FF}" emma:medium="tactile" emma:mode="ink">
          <msink:context xmlns:msink="http://schemas.microsoft.com/ink/2010/main" type="inkDrawing" rotatedBoundingBox="27474,9818 27502,10498 27494,10499 27466,9819" semanticType="callout" shapeName="Other">
            <msink:destinationLink direction="with" ref="{121CC7DD-52C8-4022-B808-135CF5EC9DD0}"/>
          </msink:context>
        </emma:interpretation>
      </emma:emma>
    </inkml:annotationXML>
    <inkml:trace contextRef="#ctx0" brushRef="#br0">-602-2880 0,'26'471'15,"-26"-262"1,0-209-1</inkml:trace>
  </inkml:traceGroup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4:57.12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224A567-3116-47E9-B436-F888C8DE5B25}" emma:medium="tactile" emma:mode="ink">
          <msink:context xmlns:msink="http://schemas.microsoft.com/ink/2010/main" type="inkDrawing" rotatedBoundingBox="28390,12690 28422,13843 28096,13852 28064,12699" semanticType="verticalRange" shapeName="Other">
            <msink:sourceLink direction="with" ref="{5EF96898-AD64-4E6F-817C-92DDB85759B5}"/>
            <msink:destinationLink direction="with" ref="{8A73810F-375A-4A45-A049-0DF38520A7DD}"/>
          </msink:context>
        </emma:interpretation>
      </emma:emma>
    </inkml:annotationXML>
    <inkml:trace contextRef="#ctx0" brushRef="#br0">0 0 0,'26'26'0,"27"27"16,25 25-16,1 79 0,-27-78 16,-26 78-1,1 26 1,-80-52-1,1-26 1,-27 0 0,27-53-1,0-26 1,25-26 0,80 0 15,25-52-16,53-1 1,-131 53 0</inkml:trace>
  </inkml:traceGroup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6:16.85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9580584-D88F-40BD-AAEC-0E110B804B6E}" emma:medium="tactile" emma:mode="ink">
          <msink:context xmlns:msink="http://schemas.microsoft.com/ink/2010/main" type="inkDrawing" rotatedBoundingBox="22988,9063 24062,9032 24064,9111 22990,9143" semanticType="callout" shapeName="Other"/>
        </emma:interpretation>
      </emma:emma>
    </inkml:annotationXML>
    <inkml:trace contextRef="#ctx0" brushRef="#br0">0 79 0,'314'0'0,"-104"0"16,-27 0 0,-26 0-1,-26 0 1,-52 0 0,-79-27-1,-26-25 1,26 52-1</inkml:trace>
  </inkml:traceGroup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6:26.16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C26BD44-B2E9-46CE-B70F-C8D0AA8B788A}" emma:medium="tactile" emma:mode="ink">
          <msink:context xmlns:msink="http://schemas.microsoft.com/ink/2010/main" type="inkDrawing" rotatedBoundingBox="19167,9504 23329,10799 23113,11492 18951,10196" semanticType="callout" shapeName="Other">
            <msink:sourceLink direction="with" ref="{6C9A9120-9DF9-419C-8122-6E3FB6DCA046}"/>
            <msink:sourceLink direction="with" ref="{8C39EBDF-C61C-4E4F-9B87-664665058F31}"/>
          </msink:context>
        </emma:interpretation>
      </emma:emma>
    </inkml:annotationXML>
    <inkml:trace contextRef="#ctx0" brushRef="#br0">4085 1545 0,'-52'0'15,"-53"0"-15,-26-26 0,0 0 0,0 78 16,26-78 0,1 0 15,-1 0-15,0 26-1,-52 52 1,79-26-1,-27-26 1,-26-52 0,-26-27-1,0 1 1,0 25 0,-27 1-1,-25 52 1,25 26-1,53-78 1,1-27 0,25 1-1,-26-27 1,-26 26 0,26 1-1,-79-79 16,1-26-15,26-27 0,-27-26-1,210 236 1</inkml:trace>
  </inkml:traceGroup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6:26.60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938B8B8-DCD1-431A-AC78-9B3C47103DAD}" emma:medium="tactile" emma:mode="ink">
          <msink:context xmlns:msink="http://schemas.microsoft.com/ink/2010/main" type="inkDrawing" rotatedBoundingBox="14566,4978 15366,5668 15265,5785 14465,5095" semanticType="callout" shapeName="Other">
            <msink:sourceLink direction="with" ref="{553399E6-9D2F-40D6-96C6-D4B075476BBC}"/>
          </msink:context>
        </emma:interpretation>
      </emma:emma>
    </inkml:annotationXML>
    <inkml:trace contextRef="#ctx0" brushRef="#br0">785 707 0,'-78'-209'0,"-53"51"15,0 27 1,-26 53 0,0-1-1,26 27 1,131 52-1</inkml:trace>
  </inkml:traceGroup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09:27.996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C7FDD400-10C3-4D57-B215-BA9FAF45EECF}" emma:medium="tactile" emma:mode="ink">
          <msink:context xmlns:msink="http://schemas.microsoft.com/ink/2010/main" type="writingRegion" rotatedBoundingBox="9877,7978 10601,16580 9480,16675 8756,8073">
            <msink:destinationLink direction="with" ref="{FC9BDF67-A3B7-403B-A402-D2B242AD2BE1}"/>
          </msink:context>
        </emma:interpretation>
      </emma:emma>
    </inkml:annotationXML>
    <inkml:traceGroup>
      <inkml:annotationXML>
        <emma:emma xmlns:emma="http://www.w3.org/2003/04/emma" version="1.0">
          <emma:interpretation id="{38E671F1-1EA5-485E-BF5B-B5698CE204C1}" emma:medium="tactile" emma:mode="ink">
            <msink:context xmlns:msink="http://schemas.microsoft.com/ink/2010/main" type="paragraph" rotatedBoundingBox="9877,7978 10601,16580 9480,16675 8756,807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7D7886F-BDC7-4169-85A2-B989770AC126}" emma:medium="tactile" emma:mode="ink">
              <msink:context xmlns:msink="http://schemas.microsoft.com/ink/2010/main" type="line" rotatedBoundingBox="9877,7978 10601,16580 9480,16675 8756,8073"/>
            </emma:interpretation>
          </emma:emma>
        </inkml:annotationXML>
        <inkml:traceGroup>
          <inkml:annotationXML>
            <emma:emma xmlns:emma="http://www.w3.org/2003/04/emma" version="1.0">
              <emma:interpretation id="{6EA83364-2F82-4FAC-A15F-E3873A2EBEBB}" emma:medium="tactile" emma:mode="ink">
                <msink:context xmlns:msink="http://schemas.microsoft.com/ink/2010/main" type="inkWord" rotatedBoundingBox="9877,7978 10601,16580 9480,16675 8756,8073">
                  <msink:destinationLink direction="with" ref="{F2D3A565-2E0A-4F66-8950-D9F225DFE1FA}"/>
                  <msink:destinationLink direction="with" ref="{2B2A1A74-83E2-4861-A085-7B964241FA00}"/>
                </msink:context>
              </emma:interpretation>
              <emma:one-of disjunction-type="recognition" id="oneOf0">
                <emma:interpretation id="interp0" emma:lang="it-IT" emma:confidence="0">
                  <emma:literal>È:</emma:literal>
                </emma:interpretation>
                <emma:interpretation id="interp1" emma:lang="it-IT" emma:confidence="0">
                  <emma:literal>È.</emma:literal>
                </emma:interpretation>
                <emma:interpretation id="interp2" emma:lang="it-IT" emma:confidence="0">
                  <emma:literal>È</emma:literal>
                </emma:interpretation>
                <emma:interpretation id="interp3" emma:lang="it-IT" emma:confidence="0">
                  <emma:literal>È!</emma:literal>
                </emma:interpretation>
                <emma:interpretation id="interp4" emma:lang="it-IT" emma:confidence="0">
                  <emma:literal>! :</emma:literal>
                </emma:interpretation>
              </emma:one-of>
            </emma:emma>
          </inkml:annotationXML>
          <inkml:trace contextRef="#ctx0" brushRef="#br0">4216 4007 0,'0'78'15,"-27"27"-15,-51-27 16,-1 27 0,-52-26-1,27-27 1,25 1 0,27-27-1,26 0 1,52-78-1,52-27 1,-78 79 0</inkml:trace>
          <inkml:trace contextRef="#ctx0" brushRef="#br0" timeOffset="384.7804">4163 4111 0,'131'288'0,"-131"-130"16,-52-28-1,-53-25 1,0-52-1,-52-53 1,-26-53 0,0 1-1,26-27 1,78 27 0,27 26-1,78 26 1,79 26 15,78 52 0,-183-78-31</inkml:trace>
          <inkml:trace contextRef="#ctx0" brushRef="#br0" timeOffset="815.461">4242 5211 0,'-131'0'0,"26"0"0,-52 0 0,26 0 15,26 0 1,1 26 0,51 27-1,53 25 1,26 53 0,27 0-1,-1 0 1,-26-52-1,-26-53 17,-26 0-32,0-105 15,52-25 1,-26-1 15,0 105-31</inkml:trace>
          <inkml:trace contextRef="#ctx0" brushRef="#br0" timeOffset="1064.494">3692 5264 0,'52'26'0,"-25"52"0,-1 27 16,0 0-16,0-53 16,0-26-1,27-52 1,-53-52 0,0 78-1</inkml:trace>
          <inkml:trace contextRef="#ctx0" brushRef="#br0" timeOffset="1255.9076">3928 5159 0,'78'78'0,"27"79"0,0 1 15,-1-28 1,-51-25 0,-53-105-1</inkml:trace>
          <inkml:trace contextRef="#ctx0" brushRef="#br0" timeOffset="2067.4622">4268 6363 0,'26'53'16,"-52"-132"-16,-26 27 0,-27-1 0,-26 1 15,1 26-15,-1 26 16,0 26 0,27 26-1,51 53 1,27 0-1,53 0 1,25-1 0,1-25-1,-1-27 1,-25-26 0,-27 1-1,-26-27 1,0 0 15,-52 26-15,52 26-1,-27 27 1,54-1 0,25 27-1,0 0 1,53-27-1,0-51 1,-27-27 0,-25-27-1,-53-51 1,-26-27 0,-27 0-1,-52 1 1,1 25-1,-1 53 1,0 52 0,53 53 15,78 25-15,53 1-1,-79-105 1</inkml:trace>
          <inkml:trace contextRef="#ctx0" brushRef="#br0" timeOffset="2723.7374">4530 7699 0,'-52'-53'0,"-27"27"0,-52-26 0,0 52 15,26-26 1,27 52 0,25-26-1,53 26 1,53-26 15,25 26-15,-25-26-1,-1 0 1,-26 0 0,-52 26-1,0 27 1,-53-1-1,27 27 1,-27 25 0,53-25-1,26 0 1,26-1 0,53-52-1,26 0 1,-1-26-1,1-26 1,0 0 15,-26-26-15,-27 52-16,-26 0 16,-26 0 15,26 26-16,-26-26 1</inkml:trace>
          <inkml:trace contextRef="#ctx0" brushRef="#br0" timeOffset="3167.1138">4687 8589 0,'-79'0'0,"1"0"0,-27 0 15,27-26-15,-27 52 0,0-26 16,53 52-1,26 27 1,104 78 15,1-52-31,-1 0 32,1-53-17,-27 0 1,-52-52-1,0 27 1,-26-54 0,52 1-1,0 26 1,-26 0 0</inkml:trace>
          <inkml:trace contextRef="#ctx0" brushRef="#br0" timeOffset="3664.2032">4216 9663 0,'-53'78'15,"79"-25"-15,53-1 0,0 0 16,-1-25 0,1-27-1,-27-53 1,-78-25-1,-26-27 1,-27 0 0,-52 27-1,26-1 1,1 53 0,51 26-1,27 78 1,52 53 15,79-26-15,26-26-1,0 25 1,-131-104-16</inkml:trace>
          <inkml:trace contextRef="#ctx0" brushRef="#br0" timeOffset="4119.2988">4739 10108 0,'-52'0'0,"-27"0"0,-25-26 16,-1-1-16,-26 27 0,52 0 15,1 27 1,26 77 0,52-25-1,0 26 1,0-27-1,-27-25 17,1-1-17,26-26 1,-26 27 0,52-1-1,27-26 1,51 26-1,1-25 1,-105-27 0</inkml:trace>
          <inkml:trace contextRef="#ctx0" brushRef="#br0" timeOffset="4628.1074">4582 10972 0,'-52'0'0,"0"0"15,-1 0 1,-156-26-16,130 52 16,1 53-1,51-27 1,54 26 0,25 1-1,26 0 1,1-27-1,26-26 1,-27-26 0,-25-26-1,-27 0 1,-26-27 0,-52 1-1,52 0 16,0 25-15,26 54 0,-26-27-16</inkml:trace>
          <inkml:trace contextRef="#ctx0" brushRef="#br0" timeOffset="5680.8822">4739 11653 0,'-52'26'15,"26"-26"-15,-27 0 0,1 0 0,0 0 16,-27-26-16,-26 0 0,53 26 16,0 26-1,52 52 1,0 1-1,26 26 1,-26-27 0,0-25-1,26-1 1,-26-26 15,0-26-31,26-52 16,0-27-1,27 1 1,-53-1 0,0 1-1,-26 25 1,-1 27 0,27 26-1,0 26 1,27 27-1,-1 51 17,26 27-17,27-26 1,-1-26 0,1-27-1,-53-26 1,-26 0-1,-26 0 1,0-26 0,-1 0-1,27 27 1,-26-27 0,0 26-1,-26-26 1,26 0-1,-27 0 1,-25 0 0,51 0-1,-25 0 1,26 52 15,26 1-15,26-1-1,0-26 1,27-26 0,-27-52-1,26-1 1,-26 1 0,-26 52-1</inkml:trace>
          <inkml:trace contextRef="#ctx0" brushRef="#br0" timeOffset="6311.7658">4739 12072 0,'-261'576'0</inkml:trace>
        </inkml:traceGroup>
      </inkml:traceGroup>
    </inkml:traceGroup>
  </inkml:traceGroup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6:26.40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EC18BD1-9EA0-4FFB-8330-F99FB094D4DF}" emma:medium="tactile" emma:mode="ink">
          <msink:context xmlns:msink="http://schemas.microsoft.com/ink/2010/main" type="inkDrawing" rotatedBoundingBox="15920,6441 16771,7583 16693,7640 15842,6498" semanticType="callout" shapeName="Other">
            <msink:sourceLink direction="with" ref="{8C39EBDF-C61C-4E4F-9B87-664665058F31}"/>
          </msink:context>
        </emma:interpretation>
      </emma:emma>
    </inkml:annotationXML>
    <inkml:trace contextRef="#ctx0" brushRef="#br0">838 1152 0,'-157'-157'0,"-79"-79"31,53-26-31,0 0 16,104 27 0,79 235-1</inkml:trace>
  </inkml:traceGroup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5:19.46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5B1E674-72B1-4C79-8E42-2AA9641F0821}" emma:medium="tactile" emma:mode="ink">
          <msink:context xmlns:msink="http://schemas.microsoft.com/ink/2010/main" type="writingRegion" rotatedBoundingBox="19769,8719 22283,8719 22283,10421 19769,10421">
            <msink:destinationLink direction="with" ref="{6BFF05D7-07B8-4851-B403-F39C098DDCF6}"/>
            <msink:destinationLink direction="with" ref="{6CAAD291-F6F3-477E-A01B-BF473463B1EC}"/>
            <msink:destinationLink direction="with" ref="{5E8F0D49-03AC-4F30-A863-879616E066D6}"/>
          </msink:context>
        </emma:interpretation>
      </emma:emma>
    </inkml:annotationXML>
    <inkml:traceGroup>
      <inkml:annotationXML>
        <emma:emma xmlns:emma="http://www.w3.org/2003/04/emma" version="1.0">
          <emma:interpretation id="{8A05156C-5C32-4CBF-9E65-D7AAB7724B6B}" emma:medium="tactile" emma:mode="ink">
            <msink:context xmlns:msink="http://schemas.microsoft.com/ink/2010/main" type="paragraph" rotatedBoundingBox="19769,8719 22283,8719 22283,10421 19769,1042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948EBE8-59A1-4682-818B-77AF8BF9F6C6}" emma:medium="tactile" emma:mode="ink">
              <msink:context xmlns:msink="http://schemas.microsoft.com/ink/2010/main" type="line" rotatedBoundingBox="19769,8719 22283,8719 22283,10421 19769,10421"/>
            </emma:interpretation>
          </emma:emma>
        </inkml:annotationXML>
        <inkml:traceGroup>
          <inkml:annotationXML>
            <emma:emma xmlns:emma="http://www.w3.org/2003/04/emma" version="1.0">
              <emma:interpretation id="{8C39EBDF-C61C-4E4F-9B87-664665058F31}" emma:medium="tactile" emma:mode="ink">
                <msink:context xmlns:msink="http://schemas.microsoft.com/ink/2010/main" type="inkWord" rotatedBoundingBox="19441,9562 21913,8448 22361,9443 19889,10556">
                  <msink:destinationLink direction="with" ref="{CEC18BD1-9EA0-4FFB-8330-F99FB094D4DF}"/>
                  <msink:destinationLink direction="with" ref="{4E3A47C3-5A36-45F1-AADC-9219F9D07B9F}"/>
                  <msink:destinationLink direction="with" ref="{5559768D-C9AB-48D1-9E1E-0998702D162B}"/>
                  <msink:destinationLink direction="with" ref="{AB7485B5-7296-4CEE-9910-31B0D8D46637}"/>
                  <msink:destinationLink direction="with" ref="{5C26BD44-B2E9-46CE-B70F-C8D0AA8B788A}"/>
                  <msink:destinationLink direction="with" ref="{C4A1D00D-649B-4D11-B276-9143B317912B}"/>
                  <msink:destinationLink direction="with" ref="{CF25093D-5612-4A06-B14D-10C3B9D7ABFA}"/>
                </msink:context>
              </emma:interpretation>
              <emma:one-of disjunction-type="recognition" id="oneOf0">
                <emma:interpretation id="interp0" emma:lang="it-IT" emma:confidence="0">
                  <emma:literal>si</emma:literal>
                </emma:interpretation>
                <emma:interpretation id="interp1" emma:lang="it-IT" emma:confidence="0">
                  <emma:literal>a</emma:literal>
                </emma:interpretation>
                <emma:interpretation id="interp2" emma:lang="it-IT" emma:confidence="0">
                  <emma:literal>il</emma:literal>
                </emma:interpretation>
                <emma:interpretation id="interp3" emma:lang="it-IT" emma:confidence="0">
                  <emma:literal>se</emma:literal>
                </emma:interpretation>
                <emma:interpretation id="interp4" emma:lang="it-IT" emma:confidence="0">
                  <emma:literal>da</emma:literal>
                </emma:interpretation>
              </emma:one-of>
            </emma:emma>
          </inkml:annotationXML>
          <inkml:trace contextRef="#ctx0" brushRef="#br0">-131 786 0,'27'26'0,"-1"53"0,0 51 31,-26 1-31,0 27 0,26-1 16,0-79 0,27-25-1,-1-27 1,0-26-1,53-79 1,26 27 0,26-1-1,0 27 1,-52 0 0,-79-26-1,-26 52 1</inkml:trace>
          <inkml:trace contextRef="#ctx0" brushRef="#br0" timeOffset="-3225.7098">-209 2017 0,'0'-53'0,"0"27"16,-53 0-16,1-27 0,-53 1 15,1 0-15,-27-1 0,-27-25 16,1 25-1,26 27 1,53-26 0,-1 52-1,79 0 1,0 0 15,0 0-15,53 0-1,-27 26 1,0 0 0,0 0-1,-52 27 1,26-1 0,-26 27-1,-26-1 1,-27 27-1,27 0 1,-27-1 0,27 1 15,-1-26-31,53-1 16,-26-25-1,26-53 1,26 26-1,-26-26 17,0-26-17,0 26 1,0 0 0,-26-27-1,-26 1 1,-1-26-1,53 52 1</inkml:trace>
        </inkml:traceGroup>
      </inkml:traceGroup>
    </inkml:traceGroup>
  </inkml:traceGroup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6:27.64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633C9CB-40B6-46D5-B08D-130A88B267ED}" emma:medium="tactile" emma:mode="ink">
          <msink:context xmlns:msink="http://schemas.microsoft.com/ink/2010/main" type="inkDrawing" rotatedBoundingBox="23249,11088 26629,11049 26635,11529 23254,11569" semanticType="callout" shapeName="Other">
            <msink:sourceLink direction="with" ref="{6C9A9120-9DF9-419C-8122-6E3FB6DCA046}"/>
            <msink:sourceLink direction="with" ref="{D3D589E1-6917-49D9-9102-766A621588E7}"/>
          </msink:context>
        </emma:interpretation>
      </emma:emma>
    </inkml:annotationXML>
    <inkml:trace contextRef="#ctx0" brushRef="#br0">0 236 0,'0'52'15,"105"-25"-15,104-27 0,-78-27 0,26 27 16,-26 0 15,26 53-31,-26 25 16,-52-25 15,104-27-15,131-26-1,-26 0 1,-26-26 0,0-1-1,-79 1 1,53-78-1,26-27 1,26-53 0,-288 184-1</inkml:trace>
  </inkml:traceGroup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6:28.04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343A51C-EA8B-4830-A2A0-71582D28C2CB}" emma:medium="tactile" emma:mode="ink">
          <msink:context xmlns:msink="http://schemas.microsoft.com/ink/2010/main" type="writingRegion" rotatedBoundingBox="29196,5891 31631,5891 31631,14323 29196,14323"/>
        </emma:interpretation>
      </emma:emma>
    </inkml:annotationXML>
    <inkml:traceGroup>
      <inkml:annotationXML>
        <emma:emma xmlns:emma="http://www.w3.org/2003/04/emma" version="1.0">
          <emma:interpretation id="{7F890300-0573-4468-83BA-0644AEA290EA}" emma:medium="tactile" emma:mode="ink">
            <msink:context xmlns:msink="http://schemas.microsoft.com/ink/2010/main" type="paragraph" rotatedBoundingBox="29196,5891 31631,5891 31631,14323 29196,1432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2CB317B-D848-4740-BBB4-9920C82FB203}" emma:medium="tactile" emma:mode="ink">
              <msink:context xmlns:msink="http://schemas.microsoft.com/ink/2010/main" type="line" rotatedBoundingBox="29196,5891 31631,5891 31631,14323 29196,14323"/>
            </emma:interpretation>
          </emma:emma>
        </inkml:annotationXML>
        <inkml:traceGroup>
          <inkml:annotationXML>
            <emma:emma xmlns:emma="http://www.w3.org/2003/04/emma" version="1.0">
              <emma:interpretation id="{8A48E6ED-1DC7-4090-B6B5-D6CD7B1EB1BD}" emma:medium="tactile" emma:mode="ink">
                <msink:context xmlns:msink="http://schemas.microsoft.com/ink/2010/main" type="inkWord" rotatedBoundingBox="29196,5891 31631,5891 31631,14323 29196,14323">
                  <msink:destinationLink direction="with" ref="{121CC7DD-52C8-4022-B808-135CF5EC9DD0}"/>
                </msink:context>
              </emma:interpretation>
              <emma:one-of disjunction-type="recognition" id="oneOf0">
                <emma:interpretation id="interp0" emma:lang="it-IT" emma:confidence="0">
                  <emma:literal>:</emma:literal>
                </emma:interpretation>
                <emma:interpretation id="interp1" emma:lang="it-IT" emma:confidence="0">
                  <emma:literal>i</emma:literal>
                </emma:interpretation>
                <emma:interpretation id="interp2" emma:lang="it-IT" emma:confidence="0">
                  <emma:literal>è</emma:literal>
                </emma:interpretation>
                <emma:interpretation id="interp3" emma:lang="it-IT" emma:confidence="0">
                  <emma:literal>.</emma:literal>
                </emma:interpretation>
                <emma:interpretation id="interp4" emma:lang="it-IT" emma:confidence="0">
                  <emma:literal>é</emma:literal>
                </emma:interpretation>
              </emma:one-of>
            </emma:emma>
          </inkml:annotationXML>
          <inkml:trace contextRef="#ctx0" brushRef="#br0">1880-6049 0,'419'-1021'0,"-289"759"15,-130 262 1</inkml:trace>
          <inkml:trace contextRef="#ctx0" brushRef="#br1" timeOffset="-90265.1848">963 0 0,'26'26'16,"-52"26"-16,-26 27 0,-27 26 0,-26 26 31,-26-27-15,53 27-1,-27-52 1,0-27-1,27-52 1,-27 0 0,27-52-1,51-27 1,1 27 0,52-1-1,53 1 1,-1 26-1,27 26 1,0 0 0,-26 52 15,-1 1-31,27 51 16,-27 1 15,27 26-31,-26 0 15,-27-52 17,-26-79-17,-26 0 1</inkml:trace>
        </inkml:traceGroup>
      </inkml:traceGroup>
    </inkml:traceGroup>
  </inkml:traceGroup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6:27.91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21CC7DD-52C8-4022-B808-135CF5EC9DD0}" emma:medium="tactile" emma:mode="ink">
          <msink:context xmlns:msink="http://schemas.microsoft.com/ink/2010/main" type="inkDrawing" rotatedBoundingBox="27900,10485 30558,8063 30647,8161 27990,10583" semanticType="callout" shapeName="Other">
            <msink:sourceLink direction="with" ref="{8A48E6ED-1DC7-4090-B6B5-D6CD7B1EB1BD}"/>
            <msink:sourceLink direction="with" ref="{4340F481-945E-4F14-A896-F809C710A1FF}"/>
          </msink:context>
        </emma:interpretation>
      </emma:emma>
    </inkml:annotationXML>
    <inkml:trace contextRef="#ctx0" brushRef="#br0">0 2435 0,'445'-392'16,"-131"182"-16,-52 1 15,-26-1 1,-79 53 15,0 26-15,79-52-1,52-131 1,0-27 0,-26 53-1,-262 288 1</inkml:trace>
  </inkml:traceGroup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5:18.77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8D99FF5-41AB-44EE-8332-C569650FE3D5}" emma:medium="tactile" emma:mode="ink">
          <msink:context xmlns:msink="http://schemas.microsoft.com/ink/2010/main" type="inkDrawing" rotatedBoundingBox="22156,6637 23008,6594 23046,7356 22194,7399" semanticType="callout" shapeName="Other">
            <msink:sourceLink direction="to" ref="{7382B6F7-D01A-4D43-9865-674054714EF1}"/>
          </msink:context>
        </emma:interpretation>
      </emma:emma>
    </inkml:annotationXML>
    <inkml:trace contextRef="#ctx0" brushRef="#br0">1283-1204 0,'-26'26'0,"-52"0"16,-27 26-16,0 1 0,0-1 0,27 27 16,25-53-1,53 0 1,27-52-1,51-26 1,27-1 0,26-25 15,26-27-15,-52 26-1,-1 27 1,-51 26-1,-27 26 1,0 52 0,-26 53-1,0 0 1,0 52 0,0-53-1,26-25 1,1 0-1,-27-1 1,-53-130 0,53 52-1</inkml:trace>
  </inkml:traceGroup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6:15.88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4A1D00D-649B-4D11-B276-9143B317912B}" emma:medium="tactile" emma:mode="ink">
          <msink:context xmlns:msink="http://schemas.microsoft.com/ink/2010/main" type="inkDrawing" rotatedBoundingBox="21431,8403 22250,8995 22199,9067 21379,8475" semanticType="callout" shapeName="Other">
            <msink:sourceLink direction="with" ref="{8C39EBDF-C61C-4E4F-9B87-664665058F31}"/>
          </msink:context>
        </emma:interpretation>
      </emma:emma>
    </inkml:annotationXML>
    <inkml:trace contextRef="#ctx0" brushRef="#br0">-52 524 0,'131'79'0,"-26"-1"0,25 27 15,28 26 1,-27-27 0,-27-25-1,-51-53 1,-53-52-1,26-26 1,-26 52 0</inkml:trace>
  </inkml:traceGroup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6:15.51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B7485B5-7296-4CEE-9910-31B0D8D46637}" emma:medium="tactile" emma:mode="ink">
          <msink:context xmlns:msink="http://schemas.microsoft.com/ink/2010/main" type="inkDrawing" rotatedBoundingBox="21483,7879 22613,8685 22564,8754 21434,7948" semanticType="callout" shapeName="Other">
            <msink:sourceLink direction="with" ref="{8C39EBDF-C61C-4E4F-9B87-664665058F31}"/>
          </msink:context>
        </emma:interpretation>
      </emma:emma>
    </inkml:annotationXML>
    <inkml:trace contextRef="#ctx0" brushRef="#br0">0 0 0,'26'0'0,"1"26"0,-1 1 16,26-1-16,1 26 0,25 1 0,1-1 15,52 53-15,0-1 16,26 1 0,-26 0-1,-27-27 1,-25-25 0,-27-27-1,-78-52 1,0-53-1,-53 1 1,79 78 0</inkml:trace>
  </inkml:traceGroup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6:29.87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E8F0D49-03AC-4F30-A863-879616E066D6}" emma:medium="tactile" emma:mode="ink">
          <msink:context xmlns:msink="http://schemas.microsoft.com/ink/2010/main" type="inkDrawing" rotatedBoundingBox="23923,5417 23961,11832 23386,11836 23348,5420" semanticType="verticalRange" shapeName="Other">
            <msink:sourceLink direction="with" ref="{95B1E674-72B1-4C79-8E42-2AA9641F0821}"/>
          </msink:context>
        </emma:interpretation>
      </emma:emma>
    </inkml:annotationXML>
    <inkml:trace contextRef="#ctx0" brushRef="#br0">209 0 0,'53'105'0,"-1"52"32,-26 53-32,-52 25 0,26-25 15,0 26 1,-26 52-1,26 26 17,-26 26-17,0 27 1,-1-1 0,27 1-1,-26 0 1,26-53-1,-26 26 1,0 1 0,52-1-1,-26-104 1,26 26 0,-26-27-1,0 1 1,-26-53-1,-26-52 1,52 0 0,0-78 15,52-27-15,-26 0 15,-26-26-31,26 0 15,1 0 1,25-52 0,0 52-1,1 0 1,-1 0 0,1 0 15,-27-53-16,0-25 1,-26-53 0,-26 52-1,-53-26 1,1 1 0,-53 25-1,26 53 1,26 26-1,27 26 1,52 53 0,26-1-1,53 27 1,78-27 0,-26-25-1,-26-53 1,-27-53-1,-78-25 1,-52-27 15,-53 27-15,0 25 0,0 27-1,27 78 1,52-25-1,52 25 1,52 27 0,53-27-1,0-26 1,-78-52 15,-79-79-31,-158-104 16,1 52-1,183 157 1</inkml:trace>
  </inkml:traceGroup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3T16:16:37.88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DDDC6CE-6C96-4E07-9A3A-2403DCE93F6F}" emma:medium="tactile" emma:mode="ink">
          <msink:context xmlns:msink="http://schemas.microsoft.com/ink/2010/main" type="inkDrawing" rotatedBoundingBox="7648,-3706 28686,4773 24197,15908 3159,7428" semanticType="enclosure" shapeName="Other">
            <msink:sourceLink direction="with" ref="{7639CE37-7FEB-448B-87FA-B76541CE813B}"/>
            <msink:sourceLink direction="with" ref="{DBBE4244-14B7-4DCF-81F9-09B031311018}"/>
            <msink:sourceLink direction="with" ref="{995CCF5F-1E3E-4DC0-A8DA-D98E9BE1ABE5}"/>
            <msink:sourceLink direction="with" ref="{4B453571-4964-4B56-B8B9-35C50D6D940D}"/>
            <msink:destinationLink direction="to" ref="{F71E33B3-F563-4A32-B56E-82FE4B7E99F3}"/>
            <msink:destinationLink direction="from" ref="{F71E33B3-F563-4A32-B56E-82FE4B7E99F3}"/>
            <msink:destinationLink direction="with" ref="{3B11C580-360E-42CC-99A4-8304C6647D3D}"/>
            <msink:destinationLink direction="with" ref="{441FFC48-069F-47B8-8466-3115D587B708}"/>
            <msink:destinationLink direction="with" ref="{C616CCF3-311C-4B30-88CC-D39067787876}"/>
          </msink:context>
        </emma:interpretation>
      </emma:emma>
    </inkml:annotationXML>
    <inkml:trace contextRef="#ctx0" brushRef="#br0">0 106 0,'0'-78'15,"53"51"-15,51 27 0,54 0 0,25 27 16,210-1 0,-53 0-1,1 0 1,51 0-1,53 1 1,53-27 0,26 26-1,-1-26 17,53 0-32,-26 0 15,53 0 1,-53 0-1,26 0 1,0 26 0,0-26-1,0 0 17,0 0-17,0 26 1,-26-26-1,52 0 1,-26 26 0,-26-26-1,0 0 1,0-26 0,-26 26-1,-1 0 1,1-26-1,0 26 1,-27 0 0,1-26-1,-1 26 1,1-26 0,-27 26-1,1 0 1,-27-27 15,0 27-15,-26 0-1,0 27 1,26-80 0,-26 79-1,-52-26 1,-1 0-1,-25 27 1,-1-1 0,-26 0-1,-52 26 1,-26 1 0,-27-1-1,-104-26 1,-53 0-1,-104-52 1,52 26 0</inkml:trace>
    <inkml:trace contextRef="#ctx0" brushRef="#br0" timeOffset="2090.9006">629-130 0,'0'-26'15,"0"79"-15,26-27 0,0 0 0,27 0 16,-27 0-16,26 27 0,27-1 0,-27 1 15,27-1-15,25 26 32,-25-25-17,26 25 1,26 1 0,0-1-1,26 27 1,26 0-1,0 0 1,1 26 0,-1-27-1,26 27 1,27 26 0,-27-26-1,27 26 1,0 1-1,-1-1 1,1 0 0,26 0-1,-26 0 1,26 0 15,-1 0-15,1 0-1,0 27 1,0-27 0,26 0-1,-26 0 1,0-26 0,0 26-1,-1 0 1,1 0-1,0 0 1,0 1 0,0-1-1,0 0 1,0 26 0,-27-26-1,53 0 1,-52 27-1,26-1 17,0-26-17,-1 26 1,-25 1 0,0 25-1,-1-26 1,1 1-1,0-1 1,0 0 0,-27 1-1,27-1 1,-27 0 0,1 0-1,-1-25 1,1 25-1,-1-26 1,-26 26 0,27-26 15,-27 0-31,0 1 31,1-1-15,-27-26-1,0 0 1,-26 0 0,0-27-1,-26-25 1,-27-1 0,1 1-1,-27-27 1,0-26-1,-25 1 1,25-1 0,-26 0-1,-26-26 1,0 0 0,0-52-1,-26-79 1,26 131-1</inkml:trace>
    <inkml:trace contextRef="#ctx0" brushRef="#br0" timeOffset="10116.5994">20032 106 0,'27'26'0,"-27"-26"0,26 27 15,-26-1-15,0 26 0,0 0 16,-26 53-16,26-26 0,26 25 16,-52 1-1,26 26 1,26 0-1,-26 0 1,0 26 0,0 0-1,-26 27 1,26-1 15,0 26-15,-27-25-1,27 25 1,0 1 0,-26-1-1,26 1 17,0-1-32,-26 27 15,26-27 1,0 27-1,0 0 1,26-1 0,-26 1-1,0 0 1,0-1 0,0 1 15,0 0-16,-26 52 1,52-79 0,-52 27-1,26-27 1,0 1 0,0-1-1,-26 1 1,26-27-1,-26 0 1,26 1 0,-27-1-1,27-26 1,0 0 15,-26 26-15,26-52-1,0 0 1,0 0 0,26-26-1,-26-27 1,0 1 0,0 0-1,0-27 1,0 0-1,27-25 1,-27-1 0,0 0-1,0 0 1,0 0 0,26 0-1,-26 1 1,0 25-1,0 0 1,26-25 0,-52-1 15,52 26-15,-26-26-1,0 1 1,0-27-1,0 26 1,0 0 0,26-26-1,-26 26 1,0-26 0,0 26-1,0 0 1,26 1-1,-26-1 1,27 26 0,-27-26-1,26 1 1,-26-27 0,0 0-1,0 0 1,0 0 15,-26-27-15,26 27-1,-27 0 1,1-26 0,26 26-1,-26-26 1,26-26-1,0 52 17</inkml:trace>
    <inkml:trace contextRef="#ctx0" brushRef="#br0" timeOffset="11919.403">14193 9114 0,'0'26'0,"26"0"0,0 27 16,27-1-16,25 0 0,27 1 16,0 25-1,26 1 1,0 0 0,26-27-1,0 26 1,0 1-1,26-27 1,1 27 0,-27-79-1,26 52 17,26 1-17,-25-27 1,25 0-1,27 26-15,-27-25 16,27-1 15,0 0-15,-1-26 0,27 0-1,0 0 1,0-26-1,0 0 1,-27-27 0,1 1-1,0-1 1,-27 1 0,-52 0-1,-26-1 1,-52 1 15,-27 26-31,-52 0 16,0 26-1,0 0 1,0 26 0,0-26-1,0 26 16,0 0-15,-26 0 0,0 27-1,26-1 1,-26 0 0,26-25-1,52 25 1,0-26-1,27-26 1,0-52 0,-1-27-1,-26-25 1,-52-27 0,-78-26-1,-27 52 1,-26 26-1,0 53 1,27 52 0,25 53-1,53 26 17,52 25-17,26-25 1,53-26 15,-26-53-31,-1-78 16,1-27-1,-1-26 1,-78 105 0</inkml:trace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BDBCE-4166-4799-AA24-5B9483FC7612}" type="datetimeFigureOut">
              <a:rPr lang="it-IT" smtClean="0"/>
              <a:t>13/01/2017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07A21-C45F-4CF2-8F27-7FC7CC5CAD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2096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BDBCE-4166-4799-AA24-5B9483FC7612}" type="datetimeFigureOut">
              <a:rPr lang="it-IT" smtClean="0"/>
              <a:t>13/01/2017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07A21-C45F-4CF2-8F27-7FC7CC5CAD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6413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BDBCE-4166-4799-AA24-5B9483FC7612}" type="datetimeFigureOut">
              <a:rPr lang="it-IT" smtClean="0"/>
              <a:t>13/01/2017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07A21-C45F-4CF2-8F27-7FC7CC5CAD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9221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BDBCE-4166-4799-AA24-5B9483FC7612}" type="datetimeFigureOut">
              <a:rPr lang="it-IT" smtClean="0"/>
              <a:t>13/01/2017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07A21-C45F-4CF2-8F27-7FC7CC5CAD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2402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BDBCE-4166-4799-AA24-5B9483FC7612}" type="datetimeFigureOut">
              <a:rPr lang="it-IT" smtClean="0"/>
              <a:t>13/01/2017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07A21-C45F-4CF2-8F27-7FC7CC5CAD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4742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BDBCE-4166-4799-AA24-5B9483FC7612}" type="datetimeFigureOut">
              <a:rPr lang="it-IT" smtClean="0"/>
              <a:t>13/01/2017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07A21-C45F-4CF2-8F27-7FC7CC5CAD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47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BDBCE-4166-4799-AA24-5B9483FC7612}" type="datetimeFigureOut">
              <a:rPr lang="it-IT" smtClean="0"/>
              <a:t>13/01/2017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07A21-C45F-4CF2-8F27-7FC7CC5CAD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162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BDBCE-4166-4799-AA24-5B9483FC7612}" type="datetimeFigureOut">
              <a:rPr lang="it-IT" smtClean="0"/>
              <a:t>13/01/2017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07A21-C45F-4CF2-8F27-7FC7CC5CAD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5438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BDBCE-4166-4799-AA24-5B9483FC7612}" type="datetimeFigureOut">
              <a:rPr lang="it-IT" smtClean="0"/>
              <a:t>13/01/2017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07A21-C45F-4CF2-8F27-7FC7CC5CAD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3317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BDBCE-4166-4799-AA24-5B9483FC7612}" type="datetimeFigureOut">
              <a:rPr lang="it-IT" smtClean="0"/>
              <a:t>13/01/2017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07A21-C45F-4CF2-8F27-7FC7CC5CAD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6177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BDBCE-4166-4799-AA24-5B9483FC7612}" type="datetimeFigureOut">
              <a:rPr lang="it-IT" smtClean="0"/>
              <a:t>13/01/2017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07A21-C45F-4CF2-8F27-7FC7CC5CAD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1545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BDBCE-4166-4799-AA24-5B9483FC7612}" type="datetimeFigureOut">
              <a:rPr lang="it-IT" smtClean="0"/>
              <a:t>13/01/2017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07A21-C45F-4CF2-8F27-7FC7CC5CAD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040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13" Type="http://schemas.openxmlformats.org/officeDocument/2006/relationships/customXml" Target="../ink/ink8.xml"/><Relationship Id="rId18" Type="http://schemas.openxmlformats.org/officeDocument/2006/relationships/customXml" Target="../ink/ink13.xml"/><Relationship Id="rId26" Type="http://schemas.openxmlformats.org/officeDocument/2006/relationships/image" Target="../media/image8.emf"/><Relationship Id="rId3" Type="http://schemas.openxmlformats.org/officeDocument/2006/relationships/customXml" Target="../ink/ink2.xml"/><Relationship Id="rId21" Type="http://schemas.openxmlformats.org/officeDocument/2006/relationships/customXml" Target="../ink/ink15.xml"/><Relationship Id="rId34" Type="http://schemas.openxmlformats.org/officeDocument/2006/relationships/customXml" Target="../ink/ink23.xml"/><Relationship Id="rId7" Type="http://schemas.openxmlformats.org/officeDocument/2006/relationships/customXml" Target="../ink/ink4.xml"/><Relationship Id="rId12" Type="http://schemas.openxmlformats.org/officeDocument/2006/relationships/customXml" Target="../ink/ink7.xml"/><Relationship Id="rId17" Type="http://schemas.openxmlformats.org/officeDocument/2006/relationships/customXml" Target="../ink/ink12.xml"/><Relationship Id="rId25" Type="http://schemas.openxmlformats.org/officeDocument/2006/relationships/customXml" Target="../ink/ink17.xml"/><Relationship Id="rId33" Type="http://schemas.openxmlformats.org/officeDocument/2006/relationships/customXml" Target="../ink/ink22.xml"/><Relationship Id="rId38" Type="http://schemas.openxmlformats.org/officeDocument/2006/relationships/image" Target="../media/image11.emf"/><Relationship Id="rId2" Type="http://schemas.openxmlformats.org/officeDocument/2006/relationships/customXml" Target="../ink/ink1.xml"/><Relationship Id="rId16" Type="http://schemas.openxmlformats.org/officeDocument/2006/relationships/customXml" Target="../ink/ink11.xml"/><Relationship Id="rId20" Type="http://schemas.openxmlformats.org/officeDocument/2006/relationships/image" Target="../media/image5.emf"/><Relationship Id="rId29" Type="http://schemas.openxmlformats.org/officeDocument/2006/relationships/customXml" Target="../ink/ink1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11" Type="http://schemas.openxmlformats.org/officeDocument/2006/relationships/image" Target="../media/image4.emf"/><Relationship Id="rId24" Type="http://schemas.openxmlformats.org/officeDocument/2006/relationships/image" Target="../media/image7.emf"/><Relationship Id="rId32" Type="http://schemas.openxmlformats.org/officeDocument/2006/relationships/customXml" Target="../ink/ink21.xml"/><Relationship Id="rId37" Type="http://schemas.openxmlformats.org/officeDocument/2006/relationships/customXml" Target="../ink/ink26.xml"/><Relationship Id="rId5" Type="http://schemas.openxmlformats.org/officeDocument/2006/relationships/customXml" Target="../ink/ink3.xml"/><Relationship Id="rId15" Type="http://schemas.openxmlformats.org/officeDocument/2006/relationships/customXml" Target="../ink/ink10.xml"/><Relationship Id="rId23" Type="http://schemas.openxmlformats.org/officeDocument/2006/relationships/customXml" Target="../ink/ink16.xml"/><Relationship Id="rId28" Type="http://schemas.openxmlformats.org/officeDocument/2006/relationships/image" Target="../media/image9.emf"/><Relationship Id="rId36" Type="http://schemas.openxmlformats.org/officeDocument/2006/relationships/customXml" Target="../ink/ink25.xml"/><Relationship Id="rId10" Type="http://schemas.openxmlformats.org/officeDocument/2006/relationships/customXml" Target="../ink/ink6.xml"/><Relationship Id="rId19" Type="http://schemas.openxmlformats.org/officeDocument/2006/relationships/customXml" Target="../ink/ink14.xml"/><Relationship Id="rId31" Type="http://schemas.openxmlformats.org/officeDocument/2006/relationships/image" Target="../media/image10.emf"/><Relationship Id="rId4" Type="http://schemas.openxmlformats.org/officeDocument/2006/relationships/image" Target="../media/image1.emf"/><Relationship Id="rId9" Type="http://schemas.openxmlformats.org/officeDocument/2006/relationships/customXml" Target="../ink/ink5.xml"/><Relationship Id="rId14" Type="http://schemas.openxmlformats.org/officeDocument/2006/relationships/customXml" Target="../ink/ink9.xml"/><Relationship Id="rId22" Type="http://schemas.openxmlformats.org/officeDocument/2006/relationships/image" Target="../media/image6.emf"/><Relationship Id="rId27" Type="http://schemas.openxmlformats.org/officeDocument/2006/relationships/customXml" Target="../ink/ink18.xml"/><Relationship Id="rId30" Type="http://schemas.openxmlformats.org/officeDocument/2006/relationships/customXml" Target="../ink/ink20.xml"/><Relationship Id="rId35" Type="http://schemas.openxmlformats.org/officeDocument/2006/relationships/customXml" Target="../ink/ink2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emf"/><Relationship Id="rId13" Type="http://schemas.openxmlformats.org/officeDocument/2006/relationships/customXml" Target="../ink/ink141.xml"/><Relationship Id="rId18" Type="http://schemas.openxmlformats.org/officeDocument/2006/relationships/customXml" Target="../ink/ink144.xml"/><Relationship Id="rId3" Type="http://schemas.openxmlformats.org/officeDocument/2006/relationships/image" Target="../media/image56.emf"/><Relationship Id="rId21" Type="http://schemas.openxmlformats.org/officeDocument/2006/relationships/customXml" Target="../ink/ink147.xml"/><Relationship Id="rId7" Type="http://schemas.openxmlformats.org/officeDocument/2006/relationships/customXml" Target="../ink/ink138.xml"/><Relationship Id="rId12" Type="http://schemas.openxmlformats.org/officeDocument/2006/relationships/image" Target="../media/image60.emf"/><Relationship Id="rId17" Type="http://schemas.openxmlformats.org/officeDocument/2006/relationships/customXml" Target="../ink/ink143.xml"/><Relationship Id="rId2" Type="http://schemas.openxmlformats.org/officeDocument/2006/relationships/customXml" Target="../ink/ink135.xml"/><Relationship Id="rId16" Type="http://schemas.openxmlformats.org/officeDocument/2006/relationships/image" Target="../media/image62.emf"/><Relationship Id="rId20" Type="http://schemas.openxmlformats.org/officeDocument/2006/relationships/customXml" Target="../ink/ink14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7.emf"/><Relationship Id="rId11" Type="http://schemas.openxmlformats.org/officeDocument/2006/relationships/customXml" Target="../ink/ink140.xml"/><Relationship Id="rId5" Type="http://schemas.openxmlformats.org/officeDocument/2006/relationships/customXml" Target="../ink/ink137.xml"/><Relationship Id="rId15" Type="http://schemas.openxmlformats.org/officeDocument/2006/relationships/customXml" Target="../ink/ink142.xml"/><Relationship Id="rId23" Type="http://schemas.openxmlformats.org/officeDocument/2006/relationships/customXml" Target="../ink/ink149.xml"/><Relationship Id="rId10" Type="http://schemas.openxmlformats.org/officeDocument/2006/relationships/image" Target="../media/image59.emf"/><Relationship Id="rId19" Type="http://schemas.openxmlformats.org/officeDocument/2006/relationships/customXml" Target="../ink/ink145.xml"/><Relationship Id="rId4" Type="http://schemas.openxmlformats.org/officeDocument/2006/relationships/customXml" Target="../ink/ink136.xml"/><Relationship Id="rId9" Type="http://schemas.openxmlformats.org/officeDocument/2006/relationships/customXml" Target="../ink/ink139.xml"/><Relationship Id="rId14" Type="http://schemas.openxmlformats.org/officeDocument/2006/relationships/image" Target="../media/image61.emf"/><Relationship Id="rId22" Type="http://schemas.openxmlformats.org/officeDocument/2006/relationships/customXml" Target="../ink/ink14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ustomXml" Target="../ink/ink15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31.xml"/><Relationship Id="rId13" Type="http://schemas.openxmlformats.org/officeDocument/2006/relationships/customXml" Target="../ink/ink34.xml"/><Relationship Id="rId18" Type="http://schemas.openxmlformats.org/officeDocument/2006/relationships/customXml" Target="../ink/ink39.xml"/><Relationship Id="rId26" Type="http://schemas.openxmlformats.org/officeDocument/2006/relationships/image" Target="../media/image18.emf"/><Relationship Id="rId3" Type="http://schemas.openxmlformats.org/officeDocument/2006/relationships/customXml" Target="../ink/ink28.xml"/><Relationship Id="rId21" Type="http://schemas.openxmlformats.org/officeDocument/2006/relationships/customXml" Target="../ink/ink41.xml"/><Relationship Id="rId34" Type="http://schemas.openxmlformats.org/officeDocument/2006/relationships/customXml" Target="../ink/ink50.xml"/><Relationship Id="rId7" Type="http://schemas.openxmlformats.org/officeDocument/2006/relationships/image" Target="../media/image13.emf"/><Relationship Id="rId12" Type="http://schemas.openxmlformats.org/officeDocument/2006/relationships/image" Target="../media/image15.emf"/><Relationship Id="rId17" Type="http://schemas.openxmlformats.org/officeDocument/2006/relationships/customXml" Target="../ink/ink38.xml"/><Relationship Id="rId25" Type="http://schemas.openxmlformats.org/officeDocument/2006/relationships/customXml" Target="../ink/ink44.xml"/><Relationship Id="rId33" Type="http://schemas.openxmlformats.org/officeDocument/2006/relationships/customXml" Target="../ink/ink49.xml"/><Relationship Id="rId2" Type="http://schemas.openxmlformats.org/officeDocument/2006/relationships/customXml" Target="../ink/ink27.xml"/><Relationship Id="rId16" Type="http://schemas.openxmlformats.org/officeDocument/2006/relationships/customXml" Target="../ink/ink37.xml"/><Relationship Id="rId20" Type="http://schemas.openxmlformats.org/officeDocument/2006/relationships/image" Target="../media/image16.emf"/><Relationship Id="rId29" Type="http://schemas.openxmlformats.org/officeDocument/2006/relationships/customXml" Target="../ink/ink47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0.xml"/><Relationship Id="rId11" Type="http://schemas.openxmlformats.org/officeDocument/2006/relationships/customXml" Target="../ink/ink33.xml"/><Relationship Id="rId24" Type="http://schemas.openxmlformats.org/officeDocument/2006/relationships/customXml" Target="../ink/ink43.xml"/><Relationship Id="rId32" Type="http://schemas.openxmlformats.org/officeDocument/2006/relationships/image" Target="../media/image20.emf"/><Relationship Id="rId5" Type="http://schemas.openxmlformats.org/officeDocument/2006/relationships/customXml" Target="../ink/ink29.xml"/><Relationship Id="rId15" Type="http://schemas.openxmlformats.org/officeDocument/2006/relationships/customXml" Target="../ink/ink36.xml"/><Relationship Id="rId23" Type="http://schemas.openxmlformats.org/officeDocument/2006/relationships/image" Target="../media/image17.emf"/><Relationship Id="rId28" Type="http://schemas.openxmlformats.org/officeDocument/2006/relationships/customXml" Target="../ink/ink46.xml"/><Relationship Id="rId10" Type="http://schemas.openxmlformats.org/officeDocument/2006/relationships/customXml" Target="../ink/ink32.xml"/><Relationship Id="rId19" Type="http://schemas.openxmlformats.org/officeDocument/2006/relationships/customXml" Target="../ink/ink40.xml"/><Relationship Id="rId31" Type="http://schemas.openxmlformats.org/officeDocument/2006/relationships/customXml" Target="../ink/ink48.xml"/><Relationship Id="rId4" Type="http://schemas.openxmlformats.org/officeDocument/2006/relationships/image" Target="../media/image12.emf"/><Relationship Id="rId9" Type="http://schemas.openxmlformats.org/officeDocument/2006/relationships/image" Target="../media/image14.emf"/><Relationship Id="rId14" Type="http://schemas.openxmlformats.org/officeDocument/2006/relationships/customXml" Target="../ink/ink35.xml"/><Relationship Id="rId22" Type="http://schemas.openxmlformats.org/officeDocument/2006/relationships/customXml" Target="../ink/ink42.xml"/><Relationship Id="rId27" Type="http://schemas.openxmlformats.org/officeDocument/2006/relationships/customXml" Target="../ink/ink45.xml"/><Relationship Id="rId30" Type="http://schemas.openxmlformats.org/officeDocument/2006/relationships/image" Target="../media/image19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55.xml"/><Relationship Id="rId13" Type="http://schemas.openxmlformats.org/officeDocument/2006/relationships/customXml" Target="../ink/ink58.xml"/><Relationship Id="rId18" Type="http://schemas.openxmlformats.org/officeDocument/2006/relationships/image" Target="../media/image25.emf"/><Relationship Id="rId3" Type="http://schemas.openxmlformats.org/officeDocument/2006/relationships/image" Target="../media/image21.emf"/><Relationship Id="rId21" Type="http://schemas.openxmlformats.org/officeDocument/2006/relationships/customXml" Target="../ink/ink64.xml"/><Relationship Id="rId7" Type="http://schemas.openxmlformats.org/officeDocument/2006/relationships/customXml" Target="../ink/ink54.xml"/><Relationship Id="rId12" Type="http://schemas.openxmlformats.org/officeDocument/2006/relationships/image" Target="../media/image24.emf"/><Relationship Id="rId17" Type="http://schemas.openxmlformats.org/officeDocument/2006/relationships/customXml" Target="../ink/ink62.xml"/><Relationship Id="rId2" Type="http://schemas.openxmlformats.org/officeDocument/2006/relationships/customXml" Target="../ink/ink51.xml"/><Relationship Id="rId16" Type="http://schemas.openxmlformats.org/officeDocument/2006/relationships/customXml" Target="../ink/ink61.xml"/><Relationship Id="rId20" Type="http://schemas.openxmlformats.org/officeDocument/2006/relationships/image" Target="../media/image26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emf"/><Relationship Id="rId11" Type="http://schemas.openxmlformats.org/officeDocument/2006/relationships/customXml" Target="../ink/ink57.xml"/><Relationship Id="rId5" Type="http://schemas.openxmlformats.org/officeDocument/2006/relationships/customXml" Target="../ink/ink53.xml"/><Relationship Id="rId15" Type="http://schemas.openxmlformats.org/officeDocument/2006/relationships/customXml" Target="../ink/ink60.xml"/><Relationship Id="rId23" Type="http://schemas.openxmlformats.org/officeDocument/2006/relationships/image" Target="../media/image27.emf"/><Relationship Id="rId10" Type="http://schemas.openxmlformats.org/officeDocument/2006/relationships/customXml" Target="../ink/ink56.xml"/><Relationship Id="rId19" Type="http://schemas.openxmlformats.org/officeDocument/2006/relationships/customXml" Target="../ink/ink63.xml"/><Relationship Id="rId4" Type="http://schemas.openxmlformats.org/officeDocument/2006/relationships/customXml" Target="../ink/ink52.xml"/><Relationship Id="rId9" Type="http://schemas.openxmlformats.org/officeDocument/2006/relationships/image" Target="../media/image23.emf"/><Relationship Id="rId14" Type="http://schemas.openxmlformats.org/officeDocument/2006/relationships/customXml" Target="../ink/ink59.xml"/><Relationship Id="rId22" Type="http://schemas.openxmlformats.org/officeDocument/2006/relationships/customXml" Target="../ink/ink65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customXml" Target="../ink/ink73.xml"/><Relationship Id="rId18" Type="http://schemas.openxmlformats.org/officeDocument/2006/relationships/image" Target="../media/image33.emf"/><Relationship Id="rId26" Type="http://schemas.openxmlformats.org/officeDocument/2006/relationships/customXml" Target="../ink/ink82.xml"/><Relationship Id="rId39" Type="http://schemas.openxmlformats.org/officeDocument/2006/relationships/image" Target="../media/image42.emf"/><Relationship Id="rId3" Type="http://schemas.openxmlformats.org/officeDocument/2006/relationships/image" Target="../media/image28.emf"/><Relationship Id="rId21" Type="http://schemas.openxmlformats.org/officeDocument/2006/relationships/image" Target="../media/image34.emf"/><Relationship Id="rId34" Type="http://schemas.openxmlformats.org/officeDocument/2006/relationships/customXml" Target="../ink/ink86.xml"/><Relationship Id="rId42" Type="http://schemas.openxmlformats.org/officeDocument/2006/relationships/customXml" Target="../ink/ink90.xml"/><Relationship Id="rId47" Type="http://schemas.openxmlformats.org/officeDocument/2006/relationships/customXml" Target="../ink/ink93.xml"/><Relationship Id="rId50" Type="http://schemas.openxmlformats.org/officeDocument/2006/relationships/customXml" Target="../ink/ink96.xml"/><Relationship Id="rId7" Type="http://schemas.openxmlformats.org/officeDocument/2006/relationships/customXml" Target="../ink/ink70.xml"/><Relationship Id="rId12" Type="http://schemas.openxmlformats.org/officeDocument/2006/relationships/image" Target="../media/image31.emf"/><Relationship Id="rId17" Type="http://schemas.openxmlformats.org/officeDocument/2006/relationships/customXml" Target="../ink/ink76.xml"/><Relationship Id="rId25" Type="http://schemas.openxmlformats.org/officeDocument/2006/relationships/customXml" Target="../ink/ink81.xml"/><Relationship Id="rId33" Type="http://schemas.openxmlformats.org/officeDocument/2006/relationships/image" Target="../media/image39.emf"/><Relationship Id="rId38" Type="http://schemas.openxmlformats.org/officeDocument/2006/relationships/customXml" Target="../ink/ink88.xml"/><Relationship Id="rId46" Type="http://schemas.openxmlformats.org/officeDocument/2006/relationships/image" Target="../media/image45.emf"/><Relationship Id="rId2" Type="http://schemas.openxmlformats.org/officeDocument/2006/relationships/customXml" Target="../ink/ink66.xml"/><Relationship Id="rId16" Type="http://schemas.openxmlformats.org/officeDocument/2006/relationships/customXml" Target="../ink/ink75.xml"/><Relationship Id="rId20" Type="http://schemas.openxmlformats.org/officeDocument/2006/relationships/customXml" Target="../ink/ink78.xml"/><Relationship Id="rId29" Type="http://schemas.openxmlformats.org/officeDocument/2006/relationships/image" Target="../media/image37.emf"/><Relationship Id="rId41" Type="http://schemas.openxmlformats.org/officeDocument/2006/relationships/image" Target="../media/image43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69.xml"/><Relationship Id="rId11" Type="http://schemas.openxmlformats.org/officeDocument/2006/relationships/customXml" Target="../ink/ink72.xml"/><Relationship Id="rId24" Type="http://schemas.openxmlformats.org/officeDocument/2006/relationships/image" Target="../media/image35.emf"/><Relationship Id="rId32" Type="http://schemas.openxmlformats.org/officeDocument/2006/relationships/customXml" Target="../ink/ink85.xml"/><Relationship Id="rId37" Type="http://schemas.openxmlformats.org/officeDocument/2006/relationships/image" Target="../media/image41.emf"/><Relationship Id="rId40" Type="http://schemas.openxmlformats.org/officeDocument/2006/relationships/customXml" Target="../ink/ink89.xml"/><Relationship Id="rId45" Type="http://schemas.openxmlformats.org/officeDocument/2006/relationships/customXml" Target="../ink/ink92.xml"/><Relationship Id="rId53" Type="http://schemas.openxmlformats.org/officeDocument/2006/relationships/customXml" Target="../ink/ink98.xml"/><Relationship Id="rId5" Type="http://schemas.openxmlformats.org/officeDocument/2006/relationships/customXml" Target="../ink/ink68.xml"/><Relationship Id="rId15" Type="http://schemas.openxmlformats.org/officeDocument/2006/relationships/image" Target="../media/image32.emf"/><Relationship Id="rId23" Type="http://schemas.openxmlformats.org/officeDocument/2006/relationships/customXml" Target="../ink/ink80.xml"/><Relationship Id="rId28" Type="http://schemas.openxmlformats.org/officeDocument/2006/relationships/customXml" Target="../ink/ink83.xml"/><Relationship Id="rId36" Type="http://schemas.openxmlformats.org/officeDocument/2006/relationships/customXml" Target="../ink/ink87.xml"/><Relationship Id="rId49" Type="http://schemas.openxmlformats.org/officeDocument/2006/relationships/customXml" Target="../ink/ink95.xml"/><Relationship Id="rId10" Type="http://schemas.openxmlformats.org/officeDocument/2006/relationships/image" Target="../media/image30.emf"/><Relationship Id="rId19" Type="http://schemas.openxmlformats.org/officeDocument/2006/relationships/customXml" Target="../ink/ink77.xml"/><Relationship Id="rId31" Type="http://schemas.openxmlformats.org/officeDocument/2006/relationships/image" Target="../media/image38.emf"/><Relationship Id="rId44" Type="http://schemas.openxmlformats.org/officeDocument/2006/relationships/customXml" Target="../ink/ink91.xml"/><Relationship Id="rId52" Type="http://schemas.openxmlformats.org/officeDocument/2006/relationships/customXml" Target="../ink/ink97.xml"/><Relationship Id="rId4" Type="http://schemas.openxmlformats.org/officeDocument/2006/relationships/customXml" Target="../ink/ink67.xml"/><Relationship Id="rId9" Type="http://schemas.openxmlformats.org/officeDocument/2006/relationships/customXml" Target="../ink/ink71.xml"/><Relationship Id="rId14" Type="http://schemas.openxmlformats.org/officeDocument/2006/relationships/customXml" Target="../ink/ink74.xml"/><Relationship Id="rId22" Type="http://schemas.openxmlformats.org/officeDocument/2006/relationships/customXml" Target="../ink/ink79.xml"/><Relationship Id="rId27" Type="http://schemas.openxmlformats.org/officeDocument/2006/relationships/image" Target="../media/image36.emf"/><Relationship Id="rId30" Type="http://schemas.openxmlformats.org/officeDocument/2006/relationships/customXml" Target="../ink/ink84.xml"/><Relationship Id="rId35" Type="http://schemas.openxmlformats.org/officeDocument/2006/relationships/image" Target="../media/image40.emf"/><Relationship Id="rId43" Type="http://schemas.openxmlformats.org/officeDocument/2006/relationships/image" Target="../media/image44.emf"/><Relationship Id="rId48" Type="http://schemas.openxmlformats.org/officeDocument/2006/relationships/customXml" Target="../ink/ink94.xml"/><Relationship Id="rId8" Type="http://schemas.openxmlformats.org/officeDocument/2006/relationships/image" Target="../media/image29.emf"/><Relationship Id="rId51" Type="http://schemas.openxmlformats.org/officeDocument/2006/relationships/image" Target="../media/image46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105.xml"/><Relationship Id="rId13" Type="http://schemas.openxmlformats.org/officeDocument/2006/relationships/image" Target="../media/image48.emf"/><Relationship Id="rId18" Type="http://schemas.openxmlformats.org/officeDocument/2006/relationships/customXml" Target="../ink/ink112.xml"/><Relationship Id="rId26" Type="http://schemas.openxmlformats.org/officeDocument/2006/relationships/image" Target="../media/image52.emf"/><Relationship Id="rId3" Type="http://schemas.openxmlformats.org/officeDocument/2006/relationships/customXml" Target="../ink/ink100.xml"/><Relationship Id="rId21" Type="http://schemas.openxmlformats.org/officeDocument/2006/relationships/customXml" Target="../ink/ink114.xml"/><Relationship Id="rId7" Type="http://schemas.openxmlformats.org/officeDocument/2006/relationships/customXml" Target="../ink/ink104.xml"/><Relationship Id="rId12" Type="http://schemas.openxmlformats.org/officeDocument/2006/relationships/customXml" Target="../ink/ink108.xml"/><Relationship Id="rId17" Type="http://schemas.openxmlformats.org/officeDocument/2006/relationships/image" Target="../media/image49.emf"/><Relationship Id="rId25" Type="http://schemas.openxmlformats.org/officeDocument/2006/relationships/customXml" Target="../ink/ink117.xml"/><Relationship Id="rId2" Type="http://schemas.openxmlformats.org/officeDocument/2006/relationships/customXml" Target="../ink/ink99.xml"/><Relationship Id="rId16" Type="http://schemas.openxmlformats.org/officeDocument/2006/relationships/customXml" Target="../ink/ink111.xml"/><Relationship Id="rId20" Type="http://schemas.openxmlformats.org/officeDocument/2006/relationships/customXml" Target="../ink/ink113.xml"/><Relationship Id="rId29" Type="http://schemas.openxmlformats.org/officeDocument/2006/relationships/customXml" Target="../ink/ink120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03.xml"/><Relationship Id="rId11" Type="http://schemas.openxmlformats.org/officeDocument/2006/relationships/customXml" Target="../ink/ink107.xml"/><Relationship Id="rId24" Type="http://schemas.openxmlformats.org/officeDocument/2006/relationships/image" Target="../media/image51.emf"/><Relationship Id="rId5" Type="http://schemas.openxmlformats.org/officeDocument/2006/relationships/customXml" Target="../ink/ink102.xml"/><Relationship Id="rId15" Type="http://schemas.openxmlformats.org/officeDocument/2006/relationships/customXml" Target="../ink/ink110.xml"/><Relationship Id="rId23" Type="http://schemas.openxmlformats.org/officeDocument/2006/relationships/customXml" Target="../ink/ink116.xml"/><Relationship Id="rId28" Type="http://schemas.openxmlformats.org/officeDocument/2006/relationships/customXml" Target="../ink/ink119.xml"/><Relationship Id="rId10" Type="http://schemas.openxmlformats.org/officeDocument/2006/relationships/customXml" Target="../ink/ink106.xml"/><Relationship Id="rId19" Type="http://schemas.openxmlformats.org/officeDocument/2006/relationships/image" Target="../media/image50.emf"/><Relationship Id="rId4" Type="http://schemas.openxmlformats.org/officeDocument/2006/relationships/customXml" Target="../ink/ink101.xml"/><Relationship Id="rId9" Type="http://schemas.openxmlformats.org/officeDocument/2006/relationships/image" Target="../media/image47.emf"/><Relationship Id="rId14" Type="http://schemas.openxmlformats.org/officeDocument/2006/relationships/customXml" Target="../ink/ink109.xml"/><Relationship Id="rId22" Type="http://schemas.openxmlformats.org/officeDocument/2006/relationships/customXml" Target="../ink/ink115.xml"/><Relationship Id="rId27" Type="http://schemas.openxmlformats.org/officeDocument/2006/relationships/customXml" Target="../ink/ink118.xml"/><Relationship Id="rId30" Type="http://schemas.openxmlformats.org/officeDocument/2006/relationships/image" Target="../media/image5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2.xml"/><Relationship Id="rId2" Type="http://schemas.openxmlformats.org/officeDocument/2006/relationships/customXml" Target="../ink/ink121.xml"/><Relationship Id="rId1" Type="http://schemas.openxmlformats.org/officeDocument/2006/relationships/slideLayout" Target="../slideLayouts/slideLayout1.xml"/><Relationship Id="rId4" Type="http://schemas.openxmlformats.org/officeDocument/2006/relationships/customXml" Target="../ink/ink1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ustomXml" Target="../ink/ink12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emf"/><Relationship Id="rId2" Type="http://schemas.openxmlformats.org/officeDocument/2006/relationships/customXml" Target="../ink/ink125.xml"/><Relationship Id="rId1" Type="http://schemas.openxmlformats.org/officeDocument/2006/relationships/slideLayout" Target="../slideLayouts/slideLayout1.xml"/><Relationship Id="rId4" Type="http://schemas.openxmlformats.org/officeDocument/2006/relationships/customXml" Target="../ink/ink12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ustomXml" Target="../ink/ink132.xml"/><Relationship Id="rId3" Type="http://schemas.openxmlformats.org/officeDocument/2006/relationships/customXml" Target="../ink/ink128.xml"/><Relationship Id="rId7" Type="http://schemas.openxmlformats.org/officeDocument/2006/relationships/customXml" Target="../ink/ink131.xml"/><Relationship Id="rId2" Type="http://schemas.openxmlformats.org/officeDocument/2006/relationships/customXml" Target="../ink/ink127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30.xml"/><Relationship Id="rId5" Type="http://schemas.openxmlformats.org/officeDocument/2006/relationships/image" Target="../media/image55.emf"/><Relationship Id="rId10" Type="http://schemas.openxmlformats.org/officeDocument/2006/relationships/customXml" Target="../ink/ink134.xml"/><Relationship Id="rId4" Type="http://schemas.openxmlformats.org/officeDocument/2006/relationships/customXml" Target="../ink/ink129.xml"/><Relationship Id="rId9" Type="http://schemas.openxmlformats.org/officeDocument/2006/relationships/customXml" Target="../ink/ink1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put penna 4"/>
              <p14:cNvContentPartPr/>
              <p14:nvPr/>
            </p14:nvContentPartPr>
            <p14:xfrm>
              <a:off x="1611984" y="1442156"/>
              <a:ext cx="1619280" cy="117036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600104" y="1430276"/>
                <a:ext cx="1643040" cy="119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7" name="Input penna 6"/>
              <p14:cNvContentPartPr/>
              <p14:nvPr/>
            </p14:nvContentPartPr>
            <p14:xfrm>
              <a:off x="3139104" y="2611076"/>
              <a:ext cx="217440" cy="348588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27224" y="2599196"/>
                <a:ext cx="241200" cy="3509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0" name="Input penna 9"/>
              <p14:cNvContentPartPr/>
              <p14:nvPr/>
            </p14:nvContentPartPr>
            <p14:xfrm>
              <a:off x="1517304" y="1404716"/>
              <a:ext cx="82440" cy="2762280"/>
            </p14:xfrm>
          </p:contentPart>
        </mc:Choice>
        <mc:Fallback>
          <p:pic>
            <p:nvPicPr>
              <p:cNvPr id="10" name="Input penna 9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505424" y="1392836"/>
                <a:ext cx="106200" cy="278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1" name="Input penna 10"/>
              <p14:cNvContentPartPr/>
              <p14:nvPr/>
            </p14:nvContentPartPr>
            <p14:xfrm>
              <a:off x="1479864" y="4571996"/>
              <a:ext cx="1508760" cy="1574640"/>
            </p14:xfrm>
          </p:contentPart>
        </mc:Choice>
        <mc:Fallback>
          <p:pic>
            <p:nvPicPr>
              <p:cNvPr id="11" name="Input penna 10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467984" y="4560116"/>
                <a:ext cx="1532520" cy="159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3" name="Input penna 12"/>
              <p14:cNvContentPartPr/>
              <p14:nvPr/>
            </p14:nvContentPartPr>
            <p14:xfrm>
              <a:off x="1593264" y="980276"/>
              <a:ext cx="6872760" cy="377640"/>
            </p14:xfrm>
          </p:contentPart>
        </mc:Choice>
        <mc:Fallback>
          <p:pic>
            <p:nvPicPr>
              <p:cNvPr id="13" name="Input penna 1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581384" y="968396"/>
                <a:ext cx="6896520" cy="40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5" name="Input penna 14"/>
              <p14:cNvContentPartPr/>
              <p14:nvPr/>
            </p14:nvContentPartPr>
            <p14:xfrm>
              <a:off x="3402984" y="2464196"/>
              <a:ext cx="5338800" cy="207720"/>
            </p14:xfrm>
          </p:contentPart>
        </mc:Choice>
        <mc:Fallback>
          <p:pic>
            <p:nvPicPr>
              <p:cNvPr id="15" name="Input penna 14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391104" y="2452316"/>
                <a:ext cx="5362560" cy="23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7" name="Input penna 16"/>
              <p14:cNvContentPartPr/>
              <p14:nvPr/>
            </p14:nvContentPartPr>
            <p14:xfrm>
              <a:off x="8314464" y="1051556"/>
              <a:ext cx="3186720" cy="1590480"/>
            </p14:xfrm>
          </p:contentPart>
        </mc:Choice>
        <mc:Fallback>
          <p:pic>
            <p:nvPicPr>
              <p:cNvPr id="17" name="Input penna 1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302584" y="1039676"/>
                <a:ext cx="3210480" cy="161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9" name="Input penna 18"/>
              <p14:cNvContentPartPr/>
              <p14:nvPr/>
            </p14:nvContentPartPr>
            <p14:xfrm>
              <a:off x="3459504" y="2488676"/>
              <a:ext cx="7732800" cy="3537360"/>
            </p14:xfrm>
          </p:contentPart>
        </mc:Choice>
        <mc:Fallback>
          <p:pic>
            <p:nvPicPr>
              <p:cNvPr id="19" name="Input penna 1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447624" y="2476796"/>
                <a:ext cx="7756560" cy="356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3" name="Input penna 22"/>
              <p14:cNvContentPartPr/>
              <p14:nvPr/>
            </p14:nvContentPartPr>
            <p14:xfrm>
              <a:off x="3176904" y="2875316"/>
              <a:ext cx="537480" cy="3111120"/>
            </p14:xfrm>
          </p:contentPart>
        </mc:Choice>
        <mc:Fallback>
          <p:pic>
            <p:nvPicPr>
              <p:cNvPr id="23" name="Input penna 2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165024" y="2863436"/>
                <a:ext cx="561240" cy="3134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42" name="Input penna 41"/>
              <p14:cNvContentPartPr/>
              <p14:nvPr/>
            </p14:nvContentPartPr>
            <p14:xfrm>
              <a:off x="1810704" y="1432796"/>
              <a:ext cx="1328760" cy="1462320"/>
            </p14:xfrm>
          </p:contentPart>
        </mc:Choice>
        <mc:Fallback>
          <p:pic>
            <p:nvPicPr>
              <p:cNvPr id="42" name="Input penna 4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798824" y="1420916"/>
                <a:ext cx="1352520" cy="148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49" name="Input penna 48"/>
              <p14:cNvContentPartPr/>
              <p14:nvPr/>
            </p14:nvContentPartPr>
            <p14:xfrm>
              <a:off x="3535104" y="5945756"/>
              <a:ext cx="245520" cy="624960"/>
            </p14:xfrm>
          </p:contentPart>
        </mc:Choice>
        <mc:Fallback>
          <p:pic>
            <p:nvPicPr>
              <p:cNvPr id="49" name="Input penna 4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523224" y="5933876"/>
                <a:ext cx="269280" cy="64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52" name="Input penna 51"/>
              <p14:cNvContentPartPr/>
              <p14:nvPr/>
            </p14:nvContentPartPr>
            <p14:xfrm>
              <a:off x="2507664" y="5090396"/>
              <a:ext cx="323280" cy="665640"/>
            </p14:xfrm>
          </p:contentPart>
        </mc:Choice>
        <mc:Fallback>
          <p:pic>
            <p:nvPicPr>
              <p:cNvPr id="52" name="Input penna 5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495784" y="5078516"/>
                <a:ext cx="347040" cy="68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54" name="Input penna 53"/>
              <p14:cNvContentPartPr/>
              <p14:nvPr/>
            </p14:nvContentPartPr>
            <p14:xfrm>
              <a:off x="4416024" y="1206716"/>
              <a:ext cx="5123160" cy="1482120"/>
            </p14:xfrm>
          </p:contentPart>
        </mc:Choice>
        <mc:Fallback>
          <p:pic>
            <p:nvPicPr>
              <p:cNvPr id="54" name="Input penna 5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404144" y="1194836"/>
                <a:ext cx="5146920" cy="150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74" name="Input penna 73"/>
              <p14:cNvContentPartPr/>
              <p14:nvPr/>
            </p14:nvContentPartPr>
            <p14:xfrm>
              <a:off x="3996984" y="1601996"/>
              <a:ext cx="5290560" cy="707760"/>
            </p14:xfrm>
          </p:contentPart>
        </mc:Choice>
        <mc:Fallback>
          <p:pic>
            <p:nvPicPr>
              <p:cNvPr id="74" name="Input penna 73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3985104" y="1590116"/>
                <a:ext cx="5314320" cy="731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86" name="Input penna 85"/>
              <p14:cNvContentPartPr/>
              <p14:nvPr/>
            </p14:nvContentPartPr>
            <p14:xfrm>
              <a:off x="3280584" y="1253876"/>
              <a:ext cx="1347840" cy="1194480"/>
            </p14:xfrm>
          </p:contentPart>
        </mc:Choice>
        <mc:Fallback>
          <p:pic>
            <p:nvPicPr>
              <p:cNvPr id="86" name="Input penna 85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3268704" y="1241996"/>
                <a:ext cx="1371600" cy="1218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89" name="Input penna 88"/>
              <p14:cNvContentPartPr/>
              <p14:nvPr/>
            </p14:nvContentPartPr>
            <p14:xfrm>
              <a:off x="4487304" y="1357556"/>
              <a:ext cx="1238400" cy="1062000"/>
            </p14:xfrm>
          </p:contentPart>
        </mc:Choice>
        <mc:Fallback>
          <p:pic>
            <p:nvPicPr>
              <p:cNvPr id="89" name="Input penna 88"/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4475424" y="1345676"/>
                <a:ext cx="1262160" cy="108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90" name="Input penna 89"/>
              <p14:cNvContentPartPr/>
              <p14:nvPr/>
            </p14:nvContentPartPr>
            <p14:xfrm>
              <a:off x="5618424" y="1187636"/>
              <a:ext cx="1197360" cy="1369440"/>
            </p14:xfrm>
          </p:contentPart>
        </mc:Choice>
        <mc:Fallback>
          <p:pic>
            <p:nvPicPr>
              <p:cNvPr id="90" name="Input penna 89"/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5606544" y="1175756"/>
                <a:ext cx="1221120" cy="139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92" name="Input penna 91"/>
              <p14:cNvContentPartPr/>
              <p14:nvPr/>
            </p14:nvContentPartPr>
            <p14:xfrm>
              <a:off x="3224064" y="1272596"/>
              <a:ext cx="1271880" cy="1060200"/>
            </p14:xfrm>
          </p:contentPart>
        </mc:Choice>
        <mc:Fallback>
          <p:pic>
            <p:nvPicPr>
              <p:cNvPr id="92" name="Input penna 91"/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3212184" y="1260716"/>
                <a:ext cx="1295640" cy="108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95" name="Input penna 94"/>
              <p14:cNvContentPartPr/>
              <p14:nvPr/>
            </p14:nvContentPartPr>
            <p14:xfrm>
              <a:off x="3327744" y="1442156"/>
              <a:ext cx="876960" cy="688680"/>
            </p14:xfrm>
          </p:contentPart>
        </mc:Choice>
        <mc:Fallback>
          <p:pic>
            <p:nvPicPr>
              <p:cNvPr id="95" name="Input penna 9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315864" y="1430276"/>
                <a:ext cx="900720" cy="71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96" name="Input penna 95"/>
              <p14:cNvContentPartPr/>
              <p14:nvPr/>
            </p14:nvContentPartPr>
            <p14:xfrm>
              <a:off x="3450144" y="1404716"/>
              <a:ext cx="565920" cy="586800"/>
            </p14:xfrm>
          </p:contentPart>
        </mc:Choice>
        <mc:Fallback>
          <p:pic>
            <p:nvPicPr>
              <p:cNvPr id="96" name="Input penna 95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3438264" y="1392836"/>
                <a:ext cx="589680" cy="61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98" name="Input penna 97"/>
              <p14:cNvContentPartPr/>
              <p14:nvPr/>
            </p14:nvContentPartPr>
            <p14:xfrm>
              <a:off x="4421064" y="2422796"/>
              <a:ext cx="575640" cy="3280680"/>
            </p14:xfrm>
          </p:contentPart>
        </mc:Choice>
        <mc:Fallback>
          <p:pic>
            <p:nvPicPr>
              <p:cNvPr id="98" name="Input penna 9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409184" y="2410916"/>
                <a:ext cx="599400" cy="330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100" name="Input penna 99"/>
              <p14:cNvContentPartPr/>
              <p14:nvPr/>
            </p14:nvContentPartPr>
            <p14:xfrm>
              <a:off x="5486304" y="2460236"/>
              <a:ext cx="650880" cy="3488400"/>
            </p14:xfrm>
          </p:contentPart>
        </mc:Choice>
        <mc:Fallback>
          <p:pic>
            <p:nvPicPr>
              <p:cNvPr id="100" name="Input penna 9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474424" y="2448356"/>
                <a:ext cx="674640" cy="3512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102" name="Input penna 101"/>
              <p14:cNvContentPartPr/>
              <p14:nvPr/>
            </p14:nvContentPartPr>
            <p14:xfrm>
              <a:off x="6457224" y="2479316"/>
              <a:ext cx="547200" cy="3394080"/>
            </p14:xfrm>
          </p:contentPart>
        </mc:Choice>
        <mc:Fallback>
          <p:pic>
            <p:nvPicPr>
              <p:cNvPr id="102" name="Input penna 10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445344" y="2467436"/>
                <a:ext cx="570960" cy="341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104" name="Input penna 103"/>
              <p14:cNvContentPartPr/>
              <p14:nvPr/>
            </p14:nvContentPartPr>
            <p14:xfrm>
              <a:off x="7645224" y="2620796"/>
              <a:ext cx="471600" cy="3177000"/>
            </p14:xfrm>
          </p:contentPart>
        </mc:Choice>
        <mc:Fallback>
          <p:pic>
            <p:nvPicPr>
              <p:cNvPr id="104" name="Input penna 10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633344" y="2608916"/>
                <a:ext cx="495360" cy="320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107" name="Input penna 106"/>
              <p14:cNvContentPartPr/>
              <p14:nvPr/>
            </p14:nvContentPartPr>
            <p14:xfrm>
              <a:off x="9030864" y="2581916"/>
              <a:ext cx="434160" cy="3281760"/>
            </p14:xfrm>
          </p:contentPart>
        </mc:Choice>
        <mc:Fallback>
          <p:pic>
            <p:nvPicPr>
              <p:cNvPr id="107" name="Input penna 10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018984" y="2570036"/>
                <a:ext cx="457920" cy="330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109" name="Input penna 108"/>
              <p14:cNvContentPartPr/>
              <p14:nvPr/>
            </p14:nvContentPartPr>
            <p14:xfrm>
              <a:off x="11123544" y="2177636"/>
              <a:ext cx="575640" cy="633960"/>
            </p14:xfrm>
          </p:contentPart>
        </mc:Choice>
        <mc:Fallback>
          <p:pic>
            <p:nvPicPr>
              <p:cNvPr id="109" name="Input penna 108"/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11111664" y="2165756"/>
                <a:ext cx="599400" cy="657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99342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602624" y="1465916"/>
              <a:ext cx="5939280" cy="19584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90744" y="1454036"/>
                <a:ext cx="5963040" cy="21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put penna 6"/>
              <p14:cNvContentPartPr/>
              <p14:nvPr/>
            </p14:nvContentPartPr>
            <p14:xfrm>
              <a:off x="2432064" y="1479956"/>
              <a:ext cx="1697400" cy="186732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420184" y="1468076"/>
                <a:ext cx="1721160" cy="1891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9" name="Input penna 8"/>
              <p14:cNvContentPartPr/>
              <p14:nvPr/>
            </p14:nvContentPartPr>
            <p14:xfrm>
              <a:off x="4383624" y="1856156"/>
              <a:ext cx="1706400" cy="177336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371744" y="1844276"/>
                <a:ext cx="1730160" cy="179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0" name="Input penna 9"/>
              <p14:cNvContentPartPr/>
              <p14:nvPr/>
            </p14:nvContentPartPr>
            <p14:xfrm>
              <a:off x="4166544" y="3649316"/>
              <a:ext cx="339840" cy="258120"/>
            </p14:xfrm>
          </p:contentPart>
        </mc:Choice>
        <mc:Fallback>
          <p:pic>
            <p:nvPicPr>
              <p:cNvPr id="10" name="Input penna 9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154664" y="3637436"/>
                <a:ext cx="363600" cy="281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2" name="Input penna 11"/>
              <p14:cNvContentPartPr/>
              <p14:nvPr/>
            </p14:nvContentPartPr>
            <p14:xfrm>
              <a:off x="1479864" y="1790996"/>
              <a:ext cx="2319480" cy="1885680"/>
            </p14:xfrm>
          </p:contentPart>
        </mc:Choice>
        <mc:Fallback>
          <p:pic>
            <p:nvPicPr>
              <p:cNvPr id="12" name="Input penna 11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467984" y="1779116"/>
                <a:ext cx="2343240" cy="190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4" name="Input penna 13"/>
              <p14:cNvContentPartPr/>
              <p14:nvPr/>
            </p14:nvContentPartPr>
            <p14:xfrm>
              <a:off x="4562544" y="2017436"/>
              <a:ext cx="2611440" cy="1715760"/>
            </p14:xfrm>
          </p:contentPart>
        </mc:Choice>
        <mc:Fallback>
          <p:pic>
            <p:nvPicPr>
              <p:cNvPr id="14" name="Input penna 13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550664" y="2005556"/>
                <a:ext cx="2635200" cy="173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6" name="Input penna 15"/>
              <p14:cNvContentPartPr/>
              <p14:nvPr/>
            </p14:nvContentPartPr>
            <p14:xfrm>
              <a:off x="961464" y="2026796"/>
              <a:ext cx="2780640" cy="1764720"/>
            </p14:xfrm>
          </p:contentPart>
        </mc:Choice>
        <mc:Fallback>
          <p:pic>
            <p:nvPicPr>
              <p:cNvPr id="16" name="Input penna 15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949584" y="2014916"/>
                <a:ext cx="2804400" cy="178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8" name="Input penna 17"/>
              <p14:cNvContentPartPr/>
              <p14:nvPr/>
            </p14:nvContentPartPr>
            <p14:xfrm>
              <a:off x="4468224" y="2222996"/>
              <a:ext cx="3459960" cy="1651680"/>
            </p14:xfrm>
          </p:contentPart>
        </mc:Choice>
        <mc:Fallback>
          <p:pic>
            <p:nvPicPr>
              <p:cNvPr id="18" name="Input penna 17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456344" y="2211116"/>
                <a:ext cx="3483720" cy="167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20" name="Input penna 19"/>
              <p14:cNvContentPartPr/>
              <p14:nvPr/>
            </p14:nvContentPartPr>
            <p14:xfrm>
              <a:off x="2130384" y="4408556"/>
              <a:ext cx="5769720" cy="1992600"/>
            </p14:xfrm>
          </p:contentPart>
        </mc:Choice>
        <mc:Fallback>
          <p:pic>
            <p:nvPicPr>
              <p:cNvPr id="20" name="Input penna 1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118504" y="4396676"/>
                <a:ext cx="5793480" cy="201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2" name="Input penna 21"/>
              <p14:cNvContentPartPr/>
              <p14:nvPr/>
            </p14:nvContentPartPr>
            <p14:xfrm>
              <a:off x="3779904" y="3362396"/>
              <a:ext cx="991440" cy="802440"/>
            </p14:xfrm>
          </p:contentPart>
        </mc:Choice>
        <mc:Fallback>
          <p:pic>
            <p:nvPicPr>
              <p:cNvPr id="22" name="Input penna 2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768024" y="3350516"/>
                <a:ext cx="1015200" cy="82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23" name="Input penna 22"/>
              <p14:cNvContentPartPr/>
              <p14:nvPr/>
            </p14:nvContentPartPr>
            <p14:xfrm>
              <a:off x="1555464" y="4411796"/>
              <a:ext cx="1518120" cy="1489680"/>
            </p14:xfrm>
          </p:contentPart>
        </mc:Choice>
        <mc:Fallback>
          <p:pic>
            <p:nvPicPr>
              <p:cNvPr id="23" name="Input penna 2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507584" y="4315676"/>
                <a:ext cx="1613880" cy="168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24" name="Input penna 23"/>
              <p14:cNvContentPartPr/>
              <p14:nvPr/>
            </p14:nvContentPartPr>
            <p14:xfrm>
              <a:off x="2517384" y="4326476"/>
              <a:ext cx="594000" cy="151560"/>
            </p14:xfrm>
          </p:contentPart>
        </mc:Choice>
        <mc:Fallback>
          <p:pic>
            <p:nvPicPr>
              <p:cNvPr id="24" name="Input penna 2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469144" y="4230716"/>
                <a:ext cx="690120" cy="34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25" name="Input penna 24"/>
              <p14:cNvContentPartPr/>
              <p14:nvPr/>
            </p14:nvContentPartPr>
            <p14:xfrm>
              <a:off x="5618424" y="4439516"/>
              <a:ext cx="2187360" cy="181080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570544" y="4343756"/>
                <a:ext cx="2283120" cy="200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26" name="Input penna 25"/>
              <p14:cNvContentPartPr/>
              <p14:nvPr/>
            </p14:nvContentPartPr>
            <p14:xfrm>
              <a:off x="5391984" y="4340516"/>
              <a:ext cx="669960" cy="382680"/>
            </p14:xfrm>
          </p:contentPart>
        </mc:Choice>
        <mc:Fallback>
          <p:pic>
            <p:nvPicPr>
              <p:cNvPr id="26" name="Input penna 2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344104" y="4244396"/>
                <a:ext cx="765720" cy="574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27" name="Input penna 26"/>
              <p14:cNvContentPartPr/>
              <p14:nvPr/>
            </p14:nvContentPartPr>
            <p14:xfrm>
              <a:off x="3931464" y="3433676"/>
              <a:ext cx="678240" cy="527760"/>
            </p14:xfrm>
          </p:contentPart>
        </mc:Choice>
        <mc:Fallback>
          <p:pic>
            <p:nvPicPr>
              <p:cNvPr id="27" name="Input penna 2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883224" y="3337556"/>
                <a:ext cx="774720" cy="720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711126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962544" y="433796"/>
              <a:ext cx="10006920" cy="467604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50664" y="421916"/>
                <a:ext cx="10030680" cy="4699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135265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5783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9550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0488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7198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178184" y="1706396"/>
              <a:ext cx="9842040" cy="44316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166304" y="1694516"/>
                <a:ext cx="9865800" cy="46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Input penna 4"/>
              <p14:cNvContentPartPr/>
              <p14:nvPr/>
            </p14:nvContentPartPr>
            <p14:xfrm>
              <a:off x="4835784" y="1197356"/>
              <a:ext cx="59040" cy="65052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23904" y="1185476"/>
                <a:ext cx="82800" cy="67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7" name="Input penna 6"/>
              <p14:cNvContentPartPr/>
              <p14:nvPr/>
            </p14:nvContentPartPr>
            <p14:xfrm>
              <a:off x="4873584" y="958316"/>
              <a:ext cx="1367280" cy="89928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861704" y="946436"/>
                <a:ext cx="1391040" cy="92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9" name="Input penna 8"/>
              <p14:cNvContentPartPr/>
              <p14:nvPr/>
            </p14:nvContentPartPr>
            <p14:xfrm>
              <a:off x="5109384" y="1200956"/>
              <a:ext cx="452880" cy="36432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097504" y="1189076"/>
                <a:ext cx="476640" cy="38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2" name="Input penna 11"/>
              <p14:cNvContentPartPr/>
              <p14:nvPr/>
            </p14:nvContentPartPr>
            <p14:xfrm>
              <a:off x="4892664" y="1046516"/>
              <a:ext cx="1074960" cy="867600"/>
            </p14:xfrm>
          </p:contentPart>
        </mc:Choice>
        <mc:Fallback>
          <p:pic>
            <p:nvPicPr>
              <p:cNvPr id="12" name="Input penna 11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880784" y="1034636"/>
                <a:ext cx="1098720" cy="89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5" name="Input penna 14"/>
              <p14:cNvContentPartPr/>
              <p14:nvPr/>
            </p14:nvContentPartPr>
            <p14:xfrm>
              <a:off x="5571264" y="1435316"/>
              <a:ext cx="302040" cy="306360"/>
            </p14:xfrm>
          </p:contentPart>
        </mc:Choice>
        <mc:Fallback>
          <p:pic>
            <p:nvPicPr>
              <p:cNvPr id="15" name="Input penna 1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559384" y="1423436"/>
                <a:ext cx="325800" cy="33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6" name="Input penna 15"/>
              <p14:cNvContentPartPr/>
              <p14:nvPr/>
            </p14:nvContentPartPr>
            <p14:xfrm>
              <a:off x="5589984" y="1479956"/>
              <a:ext cx="38160" cy="339840"/>
            </p14:xfrm>
          </p:contentPart>
        </mc:Choice>
        <mc:Fallback>
          <p:pic>
            <p:nvPicPr>
              <p:cNvPr id="16" name="Input penna 15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578104" y="1468076"/>
                <a:ext cx="61920" cy="36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8" name="Input penna 17"/>
              <p14:cNvContentPartPr/>
              <p14:nvPr/>
            </p14:nvContentPartPr>
            <p14:xfrm>
              <a:off x="5307384" y="1885316"/>
              <a:ext cx="697680" cy="4461840"/>
            </p14:xfrm>
          </p:contentPart>
        </mc:Choice>
        <mc:Fallback>
          <p:pic>
            <p:nvPicPr>
              <p:cNvPr id="18" name="Input penna 1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295504" y="1873436"/>
                <a:ext cx="721440" cy="448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3" name="Input penna 22"/>
              <p14:cNvContentPartPr/>
              <p14:nvPr/>
            </p14:nvContentPartPr>
            <p14:xfrm>
              <a:off x="4440144" y="3450236"/>
              <a:ext cx="584280" cy="500040"/>
            </p14:xfrm>
          </p:contentPart>
        </mc:Choice>
        <mc:Fallback>
          <p:pic>
            <p:nvPicPr>
              <p:cNvPr id="23" name="Input penna 2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428264" y="3438356"/>
                <a:ext cx="608040" cy="52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25" name="Input penna 24"/>
              <p14:cNvContentPartPr/>
              <p14:nvPr/>
            </p14:nvContentPartPr>
            <p14:xfrm>
              <a:off x="5363904" y="2059196"/>
              <a:ext cx="3358800" cy="204336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352024" y="2047316"/>
                <a:ext cx="3382560" cy="206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7" name="Input penna 26"/>
              <p14:cNvContentPartPr/>
              <p14:nvPr/>
            </p14:nvContentPartPr>
            <p14:xfrm>
              <a:off x="2883864" y="1796396"/>
              <a:ext cx="2546280" cy="2248200"/>
            </p14:xfrm>
          </p:contentPart>
        </mc:Choice>
        <mc:Fallback>
          <p:pic>
            <p:nvPicPr>
              <p:cNvPr id="27" name="Input penna 2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871984" y="1784516"/>
                <a:ext cx="2570040" cy="227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29" name="Input penna 28"/>
              <p14:cNvContentPartPr/>
              <p14:nvPr/>
            </p14:nvContentPartPr>
            <p14:xfrm>
              <a:off x="2705664" y="876596"/>
              <a:ext cx="1612080" cy="792360"/>
            </p14:xfrm>
          </p:contentPart>
        </mc:Choice>
        <mc:Fallback>
          <p:pic>
            <p:nvPicPr>
              <p:cNvPr id="29" name="Input penna 2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693784" y="864716"/>
                <a:ext cx="1635840" cy="816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33" name="Input penna 32"/>
              <p14:cNvContentPartPr/>
              <p14:nvPr/>
            </p14:nvContentPartPr>
            <p14:xfrm>
              <a:off x="4722744" y="837716"/>
              <a:ext cx="1942200" cy="124200"/>
            </p14:xfrm>
          </p:contentPart>
        </mc:Choice>
        <mc:Fallback>
          <p:pic>
            <p:nvPicPr>
              <p:cNvPr id="33" name="Input penna 3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710864" y="825836"/>
                <a:ext cx="1965960" cy="14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35" name="Input penna 34"/>
              <p14:cNvContentPartPr/>
              <p14:nvPr/>
            </p14:nvContentPartPr>
            <p14:xfrm>
              <a:off x="7315104" y="1112396"/>
              <a:ext cx="1103400" cy="443520"/>
            </p14:xfrm>
          </p:contentPart>
        </mc:Choice>
        <mc:Fallback>
          <p:pic>
            <p:nvPicPr>
              <p:cNvPr id="35" name="Input penna 34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7303224" y="1100516"/>
                <a:ext cx="1127160" cy="46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36" name="Input penna 35"/>
              <p14:cNvContentPartPr/>
              <p14:nvPr/>
            </p14:nvContentPartPr>
            <p14:xfrm>
              <a:off x="8729184" y="1715756"/>
              <a:ext cx="360" cy="360"/>
            </p14:xfrm>
          </p:contentPart>
        </mc:Choice>
        <mc:Fallback>
          <p:pic>
            <p:nvPicPr>
              <p:cNvPr id="36" name="Input penna 3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717304" y="1703876"/>
                <a:ext cx="2412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41" name="Input penna 40"/>
              <p14:cNvContentPartPr/>
              <p14:nvPr/>
            </p14:nvContentPartPr>
            <p14:xfrm>
              <a:off x="2724384" y="1885316"/>
              <a:ext cx="169920" cy="113400"/>
            </p14:xfrm>
          </p:contentPart>
        </mc:Choice>
        <mc:Fallback>
          <p:pic>
            <p:nvPicPr>
              <p:cNvPr id="41" name="Input penna 40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712504" y="1873436"/>
                <a:ext cx="193680" cy="13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42" name="Input penna 41"/>
              <p14:cNvContentPartPr/>
              <p14:nvPr/>
            </p14:nvContentPartPr>
            <p14:xfrm>
              <a:off x="3327744" y="2281316"/>
              <a:ext cx="452880" cy="207720"/>
            </p14:xfrm>
          </p:contentPart>
        </mc:Choice>
        <mc:Fallback>
          <p:pic>
            <p:nvPicPr>
              <p:cNvPr id="42" name="Input penna 4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315864" y="2269436"/>
                <a:ext cx="476640" cy="23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44" name="Input penna 43"/>
              <p14:cNvContentPartPr/>
              <p14:nvPr/>
            </p14:nvContentPartPr>
            <p14:xfrm>
              <a:off x="4826424" y="2837516"/>
              <a:ext cx="877320" cy="57600"/>
            </p14:xfrm>
          </p:contentPart>
        </mc:Choice>
        <mc:Fallback>
          <p:pic>
            <p:nvPicPr>
              <p:cNvPr id="44" name="Input penna 43"/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4814544" y="2825636"/>
                <a:ext cx="901080" cy="8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48" name="Input penna 47"/>
              <p14:cNvContentPartPr/>
              <p14:nvPr/>
            </p14:nvContentPartPr>
            <p14:xfrm>
              <a:off x="5335464" y="1885316"/>
              <a:ext cx="2517480" cy="1697400"/>
            </p14:xfrm>
          </p:contentPart>
        </mc:Choice>
        <mc:Fallback>
          <p:pic>
            <p:nvPicPr>
              <p:cNvPr id="48" name="Input penna 4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323584" y="1873436"/>
                <a:ext cx="2541240" cy="172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49" name="Input penna 48"/>
              <p14:cNvContentPartPr/>
              <p14:nvPr/>
            </p14:nvContentPartPr>
            <p14:xfrm>
              <a:off x="8210784" y="2008076"/>
              <a:ext cx="452880" cy="424440"/>
            </p14:xfrm>
          </p:contentPart>
        </mc:Choice>
        <mc:Fallback>
          <p:pic>
            <p:nvPicPr>
              <p:cNvPr id="49" name="Input penna 4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198904" y="1996196"/>
                <a:ext cx="476640" cy="44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50" name="Input penna 49"/>
              <p14:cNvContentPartPr/>
              <p14:nvPr/>
            </p14:nvContentPartPr>
            <p14:xfrm>
              <a:off x="6608064" y="2761916"/>
              <a:ext cx="754560" cy="132480"/>
            </p14:xfrm>
          </p:contentPart>
        </mc:Choice>
        <mc:Fallback>
          <p:pic>
            <p:nvPicPr>
              <p:cNvPr id="50" name="Input penna 49"/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6596184" y="2750036"/>
                <a:ext cx="778320" cy="15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51" name="Input penna 50"/>
              <p14:cNvContentPartPr/>
              <p14:nvPr/>
            </p14:nvContentPartPr>
            <p14:xfrm>
              <a:off x="7530024" y="3285716"/>
              <a:ext cx="747000" cy="582120"/>
            </p14:xfrm>
          </p:contentPart>
        </mc:Choice>
        <mc:Fallback>
          <p:pic>
            <p:nvPicPr>
              <p:cNvPr id="51" name="Input penna 50"/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7518144" y="3273836"/>
                <a:ext cx="770760" cy="60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53" name="Input penna 52"/>
              <p14:cNvContentPartPr/>
              <p14:nvPr/>
            </p14:nvContentPartPr>
            <p14:xfrm>
              <a:off x="5967264" y="2422436"/>
              <a:ext cx="405720" cy="212400"/>
            </p14:xfrm>
          </p:contentPart>
        </mc:Choice>
        <mc:Fallback>
          <p:pic>
            <p:nvPicPr>
              <p:cNvPr id="53" name="Input penna 5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955384" y="2410556"/>
                <a:ext cx="429480" cy="23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55" name="Input penna 54"/>
              <p14:cNvContentPartPr/>
              <p14:nvPr/>
            </p14:nvContentPartPr>
            <p14:xfrm>
              <a:off x="7117104" y="3044876"/>
              <a:ext cx="216000" cy="283680"/>
            </p14:xfrm>
          </p:contentPart>
        </mc:Choice>
        <mc:Fallback>
          <p:pic>
            <p:nvPicPr>
              <p:cNvPr id="55" name="Input penna 5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105224" y="3032996"/>
                <a:ext cx="239760" cy="307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04369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7" name="Input penna 16"/>
              <p14:cNvContentPartPr/>
              <p14:nvPr/>
            </p14:nvContentPartPr>
            <p14:xfrm>
              <a:off x="3308664" y="735116"/>
              <a:ext cx="358560" cy="354600"/>
            </p14:xfrm>
          </p:contentPart>
        </mc:Choice>
        <mc:Fallback>
          <p:pic>
            <p:nvPicPr>
              <p:cNvPr id="17" name="Input penna 16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96784" y="723236"/>
                <a:ext cx="382320" cy="37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9" name="Input penna 28"/>
              <p14:cNvContentPartPr/>
              <p14:nvPr/>
            </p14:nvContentPartPr>
            <p14:xfrm>
              <a:off x="8172984" y="786596"/>
              <a:ext cx="528480" cy="392040"/>
            </p14:xfrm>
          </p:contentPart>
        </mc:Choice>
        <mc:Fallback>
          <p:pic>
            <p:nvPicPr>
              <p:cNvPr id="29" name="Input penna 2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161104" y="774716"/>
                <a:ext cx="552240" cy="41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1" name="Input penna 30"/>
              <p14:cNvContentPartPr/>
              <p14:nvPr/>
            </p14:nvContentPartPr>
            <p14:xfrm>
              <a:off x="7842504" y="1574276"/>
              <a:ext cx="59400" cy="761760"/>
            </p14:xfrm>
          </p:contentPart>
        </mc:Choice>
        <mc:Fallback>
          <p:pic>
            <p:nvPicPr>
              <p:cNvPr id="31" name="Input penna 30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830624" y="1562396"/>
                <a:ext cx="83160" cy="78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33" name="Input penna 32"/>
              <p14:cNvContentPartPr/>
              <p14:nvPr/>
            </p14:nvContentPartPr>
            <p14:xfrm>
              <a:off x="8144904" y="1574276"/>
              <a:ext cx="924120" cy="745200"/>
            </p14:xfrm>
          </p:contentPart>
        </mc:Choice>
        <mc:Fallback>
          <p:pic>
            <p:nvPicPr>
              <p:cNvPr id="33" name="Input penna 3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133024" y="1562396"/>
                <a:ext cx="947880" cy="76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4" name="Input penna 33"/>
              <p14:cNvContentPartPr/>
              <p14:nvPr/>
            </p14:nvContentPartPr>
            <p14:xfrm>
              <a:off x="8088024" y="2469956"/>
              <a:ext cx="669960" cy="4072680"/>
            </p14:xfrm>
          </p:contentPart>
        </mc:Choice>
        <mc:Fallback>
          <p:pic>
            <p:nvPicPr>
              <p:cNvPr id="34" name="Input penna 33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076144" y="2458076"/>
                <a:ext cx="693720" cy="409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7" name="Input penna 36"/>
              <p14:cNvContentPartPr/>
              <p14:nvPr/>
            </p14:nvContentPartPr>
            <p14:xfrm>
              <a:off x="1656264" y="1216076"/>
              <a:ext cx="8627400" cy="4952160"/>
            </p14:xfrm>
          </p:contentPart>
        </mc:Choice>
        <mc:Fallback>
          <p:pic>
            <p:nvPicPr>
              <p:cNvPr id="37" name="Input penna 3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644384" y="1204196"/>
                <a:ext cx="8651160" cy="497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39" name="Input penna 38"/>
              <p14:cNvContentPartPr/>
              <p14:nvPr/>
            </p14:nvContentPartPr>
            <p14:xfrm>
              <a:off x="3269424" y="1647716"/>
              <a:ext cx="388440" cy="313560"/>
            </p14:xfrm>
          </p:contentPart>
        </mc:Choice>
        <mc:Fallback>
          <p:pic>
            <p:nvPicPr>
              <p:cNvPr id="39" name="Input penna 38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257544" y="1635836"/>
                <a:ext cx="412200" cy="33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40" name="Input penna 39"/>
              <p14:cNvContentPartPr/>
              <p14:nvPr/>
            </p14:nvContentPartPr>
            <p14:xfrm>
              <a:off x="2959104" y="2138396"/>
              <a:ext cx="1577160" cy="1044720"/>
            </p14:xfrm>
          </p:contentPart>
        </mc:Choice>
        <mc:Fallback>
          <p:pic>
            <p:nvPicPr>
              <p:cNvPr id="40" name="Input penna 3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947224" y="2126516"/>
                <a:ext cx="1600920" cy="106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45" name="Input penna 44"/>
              <p14:cNvContentPartPr/>
              <p14:nvPr/>
            </p14:nvContentPartPr>
            <p14:xfrm>
              <a:off x="7861944" y="1704236"/>
              <a:ext cx="1182600" cy="618840"/>
            </p14:xfrm>
          </p:contentPart>
        </mc:Choice>
        <mc:Fallback>
          <p:pic>
            <p:nvPicPr>
              <p:cNvPr id="45" name="Input penna 4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850064" y="1692356"/>
                <a:ext cx="1206360" cy="64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46" name="Input penna 45"/>
              <p14:cNvContentPartPr/>
              <p14:nvPr/>
            </p14:nvContentPartPr>
            <p14:xfrm>
              <a:off x="8295744" y="2432156"/>
              <a:ext cx="3583440" cy="2547720"/>
            </p14:xfrm>
          </p:contentPart>
        </mc:Choice>
        <mc:Fallback>
          <p:pic>
            <p:nvPicPr>
              <p:cNvPr id="46" name="Input penna 4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283864" y="2420276"/>
                <a:ext cx="3607200" cy="257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48" name="Input penna 47"/>
              <p14:cNvContentPartPr/>
              <p14:nvPr/>
            </p14:nvContentPartPr>
            <p14:xfrm>
              <a:off x="5609064" y="2186996"/>
              <a:ext cx="3092400" cy="2705760"/>
            </p14:xfrm>
          </p:contentPart>
        </mc:Choice>
        <mc:Fallback>
          <p:pic>
            <p:nvPicPr>
              <p:cNvPr id="48" name="Input penna 4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597184" y="2175116"/>
                <a:ext cx="3116160" cy="272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51" name="Input penna 50"/>
              <p14:cNvContentPartPr/>
              <p14:nvPr/>
            </p14:nvContentPartPr>
            <p14:xfrm>
              <a:off x="2139384" y="2026796"/>
              <a:ext cx="858600" cy="835560"/>
            </p14:xfrm>
          </p:contentPart>
        </mc:Choice>
        <mc:Fallback>
          <p:pic>
            <p:nvPicPr>
              <p:cNvPr id="51" name="Input penna 50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2127504" y="2014916"/>
                <a:ext cx="882360" cy="85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53" name="Input penna 52"/>
              <p14:cNvContentPartPr/>
              <p14:nvPr/>
            </p14:nvContentPartPr>
            <p14:xfrm>
              <a:off x="2356824" y="2394356"/>
              <a:ext cx="364320" cy="132480"/>
            </p14:xfrm>
          </p:contentPart>
        </mc:Choice>
        <mc:Fallback>
          <p:pic>
            <p:nvPicPr>
              <p:cNvPr id="53" name="Input penna 52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2344944" y="2382476"/>
                <a:ext cx="388080" cy="15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55" name="Input penna 54"/>
              <p14:cNvContentPartPr/>
              <p14:nvPr/>
            </p14:nvContentPartPr>
            <p14:xfrm>
              <a:off x="2224704" y="2507396"/>
              <a:ext cx="217080" cy="208440"/>
            </p14:xfrm>
          </p:contentPart>
        </mc:Choice>
        <mc:Fallback>
          <p:pic>
            <p:nvPicPr>
              <p:cNvPr id="55" name="Input penna 5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212824" y="2495516"/>
                <a:ext cx="240840" cy="23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57" name="Input penna 56"/>
              <p14:cNvContentPartPr/>
              <p14:nvPr/>
            </p14:nvContentPartPr>
            <p14:xfrm>
              <a:off x="1055784" y="2422796"/>
              <a:ext cx="7754760" cy="2989080"/>
            </p14:xfrm>
          </p:contentPart>
        </mc:Choice>
        <mc:Fallback>
          <p:pic>
            <p:nvPicPr>
              <p:cNvPr id="57" name="Input penna 56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043904" y="2410916"/>
                <a:ext cx="7778520" cy="3012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96288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008624" y="1798196"/>
              <a:ext cx="10077480" cy="33264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96744" y="1786316"/>
                <a:ext cx="10101240" cy="35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8112144" y="1065236"/>
              <a:ext cx="70560" cy="84384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100264" y="1053356"/>
                <a:ext cx="94320" cy="86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8" name="Input penna 7"/>
              <p14:cNvContentPartPr/>
              <p14:nvPr/>
            </p14:nvContentPartPr>
            <p14:xfrm>
              <a:off x="8125824" y="1103396"/>
              <a:ext cx="1426680" cy="87048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113944" y="1091516"/>
                <a:ext cx="1450440" cy="89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0" name="Input penna 19"/>
              <p14:cNvContentPartPr/>
              <p14:nvPr/>
            </p14:nvContentPartPr>
            <p14:xfrm>
              <a:off x="1296264" y="1016276"/>
              <a:ext cx="1918800" cy="832680"/>
            </p14:xfrm>
          </p:contentPart>
        </mc:Choice>
        <mc:Fallback>
          <p:pic>
            <p:nvPicPr>
              <p:cNvPr id="20" name="Input penna 1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284384" y="1004396"/>
                <a:ext cx="1942560" cy="85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9" name="Input penna 28"/>
              <p14:cNvContentPartPr/>
              <p14:nvPr/>
            </p14:nvContentPartPr>
            <p14:xfrm>
              <a:off x="10152624" y="5486396"/>
              <a:ext cx="360" cy="360"/>
            </p14:xfrm>
          </p:contentPart>
        </mc:Choice>
        <mc:Fallback>
          <p:pic>
            <p:nvPicPr>
              <p:cNvPr id="29" name="Input penna 28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0140744" y="5474516"/>
                <a:ext cx="2412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30" name="Input penna 29"/>
              <p14:cNvContentPartPr/>
              <p14:nvPr/>
            </p14:nvContentPartPr>
            <p14:xfrm>
              <a:off x="8329224" y="1187636"/>
              <a:ext cx="918720" cy="695880"/>
            </p14:xfrm>
          </p:contentPart>
        </mc:Choice>
        <mc:Fallback>
          <p:pic>
            <p:nvPicPr>
              <p:cNvPr id="30" name="Input penna 29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8317344" y="1175756"/>
                <a:ext cx="942480" cy="719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32" name="Input penna 31"/>
              <p14:cNvContentPartPr/>
              <p14:nvPr/>
            </p14:nvContentPartPr>
            <p14:xfrm>
              <a:off x="2036064" y="1762916"/>
              <a:ext cx="8229960" cy="3271320"/>
            </p14:xfrm>
          </p:contentPart>
        </mc:Choice>
        <mc:Fallback>
          <p:pic>
            <p:nvPicPr>
              <p:cNvPr id="32" name="Input penna 31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024184" y="1751036"/>
                <a:ext cx="8253720" cy="329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37" name="Input penna 36"/>
              <p14:cNvContentPartPr/>
              <p14:nvPr/>
            </p14:nvContentPartPr>
            <p14:xfrm>
              <a:off x="9435504" y="4588196"/>
              <a:ext cx="1235880" cy="136080"/>
            </p14:xfrm>
          </p:contentPart>
        </mc:Choice>
        <mc:Fallback>
          <p:pic>
            <p:nvPicPr>
              <p:cNvPr id="37" name="Input penna 3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423624" y="4576316"/>
                <a:ext cx="1259640" cy="159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49" name="Input penna 48"/>
              <p14:cNvContentPartPr/>
              <p14:nvPr/>
            </p14:nvContentPartPr>
            <p14:xfrm>
              <a:off x="7654584" y="1951196"/>
              <a:ext cx="905400" cy="2072520"/>
            </p14:xfrm>
          </p:contentPart>
        </mc:Choice>
        <mc:Fallback>
          <p:pic>
            <p:nvPicPr>
              <p:cNvPr id="49" name="Input penna 48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642704" y="1939316"/>
                <a:ext cx="929160" cy="209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54" name="Input penna 53"/>
              <p14:cNvContentPartPr/>
              <p14:nvPr/>
            </p14:nvContentPartPr>
            <p14:xfrm>
              <a:off x="8536584" y="1555196"/>
              <a:ext cx="509400" cy="641520"/>
            </p14:xfrm>
          </p:contentPart>
        </mc:Choice>
        <mc:Fallback>
          <p:pic>
            <p:nvPicPr>
              <p:cNvPr id="54" name="Input penna 5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524704" y="1543316"/>
                <a:ext cx="533160" cy="66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57" name="Input penna 56"/>
              <p14:cNvContentPartPr/>
              <p14:nvPr/>
            </p14:nvContentPartPr>
            <p14:xfrm>
              <a:off x="7654584" y="3967916"/>
              <a:ext cx="858240" cy="96120"/>
            </p14:xfrm>
          </p:contentPart>
        </mc:Choice>
        <mc:Fallback>
          <p:pic>
            <p:nvPicPr>
              <p:cNvPr id="57" name="Input penna 56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7642704" y="3956036"/>
                <a:ext cx="882000" cy="11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64" name="Input penna 63"/>
              <p14:cNvContentPartPr/>
              <p14:nvPr/>
            </p14:nvContentPartPr>
            <p14:xfrm>
              <a:off x="8464584" y="2394356"/>
              <a:ext cx="191520" cy="1650240"/>
            </p14:xfrm>
          </p:contentPart>
        </mc:Choice>
        <mc:Fallback>
          <p:pic>
            <p:nvPicPr>
              <p:cNvPr id="64" name="Input penna 6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452704" y="2382476"/>
                <a:ext cx="215280" cy="167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66" name="Input penna 65"/>
              <p14:cNvContentPartPr/>
              <p14:nvPr/>
            </p14:nvContentPartPr>
            <p14:xfrm>
              <a:off x="8512464" y="4034516"/>
              <a:ext cx="123840" cy="1961280"/>
            </p14:xfrm>
          </p:contentPart>
        </mc:Choice>
        <mc:Fallback>
          <p:pic>
            <p:nvPicPr>
              <p:cNvPr id="66" name="Input penna 65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8500584" y="4022636"/>
                <a:ext cx="147600" cy="198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68" name="Input penna 67"/>
              <p14:cNvContentPartPr/>
              <p14:nvPr/>
            </p14:nvContentPartPr>
            <p14:xfrm>
              <a:off x="7220424" y="4181756"/>
              <a:ext cx="510480" cy="468000"/>
            </p14:xfrm>
          </p:contentPart>
        </mc:Choice>
        <mc:Fallback>
          <p:pic>
            <p:nvPicPr>
              <p:cNvPr id="68" name="Input penna 6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208544" y="4169876"/>
                <a:ext cx="534240" cy="49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72" name="Input penna 71"/>
              <p14:cNvContentPartPr/>
              <p14:nvPr/>
            </p14:nvContentPartPr>
            <p14:xfrm>
              <a:off x="9122304" y="3813476"/>
              <a:ext cx="587880" cy="498240"/>
            </p14:xfrm>
          </p:contentPart>
        </mc:Choice>
        <mc:Fallback>
          <p:pic>
            <p:nvPicPr>
              <p:cNvPr id="72" name="Input penna 71"/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9110424" y="3801596"/>
                <a:ext cx="611640" cy="52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74" name="Input penna 73"/>
              <p14:cNvContentPartPr/>
              <p14:nvPr/>
            </p14:nvContentPartPr>
            <p14:xfrm>
              <a:off x="8253984" y="1291316"/>
              <a:ext cx="258840" cy="288720"/>
            </p14:xfrm>
          </p:contentPart>
        </mc:Choice>
        <mc:Fallback>
          <p:pic>
            <p:nvPicPr>
              <p:cNvPr id="74" name="Input penna 7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242104" y="1279436"/>
                <a:ext cx="282600" cy="31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79" name="Input penna 78"/>
              <p14:cNvContentPartPr/>
              <p14:nvPr/>
            </p14:nvContentPartPr>
            <p14:xfrm>
              <a:off x="8484024" y="1979636"/>
              <a:ext cx="38520" cy="2067480"/>
            </p14:xfrm>
          </p:contentPart>
        </mc:Choice>
        <mc:Fallback>
          <p:pic>
            <p:nvPicPr>
              <p:cNvPr id="79" name="Input penna 78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8472144" y="1967756"/>
                <a:ext cx="62280" cy="209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81" name="Input penna 80"/>
              <p14:cNvContentPartPr/>
              <p14:nvPr/>
            </p14:nvContentPartPr>
            <p14:xfrm>
              <a:off x="8493384" y="1894676"/>
              <a:ext cx="89640" cy="2206440"/>
            </p14:xfrm>
          </p:contentPart>
        </mc:Choice>
        <mc:Fallback>
          <p:pic>
            <p:nvPicPr>
              <p:cNvPr id="81" name="Input penna 80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8481504" y="1882796"/>
                <a:ext cx="113400" cy="223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88" name="Input penna 87"/>
              <p14:cNvContentPartPr/>
              <p14:nvPr/>
            </p14:nvContentPartPr>
            <p14:xfrm>
              <a:off x="8220144" y="2948396"/>
              <a:ext cx="523800" cy="153360"/>
            </p14:xfrm>
          </p:contentPart>
        </mc:Choice>
        <mc:Fallback>
          <p:pic>
            <p:nvPicPr>
              <p:cNvPr id="88" name="Input penna 87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8208264" y="2936516"/>
                <a:ext cx="547560" cy="17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89" name="Input penna 88"/>
              <p14:cNvContentPartPr/>
              <p14:nvPr/>
            </p14:nvContentPartPr>
            <p14:xfrm>
              <a:off x="9888744" y="3535196"/>
              <a:ext cx="10080" cy="245160"/>
            </p14:xfrm>
          </p:contentPart>
        </mc:Choice>
        <mc:Fallback>
          <p:pic>
            <p:nvPicPr>
              <p:cNvPr id="89" name="Input penna 88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9876864" y="3523316"/>
                <a:ext cx="33840" cy="26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90" name="Input penna 89"/>
              <p14:cNvContentPartPr/>
              <p14:nvPr/>
            </p14:nvContentPartPr>
            <p14:xfrm>
              <a:off x="10105464" y="4571996"/>
              <a:ext cx="118440" cy="415800"/>
            </p14:xfrm>
          </p:contentPart>
        </mc:Choice>
        <mc:Fallback>
          <p:pic>
            <p:nvPicPr>
              <p:cNvPr id="90" name="Input penna 89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10093584" y="4560116"/>
                <a:ext cx="142200" cy="43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92" name="Input penna 91"/>
              <p14:cNvContentPartPr/>
              <p14:nvPr/>
            </p14:nvContentPartPr>
            <p14:xfrm>
              <a:off x="8276664" y="3252236"/>
              <a:ext cx="387000" cy="29160"/>
            </p14:xfrm>
          </p:contentPart>
        </mc:Choice>
        <mc:Fallback>
          <p:pic>
            <p:nvPicPr>
              <p:cNvPr id="92" name="Input penna 91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8264784" y="3240356"/>
                <a:ext cx="410760" cy="5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95" name="Input penna 94"/>
              <p14:cNvContentPartPr/>
              <p14:nvPr/>
            </p14:nvContentPartPr>
            <p14:xfrm>
              <a:off x="6900384" y="3421796"/>
              <a:ext cx="1470960" cy="556560"/>
            </p14:xfrm>
          </p:contentPart>
        </mc:Choice>
        <mc:Fallback>
          <p:pic>
            <p:nvPicPr>
              <p:cNvPr id="95" name="Input penna 94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6888504" y="3409916"/>
                <a:ext cx="1494720" cy="58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97" name="Input penna 96"/>
              <p14:cNvContentPartPr/>
              <p14:nvPr/>
            </p14:nvContentPartPr>
            <p14:xfrm>
              <a:off x="5213064" y="1828796"/>
              <a:ext cx="282960" cy="254880"/>
            </p14:xfrm>
          </p:contentPart>
        </mc:Choice>
        <mc:Fallback>
          <p:pic>
            <p:nvPicPr>
              <p:cNvPr id="97" name="Input penna 96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5201184" y="1816916"/>
                <a:ext cx="306720" cy="27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98" name="Input penna 97"/>
              <p14:cNvContentPartPr/>
              <p14:nvPr/>
            </p14:nvContentPartPr>
            <p14:xfrm>
              <a:off x="5731464" y="2319116"/>
              <a:ext cx="302040" cy="415080"/>
            </p14:xfrm>
          </p:contentPart>
        </mc:Choice>
        <mc:Fallback>
          <p:pic>
            <p:nvPicPr>
              <p:cNvPr id="98" name="Input penna 97"/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5719584" y="2307236"/>
                <a:ext cx="325800" cy="438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99" name="Input penna 98"/>
              <p14:cNvContentPartPr/>
              <p14:nvPr/>
            </p14:nvContentPartPr>
            <p14:xfrm>
              <a:off x="7117104" y="3139196"/>
              <a:ext cx="905400" cy="603720"/>
            </p14:xfrm>
          </p:contentPart>
        </mc:Choice>
        <mc:Fallback>
          <p:pic>
            <p:nvPicPr>
              <p:cNvPr id="99" name="Input penna 9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105224" y="3127316"/>
                <a:ext cx="929160" cy="62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5">
            <p14:nvContentPartPr>
              <p14:cNvPr id="104" name="Input penna 103"/>
              <p14:cNvContentPartPr/>
              <p14:nvPr/>
            </p14:nvContentPartPr>
            <p14:xfrm>
              <a:off x="8370984" y="3977996"/>
              <a:ext cx="1216440" cy="186480"/>
            </p14:xfrm>
          </p:contentPart>
        </mc:Choice>
        <mc:Fallback>
          <p:pic>
            <p:nvPicPr>
              <p:cNvPr id="104" name="Input penna 103"/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8359104" y="3966116"/>
                <a:ext cx="1240200" cy="210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7">
            <p14:nvContentPartPr>
              <p14:cNvPr id="105" name="Input penna 104"/>
              <p14:cNvContentPartPr/>
              <p14:nvPr/>
            </p14:nvContentPartPr>
            <p14:xfrm>
              <a:off x="10512984" y="2121116"/>
              <a:ext cx="874800" cy="3035880"/>
            </p14:xfrm>
          </p:contentPart>
        </mc:Choice>
        <mc:Fallback>
          <p:pic>
            <p:nvPicPr>
              <p:cNvPr id="105" name="Input penna 10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0501104" y="2109236"/>
                <a:ext cx="898560" cy="3059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106" name="Input penna 105"/>
              <p14:cNvContentPartPr/>
              <p14:nvPr/>
            </p14:nvContentPartPr>
            <p14:xfrm>
              <a:off x="10048944" y="2903396"/>
              <a:ext cx="952560" cy="876960"/>
            </p14:xfrm>
          </p:contentPart>
        </mc:Choice>
        <mc:Fallback>
          <p:pic>
            <p:nvPicPr>
              <p:cNvPr id="106" name="Input penna 10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0037064" y="2891516"/>
                <a:ext cx="976320" cy="900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9">
            <p14:nvContentPartPr>
              <p14:cNvPr id="108" name="Input penna 107"/>
              <p14:cNvContentPartPr/>
              <p14:nvPr/>
            </p14:nvContentPartPr>
            <p14:xfrm>
              <a:off x="7984344" y="2375636"/>
              <a:ext cx="312120" cy="273600"/>
            </p14:xfrm>
          </p:contentPart>
        </mc:Choice>
        <mc:Fallback>
          <p:pic>
            <p:nvPicPr>
              <p:cNvPr id="108" name="Input penna 10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972464" y="2363756"/>
                <a:ext cx="335880" cy="29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109" name="Input penna 108"/>
              <p14:cNvContentPartPr/>
              <p14:nvPr/>
            </p14:nvContentPartPr>
            <p14:xfrm>
              <a:off x="7701744" y="3044876"/>
              <a:ext cx="302040" cy="211320"/>
            </p14:xfrm>
          </p:contentPart>
        </mc:Choice>
        <mc:Fallback>
          <p:pic>
            <p:nvPicPr>
              <p:cNvPr id="109" name="Input penna 108"/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7689864" y="3032996"/>
                <a:ext cx="325800" cy="23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110" name="Input penna 109"/>
              <p14:cNvContentPartPr/>
              <p14:nvPr/>
            </p14:nvContentPartPr>
            <p14:xfrm>
              <a:off x="7720464" y="2856236"/>
              <a:ext cx="405720" cy="292680"/>
            </p14:xfrm>
          </p:contentPart>
        </mc:Choice>
        <mc:Fallback>
          <p:pic>
            <p:nvPicPr>
              <p:cNvPr id="110" name="Input penna 10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708584" y="2844356"/>
                <a:ext cx="429480" cy="31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3">
            <p14:nvContentPartPr>
              <p14:cNvPr id="111" name="Input penna 110"/>
              <p14:cNvContentPartPr/>
              <p14:nvPr/>
            </p14:nvContentPartPr>
            <p14:xfrm>
              <a:off x="8418144" y="1951196"/>
              <a:ext cx="200520" cy="2310120"/>
            </p14:xfrm>
          </p:contentPart>
        </mc:Choice>
        <mc:Fallback>
          <p:pic>
            <p:nvPicPr>
              <p:cNvPr id="111" name="Input penna 11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406264" y="1939316"/>
                <a:ext cx="224280" cy="2333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23153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630704" y="1394996"/>
              <a:ext cx="8362080" cy="373356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618824" y="1383116"/>
                <a:ext cx="8385840" cy="375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0" name="Input penna 9"/>
              <p14:cNvContentPartPr/>
              <p14:nvPr/>
            </p14:nvContentPartPr>
            <p14:xfrm>
              <a:off x="6295944" y="5110916"/>
              <a:ext cx="528480" cy="507600"/>
            </p14:xfrm>
          </p:contentPart>
        </mc:Choice>
        <mc:Fallback>
          <p:pic>
            <p:nvPicPr>
              <p:cNvPr id="10" name="Input penna 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284064" y="5099036"/>
                <a:ext cx="552240" cy="53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4" name="Input penna 13"/>
              <p14:cNvContentPartPr/>
              <p14:nvPr/>
            </p14:nvContentPartPr>
            <p14:xfrm>
              <a:off x="6698424" y="1489316"/>
              <a:ext cx="2200680" cy="3441240"/>
            </p14:xfrm>
          </p:contentPart>
        </mc:Choice>
        <mc:Fallback>
          <p:pic>
            <p:nvPicPr>
              <p:cNvPr id="14" name="Input penna 1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686544" y="1477436"/>
                <a:ext cx="2224440" cy="346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7" name="Input penna 16"/>
              <p14:cNvContentPartPr/>
              <p14:nvPr/>
            </p14:nvContentPartPr>
            <p14:xfrm>
              <a:off x="9318864" y="4175996"/>
              <a:ext cx="730440" cy="892440"/>
            </p14:xfrm>
          </p:contentPart>
        </mc:Choice>
        <mc:Fallback>
          <p:pic>
            <p:nvPicPr>
              <p:cNvPr id="17" name="Input penna 1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306984" y="4164116"/>
                <a:ext cx="754200" cy="91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2" name="Input penna 21"/>
              <p14:cNvContentPartPr/>
              <p14:nvPr/>
            </p14:nvContentPartPr>
            <p14:xfrm>
              <a:off x="1809984" y="1394996"/>
              <a:ext cx="7023240" cy="3611160"/>
            </p14:xfrm>
          </p:contentPart>
        </mc:Choice>
        <mc:Fallback>
          <p:pic>
            <p:nvPicPr>
              <p:cNvPr id="22" name="Input penna 2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798104" y="1383116"/>
                <a:ext cx="7047000" cy="3634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45" name="Input penna 44"/>
              <p14:cNvContentPartPr/>
              <p14:nvPr/>
            </p14:nvContentPartPr>
            <p14:xfrm>
              <a:off x="8399424" y="673916"/>
              <a:ext cx="707400" cy="905760"/>
            </p14:xfrm>
          </p:contentPart>
        </mc:Choice>
        <mc:Fallback>
          <p:pic>
            <p:nvPicPr>
              <p:cNvPr id="45" name="Input penna 4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387544" y="662036"/>
                <a:ext cx="731160" cy="92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50" name="Input penna 49"/>
              <p14:cNvContentPartPr/>
              <p14:nvPr/>
            </p14:nvContentPartPr>
            <p14:xfrm>
              <a:off x="7418784" y="4081316"/>
              <a:ext cx="2896200" cy="123480"/>
            </p14:xfrm>
          </p:contentPart>
        </mc:Choice>
        <mc:Fallback>
          <p:pic>
            <p:nvPicPr>
              <p:cNvPr id="50" name="Input penna 49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406904" y="4069436"/>
                <a:ext cx="2919960" cy="14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59" name="Input penna 58"/>
              <p14:cNvContentPartPr/>
              <p14:nvPr/>
            </p14:nvContentPartPr>
            <p14:xfrm>
              <a:off x="4684944" y="1253876"/>
              <a:ext cx="915480" cy="1621800"/>
            </p14:xfrm>
          </p:contentPart>
        </mc:Choice>
        <mc:Fallback>
          <p:pic>
            <p:nvPicPr>
              <p:cNvPr id="59" name="Input penna 5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673064" y="1241996"/>
                <a:ext cx="939240" cy="164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67" name="Input penna 66"/>
              <p14:cNvContentPartPr/>
              <p14:nvPr/>
            </p14:nvContentPartPr>
            <p14:xfrm>
              <a:off x="1536744" y="518396"/>
              <a:ext cx="443160" cy="1008000"/>
            </p14:xfrm>
          </p:contentPart>
        </mc:Choice>
        <mc:Fallback>
          <p:pic>
            <p:nvPicPr>
              <p:cNvPr id="67" name="Input penna 6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524864" y="506516"/>
                <a:ext cx="466920" cy="103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71" name="Input penna 70"/>
              <p14:cNvContentPartPr/>
              <p14:nvPr/>
            </p14:nvContentPartPr>
            <p14:xfrm>
              <a:off x="7616784" y="1414076"/>
              <a:ext cx="1191600" cy="1028160"/>
            </p14:xfrm>
          </p:contentPart>
        </mc:Choice>
        <mc:Fallback>
          <p:pic>
            <p:nvPicPr>
              <p:cNvPr id="71" name="Input penna 70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604904" y="1402196"/>
                <a:ext cx="1215360" cy="105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74" name="Input penna 73"/>
              <p14:cNvContentPartPr/>
              <p14:nvPr/>
            </p14:nvContentPartPr>
            <p14:xfrm>
              <a:off x="7571424" y="1479956"/>
              <a:ext cx="1469880" cy="1065960"/>
            </p14:xfrm>
          </p:contentPart>
        </mc:Choice>
        <mc:Fallback>
          <p:pic>
            <p:nvPicPr>
              <p:cNvPr id="74" name="Input penna 7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559544" y="1468076"/>
                <a:ext cx="1493640" cy="108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88" name="Input penna 87"/>
              <p14:cNvContentPartPr/>
              <p14:nvPr/>
            </p14:nvContentPartPr>
            <p14:xfrm>
              <a:off x="7683024" y="1545836"/>
              <a:ext cx="160560" cy="19440"/>
            </p14:xfrm>
          </p:contentPart>
        </mc:Choice>
        <mc:Fallback>
          <p:pic>
            <p:nvPicPr>
              <p:cNvPr id="88" name="Input penna 8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671144" y="1533956"/>
                <a:ext cx="184320" cy="4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90" name="Input penna 89"/>
              <p14:cNvContentPartPr/>
              <p14:nvPr/>
            </p14:nvContentPartPr>
            <p14:xfrm>
              <a:off x="7546944" y="3210116"/>
              <a:ext cx="419040" cy="349560"/>
            </p14:xfrm>
          </p:contentPart>
        </mc:Choice>
        <mc:Fallback>
          <p:pic>
            <p:nvPicPr>
              <p:cNvPr id="90" name="Input penna 89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535064" y="3198236"/>
                <a:ext cx="442800" cy="37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99" name="Input penna 98"/>
              <p14:cNvContentPartPr/>
              <p14:nvPr/>
            </p14:nvContentPartPr>
            <p14:xfrm>
              <a:off x="339384" y="4864316"/>
              <a:ext cx="1752480" cy="61920"/>
            </p14:xfrm>
          </p:contentPart>
        </mc:Choice>
        <mc:Fallback>
          <p:pic>
            <p:nvPicPr>
              <p:cNvPr id="99" name="Input penna 98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27504" y="4852436"/>
                <a:ext cx="1776240" cy="8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02" name="Input penna 101"/>
              <p14:cNvContentPartPr/>
              <p14:nvPr/>
            </p14:nvContentPartPr>
            <p14:xfrm>
              <a:off x="471504" y="3661916"/>
              <a:ext cx="3569040" cy="2061360"/>
            </p14:xfrm>
          </p:contentPart>
        </mc:Choice>
        <mc:Fallback>
          <p:pic>
            <p:nvPicPr>
              <p:cNvPr id="102" name="Input penna 10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59624" y="3650036"/>
                <a:ext cx="3592800" cy="208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04" name="Input penna 103"/>
              <p14:cNvContentPartPr/>
              <p14:nvPr/>
            </p14:nvContentPartPr>
            <p14:xfrm>
              <a:off x="3761184" y="2921756"/>
              <a:ext cx="4743720" cy="1565640"/>
            </p14:xfrm>
          </p:contentPart>
        </mc:Choice>
        <mc:Fallback>
          <p:pic>
            <p:nvPicPr>
              <p:cNvPr id="104" name="Input penna 10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749304" y="2909876"/>
                <a:ext cx="4767480" cy="158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11" name="Input penna 110"/>
              <p14:cNvContentPartPr/>
              <p14:nvPr/>
            </p14:nvContentPartPr>
            <p14:xfrm>
              <a:off x="8529024" y="3290036"/>
              <a:ext cx="473400" cy="407880"/>
            </p14:xfrm>
          </p:contentPart>
        </mc:Choice>
        <mc:Fallback>
          <p:pic>
            <p:nvPicPr>
              <p:cNvPr id="111" name="Input penna 11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517144" y="3278156"/>
                <a:ext cx="497160" cy="43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112" name="Input penna 111"/>
              <p14:cNvContentPartPr/>
              <p14:nvPr/>
            </p14:nvContentPartPr>
            <p14:xfrm>
              <a:off x="6211704" y="4128836"/>
              <a:ext cx="363960" cy="273960"/>
            </p14:xfrm>
          </p:contentPart>
        </mc:Choice>
        <mc:Fallback>
          <p:pic>
            <p:nvPicPr>
              <p:cNvPr id="112" name="Input penna 111"/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6199824" y="4116956"/>
                <a:ext cx="387720" cy="29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113" name="Input penna 112"/>
              <p14:cNvContentPartPr/>
              <p14:nvPr/>
            </p14:nvContentPartPr>
            <p14:xfrm>
              <a:off x="5872944" y="3998156"/>
              <a:ext cx="792000" cy="45360"/>
            </p14:xfrm>
          </p:contentPart>
        </mc:Choice>
        <mc:Fallback>
          <p:pic>
            <p:nvPicPr>
              <p:cNvPr id="113" name="Input penna 112"/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5861064" y="3986276"/>
                <a:ext cx="815760" cy="6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116" name="Input penna 115"/>
              <p14:cNvContentPartPr/>
              <p14:nvPr/>
            </p14:nvContentPartPr>
            <p14:xfrm>
              <a:off x="2960184" y="1489316"/>
              <a:ext cx="1150200" cy="1508760"/>
            </p14:xfrm>
          </p:contentPart>
        </mc:Choice>
        <mc:Fallback>
          <p:pic>
            <p:nvPicPr>
              <p:cNvPr id="116" name="Input penna 11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948304" y="1477436"/>
                <a:ext cx="1173960" cy="153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117" name="Input penna 116"/>
              <p14:cNvContentPartPr/>
              <p14:nvPr/>
            </p14:nvContentPartPr>
            <p14:xfrm>
              <a:off x="3988344" y="2045516"/>
              <a:ext cx="2394000" cy="1942560"/>
            </p14:xfrm>
          </p:contentPart>
        </mc:Choice>
        <mc:Fallback>
          <p:pic>
            <p:nvPicPr>
              <p:cNvPr id="117" name="Input penna 11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976464" y="2033636"/>
                <a:ext cx="2417760" cy="196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118" name="Input penna 117"/>
              <p14:cNvContentPartPr/>
              <p14:nvPr/>
            </p14:nvContentPartPr>
            <p14:xfrm>
              <a:off x="5203704" y="1517756"/>
              <a:ext cx="338400" cy="1612440"/>
            </p14:xfrm>
          </p:contentPart>
        </mc:Choice>
        <mc:Fallback>
          <p:pic>
            <p:nvPicPr>
              <p:cNvPr id="118" name="Input penna 117"/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5191824" y="1505876"/>
                <a:ext cx="362160" cy="1636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88682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0" name="Input penna 9"/>
              <p14:cNvContentPartPr/>
              <p14:nvPr/>
            </p14:nvContentPartPr>
            <p14:xfrm>
              <a:off x="848424" y="335516"/>
              <a:ext cx="11001600" cy="5890320"/>
            </p14:xfrm>
          </p:contentPart>
        </mc:Choice>
        <mc:Fallback>
          <p:pic>
            <p:nvPicPr>
              <p:cNvPr id="10" name="Input penna 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36544" y="323636"/>
                <a:ext cx="11025360" cy="591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8" name="Input penna 67"/>
              <p14:cNvContentPartPr/>
              <p14:nvPr/>
            </p14:nvContentPartPr>
            <p14:xfrm>
              <a:off x="3669024" y="603356"/>
              <a:ext cx="3391560" cy="5369760"/>
            </p14:xfrm>
          </p:contentPart>
        </mc:Choice>
        <mc:Fallback>
          <p:pic>
            <p:nvPicPr>
              <p:cNvPr id="68" name="Input penna 6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620784" y="507236"/>
                <a:ext cx="3488040" cy="556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9" name="Input penna 68"/>
              <p14:cNvContentPartPr/>
              <p14:nvPr/>
            </p14:nvContentPartPr>
            <p14:xfrm>
              <a:off x="4458864" y="508676"/>
              <a:ext cx="3468240" cy="5110560"/>
            </p14:xfrm>
          </p:contentPart>
        </mc:Choice>
        <mc:Fallback>
          <p:pic>
            <p:nvPicPr>
              <p:cNvPr id="69" name="Input penna 6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410984" y="412556"/>
                <a:ext cx="3564360" cy="5302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85706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put penna 4"/>
              <p14:cNvContentPartPr/>
              <p14:nvPr/>
            </p14:nvContentPartPr>
            <p14:xfrm>
              <a:off x="1683264" y="461876"/>
              <a:ext cx="9516240" cy="392184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671384" y="449996"/>
                <a:ext cx="9540000" cy="3945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8405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385904" y="1451876"/>
              <a:ext cx="8112600" cy="37728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74024" y="1439996"/>
                <a:ext cx="8136360" cy="401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1668504" y="2347196"/>
              <a:ext cx="9729720" cy="409428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656624" y="2335316"/>
                <a:ext cx="9753480" cy="4118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51910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074504" y="1851476"/>
              <a:ext cx="10945080" cy="273060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062624" y="1839596"/>
                <a:ext cx="10968840" cy="275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8" name="Input penna 7"/>
              <p14:cNvContentPartPr/>
              <p14:nvPr/>
            </p14:nvContentPartPr>
            <p14:xfrm>
              <a:off x="1988904" y="905036"/>
              <a:ext cx="867600" cy="98100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977024" y="893156"/>
                <a:ext cx="891360" cy="100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0" name="Input penna 9"/>
              <p14:cNvContentPartPr/>
              <p14:nvPr/>
            </p14:nvContentPartPr>
            <p14:xfrm>
              <a:off x="5024424" y="4369676"/>
              <a:ext cx="811080" cy="485640"/>
            </p14:xfrm>
          </p:contentPart>
        </mc:Choice>
        <mc:Fallback>
          <p:pic>
            <p:nvPicPr>
              <p:cNvPr id="10" name="Input penna 9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012544" y="4357796"/>
                <a:ext cx="834840" cy="50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2" name="Input penna 11"/>
              <p14:cNvContentPartPr/>
              <p14:nvPr/>
            </p14:nvContentPartPr>
            <p14:xfrm>
              <a:off x="2234064" y="1822676"/>
              <a:ext cx="603360" cy="72360"/>
            </p14:xfrm>
          </p:contentPart>
        </mc:Choice>
        <mc:Fallback>
          <p:pic>
            <p:nvPicPr>
              <p:cNvPr id="12" name="Input penna 1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186184" y="1726556"/>
                <a:ext cx="699480" cy="26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3" name="Input penna 12"/>
              <p14:cNvContentPartPr/>
              <p14:nvPr/>
            </p14:nvContentPartPr>
            <p14:xfrm>
              <a:off x="5184624" y="4195076"/>
              <a:ext cx="612720" cy="81000"/>
            </p14:xfrm>
          </p:contentPart>
        </mc:Choice>
        <mc:Fallback>
          <p:pic>
            <p:nvPicPr>
              <p:cNvPr id="13" name="Input penna 1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136744" y="4098956"/>
                <a:ext cx="708840" cy="27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4" name="Input penna 13"/>
              <p14:cNvContentPartPr/>
              <p14:nvPr/>
            </p14:nvContentPartPr>
            <p14:xfrm>
              <a:off x="7267944" y="1727276"/>
              <a:ext cx="698040" cy="149040"/>
            </p14:xfrm>
          </p:contentPart>
        </mc:Choice>
        <mc:Fallback>
          <p:pic>
            <p:nvPicPr>
              <p:cNvPr id="14" name="Input penna 1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220064" y="1631156"/>
                <a:ext cx="793800" cy="341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6" name="Input penna 15"/>
              <p14:cNvContentPartPr/>
              <p14:nvPr/>
            </p14:nvContentPartPr>
            <p14:xfrm>
              <a:off x="2564184" y="1866596"/>
              <a:ext cx="9530640" cy="2725560"/>
            </p14:xfrm>
          </p:contentPart>
        </mc:Choice>
        <mc:Fallback>
          <p:pic>
            <p:nvPicPr>
              <p:cNvPr id="16" name="Input penna 1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552304" y="1854716"/>
                <a:ext cx="9554400" cy="274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8" name="Input penna 17"/>
              <p14:cNvContentPartPr/>
              <p14:nvPr/>
            </p14:nvContentPartPr>
            <p14:xfrm>
              <a:off x="3478584" y="3054236"/>
              <a:ext cx="547200" cy="783000"/>
            </p14:xfrm>
          </p:contentPart>
        </mc:Choice>
        <mc:Fallback>
          <p:pic>
            <p:nvPicPr>
              <p:cNvPr id="18" name="Input penna 1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466704" y="3042356"/>
                <a:ext cx="570960" cy="806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684416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0</Words>
  <Application>Microsoft Office PowerPoint</Application>
  <PresentationFormat>Widescreen</PresentationFormat>
  <Paragraphs>0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PIPAN MICHELE</dc:creator>
  <cp:lastModifiedBy>PIPAN MICHELE</cp:lastModifiedBy>
  <cp:revision>2</cp:revision>
  <dcterms:created xsi:type="dcterms:W3CDTF">2017-01-13T16:17:14Z</dcterms:created>
  <dcterms:modified xsi:type="dcterms:W3CDTF">2017-01-13T17:02:56Z</dcterms:modified>
</cp:coreProperties>
</file>