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15" r:id="rId26"/>
    <p:sldId id="316" r:id="rId27"/>
    <p:sldId id="317" r:id="rId28"/>
    <p:sldId id="318" r:id="rId29"/>
    <p:sldId id="319" r:id="rId30"/>
    <p:sldId id="320" r:id="rId31"/>
    <p:sldId id="321" r:id="rId32"/>
    <p:sldId id="322" r:id="rId33"/>
    <p:sldId id="323" r:id="rId34"/>
    <p:sldId id="324" r:id="rId3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4:46.5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C001A7B-195E-49F3-A706-7AD525382E4B}" emma:medium="tactile" emma:mode="ink">
          <msink:context xmlns:msink="http://schemas.microsoft.com/ink/2010/main" type="inkDrawing" rotatedBoundingBox="968,1486 6441,1492 6440,1575 967,1569" semanticType="underline" shapeName="Other">
            <msink:sourceLink direction="with" ref="{BE286035-A276-4CED-8808-4D6CA08B37C5}"/>
          </msink:context>
        </emma:interpretation>
      </emma:emma>
    </inkml:annotationXML>
    <inkml:trace contextRef="#ctx0" brushRef="#br0">0 26 0,'105'26'0,"104"-26"0,106 26 15,130-26 1,52 0 0,106-26-1,77 26 1,-25 0 0,0 26-1,-105-26 1,-131 0-1,-158 0 1,-182 0 0,-158-26-1,-182-26 1,261 52 0</inkml:trace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5:00.110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B489767-6ED7-41C7-9A44-CA19553630FD}" emma:medium="tactile" emma:mode="ink">
          <msink:context xmlns:msink="http://schemas.microsoft.com/ink/2010/main" type="writingRegion" rotatedBoundingBox="19324,6441 20948,6441 20948,8012 19324,8012"/>
        </emma:interpretation>
      </emma:emma>
    </inkml:annotationXML>
    <inkml:traceGroup>
      <inkml:annotationXML>
        <emma:emma xmlns:emma="http://www.w3.org/2003/04/emma" version="1.0">
          <emma:interpretation id="{AEDAD5DC-F52E-4775-A0F4-DC552D3C19D1}" emma:medium="tactile" emma:mode="ink">
            <msink:context xmlns:msink="http://schemas.microsoft.com/ink/2010/main" type="paragraph" rotatedBoundingBox="19324,6441 20948,6441 20948,8012 19324,801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7BD9DFA-F5FC-4D7F-A4CC-F2DE92B3F6BB}" emma:medium="tactile" emma:mode="ink">
              <msink:context xmlns:msink="http://schemas.microsoft.com/ink/2010/main" type="line" rotatedBoundingBox="19324,6441 20948,6441 20948,8012 19324,8012"/>
            </emma:interpretation>
          </emma:emma>
        </inkml:annotationXML>
        <inkml:traceGroup>
          <inkml:annotationXML>
            <emma:emma xmlns:emma="http://www.w3.org/2003/04/emma" version="1.0">
              <emma:interpretation id="{D07AE65D-114D-4E61-9DAF-BE49335EE468}" emma:medium="tactile" emma:mode="ink">
                <msink:context xmlns:msink="http://schemas.microsoft.com/ink/2010/main" type="inkWord" rotatedBoundingBox="19324,6441 20948,6441 20948,8012 19324,8012"/>
              </emma:interpretation>
              <emma:one-of disjunction-type="recognition" id="oneOf0">
                <emma:interpretation id="interp0" emma:lang="it-IT" emma:confidence="0">
                  <emma:literal>*</emma:literal>
                </emma:interpretation>
                <emma:interpretation id="interp1" emma:lang="it-IT" emma:confidence="0">
                  <emma:literal>f</emma:literal>
                </emma:interpretation>
                <emma:interpretation id="interp2" emma:lang="it-IT" emma:confidence="0">
                  <emma:literal>A</emma:literal>
                </emma:interpretation>
                <emma:interpretation id="interp3" emma:lang="it-IT" emma:confidence="0">
                  <emma:literal>&amp;</emma:literal>
                </emma:interpretation>
                <emma:interpretation id="interp4" emma:lang="it-IT" emma:confidence="0">
                  <emma:literal>z</emma:literal>
                </emma:interpretation>
              </emma:one-of>
            </emma:emma>
          </inkml:annotationXML>
          <inkml:trace contextRef="#ctx0" brushRef="#br0">1075 26 0,'104'-26'15,"-156"78"-15,-79 53 0,-52 52 0,-27 79 16,1 25 0,52-25-1,26-53 1,52-78-1,53-53 1,26-52 0,0-104-1,26-132 1,0-26 0,-26 262-1</inkml:trace>
          <inkml:trace contextRef="#ctx0" brushRef="#br0" timeOffset="487.3234">-261 628 0,'184'26'0,"104"-52"0,78 105 16,1-1 0,-79-52-1,-157-104 1,-131 78 0</inkml:trace>
          <inkml:trace contextRef="#ctx0" brushRef="#br0" timeOffset="276.3778">211 131 0,'104'78'0,"1"105"15,26 1-15,0 104 16,26-26-1,-26-53 1,-26-52 0,-53-78-1,-52-79 1,-105-131 15,-78-52-15,183 183-1</inkml:trace>
        </inkml:traceGroup>
      </inkml:traceGroup>
    </inkml:traceGroup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5:08.89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DFF32BD-030F-4134-B950-6B366AB7023D}" emma:medium="tactile" emma:mode="ink">
          <msink:context xmlns:msink="http://schemas.microsoft.com/ink/2010/main" type="writingRegion" rotatedBoundingBox="25006,10552 26787,10552 26787,13537 25006,13537"/>
        </emma:interpretation>
      </emma:emma>
    </inkml:annotationXML>
    <inkml:traceGroup>
      <inkml:annotationXML>
        <emma:emma xmlns:emma="http://www.w3.org/2003/04/emma" version="1.0">
          <emma:interpretation id="{E61D5813-1C92-40CD-AEDD-266009D5B5CC}" emma:medium="tactile" emma:mode="ink">
            <msink:context xmlns:msink="http://schemas.microsoft.com/ink/2010/main" type="paragraph" rotatedBoundingBox="25006,10552 26787,10552 26787,13537 25006,1353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5AC1AFB-227A-475E-87BC-0395DFE09DD0}" emma:medium="tactile" emma:mode="ink">
              <msink:context xmlns:msink="http://schemas.microsoft.com/ink/2010/main" type="line" rotatedBoundingBox="25006,10552 26787,10552 26787,13537 25006,13537"/>
            </emma:interpretation>
          </emma:emma>
        </inkml:annotationXML>
        <inkml:traceGroup>
          <inkml:annotationXML>
            <emma:emma xmlns:emma="http://www.w3.org/2003/04/emma" version="1.0">
              <emma:interpretation id="{06AB7E3D-EFB3-47CD-BFD2-9CC6394914F4}" emma:medium="tactile" emma:mode="ink">
                <msink:context xmlns:msink="http://schemas.microsoft.com/ink/2010/main" type="inkWord" rotatedBoundingBox="25006,10552 26787,10552 26787,13537 25006,13537">
                  <msink:destinationLink direction="to" ref="{3BC8B22D-235A-4C1B-A43C-D1BF4D9B5333}"/>
                  <msink:destinationLink direction="with" ref="{E2BBD881-06D1-4B0D-AB5B-B2EF3E42A2D6}"/>
                </msink:context>
              </emma:interpretation>
              <emma:one-of disjunction-type="recognition" id="oneOf0">
                <emma:interpretation id="interp0" emma:lang="it-IT" emma:confidence="0">
                  <emma:literal>di</emma:literal>
                </emma:interpretation>
                <emma:interpretation id="interp1" emma:lang="it-IT" emma:confidence="0">
                  <emma:literal>da</emma:literal>
                </emma:interpretation>
                <emma:interpretation id="interp2" emma:lang="it-IT" emma:confidence="0">
                  <emma:literal>de</emma:literal>
                </emma:interpretation>
                <emma:interpretation id="interp3" emma:lang="it-IT" emma:confidence="0">
                  <emma:literal>lo</emma:literal>
                </emma:interpretation>
                <emma:interpretation id="interp4" emma:lang="it-IT" emma:confidence="0">
                  <emma:literal>do</emma:literal>
                </emma:interpretation>
              </emma:one-of>
            </emma:emma>
          </inkml:annotationXML>
          <inkml:trace contextRef="#ctx0" brushRef="#br0">1676 0 0,'0'157'0,"27"-52"15,-27 26 1,26 52-1,0 0 1,-26 53 0,26 0-1,-26 25 1,0-25 0,0 0-1,0-27 1,0-52-1,0-26 1,0-52 0,0-53-1,0 0 17,0-26-17,0 0 1,0 0-1,0 0 1,0 0 0,0 0-1,0 0 1,0 0 0,-52-26-1,-27 26 1,-52 0-1,-52-52 1,-27 25 0,-25 1-1,-1 0 1,27 0 0,78 26-1,0-26 1,78 26-1,27 0 1,52 52 15,27 27-15,25 25 0,27 1-1,0 26 1,52-52-1,-26-27 1,0-52 0,-79-26-1,-52-53 1,-52 1 0,-79-27-1,-52 26 1,-1 53-1,27 52 1,26 1 0,26-1-1,105 26 1,27 0 0,51 1-1,27-1 1,-53-52-1,-52 0 17,-52-26-17,-27-26 1,-25 25 0,77 1-1,80-26 1,-53 52-1</inkml:trace>
        </inkml:traceGroup>
      </inkml:traceGroup>
    </inkml:traceGroup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5:09.65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2BBD881-06D1-4B0D-AB5B-B2EF3E42A2D6}" emma:medium="tactile" emma:mode="ink">
          <msink:context xmlns:msink="http://schemas.microsoft.com/ink/2010/main" type="inkDrawing" rotatedBoundingBox="26710,13035 26887,17516 26746,17521 26569,13041" semanticType="callout" shapeName="Other">
            <msink:sourceLink direction="with" ref="{06AB7E3D-EFB3-47CD-BFD2-9CC6394914F4}"/>
          </msink:context>
        </emma:interpretation>
      </emma:emma>
    </inkml:annotationXML>
    <inkml:trace contextRef="#ctx0" brushRef="#br0">0 0 0,'26'53'0,"-26"-1"0,0 27 16,0-1-16,0 53 15,0 0 1,26 26 0,1 53-1,-27 52 1,26-27 0,0 27-1,0 52 1,-26 1-1,26-1 17,-26-26-17,0 0 1,-26-52 0,26-1-1,0-51 1,0-27-1,0-26 1,26-27 0,0 1-1,-26-53 1,27 27 0,-27-53-1,-27-52 1,-77-236-1,104 262 1</inkml:trace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5:05.94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83882E4-EAD3-4144-9BE7-1D9A1BB0DA15}" emma:medium="tactile" emma:mode="ink">
          <msink:context xmlns:msink="http://schemas.microsoft.com/ink/2010/main" type="writingRegion" rotatedBoundingBox="32228,1696 29991,9623 23767,7867 26004,-59"/>
        </emma:interpretation>
      </emma:emma>
    </inkml:annotationXML>
    <inkml:traceGroup>
      <inkml:annotationXML>
        <emma:emma xmlns:emma="http://www.w3.org/2003/04/emma" version="1.0">
          <emma:interpretation id="{68BEBA99-87F8-4EFA-8E28-50AFCD413404}" emma:medium="tactile" emma:mode="ink">
            <msink:context xmlns:msink="http://schemas.microsoft.com/ink/2010/main" type="paragraph" rotatedBoundingBox="32228,1696 29991,9623 23767,7867 26004,-5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4D55D4C-0D0B-43F7-962B-6F047957F2C0}" emma:medium="tactile" emma:mode="ink">
              <msink:context xmlns:msink="http://schemas.microsoft.com/ink/2010/main" type="line" rotatedBoundingBox="32228,1696 29991,9623 23767,7867 26004,-59"/>
            </emma:interpretation>
          </emma:emma>
        </inkml:annotationXML>
        <inkml:traceGroup>
          <inkml:annotationXML>
            <emma:emma xmlns:emma="http://www.w3.org/2003/04/emma" version="1.0">
              <emma:interpretation id="{C877AEDD-4DF1-4C2A-9B89-97EBB28DBD7E}" emma:medium="tactile" emma:mode="ink">
                <msink:context xmlns:msink="http://schemas.microsoft.com/ink/2010/main" type="inkWord" rotatedBoundingBox="32228,1696 29991,9623 23767,7867 26004,-59">
                  <msink:destinationLink direction="from" ref="{3BC8B22D-235A-4C1B-A43C-D1BF4D9B5333}"/>
                </msink:context>
              </emma:interpretation>
              <emma:one-of disjunction-type="recognition" id="oneOf0">
                <emma:interpretation id="interp0" emma:lang="it-IT" emma:confidence="0">
                  <emma:literal>%</emma:literal>
                </emma:interpretation>
                <emma:interpretation id="interp1" emma:lang="it-IT" emma:confidence="0">
                  <emma:literal>E</emma:literal>
                </emma:interpretation>
                <emma:interpretation id="interp2" emma:lang="it-IT" emma:confidence="0">
                  <emma:literal>I</emma:literal>
                </emma:interpretation>
                <emma:interpretation id="interp3" emma:lang="it-IT" emma:confidence="0">
                  <emma:literal>È</emma:literal>
                </emma:interpretation>
                <emma:interpretation id="interp4" emma:lang="it-IT" emma:confidence="0">
                  <emma:literal>É</emma:literal>
                </emma:interpretation>
              </emma:one-of>
            </emma:emma>
          </inkml:annotationXML>
          <inkml:trace contextRef="#ctx0" brushRef="#br0">1283 5536 0,'52'-52'0,"-78"52"0,26 26 0,26 26 16,0-26-16,-26 53 0,0 0 15,0 156-15,0-52 16,-26 1-1,26 25 1,-26 27 0,26-27-1,-26-25 1,26-1 0,0-78-1,0-1 1,0-51-1,0-1 1,26-52 0,-26 26-1,0-26 1,0 0 0,0 0-1,0 0 1,0 0 15,0 0-15,0 0-1,0 0 1,0 0 0,0 0-1,-26 0 1,0 0-1,-53 0 1,-26 0 0,-78 0-1,-26-26 1,-27 26 0,-26-26-1,0 26 1,26 0-1,27-26 1,26 26 0,52 0-1,52 0 1,27 0 0,52 0 15,0 0-16,0 0 1,26 26 0,0-26-1,0 26 1,1 0 0,-27 1-1,0 25 1,0 0-1,26-25 1,0 25 0,0-52-1,26 0 1,1-26 0,-53-53-1,-26 1 1,-53-27-1,1 52 1,-53 27 0,0 52-1,52 1 1,27 51 15,78 1-15,79-1-1,26-25 1,26-27 0,-53-26-1,-51 0 1,-53 0 0,-26 0-1,-1 0 1,54 26-1,77 0 1,54-26 0,-158 0-1</inkml:trace>
          <inkml:trace contextRef="#ctx0" brushRef="#br0" timeOffset="5040.2326">1492 404 0,'79'-105'0,"-53"26"0,-26 27 15,-26-27 1,-53 27-1,-52 26 1,-104 26 0,-1 52-1,-52 27 1,26 52 0,53 0-1,104 0 1,79 0-1,130-27 1,80-25 0,104-27-1,52-52 1,-26 26 0,-78-26 15,-131 0-16,-53 0 1,-52-26 0,-26 0-1,0-26 1,26-27 0,0 79-1</inkml:trace>
          <inkml:trace contextRef="#ctx0" brushRef="#br0" timeOffset="5481.6558">2252 587 0,'26'26'0,"0"0"0,-26 27 16,0 25-16,0-25 0,0-27 15,26 0 1,27-52 15,25-27-31,53-51 16,-26 25-1,-27 27 1,-25 26 0,-27 52-1,0 26 1,-26 27 15,26-1-15,53-52-1,52-26 1,-131 0 0</inkml:trace>
          <inkml:trace contextRef="#ctx0" brushRef="#br0" timeOffset="-1727.6054">1545 1451 0,'26'26'0,"-26"27"0,0 51 0,0 1 15,-26 52 1,-1 53-1,27 52 1,-26 52 0,26 26-1,-26 27 1,26 26 0,0-1-1,26 1 1,-26-52-1,0-53 1,0-79 0,0-78-1,0-52 1,0-79 0,0 0 15,0 0-31,26 0 31,-26-53-15,0 53-1,27-26 1,25 26 0,79 0-1,52 0 1,79 0-1,78 0 1,27-26 0,52 0-1,-52 26 1,-1-27 0,-78 27-1,-52 0 1,-79 0-1,-52 0 1,-53 0 0,-52 0-1,0 0 1,-52-26 0,-53 26 15,0 0-16,27 26 1,52-26 0,52 53-1,26-1 1,53-26 0,52 27-1,0-27 1,-26-26-1,0-52 1,-79 25 0,-25-51-1,-80-1 1,-52 1 0,-26 25-1,27 53 1,-1 27-1,53 51 17,25 1-32,54-27 31,-27-52-15</inkml:trace>
        </inkml:traceGroup>
      </inkml:traceGroup>
    </inkml:traceGroup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5:20.382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5289 0 0,'105'-78'0,"-288"156"0,-79 79 0,-78 79 15,-53 26 1,0 52-1,-78 26 1,-53 79 0,-52 79-1,26 26 1,0-1 0,105-77-1,104-80 1,106-156-1,130-106 1,79-77 0,26-132-1,78-209 1,27-79 0,26-105-1,-131 498 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5:20.779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0,'78'-52'16,"524"654"-16,-261-183 16,78 79-1,52 52 16,53 26-31,26 52 16,26 27 0,-52-27 15,-53-52-15,-157-157-1,-183-157 16,-183-314-31,52 52 16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5:31.06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E286035-A276-4CED-8808-4D6CA08B37C5}" emma:medium="tactile" emma:mode="ink">
          <msink:context xmlns:msink="http://schemas.microsoft.com/ink/2010/main" type="writingRegion" rotatedBoundingBox="2382,182 4163,182 4163,1256 2382,1256">
            <msink:destinationLink direction="with" ref="{9C001A7B-195E-49F3-A706-7AD525382E4B}"/>
          </msink:context>
        </emma:interpretation>
      </emma:emma>
    </inkml:annotationXML>
    <inkml:traceGroup>
      <inkml:annotationXML>
        <emma:emma xmlns:emma="http://www.w3.org/2003/04/emma" version="1.0">
          <emma:interpretation id="{0238C9DB-4F4A-44F0-9A31-28AD1E2DC255}" emma:medium="tactile" emma:mode="ink">
            <msink:context xmlns:msink="http://schemas.microsoft.com/ink/2010/main" type="paragraph" rotatedBoundingBox="2382,182 4163,182 4163,1256 2382,125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30ACAC4-A01F-4161-B5CE-9B5CC1E6A4EB}" emma:medium="tactile" emma:mode="ink">
              <msink:context xmlns:msink="http://schemas.microsoft.com/ink/2010/main" type="line" rotatedBoundingBox="2382,182 4163,182 4163,1256 2382,1256"/>
            </emma:interpretation>
          </emma:emma>
        </inkml:annotationXML>
        <inkml:traceGroup>
          <inkml:annotationXML>
            <emma:emma xmlns:emma="http://www.w3.org/2003/04/emma" version="1.0">
              <emma:interpretation id="{6A861B26-98A2-47FE-B0C7-B5CA07FEB899}" emma:medium="tactile" emma:mode="ink">
                <msink:context xmlns:msink="http://schemas.microsoft.com/ink/2010/main" type="inkWord" rotatedBoundingBox="2382,182 4163,182 4163,1256 2382,1256"/>
              </emma:interpretation>
              <emma:one-of disjunction-type="recognition" id="oneOf0">
                <emma:interpretation id="interp0" emma:lang="it-IT" emma:confidence="0">
                  <emma:literal>In</emma:literal>
                </emma:interpretation>
                <emma:interpretation id="interp1" emma:lang="it-IT" emma:confidence="0">
                  <emma:literal>tn</emma:literal>
                </emma:interpretation>
                <emma:interpretation id="interp2" emma:lang="it-IT" emma:confidence="0">
                  <emma:literal>tu</emma:literal>
                </emma:interpretation>
                <emma:interpretation id="interp3" emma:lang="it-IT" emma:confidence="0">
                  <emma:literal>Ton</emma:literal>
                </emma:interpretation>
                <emma:interpretation id="interp4" emma:lang="it-IT" emma:confidence="0">
                  <emma:literal>Ten</emma:literal>
                </emma:interpretation>
              </emma:one-of>
            </emma:emma>
          </inkml:annotationXML>
          <inkml:trace contextRef="#ctx0" brushRef="#br0">0 43 0,'105'-27'0,"52"1"15,105 52 1,0-26-16,-27 27 31,1-27-31,-105 0 16,-52 26 31,-132 26-47,-78-26 31,0 27-31,131-53 31</inkml:trace>
          <inkml:trace contextRef="#ctx0" brushRef="#br0" timeOffset="-289.0736">707 16 0,'0'79'0,"0"52"0,-26 26 15,0 26 1,26-25-1,52-54 1,-52 1 0,0-53-1,-78-104 1,-1-79 0,0-26-1,79 157 16</inkml:trace>
          <inkml:trace contextRef="#ctx0" brushRef="#br0" timeOffset="440.4466">1048 645 0,'131'340'16,"-131"-287"-1,0-27 1,26-52 0,26-27-1,27-25 1,-1-1 0,-25 27-1,25 26 1,1 52-1,-27 26 1,-26 53 0,27-26-1,-27-27 1,-52-131 15,26 79-15</inkml:trace>
        </inkml:traceGroup>
      </inkml:traceGroup>
    </inkml:traceGroup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5:35.20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BE51B5F-F198-4282-9886-DBCD2A81C2DA}" emma:medium="tactile" emma:mode="ink">
          <msink:context xmlns:msink="http://schemas.microsoft.com/ink/2010/main" type="inkDrawing" rotatedBoundingBox="3194,1535 3285,4132 3045,4141 2954,1544" semanticType="callout" shapeName="Other"/>
        </emma:interpretation>
      </emma:emma>
    </inkml:annotationXML>
    <inkml:trace contextRef="#ctx0" brushRef="#br0">0 0 0,'105'52'0,"-53"79"15,27 105-15,-53 52 16,-52 79-1,0-1 1,0 1 15,26-53-15,0-52 0,26-105-1,0-105 1,0-78-1,-52-210 1,-26-78 0,-79-79-1,131 393 1</inkml:trace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5:36.09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2BE54DF-DF46-445D-8BC3-CA80E6E2875E}" emma:medium="tactile" emma:mode="ink">
          <msink:context xmlns:msink="http://schemas.microsoft.com/ink/2010/main" type="inkDrawing" rotatedBoundingBox="4398,3639 5624,3917 5430,4769 4204,4490" semanticType="callout" shapeName="Other">
            <msink:sourceLink direction="from" ref="{C0774A1A-D161-497A-8224-395910E3401B}"/>
          </msink:context>
        </emma:interpretation>
      </emma:emma>
    </inkml:annotationXML>
    <inkml:trace contextRef="#ctx0" brushRef="#br0">26 0 0,'27'26'0,"-1"105"15,-26 52-15,-26 27 16,-27-27 0,53-78-1,0-53 1,26-78 0,53-53-1,52-104 1,0 26 15,26 26-15,-26 79-1,-26 78 1,-27 52 0,1 53-1,-53 26 1,0-26-1,-26-26 1,26-79 0,53-130-1,26-106 1,-105 210 0</inkml:trace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5:35.539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4A6FCE6-D8E5-4D83-8681-0348CD7AC408}" emma:medium="tactile" emma:mode="ink">
          <msink:context xmlns:msink="http://schemas.microsoft.com/ink/2010/main" type="writingRegion" rotatedBoundingBox="1778,1087 33199,3619 32497,12330 1076,9797"/>
        </emma:interpretation>
      </emma:emma>
    </inkml:annotationXML>
    <inkml:traceGroup>
      <inkml:annotationXML>
        <emma:emma xmlns:emma="http://www.w3.org/2003/04/emma" version="1.0">
          <emma:interpretation id="{F08FA1FE-0083-44C7-AD27-C33CDBE0D8A0}" emma:medium="tactile" emma:mode="ink">
            <msink:context xmlns:msink="http://schemas.microsoft.com/ink/2010/main" type="paragraph" rotatedBoundingBox="1778,1087 26856,3108 26330,9636 1252,761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8D5FEC0-690F-4AA8-8829-42B001F87490}" emma:medium="tactile" emma:mode="ink">
              <msink:context xmlns:msink="http://schemas.microsoft.com/ink/2010/main" type="inkBullet" rotatedBoundingBox="1762,1278 5213,1556 5204,1665 1753,1386"/>
            </emma:interpretation>
            <emma:one-of disjunction-type="recognition" id="oneOf0">
              <emma:interpretation id="interp0" emma:lang="it-IT" emma:confidence="0">
                <emma:literal>-</emma:literal>
              </emma:interpretation>
            </emma:one-of>
          </emma:emma>
        </inkml:annotationXML>
        <inkml:trace contextRef="#ctx0" brushRef="#br0">-5603-2226 0,'52'-105'0,"131"131"0,132 27 16,130-1-16,52 0 15,27 1 1,-26-27 0,-80 0-1,-129-26 1,-132 0 0,-79 26-1,-130-26 1,-79 27 15,131-27-31</inkml:trace>
      </inkml:traceGroup>
      <inkml:traceGroup>
        <inkml:annotationXML>
          <emma:emma xmlns:emma="http://www.w3.org/2003/04/emma" version="1.0">
            <emma:interpretation id="{E39772D5-393A-4B86-9AAC-994457ED338A}" emma:medium="tactile" emma:mode="ink">
              <msink:context xmlns:msink="http://schemas.microsoft.com/ink/2010/main" type="line" rotatedBoundingBox="7470,1546 26856,3108 26330,9636 6944,8074"/>
            </emma:interpretation>
          </emma:emma>
        </inkml:annotationXML>
        <inkml:traceGroup>
          <inkml:annotationXML>
            <emma:emma xmlns:emma="http://www.w3.org/2003/04/emma" version="1.0">
              <emma:interpretation id="{5148041B-C2AF-465F-B575-1977F0E38E7B}" emma:medium="tactile" emma:mode="ink">
                <msink:context xmlns:msink="http://schemas.microsoft.com/ink/2010/main" type="inkWord" rotatedBoundingBox="18616,3286 20361,2755 20950,4690 19204,5221"/>
              </emma:interpretation>
              <emma:one-of disjunction-type="recognition" id="oneOf1">
                <emma:interpretation id="interp1" emma:lang="it-IT" emma:confidence="0">
                  <emma:literal>Evinto"</emma:literal>
                </emma:interpretation>
                <emma:interpretation id="interp2" emma:lang="it-IT" emma:confidence="0">
                  <emma:literal>Evinta"</emma:literal>
                </emma:interpretation>
                <emma:interpretation id="interp3" emma:lang="it-IT" emma:confidence="0">
                  <emma:literal>Estinta"</emma:literal>
                </emma:interpretation>
                <emma:interpretation id="interp4" emma:lang="it-IT" emma:confidence="0">
                  <emma:literal>Evinti"</emma:literal>
                </emma:interpretation>
                <emma:interpretation id="interp5" emma:lang="it-IT" emma:confidence="0">
                  <emma:literal>'Witten</emma:literal>
                </emma:interpretation>
              </emma:one-of>
            </emma:emma>
          </inkml:annotationXML>
          <inkml:trace contextRef="#ctx0" brushRef="#br0" timeOffset="5091.0158">11470 366 0,'235'0'0,"53"26"16,53 1-16,25 25 15,-51 0 1,-106 1-1,-78-53 1,-79 0 0,-52-26-1,-52-1 17,26-77-17,26 104 1</inkml:trace>
          <inkml:trace contextRef="#ctx0" brushRef="#br0" timeOffset="4803.8954">11993-550 0,'27'78'0,"-1"79"0,79 79 16,-1 52 0,27 26-1,0-26 1,0-52 0,-26-79-1,-27-52 1,-78-105 15,-131-131-15,-52-52-1,-26-27 1,209 210 0</inkml:trace>
          <inkml:trace contextRef="#ctx0" brushRef="#br0" timeOffset="4487.477">13146-393 0,'-53'52'0,"-156"132"0,-79 104 16,78-53-1,27 27 1,26-52 15,26-27-31,78-78 16,1-53-1,52-78 1,0-158 15,26-77-15,27-27-16,-53 288 15</inkml:trace>
          <inkml:trace contextRef="#ctx0" brushRef="#br0" timeOffset="875.0336">0-655 0,'210'52'0,"-53"1"16,26-27-16,1-26 16,-27 0-1,-53 0 1,-77 0 0,-158 0-1,-79 0 1,-78 78-1,288-78 1</inkml:trace>
          <inkml:trace contextRef="#ctx0" brushRef="#br0" timeOffset="1011.7576">0 0 0,'184'104'0,"78"-77"0,26-1 15,78-52 1,-366 26 0</inkml:trace>
          <inkml:trace contextRef="#ctx0" brushRef="#br0" timeOffset="3419.0766">5473-943 0,'53'-26'15,"-1"26"-15,-26 0 0,26-26 0,1 26 16,-53-27-16,-26 1 0,-1 0 0,1 0 15,-26 0-15,0 26 0,25-27 0,1 1 16,0 26 0,26 0-1,-26-26 17,26 26-17,0 0 1,0 0-1,0 0 1,0 0 0,0 0-1,0 0 1,0 0 0,0 0-1,0 0 1,0 0 15,0 0-31,0 0 16,0 0-1,0 0 17,0 0-32,0 0 31,0 0-16,26 26 1,-26-26-16,0 0 31,0 0-15,0 53 0,0-27-1,0 52 1,0 27-1,26 52 1,-26 0 0,0 53-1,26-1 1,-26 1 0,0-27-1,0-26 1,0-26-1,53-52 1,-1-53 0,53-78-1,26-53 1,26-79 0,-26-25-1,26-27 1,-52 27 15,-1 26-15,-25 52-1,-27 78 1,-52 53 0,27 105-1,-1 104 1,-26 53-1,26 0 1,52 26 0,53-52-1,27-79 1,25-52 0,26-105-1,-52-105 1,-52-104-1,-52-53 1,-106-26 0,-25 0-1,-27 26 1,26 78 15,53 53-15,105 53-1,78 26 1,105 25 0,104 27-1,1 27 1,-53-1 0,-78-26-1,-105 0 1,-105 26-1,-26 26 1,-79 1 0,-25-1-1,104-52 1</inkml:trace>
          <inkml:trace contextRef="#ctx0" brushRef="#br0" timeOffset="4032.3814">8563 654 0,'105'0'0,"-53"79"15,27 26-15,-79 52 0,-26 26 16,-1-26 15,1 0-15,52-104-1,27-106 1,25-78 0,27-52-1,26 0 1,0 26 0,26 52 15,-52 79-16,0 78 1,-27 53 0,-52 52-1,0 26 1,-26 0 0,27-52-1,-1-52 1,0-53-1,53-78 1,-1-105 0,-78 157-1</inkml:trace>
          <inkml:trace contextRef="#ctx0" brushRef="#br0" timeOffset="5673.0694">17309-681 0,'-314'26'0,"26"79"31,-53 52-15,-25 52-1,25 53 1,53 52 0,79 27-1,156-27 1,106-26-1,183-52 1,104-79 0,27-105-1,52 1 1,-79-53 0,-131-27-1,-78 1 1,-131 0-1,-52-26 1,-27-27 0,27 1-1,52 78 1</inkml:trace>
          <inkml:trace contextRef="#ctx0" brushRef="#br0" timeOffset="6135.9778">17911 968 0,'131'53'15,"-131"78"-15,-26 78 0,0 27 16,26-53 15,-26-26-15,52-78-1,26-79 1,53-105 15,52-131-15,-52 53-1,26 26 1,0 79 0,-27 78-1,27 52 1,-26 105 0,0 105-1,0 0 1,-53 52-1,-78-157 1,26-157 0</inkml:trace>
          <inkml:trace contextRef="#ctx0" brushRef="#br1" timeOffset="59092.1128">4714-27 0,'-53'-26'16,"1"26"-16,0 0 0,-1 0 0,-25 0 16,-1 26-16,1 1 0,-53 25 31,26 0-15,-26 27-1,26-1 1,-26 1-1,27 26 1,-1 26 0,-26 0-1,26 0 1,0 26 0,27 0-1,-1 0 1,1 26-1,52-26 1,-1 53 0,1-53-1,52 26 1,-26 1 0,53 25 15,-1-26-31,1 1 31,51 77-15,27-51-1,0-27 1,26 1 0,0-27-1,27 26 1,25-26-1,-52 0 1,0-26 0,-52-26 15,-26-27-15,-1-25-1,-52-27 1,-26 0-1,0-26 1,0 0 0,-26-26-1,-26-26 1,26-1 0,26-25-1,0 78 1</inkml:trace>
        </inkml:traceGroup>
      </inkml:traceGroup>
    </inkml:traceGroup>
    <inkml:traceGroup>
      <inkml:annotationXML>
        <emma:emma xmlns:emma="http://www.w3.org/2003/04/emma" version="1.0">
          <emma:interpretation id="{9716901B-1484-4BEE-B121-1B9CFB501496}" emma:medium="tactile" emma:mode="ink">
            <msink:context xmlns:msink="http://schemas.microsoft.com/ink/2010/main" type="paragraph" rotatedBoundingBox="11924,7018 32796,8808 32486,12416 11615,1062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13A07138-503C-43CB-9FC9-D552BBE402E8}" emma:medium="tactile" emma:mode="ink">
              <msink:context xmlns:msink="http://schemas.microsoft.com/ink/2010/main" type="inkBullet" rotatedBoundingBox="11835,8064 12575,8127 12507,8918 11767,8854"/>
            </emma:interpretation>
            <emma:one-of disjunction-type="recognition" id="oneOf2">
              <emma:interpretation id="interp6" emma:lang="it-IT" emma:confidence="0">
                <emma:literal>•</emma:literal>
              </emma:interpretation>
            </emma:one-of>
          </emma:emma>
        </inkml:annotationXML>
        <inkml:trace contextRef="#ctx0" brushRef="#br1" timeOffset="59484.706">4478 4451 0,'53'26'15,"-27"1"-15,52 25 0,1 53 0,26-1 16,25 27-16,-25-26 16,-26 26 15,-53-52-16,-52-53 1,-53-26 0,-26 0-1,1-26 1,25 26 0,1 26-1,51 0 1,27-26-1</inkml:trace>
      </inkml:traceGroup>
      <inkml:traceGroup>
        <inkml:annotationXML>
          <emma:emma xmlns:emma="http://www.w3.org/2003/04/emma" version="1.0">
            <emma:interpretation id="{5B2CF7BE-CCE7-4F77-B080-5486083D74AA}" emma:medium="tactile" emma:mode="ink">
              <msink:context xmlns:msink="http://schemas.microsoft.com/ink/2010/main" type="line" rotatedBoundingBox="13449,7148 32796,8808 32486,12416 13139,10757"/>
            </emma:interpretation>
          </emma:emma>
        </inkml:annotationXML>
        <inkml:traceGroup>
          <inkml:annotationXML>
            <emma:emma xmlns:emma="http://www.w3.org/2003/04/emma" version="1.0">
              <emma:interpretation id="{18E362DA-1D97-4357-AEB9-60980E6B16C8}" emma:medium="tactile" emma:mode="ink">
                <msink:context xmlns:msink="http://schemas.microsoft.com/ink/2010/main" type="inkWord" rotatedBoundingBox="13477,7124 20542,7946 20129,11503 13063,10681"/>
              </emma:interpretation>
              <emma:one-of disjunction-type="recognition" id="oneOf3">
                <emma:interpretation id="interp7" emma:lang="it-IT" emma:confidence="0">
                  <emma:literal>Sn*</emma:literal>
                </emma:interpretation>
                <emma:interpretation id="interp8" emma:lang="it-IT" emma:confidence="0">
                  <emma:literal>Su*</emma:literal>
                </emma:interpretation>
                <emma:interpretation id="interp9" emma:lang="it-IT" emma:confidence="0">
                  <emma:literal>Sun*</emma:literal>
                </emma:interpretation>
                <emma:interpretation id="interp10" emma:lang="it-IT" emma:confidence="0">
                  <emma:literal>San*</emma:literal>
                </emma:interpretation>
                <emma:interpretation id="interp11" emma:lang="it-IT" emma:confidence="0">
                  <emma:literal>S/n*</emma:literal>
                </emma:interpretation>
              </emma:one-of>
            </emma:emma>
          </inkml:annotationXML>
          <inkml:trace contextRef="#ctx0" brushRef="#br0" timeOffset="32756.1406">11470 5970 0,'288'78'16,"26"27"-16,0-52 15,-52-1 1,-79-26 0,-78-26 15,-79-26-16,-26-53 1,0 79 0</inkml:trace>
          <inkml:trace contextRef="#ctx0" brushRef="#br0" timeOffset="32515.897">11548 5263 0,'210'314'0,"-79"-26"15,26-26 1,0 26 0,-26-52-1,-26-79 1,-27-52 0,-78-53 15,0-131-31,-105-52 15,-52-78 1,157 209 0</inkml:trace>
          <inkml:trace contextRef="#ctx0" brushRef="#br0" timeOffset="32179.9466">12831 5132 0,'-262'393'0,"79"-131"16,26-27-1,26 1 1,26 0 15,27-1-15,52-104-1,-1-26 1,1-105 0,26-157-1,-26-53 1,26 210 0</inkml:trace>
          <inkml:trace contextRef="#ctx0" brushRef="#br2" timeOffset="28184.676">6992 3613 0,'-26'26'0,"-53"-26"15,-235 105-15,157-52 16,26 25-1,26 1 1,27 52 0,25-1 15,27 1-31,52 53 16,53-1-1,78 27 1,26-1 15,79 53-15,-26 0-1,-1 0 1,-77-1 0,-28-25-1,-77-26 1,-106-27-1,-25-26 1,-105-52 0,-27-53-1,-26 0 1,-156-78 0,156-26-1,53-27 16,52 1-15,105-53 0,52 0-1,105-26 1,52 26 0,0 26-1,1 53 1,-53-1-1,-27 53 1,-25 0 0,-1 27 15,27-27-31,-105 0 16</inkml:trace>
          <inkml:trace contextRef="#ctx0" brushRef="#br2" timeOffset="28859.5066">8144 6494 0,'79'104'15,"-79"1"-15,0 26 0,0 0 16,0 0 0,26 0-1,-26-53 17,26-25-17,-26-53 1,26-53-1,27-51 1,25-80 0,27 1-1,26 52 1,-26 26 0,-1 53-1,-25 26 1,-1 78-1,-51 1 1,51 104 0,-25 0-1,-27 0 1,0-26 0,-26-53-1,-26-156 1,26 78-1</inkml:trace>
        </inkml:traceGroup>
        <inkml:traceGroup>
          <inkml:annotationXML>
            <emma:emma xmlns:emma="http://www.w3.org/2003/04/emma" version="1.0">
              <emma:interpretation id="{F95098FD-8822-4F88-BB4A-347ECFC6D382}" emma:medium="tactile" emma:mode="ink">
                <msink:context xmlns:msink="http://schemas.microsoft.com/ink/2010/main" type="inkWord" rotatedBoundingBox="27310,8779 32758,9246 32548,11703 27100,11236"/>
              </emma:interpretation>
              <emma:one-of disjunction-type="recognition" id="oneOf4">
                <emma:interpretation id="interp12" emma:lang="it-IT" emma:confidence="0">
                  <emma:literal>Cn-.Cn</emma:literal>
                </emma:interpretation>
                <emma:interpretation id="interp13" emma:lang="it-IT" emma:confidence="0">
                  <emma:literal>Cn--.Cn</emma:literal>
                </emma:interpretation>
                <emma:interpretation id="interp14" emma:lang="it-IT" emma:confidence="0">
                  <emma:literal>a=.Cn</emma:literal>
                </emma:interpretation>
                <emma:interpretation id="interp15" emma:lang="it-IT" emma:confidence="0">
                  <emma:literal>Cn--.Cu</emma:literal>
                </emma:interpretation>
                <emma:interpretation id="interp16" emma:lang="it-IT" emma:confidence="0">
                  <emma:literal>a=.Cu</emma:literal>
                </emma:interpretation>
              </emma:one-of>
            </emma:emma>
          </inkml:annotationXML>
          <inkml:trace contextRef="#ctx0" brushRef="#br0" timeOffset="34946.6544">19849 6389 0,'79'-26'15,"-1"0"-15,27-27 0,26 53 0,0 0 16,26 26 0,-26 1-1,-26 25 16,-27-26-15,-52 0 15,-78 0-15,-27-52 0,79 26-1</inkml:trace>
          <inkml:trace contextRef="#ctx0" brushRef="#br0" timeOffset="35227.9152">19823 6886 0,'131'105'0,"52"-79"0,53 1 15,-1-27 1,-104 0 0,-52 0-1,-79 0 1,0 0 0,0-27 15,0 27-16</inkml:trace>
          <inkml:trace contextRef="#ctx0" brushRef="#br0" timeOffset="42040.6768">23515 5499 0,'0'-27'15,"-524"80"-15,262 25 16,-26 27-1,27 26 1,51 52 0,53 53-1,105 0 1,104-1 0,79 27-1,105-52 1,52-1-1,-27-78 1,-25-26 0,-79-79-1,-52 0 1,-26-52 15,-27 0-15,0-27-1,-52 1 1,0 26 0,-26 0-1,26 26 1</inkml:trace>
          <inkml:trace contextRef="#ctx0" brushRef="#br0" timeOffset="37283.6582">23306 7777 0,'0'0'0</inkml:trace>
          <inkml:trace contextRef="#ctx0" brushRef="#br0" timeOffset="42628.59">24222 7070 0,'105'78'0,"-79"-25"0,-52 51 0,0 1 15,26 0 1,0-27-1,26-25 1,26-27 15,53-52-15,0-79 0,-1 27-1,-25 25 1,0 53-1,-27 0 1,-52 26 0,52 79-1,-26 0 1,1 52 0,51-52-1,-52-1 1,53-25-1,-79-79 1</inkml:trace>
          <inkml:trace contextRef="#ctx0" brushRef="#br0" timeOffset="33744.4598">17047 5813 0,'-235'-53'0,"25"80"15,-52 25-15,0 27 16,27 51 0,25 80-1,53-1 17,79 27-32,130 0 31,79-53-16,78-78 1,79 0 0,-26-79-1,0-52 1,-52-27 0,-80-52-1,-25 27 1,-52-1-1,-27 27 1,-26 52 0,26 26-1,-26 53 1,0 25 0,0 1-1,26-26 1,0-27-1,53-52 1,26-26 0,26-79-1,-1 0 1,-51 1 15,26 51-15,-53 27-1,1 26 1,-1 79 0,-26 52-1,0 26 1,27 26 0,-27-26-1,0-52 1,-26-79-1,0-26 1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4:49.91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7852517-8FF4-449C-ADD1-40C2371036EF}" emma:medium="tactile" emma:mode="ink">
          <msink:context xmlns:msink="http://schemas.microsoft.com/ink/2010/main" type="inkDrawing" rotatedBoundingBox="4679,1610 5053,17719 2469,17778 2095,1670" shapeName="Other"/>
        </emma:interpretation>
      </emma:emma>
    </inkml:annotationXML>
    <inkml:trace contextRef="#ctx0" brushRef="#br0">550 0 0,'53'-26'0,"-27"78"16,-26 53-16,0 78 0,0 53 0,0 52 16,0 26-1,0 26 1,-26 53 0,52-26-1,-26-1 1,26-25-1,-26-53 17,0-105-17,0-78 1,0-53 0,0-52-1,0-26 1,-26-26-1,26-1 1,-26 1 0,52 26-1,26 0 1,53 26 0,78 26-1,79 0 1,52-26-1,27 52 1,-53 1 0,-131-1-1,-131 0 1,-183 27 0,-210 0-1,-78 52 16,0-1-15,26 28 0,131-27-1,157-27 1,131 1 0,131-26-1,131-27 1,104 26-1,-51 1 1,-53 0 0,-132-1-1,-156 1 1,-131 25 0,-105 1-1,0-26 1,53 25-1,130-51 1,79-1 15,158-26-15,-1 1 0,-79-1-1,-25-26 1,-53 0-1,-27 26 1,-25-26 0,0 26-1,25-26 1,27 0 0,-26 26-1,26 27 1,0 25-1,0 1 1,0-1 0,26 53-1,-26 0 17,0 26-17,0 53 1,-26-27-1,0 27 1,26-1 0,0 1-1,0-27 1,0 0 0,0-52-1,26 0 16,-26-26-31,0-53 16,-26-52 0,26 0-1,-26-26 1,0 26 0,0-26-1,26 26 1,0 0-1,26 26 1,78 0 0,54 27-1,77-27 17,53 26-17,27-26 1,-54 27-1,-104-27 1,-130 0 0,-158 26-1,-157-25 1,-131 25 0,-26 53-1,52 26 1,79 0-1,183-27 1,131-25 0,235-1-1,106-25 1,78 25 0,-79 1-1,-157-27 1,-235 27-1,-184-1 1,-78 27 15,0-26-15,131-1 0,130-52-1,106 27 1,130-53-1,0 26 1,-52 0 0,-78-26-1,-80 53 1,-25-27 0,0 26 15,25-26-31,27 0 31,0 27-31,0-1 16,0 53-1,0 0 1,0 26 0,0 52-1,0 53 16,-26-1-15,26 106 0,-26-106-1,26 1 1,-26-53 0,26-52-1,26-78 1,-26-27-1,0-26 1,0-26 0,0-1-1,0 27 1,0 0 15,0 0-31,26 27 16,-26-1-1,26 26 1,53 1 0,26-27-1,52 52 17,26-52-17,79-26 1,-53 79-1,-51 0 1,-54-27 0,-78 0-1,-104 1 1,-132-53 0,-156 78-1,-27-78 1,-52 53-1,52 25 1,79 27 0,235-53-1,132 27 1,182-1 0,132 1-1,0-1 1,-53 1 15,-131 26-15,-235-27-1,-184 1 1,0-1 0,27 1-1,130 0 1,158-1-1,78 53 1,0 52 0,-52 53-1,-79 52 17,-26 52-17,-26-25 1,0-158-1,52-393 1,-26 236 0</inkml:trace>
  </inkml:traceGroup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2:10.72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F018893-EB98-46A5-8DD8-DC8F3059CE67}" emma:medium="tactile" emma:mode="ink">
          <msink:context xmlns:msink="http://schemas.microsoft.com/ink/2010/main" type="inkDrawing" rotatedBoundingBox="12581,1803 12765,10707 12440,10713 12255,1809" semanticType="callout" shapeName="Other">
            <msink:sourceLink direction="with" ref="{981BF02B-93A7-4F16-AF1D-DCA34B6AD398}"/>
            <msink:sourceLink direction="with" ref="{AB7D1C85-4488-42D3-9747-DA222C927AF9}"/>
          </msink:context>
        </emma:interpretation>
      </emma:emma>
    </inkml:annotationXML>
    <inkml:trace contextRef="#ctx0" brushRef="#br0">0 0 0,'0'-105'0,"53"183"0,-27 53 16,-26 53-16,0 77 0,-26 1 16,0 53-1,26 51 1,26 27-1,0 52 1,0 53 0,-26-1-1,26 53 1,27 26 0,-1-26-1,-26 26 1,-52-26 15,52 0-15,-52-26-1,26-79 1,0-52 0,0-105-1,0-79 1,0-52-1,0-78 1,0-53 0,-26-26-1,-53-26 1,-52-105 0,131 131-1</inkml:trace>
  </inkml:traceGroup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2:12.36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B7D1C85-4488-42D3-9747-DA222C927AF9}" emma:medium="tactile" emma:mode="ink">
          <msink:context xmlns:msink="http://schemas.microsoft.com/ink/2010/main" type="inkDrawing" rotatedBoundingBox="1188,9497 29109,11818 29043,12622 1121,10302" semanticType="strikethrough" shapeName="Other">
            <msink:sourceLink direction="with" ref="{9E1E7A65-F586-4307-8A45-06A22635C007}"/>
            <msink:destinationLink direction="with" ref="{1F018893-EB98-46A5-8DD8-DC8F3059CE67}"/>
            <msink:destinationLink direction="with" ref="{989B25DC-46D9-4ACC-BA19-66D57270EEEB}"/>
          </msink:context>
        </emma:interpretation>
      </emma:emma>
    </inkml:annotationXML>
    <inkml:trace contextRef="#ctx0" brushRef="#br0">0 0 0,'0'52'0,"53"-26"0,52 0 0,52-104 16,26 104-16,79-26 16,26 26-1,78 0 1,27-26-1,79 26 1,25 1 0,53-1-1,26 26 1,26-26 0,53 27-1,0-27 1,25 26-1,1 1 1,0-1 0,0 27-1,26-27 1,-52 0 0,25 27-1,-25-27 1,-27 27 15,27-27-15,0 27-1,-27-1 1,1 1 0,-27-27-1,0 1 1,0 25-1,27-25 1,-27-1 0,-26 26-1,27-78 1,-54 53 0,1-1-1,26 1 1,-52-1-1,0 0 1,0 1 0,-27-1-1,1 0 1,-27 1 15,-26-27-15,0 26-1,-52-52 1,26 27 0,-79-27-1,1 26 1,-27 0 0,-52-52-1,0 78 1,-53-52-1,-25 26 17,-80-26-17,-51-26-15,-53-52 16,-27-27 0,-25 0-1,0 0 16,-53 79 1,131 52-17,105 27 1,52 25 0,53 53-1,-26-26 1,-53 0-1,-79-1 1,-78-77 0,-78 51-1,-106-25 1,-104 25 0,157-78-1,131 0 1</inkml:trace>
  </inkml:traceGroup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2:13.311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EEA9233-669F-4F8F-9BDB-5E7DF0BC6C39}" emma:medium="tactile" emma:mode="ink">
          <msink:context xmlns:msink="http://schemas.microsoft.com/ink/2010/main" type="writingRegion" rotatedBoundingBox="12294,-231 25410,1696 23545,14380 10429,12452"/>
        </emma:interpretation>
      </emma:emma>
    </inkml:annotationXML>
    <inkml:traceGroup>
      <inkml:annotationXML>
        <emma:emma xmlns:emma="http://www.w3.org/2003/04/emma" version="1.0">
          <emma:interpretation id="{AF23E3A1-2F99-4524-BEDD-88E211E99F86}" emma:medium="tactile" emma:mode="ink">
            <msink:context xmlns:msink="http://schemas.microsoft.com/ink/2010/main" type="paragraph" rotatedBoundingBox="12069,464 24499,1485 24224,4828 11794,380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CBDE970-9F5A-4DA0-BBE5-BF1744EE3CBE}" emma:medium="tactile" emma:mode="ink">
              <msink:context xmlns:msink="http://schemas.microsoft.com/ink/2010/main" type="line" rotatedBoundingBox="12069,464 24499,1485 24224,4828 11794,3807"/>
            </emma:interpretation>
          </emma:emma>
        </inkml:annotationXML>
        <inkml:traceGroup>
          <inkml:annotationXML>
            <emma:emma xmlns:emma="http://www.w3.org/2003/04/emma" version="1.0">
              <emma:interpretation id="{981BF02B-93A7-4F16-AF1D-DCA34B6AD398}" emma:medium="tactile" emma:mode="ink">
                <msink:context xmlns:msink="http://schemas.microsoft.com/ink/2010/main" type="inkWord" rotatedBoundingBox="12057,612 16008,936 15745,4132 11794,3807">
                  <msink:destinationLink direction="with" ref="{1F018893-EB98-46A5-8DD8-DC8F3059CE67}"/>
                </msink:context>
              </emma:interpretation>
              <emma:one-of disjunction-type="recognition" id="oneOf0">
                <emma:interpretation id="interp0" emma:lang="it-IT" emma:confidence="0">
                  <emma:literal>549</emma:literal>
                </emma:interpretation>
                <emma:interpretation id="interp1" emma:lang="it-IT" emma:confidence="0">
                  <emma:literal>449</emma:literal>
                </emma:interpretation>
                <emma:interpretation id="interp2" emma:lang="it-IT" emma:confidence="0">
                  <emma:literal>"49</emma:literal>
                </emma:interpretation>
                <emma:interpretation id="interp3" emma:lang="it-IT" emma:confidence="0">
                  <emma:literal>"45</emma:literal>
                </emma:interpretation>
                <emma:interpretation id="interp4" emma:lang="it-IT" emma:confidence="0">
                  <emma:literal>"949</emma:literal>
                </emma:interpretation>
              </emma:one-of>
            </emma:emma>
          </inkml:annotationXML>
          <inkml:trace contextRef="#ctx0" brushRef="#br0">550 0 0,'0'26'15,"-79"131"-15,-78 52 0,0-51 32,52-54-32,53-51 15,52-53 1,26-53 15,79-78-15,-1-26-1,27 0 1,-52 26 0,-27 79-1,-26 26 1,27 78-1,25 53 1,1 26 0,26 0-1,-27-27 1,-25-51 0,-27-27-1,-52 0 1,-27-26-1,1-26 1,78-79 0,-26 105-1</inkml:trace>
          <inkml:trace contextRef="#ctx0" brushRef="#br0" timeOffset="704.0565">2383-550 0,'26'-53'15,"-157"158"-15,0 26 0,-26 52 0,0 1 16,104 25-1,27 1 1,105-1 0,78-26 15,52-78-15,79-79-1,27-52 1,-27-79-1,-79-25 1,-52-54 0,-104 1-1,-106-27 1,-104 27 0,-52 26-1,-53 52 1,26 79-1,27 26 1,51 52 0,80 53-1,52 52 1,130-52 0,54-131-1,51-79 1,-209 105 15</inkml:trace>
          <inkml:trace contextRef="#ctx0" brushRef="#br0" timeOffset="1256.7555">2566-786 0,'0'-52'0,"-26"130"0,26 79 16,0 53-16,0 52 16,26 0-1,26-1 1,-26 1-1,-52-26 1,-26-53 0,-53-26-1,-52-52 1,-26-26 0,26-27-1,0-26 1,78 0-1,79-26 17,79 27-17,104-27 1,79 0 0,-27 0-1,-78 0 1,-104 0-1,-79-53 1,-53-78 0,-78-78-1,157 209 1</inkml:trace>
          <inkml:trace contextRef="#ctx0" brushRef="#br0" timeOffset="1588.7655">1964-629 0,'235'-104'0,"27"104"0,26 0 16,0 0 0,-52 0 15,-158 0-15,-78 0-1,-52 26 1,-79 0-1,131-26 1</inkml:trace>
          <inkml:trace contextRef="#ctx0" brushRef="#br0" timeOffset="2532.0645">3090 1283 0,'52'0'0,"105"26"16,53-26-16,-1 0 0,-52 0 15,-104 0 1,-53 0-1,0 0 1,-79 52 0,27-78-1,104-52 1,-52 78 0</inkml:trace>
          <inkml:trace contextRef="#ctx0" brushRef="#br0" timeOffset="2196.1485">3404 1492 0,'78'79'0,"-25"52"15,-27 52-15,0 0 16,-52-52 0,0-26 15,-27-26-16,-25-53 1,-79 0 0,0-52-1,-1 0 17,80-53-32,104-26 15,79-52 1,-105 157-1</inkml:trace>
        </inkml:traceGroup>
        <inkml:traceGroup>
          <inkml:annotationXML>
            <emma:emma xmlns:emma="http://www.w3.org/2003/04/emma" version="1.0">
              <emma:interpretation id="{A67BE516-1B94-48FF-A2D9-25A067821BE6}" emma:medium="tactile" emma:mode="ink">
                <msink:context xmlns:msink="http://schemas.microsoft.com/ink/2010/main" type="inkWord" rotatedBoundingBox="16711,1065 20476,1374 20249,4142 16483,3833"/>
              </emma:interpretation>
              <emma:one-of disjunction-type="recognition" id="oneOf1">
                <emma:interpretation id="interp5" emma:lang="it-IT" emma:confidence="0">
                  <emma:literal>(etr</emma:literal>
                </emma:interpretation>
                <emma:interpretation id="interp6" emma:lang="it-IT" emma:confidence="0">
                  <emma:literal>(wma,</emma:literal>
                </emma:interpretation>
                <emma:interpretation id="interp7" emma:lang="it-IT" emma:confidence="0">
                  <emma:literal>(war,</emma:literal>
                </emma:interpretation>
                <emma:interpretation id="interp8" emma:lang="it-IT" emma:confidence="0">
                  <emma:literal>(otr</emma:literal>
                </emma:interpretation>
                <emma:interpretation id="interp9" emma:lang="it-IT" emma:confidence="0">
                  <emma:literal>(wav,</emma:literal>
                </emma:interpretation>
              </emma:one-of>
            </emma:emma>
          </inkml:annotationXML>
          <inkml:trace contextRef="#ctx0" brushRef="#br0" timeOffset="4007.556">5525-524 0,'-53'26'0,"-51"53"0,-53 52 16,0 52-16,-1 53 16,27 130-1,53-104 16,104 26-31,26-78 16,53-1 0,0-104 15,-26-27-15,-27-51-1,-26-27 1,-26 0-1,0-53 1,-52-52 0,26-25-1,26 130 1</inkml:trace>
          <inkml:trace contextRef="#ctx0" brushRef="#br0" timeOffset="5485.977">5682 471 0,'0'52'0,"-52"53"0,-27 78 16,0 27-1,27-27 1,78-26 0,27-52-1,25-53 1,27-52-1,52-52 1,-26-79 0,-26-52-1,-53 26 1,0 52 0,-52 53 15,0 25-31,-26 27 15,26 53 1,26 78 0,27 26 15,52 0-15,26-26-1,-1-53 1,1-51-1,-26-54 1,-52-77 0,-1-53-1,-78-53 1,-53 1 0,1 25-1,-1 53 1,53 27-1,26 51 1,78 1 0,106 26-1,25 0 1,1 26 0,-1 0 15,-156 26-16,-53 0 1,-27 0 0,27-26-1</inkml:trace>
          <inkml:trace contextRef="#ctx0" brushRef="#br0" timeOffset="6395.0985">7201 1466 0,'52'-26'0,"-52"104"0,0 27 16,-26 26-16,26 0 16,26-79-1,-26-25 1,0-1 0,26-79-1,27-25 1,-1-27-1,27-26 1,-27 53 0,0 25-1,1 53 17,25 26-32,-25 79 15,-1 0 16,-26 26-31,0-53 32,-26-25-17,27-132 1,-27 79 0</inkml:trace>
          <inkml:trace contextRef="#ctx0" brushRef="#br0" timeOffset="6671.448">8379 1964 0,'-157'157'0,"-53"0"15,-51-26 1,130-105 0,131-26-1</inkml:trace>
        </inkml:traceGroup>
        <inkml:traceGroup>
          <inkml:annotationXML>
            <emma:emma xmlns:emma="http://www.w3.org/2003/04/emma" version="1.0">
              <emma:interpretation id="{19A3A277-D5B4-41E5-94A4-AF863398BA21}" emma:medium="tactile" emma:mode="ink">
                <msink:context xmlns:msink="http://schemas.microsoft.com/ink/2010/main" type="inkWord" rotatedBoundingBox="20934,1192 24499,1485 24328,3566 20763,3273"/>
              </emma:interpretation>
              <emma:one-of disjunction-type="recognition" id="oneOf2">
                <emma:interpretation id="interp10" emma:lang="it-IT" emma:confidence="0">
                  <emma:literal>Sn)</emma:literal>
                </emma:interpretation>
                <emma:interpretation id="interp11" emma:lang="it-IT" emma:confidence="0">
                  <emma:literal>Sir)</emma:literal>
                </emma:interpretation>
                <emma:interpretation id="interp12" emma:lang="it-IT" emma:confidence="0">
                  <emma:literal>Su)</emma:literal>
                </emma:interpretation>
                <emma:interpretation id="interp13" emma:lang="it-IT" emma:confidence="0">
                  <emma:literal>Sii)</emma:literal>
                </emma:interpretation>
                <emma:interpretation id="interp14" emma:lang="it-IT" emma:confidence="0">
                  <emma:literal>Sn'</emma:literal>
                </emma:interpretation>
              </emma:one-of>
            </emma:emma>
          </inkml:annotationXML>
          <inkml:trace contextRef="#ctx0" brushRef="#br0" timeOffset="7613.7705">9662-131 0,'26'-26'0,"-130"52"15,-342 209-15,316-104 16,77-26 0,53 52-1,53-26 1,77 26-1,80-26 1,52 26 0,-27 27-1,-51-27 1,-132-53 0,-52 1-1,-105-52 1,-78-27-1,0-52 17,0-27-32,-1-25 15,106 25 1,51 1 0,106-27 15,104 53-16,53 0 1,26 26 0,-262 0-1</inkml:trace>
          <inkml:trace contextRef="#ctx0" brushRef="#br0" timeOffset="8099.091">10474 1230 0,'26'53'0,"-26"-1"0,0 53 16,-26 0-16,52-53 15,-26-26 1,26-26 0,27-26-1,25-53 1,-25-25 0,25-1-1,1 53 1,-27 25-1,0 54 1,-25 51 15,25 53-15,0 0 0,1-52-1,-1-53 1,27-105-1,-1-78 1,-78 157 0</inkml:trace>
          <inkml:trace contextRef="#ctx0" brushRef="#br0" timeOffset="8425.242">11155-236 0,'235'-26'0,"-51"104"0,78 106 15,-1 51 1,-51 27-1,-53 0 1,-131-26 0,-104-53-1,-106 53 1,-51-53 0,235-183-1</inkml:trace>
        </inkml:traceGroup>
      </inkml:traceGroup>
    </inkml:traceGroup>
    <inkml:traceGroup>
      <inkml:annotationXML>
        <emma:emma xmlns:emma="http://www.w3.org/2003/04/emma" version="1.0">
          <emma:interpretation id="{7BA47F80-5101-42C5-92F8-38D401A4CCB6}" emma:medium="tactile" emma:mode="ink">
            <msink:context xmlns:msink="http://schemas.microsoft.com/ink/2010/main" type="paragraph" rotatedBoundingBox="12234,9025 24077,10766 23545,14380 11702,1263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FD76096-1FFB-4B22-945A-15C7C60C3777}" emma:medium="tactile" emma:mode="ink">
              <msink:context xmlns:msink="http://schemas.microsoft.com/ink/2010/main" type="inkBullet" rotatedBoundingBox="12234,9025 12900,9123 12838,9544 12172,9446"/>
            </emma:interpretation>
            <emma:one-of disjunction-type="recognition" id="oneOf3">
              <emma:interpretation id="interp15" emma:lang="it-IT" emma:confidence="0">
                <emma:literal>•</emma:literal>
              </emma:interpretation>
            </emma:one-of>
          </emma:emma>
        </inkml:annotationXML>
        <inkml:trace contextRef="#ctx0" brushRef="#br1" timeOffset="67310.145">602 7567 0,'-26'0'0,"26"53"15,52-1-15,27-26 0,-1 0 0,-25-52 16,-53-52-1,-53-27 1,-51 26 15,-27 53-15,0 52 0,52 27-1,27 52 1,78-1-1,26 1 1,53-79 0,52-26-1,0-52 1,-52-53 0,-53 27-1,-52 51 1,-26 27-1,-26 27 1,-1-1 31,1 26-47,52 0 16,26 1-16,131-53 31,-157 0-16</inkml:trace>
      </inkml:traceGroup>
      <inkml:traceGroup>
        <inkml:annotationXML>
          <emma:emma xmlns:emma="http://www.w3.org/2003/04/emma" version="1.0">
            <emma:interpretation id="{9E1E7A65-F586-4307-8A45-06A22635C007}" emma:medium="tactile" emma:mode="ink">
              <msink:context xmlns:msink="http://schemas.microsoft.com/ink/2010/main" type="line" rotatedBoundingBox="12549,10044 22583,11519 22223,13970 12189,12496">
                <msink:destinationLink direction="with" ref="{AB7D1C85-4488-42D3-9747-DA222C927AF9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E9963746-9813-4CEB-8F9D-010418482CD1}" emma:medium="tactile" emma:mode="ink">
                <msink:context xmlns:msink="http://schemas.microsoft.com/ink/2010/main" type="inkWord" rotatedBoundingBox="12484,10492 14576,10800 14281,12803 12189,12496">
                  <msink:destinationLink direction="with" ref="{989B25DC-46D9-4ACC-BA19-66D57270EEEB}"/>
                </msink:context>
              </emma:interpretation>
              <emma:one-of disjunction-type="recognition" id="oneOf4">
                <emma:interpretation id="interp16" emma:lang="it-IT" emma:confidence="0">
                  <emma:literal>ora</emma:literal>
                </emma:interpretation>
                <emma:interpretation id="interp17" emma:lang="it-IT" emma:confidence="0">
                  <emma:literal>ore</emma:literal>
                </emma:interpretation>
                <emma:interpretation id="interp18" emma:lang="it-IT" emma:confidence="0">
                  <emma:literal>Ore</emma:literal>
                </emma:interpretation>
                <emma:interpretation id="interp19" emma:lang="it-IT" emma:confidence="0">
                  <emma:literal>Oa</emma:literal>
                </emma:interpretation>
                <emma:interpretation id="interp20" emma:lang="it-IT" emma:confidence="0">
                  <emma:literal>0°</emma:literal>
                </emma:interpretation>
              </emma:one-of>
            </emma:emma>
          </inkml:annotationXML>
          <inkml:trace contextRef="#ctx0" brushRef="#br1" timeOffset="16902.2385">864 9872 0,'-53'-27'16,"-25"27"-16,-1 27 0,-25 51 0,-1 53 16,79 0-16,-1 52 31,80 1-15,52-27-1,78-26 1,26-53-1,27-52 1,-53-78 0,-26-26-1,-78-106 1,-53-25 0,-104-53-1,-79 52 1,-27 53-1,-51 53 1,-1 130 0,26 131-1,79 0 1,131-157 0</inkml:trace>
          <inkml:trace contextRef="#ctx0" brushRef="#br1" timeOffset="27840.9915">1545 9060 0,'78'0'0,"-52"26"0,-52 26 0,0 27 16,0 0-16,26-53 16,0 0-1,52 0 1,53-78-1,26-1 1,-26 1 0,-27 0-1,-52-1 1,-26 27 0,-26 0 15,-26 26-31,-27 52 15,53 27 1,52-27 0,53 1-1,26-1 1,52-78 0,-79-27-1,-25 1 16,-80 0-15,1-1 0,-52 53-1,25 26 1,27 79 0,78 26-1,106-52 1,77-79-1,-235 0 1</inkml:trace>
        </inkml:traceGroup>
        <inkml:traceGroup>
          <inkml:annotationXML>
            <emma:emma xmlns:emma="http://www.w3.org/2003/04/emma" version="1.0">
              <emma:interpretation id="{647212C5-3401-4127-94FF-649CE364646E}" emma:medium="tactile" emma:mode="ink">
                <msink:context xmlns:msink="http://schemas.microsoft.com/ink/2010/main" type="inkWord" rotatedBoundingBox="15642,10802 16471,10923 16405,11370 15576,11248"/>
              </emma:interpretation>
              <emma:one-of disjunction-type="recognition" id="oneOf5">
                <emma:interpretation id="interp21" emma:lang="it-IT" emma:confidence="0">
                  <emma:literal>a</emma:literal>
                </emma:interpretation>
                <emma:interpretation id="interp22" emma:lang="it-IT" emma:confidence="0">
                  <emma:literal>E</emma:literal>
                </emma:interpretation>
                <emma:interpretation id="interp23" emma:lang="it-IT" emma:confidence="0">
                  <emma:literal>e</emma:literal>
                </emma:interpretation>
                <emma:interpretation id="interp24" emma:lang="it-IT" emma:confidence="0">
                  <emma:literal>F</emma:literal>
                </emma:interpretation>
                <emma:interpretation id="interp25" emma:lang="it-IT" emma:confidence="0">
                  <emma:literal>.</emma:literal>
                </emma:interpretation>
              </emma:one-of>
            </emma:emma>
          </inkml:annotationXML>
          <inkml:trace contextRef="#ctx0" brushRef="#br1" timeOffset="28433.727">3692 9400 0,'26'27'0,"0"-1"16,53 0-16,52-52 0,-27-27 0,1 27 16,-52-26-16,-53-27 15,-53 53 1,-78 26 0,27 52-1,25 1 1,53 52-1,52-1 1,79-25 15,26-27-15,0-52 0,-27-52-1,-104 26 1,-26-27-1,-26 1 1,-27 52 0,27 26-1,78 53 1,105-53 0,105 0-1,-236-26 1</inkml:trace>
        </inkml:traceGroup>
        <inkml:traceGroup>
          <inkml:annotationXML>
            <emma:emma xmlns:emma="http://www.w3.org/2003/04/emma" version="1.0">
              <emma:interpretation id="{38262C24-2A8D-4BB2-ACDB-AA49D46D32CB}" emma:medium="tactile" emma:mode="ink">
                <msink:context xmlns:msink="http://schemas.microsoft.com/ink/2010/main" type="inkWord" rotatedBoundingBox="17868,11139 18627,11250 18565,11678 17806,11566"/>
              </emma:interpretation>
              <emma:one-of disjunction-type="recognition" id="oneOf6">
                <emma:interpretation id="interp26" emma:lang="it-IT" emma:confidence="0">
                  <emma:literal>a</emma:literal>
                </emma:interpretation>
                <emma:interpretation id="interp27" emma:lang="it-IT" emma:confidence="0">
                  <emma:literal>g</emma:literal>
                </emma:interpretation>
                <emma:interpretation id="interp28" emma:lang="it-IT" emma:confidence="0">
                  <emma:literal>E</emma:literal>
                </emma:interpretation>
                <emma:interpretation id="interp29" emma:lang="it-IT" emma:confidence="0">
                  <emma:literal>.</emma:literal>
                </emma:interpretation>
                <emma:interpretation id="interp30" emma:lang="it-IT" emma:confidence="0">
                  <emma:literal>€</emma:literal>
                </emma:interpretation>
              </emma:one-of>
            </emma:emma>
          </inkml:annotationXML>
          <inkml:trace contextRef="#ctx0" brushRef="#br1" timeOffset="29034.2745">5996 9584 0,'-26'0'0,"26"52"0,0 27 0,52-27 16,53 0-16,52-52 15,-26-26 1,-52 0-1,-53-53 1,-52 27 0,-105-27-1,0 53 1,-26 79 0,52 25-1,53 1 1,104-1-1,53-25 1,26-1 0,0-78-1,-53 0 1,-52-27 0,-26 1-1,-52 26 16,0 26-15,-1 52 0,79 53-1,105-27 1,79-25 0,-210-53-1</inkml:trace>
        </inkml:traceGroup>
        <inkml:traceGroup>
          <inkml:annotationXML>
            <emma:emma xmlns:emma="http://www.w3.org/2003/04/emma" version="1.0">
              <emma:interpretation id="{63D313EF-6F12-400E-9DAA-48FACC1FEF25}" emma:medium="tactile" emma:mode="ink">
                <msink:context xmlns:msink="http://schemas.microsoft.com/ink/2010/main" type="inkWord" rotatedBoundingBox="19781,11356 20781,11503 20724,11894 19724,11747"/>
              </emma:interpretation>
              <emma:one-of disjunction-type="recognition" id="oneOf7">
                <emma:interpretation id="interp31" emma:lang="it-IT" emma:confidence="0">
                  <emma:literal>a</emma:literal>
                </emma:interpretation>
                <emma:interpretation id="interp32" emma:lang="it-IT" emma:confidence="0">
                  <emma:literal>e</emma:literal>
                </emma:interpretation>
                <emma:interpretation id="interp33" emma:lang="it-IT" emma:confidence="0">
                  <emma:literal>9</emma:literal>
                </emma:interpretation>
                <emma:interpretation id="interp34" emma:lang="it-IT" emma:confidence="0">
                  <emma:literal>q</emma:literal>
                </emma:interpretation>
                <emma:interpretation id="interp35" emma:lang="it-IT" emma:confidence="0">
                  <emma:literal>è</emma:literal>
                </emma:interpretation>
              </emma:one-of>
            </emma:emma>
          </inkml:annotationXML>
          <inkml:trace contextRef="#ctx0" brushRef="#br1" timeOffset="29621.151">7855 9793 0,'105'183'0,"-26"-78"0,25-52 16,1-27 0,0-26-1,-27-53 1,-51-25-1,-54-27 1,-51 0 15,-1 53-15,-25 52 0,25 52-1,27 27 1,104 52-1,79-53 1,52 1 0,27-79-1,-79-52 1,-53-27 0,-52 0-1,-52 27 1,0 26-1,0 104 1,78 1 0,-52-79-1</inkml:trace>
        </inkml:traceGroup>
        <inkml:traceGroup>
          <inkml:annotationXML>
            <emma:emma xmlns:emma="http://www.w3.org/2003/04/emma" version="1.0">
              <emma:interpretation id="{060458B7-748B-4576-884F-6918467F9D84}" emma:medium="tactile" emma:mode="ink">
                <msink:context xmlns:msink="http://schemas.microsoft.com/ink/2010/main" type="inkWord" rotatedBoundingBox="21777,11401 22583,11519 22492,12140 21686,12021"/>
              </emma:interpretation>
              <emma:one-of disjunction-type="recognition" id="oneOf8">
                <emma:interpretation id="interp36" emma:lang="it-IT" emma:confidence="0">
                  <emma:literal>.</emma:literal>
                </emma:interpretation>
                <emma:interpretation id="interp37" emma:lang="it-IT" emma:confidence="0">
                  <emma:literal>a</emma:literal>
                </emma:interpretation>
                <emma:interpretation id="interp38" emma:lang="it-IT" emma:confidence="0">
                  <emma:literal>o</emma:literal>
                </emma:interpretation>
                <emma:interpretation id="interp39" emma:lang="it-IT" emma:confidence="0">
                  <emma:literal>-</emma:literal>
                </emma:interpretation>
                <emma:interpretation id="interp40" emma:lang="it-IT" emma:confidence="0">
                  <emma:literal>*</emma:literal>
                </emma:interpretation>
              </emma:one-of>
            </emma:emma>
          </inkml:annotationXML>
          <inkml:trace contextRef="#ctx0" brushRef="#br1" timeOffset="24765.993">9819 10055 0,'26'52'0,"-26"1"16,27 25-16,25 1 16,53-1-16,26-51 31,0-27-31,0-27 31,-27-25-15,-25-53-16,-53 1 15,-78-27 1,-1 26 15,-51 52-15,-1 27-1,0 52 1,0 27 0,27 52-1,25 26 1,80-27 0,-1 1-1,52-26 1,27-79-1,-53-27 1,-25-77 0,-1-1-1,-79-26 1,-51 52 0,-1 27-1,26 52 1,1 79-1,52 52 1,78-1 15,53-25-15,-105-105 0</inkml:trace>
        </inkml:traceGroup>
      </inkml:traceGroup>
      <inkml:traceGroup>
        <inkml:annotationXML>
          <emma:emma xmlns:emma="http://www.w3.org/2003/04/emma" version="1.0">
            <emma:interpretation id="{BC263D41-DE8E-42D3-809D-0B925FA4BF26}" emma:medium="tactile" emma:mode="ink">
              <msink:context xmlns:msink="http://schemas.microsoft.com/ink/2010/main" type="line" rotatedBoundingBox="22002,12458 23987,13588 23191,14987 21206,13857"/>
            </emma:interpretation>
          </emma:emma>
        </inkml:annotationXML>
        <inkml:traceGroup>
          <inkml:annotationXML>
            <emma:emma xmlns:emma="http://www.w3.org/2003/04/emma" version="1.0">
              <emma:interpretation id="{04F6DE71-8D5D-4A92-94F1-0CBEEE469029}" emma:medium="tactile" emma:mode="ink">
                <msink:context xmlns:msink="http://schemas.microsoft.com/ink/2010/main" type="inkWord" rotatedBoundingBox="22002,12458 23987,13588 23191,14987 21206,13857"/>
              </emma:interpretation>
              <emma:one-of disjunction-type="recognition" id="oneOf9">
                <emma:interpretation id="interp41" emma:lang="it-IT" emma:confidence="0">
                  <emma:literal>Ma</emma:literal>
                </emma:interpretation>
                <emma:interpretation id="interp42" emma:lang="it-IT" emma:confidence="0">
                  <emma:literal>M.</emma:literal>
                </emma:interpretation>
                <emma:interpretation id="interp43" emma:lang="it-IT" emma:confidence="0">
                  <emma:literal>Fe</emma:literal>
                </emma:interpretation>
                <emma:interpretation id="interp44" emma:lang="it-IT" emma:confidence="0">
                  <emma:literal>MA.</emma:literal>
                </emma:interpretation>
                <emma:interpretation id="interp45" emma:lang="it-IT" emma:confidence="0">
                  <emma:literal>Ma.</emma:literal>
                </emma:interpretation>
              </emma:one-of>
            </emma:emma>
          </inkml:annotationXML>
          <inkml:trace contextRef="#ctx0" brushRef="#br1" timeOffset="26185.824">9296 12202 0,'78'53'0,"53"-53"15,79 26-15,-1 0 0,-26 26 16,-26 1 15,-52-1-15,-105-26-1,-26-26 1,-26-52 0,104-1-1,-52 53 1</inkml:trace>
          <inkml:trace contextRef="#ctx0" brushRef="#br1" timeOffset="25834.284">10003 11233 0,'26'26'0,"-26"53"16,-26 26-16,-1 52 0,1 0 16,0-26-1,0 0 1,26-53 0,0-25 15,0-79-16,26-53 1,26-78 0,1-53-1,-27 1 1,0 52 0,-52 26-1,26 52 1,0 53-1,0 52 1,79 53 0,25 52-1,1 26 1,52-26 0,0-53 15,0-51-31,-26-54 15,-26-25 1,-53-26 0,-25-1-1,-27 27 17,0 52-17,26 0 1,-26 78-1,26 79 1,26 0 0,-52 1-1,26-28 1,-26-25 0,-52-26-1,-26-105 1,-27-53-1,105 79 1</inkml:trace>
          <inkml:trace contextRef="#ctx0" brushRef="#br1" timeOffset="26751.2175">10998 12412 0,'26'0'0,"26"0"0,-26 26 16,1 52-16,51-25 0,27-27 0,0 0 16,-1-26-1,-25 0 1,-27-26-1,-52 26 1,-26-26 0,-52 26-1,-53 0 1,0 26 0,52-26-1,79 26 1,52 0-1,106 27 1,51-27 15,-209-26-15</inkml:trace>
        </inkml:traceGroup>
      </inkml:traceGroup>
    </inkml:traceGroup>
  </inkml:traceGroup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2:22.82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F57470F-3F80-4215-8D3F-DF98745C52D0}" emma:medium="tactile" emma:mode="ink">
          <msink:context xmlns:msink="http://schemas.microsoft.com/ink/2010/main" type="inkDrawing" rotatedBoundingBox="28971,12300 29883,11600 30776,12764 29864,13464" shapeName="Other"/>
        </emma:interpretation>
      </emma:emma>
    </inkml:annotationXML>
    <inkml:trace contextRef="#ctx0" brushRef="#br0">55 0 0,'53'236'0,"-79"0"16,-27-1-1,27 1 1,26-131 0,26-79-1,27-26 1,25-79-1,1-78 1,52-78 0,0 25-1,-1 53 1,-51 105 0,0 52-1,-1 104 1,-25 80-1,-27 104 1,-26-53 0,52-104-1,-52-131 1</inkml:trace>
  </inkml:traceGroup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2:54.055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550 0 0,'-26'78'0,"26"79"0,0 79 16,0 78-1,0 27 1,0 25 0,-26 27-1,26 52 32,-27 26-47,27-52 0,27-26 16,-27-26-1,0-79 1,0-52 0,0-27-1,-27-78 1,-51-52 15,-27-79-15,0-27-1,1 27 1,25 27 0,79 51-1,52 53 1,79 26-1,26-52 1,132 26 0,51 0-1,27-53 1,-1 1 0,-52-1-1,-52 1 1,-52-53-1,-27-26 1,-78-131 0,-105 131-1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2:54.907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0 139 0,'393'-105'0,"-131"105"16,26 0 0,26-26-1,-26 26 1,-52 26 0,-53 0-1,-52 1 1,-105 25-1,1 26 1,-27 27 0,0 26-1,-27 52 1,27 53 0,-26 52-1,0 53 16,26 25-15,26 105 0,0 1-1,-26 52 1,0-1 0,0 1-1,-26 26 1,52-53-1,1-25 1,25-106 0,-52-78-1,0-209 17,-105-79-17,-157-183 1,-130-132-1,-158-51 1,550 366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3:17.38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89B25DC-46D9-4ACC-BA19-66D57270EEEB}" emma:medium="tactile" emma:mode="ink">
          <msink:context xmlns:msink="http://schemas.microsoft.com/ink/2010/main" type="inkDrawing" rotatedBoundingBox="-803,7892 10039,3384 12479,9255 1637,13763" semanticType="callout" shapeName="Other">
            <msink:sourceLink direction="with" ref="{E9963746-9813-4CEB-8F9D-010418482CD1}"/>
            <msink:sourceLink direction="with" ref="{AB7D1C85-4488-42D3-9747-DA222C927AF9}"/>
          </msink:context>
        </emma:interpretation>
      </emma:emma>
    </inkml:annotationXML>
    <inkml:trace contextRef="#ctx0" brushRef="#br0">12333 5303 0,'52'-26'0,"-52"0"0,0 26 15,-26-27-15,26-25 0,-26 26 0,26-53 16,-26 27-16,0-53 15,-27 27 1,-25-27 0,25-26-1,-51 0 1,25 0 0,-26 0-1,1 0 16,-1-26-31,0 0 47,27 0-47,-27 0 0,0 0 32,0 26-17,1-26 1,25-1-1,-26 28 1,27-28 0,-27 27-1,26 1 1,1-28 0,-1 28-1,1-28 1,-1 27-1,1-26 1,-1 0 0,-26 0-1,1 0 17,25 0-32,-26 0 15,1 0 1,-1 26-1,0 26 17,-26 0-17,26 1 1,-52 25 0,26 53-1,27 0 1,-27-1-1,26 27 1,26 27 0,1 25-1,-27 0 17,53 27-32,-27 26 15,1 26 1,25-1-1,-25 28 1,25-1 0,-25 0-1,25 26 17,-25 0-17,-1 1 1,1-1-1,-1 0 17,1 1-32,-1 25 15,0-26 1,-25 1 0,25-1-1,-26-26 1,1 0-1,-1 0 1,0-26 0,0 0-1,1-26 1,25 0 0,1-53 30,-1-26-46,27 0 16,26-52 0,-53-26-1,27-53 1,-27 0 0,0-26-1,1 1 1,26 25-1,-53 26 1,26 27 0,27 26-1,-1 26 1,27 26 31,-26 52-47,0 27 0,25 52 15,-25 27 1,0 25 0,25 27-1,1 26 1,-26-1 15,26 27-15,-27 1-1,27-1 1,0 0 0,0 0-1,-27 0 1,27-26 15,-26-1-31,-27-25 16,27-26 15,-79 25-31,26-130 31,27-26-15,-1-27 0,1-26-1,-1-52 1,-26-26-1,-26-53 1,0 0 0,1-52-1,-1 0 1,-27-26 15,28-27-31,-1 1 16,0-53-1,26 26 1,26-26 0,1 26-1,25-25 1,-25 51 0,-1 1-1,1 25 16,-27 27-15,0 26 0,1 79-1,-27 0 17,26 78-32,0 26 15,0 53 1,1 52-1,25 26 1,1 27 0,25 25-1,1-25 1,-27 78 0,27-131-1,-27-26 1,27-105-1,0-26 1,-53-52 0,0-27 15,0-25-15,-52 51-1,0 53 1,-52 53-1,209-53 1</inkml:trace>
  </inkml:traceGroup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3:36.98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6BD4F14-1B80-46BE-BCE0-57831D280CE1}" emma:medium="tactile" emma:mode="ink">
          <msink:context xmlns:msink="http://schemas.microsoft.com/ink/2010/main" type="inkDrawing" rotatedBoundingBox="4781,3101 5555,15788 2908,15950 2135,3263" semanticType="callout" shapeName="Other">
            <msink:sourceLink direction="with" ref="{4D2A1BCE-79C8-4376-A519-03085497F689}"/>
            <msink:sourceLink direction="with" ref="{C78A13D2-D3CF-49C5-92E4-2B5E93D8AA26}"/>
          </msink:context>
        </emma:interpretation>
      </emma:emma>
    </inkml:annotationXML>
    <inkml:trace contextRef="#ctx0" brushRef="#br0">447 0 0,'-53'-26'0,"53"78"16,-26 131-16,26 27 0,-26 78 15,26 52 1,-26 27 0,26 78-1,0 79 1,0 26 15,-26 52-15,26 53-1,0 25 1,0 27 0,-26 27-1,-1-1 1,-25 26 0,26 27-1,-27-53 1,27-52-1,-26 0 1,52-158 0,0-130-1,0-105 1,-26-78 0,26-106-1,0-51 1,26-27-1,0-26 17,53 0-17,104-26 1,79 26 0,52 26-1,79-79 1,0 132-1,-1 0 1,-104 25 0,-78-51-1,-105-27 1,-105-105 0,-105-130-1,105 209 1</inkml:trace>
  </inkml:traceGroup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3:37.59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D2A1BCE-79C8-4376-A519-03085497F689}" emma:medium="tactile" emma:mode="ink">
          <msink:context xmlns:msink="http://schemas.microsoft.com/ink/2010/main" type="inkDrawing" rotatedBoundingBox="3349,3138 5129,3100 5133,3261 3352,3299" shapeName="Other">
            <msink:destinationLink direction="with" ref="{C6BD4F14-1B80-46BE-BCE0-57831D280CE1}"/>
          </msink:context>
        </emma:interpretation>
      </emma:emma>
    </inkml:annotationXML>
    <inkml:trace contextRef="#ctx0" brushRef="#br0">79 176 0,'-79'-78'0,"184"52"0,78-1 16,53 1-16,78 26 15,-52-26 1,-27 52-1,-51-26 1,-79 26 0,-53 1-1,26-1 1,-51-52 0,-27 26-1</inkml:trace>
  </inkml:traceGroup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3:39.0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8ABDFE4-D05A-425A-BF27-D032FA128408}" emma:medium="tactile" emma:mode="ink">
          <msink:context xmlns:msink="http://schemas.microsoft.com/ink/2010/main" type="inkDrawing" rotatedBoundingBox="18637,3281 19612,16406 15978,16675 15003,3551" semanticType="verticalRange" shapeName="Other">
            <msink:sourceLink direction="with" ref="{71553412-6530-468B-8B0B-96DBAF77F54E}"/>
          </msink:context>
        </emma:interpretation>
      </emma:emma>
    </inkml:annotationXML>
    <inkml:trace contextRef="#ctx0" brushRef="#br0">0 1 0,'235'-26'0,"-25"26"0,52 52 15,26-25 1,26-27 0,0 0-1,27 0 1,25 0 0,-25 0-1,-27 0 1,-52 26-1,-53-26 1,-104 26 0,-27-26-1,-51 52 1,-27 27 15,0 52-15,0 26-1,-27 105 1,27 26 0,27 105-1,-1 52 1,26 79 0,1 52-1,-1 52 1,26 53-1,-25 52 1,-1 79 0,1 0-1,-27-1 1,-26-51 0,-26 104-1,52-79 16,0-51-31,0-106 32,-26-104-17,26-131 1,-52-105 0,-52-79-1,-80-78 1,-25-79-1,-79 1 1,0-27 0,1 0-1,-1 0 1,52-26 0,27 26-1,0-26 1,78-52-1,105 52 1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4:54.61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DF2FD780-70F9-408B-974A-0611CCCD8561}" emma:medium="tactile" emma:mode="ink">
          <msink:context xmlns:msink="http://schemas.microsoft.com/ink/2010/main" type="inkDrawing" rotatedBoundingBox="11469,1511 18801,1575 18800,1658 11468,1595" semanticType="underline" shapeName="Other">
            <msink:sourceLink direction="with" ref="{67ACC41B-5359-4CEB-A744-614E0BA322B4}"/>
          </msink:context>
        </emma:interpretation>
      </emma:emma>
    </inkml:annotationXML>
    <inkml:trace contextRef="#ctx0" brushRef="#br0">7 65 0,'-78'-78'0,"104"78"0,78 0 16,106 26-16,52-26 0,104 0 16,80 0-1,51 0 1,53 0-1,78 0 1,1 0 15,26 26-31,-27-26 32,-52 26-32,-26-26 15,-105 0 16,-78 0-15,-132 0 0,-104 0-1,-104 0 1,-158 0 0,131 0-1</inkml:trace>
  </inkml:traceGroup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3:40.80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D285C0F-D283-4628-8E52-55E2DAB12531}" emma:medium="tactile" emma:mode="ink">
          <msink:context xmlns:msink="http://schemas.microsoft.com/ink/2010/main" type="inkDrawing" rotatedBoundingBox="7624,7170 9480,7261 9472,7416 7616,7325" shapeName="Other"/>
        </emma:interpretation>
      </emma:emma>
    </inkml:annotationXML>
    <inkml:trace contextRef="#ctx0" brushRef="#br0">160-582 0,'472'-53'0,"-132"53"15,0 26 1,-25-26 0,-106 0-1,-78 27 1,-79-1-1,-78 52 1,-78-51 0,104-27-1</inkml:trace>
  </inkml:traceGroup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3:40.43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918AC91-F1C7-475C-B45E-A2ADD20F653E}" emma:medium="tactile" emma:mode="ink">
          <msink:context xmlns:msink="http://schemas.microsoft.com/ink/2010/main" type="inkDrawing" rotatedBoundingBox="6907,10543 7782,7245 9048,7581 8173,10879" semanticType="scratchOut" shapeName="Other">
            <msink:sourceLink direction="with" ref="{A38F8535-8535-401E-B528-249E3C28D14C}"/>
          </msink:context>
        </emma:interpretation>
      </emma:emma>
    </inkml:annotationXML>
    <inkml:trace contextRef="#ctx0" brushRef="#br0">841-451 0,'0'-27'0,"-26"54"16,0 130-16,-27 131 0,27 52 15,26 27 16,26-1-31,27 1 16,-27-27 0,-52-78-1,-79-52 1,-78-53 0,-79-53 15,-52-25-16,78-27 1,53-25 0,130-27-1,79 26 1,184-26 0,78 26-1,26-26 1,-26 26-1,-104-52 1,-132-53 0,-104-130-1,52 209 1</inkml:trace>
  </inkml:traceGroup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3:47.14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4C92F5F-9BAC-4294-84A3-990D116C0286}" emma:medium="tactile" emma:mode="ink">
          <msink:context xmlns:msink="http://schemas.microsoft.com/ink/2010/main" type="inkDrawing" rotatedBoundingBox="21030,3507 21681,16496 20209,16569 19558,3581" semanticType="strikethrough" shapeName="Other">
            <msink:sourceLink direction="with" ref="{F16826B3-2933-41DD-B6E3-E741BBB9A0A1}"/>
          </msink:context>
        </emma:interpretation>
      </emma:emma>
    </inkml:annotationXML>
    <inkml:trace contextRef="#ctx0" brushRef="#br0">0 0 0,'131'-79'0,"-53"132"0,-25 104 16,-1 131-16,1 105 16,-27 78-1,-52 79 1,26 26-1,26 79 1,26 52 0,-26 104-1,-26 106 1,-52-1 0,-27-104-1,27 52 1,52 0-1,-26-104 1,52-53 15,-26-131-15,0-105 0,26-78-1,0-105 1,1-79-1,-1-78 1,-26-78 0,26-27-1,-26 0 1,26-26 0,26 0-1,27-26 1,104 0-1,79 52 1,26 26 0,-26 27-1,-79 26 1,-104-53 0,-105-52-1,-53-210 1,79 210 15</inkml:trace>
  </inkml:traceGroup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3:48.80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0F88AD5-79D2-4D90-BDEA-E34A86D3B99E}" emma:medium="tactile" emma:mode="ink">
          <msink:context xmlns:msink="http://schemas.microsoft.com/ink/2010/main" type="inkDrawing" rotatedBoundingBox="25803,3727 26113,17524 24004,17571 23695,3774" semanticType="verticalRange" shapeName="Other">
            <msink:sourceLink direction="with" ref="{F93E3087-BA4C-4415-A509-91238161E4A9}"/>
          </msink:context>
        </emma:interpretation>
      </emma:emma>
    </inkml:annotationXML>
    <inkml:trace contextRef="#ctx0" brushRef="#br0">0 104 0,'210'-78'0,"-53"78"0,52 26 15,27-26 1,0 0-1,-53 0 1,-26-26 0,-78 0-1,-53 26 1,-26 26 0,0 26-1,0 27 16,0 104-31,26 53 16,53 78 15,-1 52-15,1 80 0,-27 51-1,-26 53 1,0 26-1,1 419 1,25-235 0,26 51-1,-51 27 17,-1 53-17,26-1 1,1-78-1,-1 52 1,0-79 0,1-78-1,-1-78 1,-52-106 0,-52-130-1,-27-105 1,-104-104-1,-53-106 1,1-52 0,-27-78-1,0-27 1,52 27 0,53 52-1,52 0 16,27 26-31,52 0 16,52-52 15,-26 26-31</inkml:trace>
  </inkml:traceGroup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3:54.83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91AABDB-00C5-4681-A99A-077A77F26FF6}" emma:medium="tactile" emma:mode="ink">
          <msink:context xmlns:msink="http://schemas.microsoft.com/ink/2010/main" type="writingRegion" rotatedBoundingBox="26316,10316 27023,10316 27023,10945 26316,10945"/>
        </emma:interpretation>
      </emma:emma>
    </inkml:annotationXML>
    <inkml:traceGroup>
      <inkml:annotationXML>
        <emma:emma xmlns:emma="http://www.w3.org/2003/04/emma" version="1.0">
          <emma:interpretation id="{589E5BD8-7E4B-464F-BF2C-E9FFCC9CA337}" emma:medium="tactile" emma:mode="ink">
            <msink:context xmlns:msink="http://schemas.microsoft.com/ink/2010/main" type="paragraph" rotatedBoundingBox="26316,10316 27023,10316 27023,10945 26316,1094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9A713D0-F546-4788-9D4B-2FD95F14AF25}" emma:medium="tactile" emma:mode="ink">
              <msink:context xmlns:msink="http://schemas.microsoft.com/ink/2010/main" type="line" rotatedBoundingBox="26316,10316 27023,10316 27023,10945 26316,10945"/>
            </emma:interpretation>
          </emma:emma>
        </inkml:annotationXML>
        <inkml:traceGroup>
          <inkml:annotationXML>
            <emma:emma xmlns:emma="http://www.w3.org/2003/04/emma" version="1.0">
              <emma:interpretation id="{A8D8511A-31B4-4C3C-90D1-233DDD8352D6}" emma:medium="tactile" emma:mode="ink">
                <msink:context xmlns:msink="http://schemas.microsoft.com/ink/2010/main" type="inkWord" rotatedBoundingBox="26316,10316 27023,10316 27023,10945 26316,10945"/>
              </emma:interpretation>
              <emma:one-of disjunction-type="recognition" id="oneOf0">
                <emma:interpretation id="interp0" emma:lang="it-IT" emma:confidence="0">
                  <emma:literal>=</emma:literal>
                </emma:interpretation>
                <emma:interpretation id="interp1" emma:lang="it-IT" emma:confidence="0">
                  <emma:literal>&lt;</emma:literal>
                </emma:interpretation>
                <emma:interpretation id="interp2" emma:lang="it-IT" emma:confidence="0">
                  <emma:literal>i</emma:literal>
                </emma:interpretation>
                <emma:interpretation id="interp3" emma:lang="it-IT" emma:confidence="0">
                  <emma:literal>ì</emma:literal>
                </emma:interpretation>
                <emma:interpretation id="interp4" emma:lang="it-IT" emma:confidence="0">
                  <emma:literal>I</emma:literal>
                </emma:interpretation>
              </emma:one-of>
            </emma:emma>
          </inkml:annotationXML>
          <inkml:trace contextRef="#ctx0" brushRef="#br0">0 0 0,'157'79'0,"52"0"0,27-132 16,-236 53-1</inkml:trace>
          <inkml:trace contextRef="#ctx0" brushRef="#br0" timeOffset="-160.146">52-471 0,'314'26'0,"-157"0"15,-26 1 1,-78-80 0,-53 53-1</inkml:trace>
        </inkml:traceGroup>
      </inkml:traceGroup>
    </inkml:traceGroup>
  </inkml:traceGroup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3:56.21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C3FFC5D-FB07-4ACC-B05A-BD674AE19704}" emma:medium="tactile" emma:mode="ink">
          <msink:context xmlns:msink="http://schemas.microsoft.com/ink/2010/main" type="inkDrawing" rotatedBoundingBox="28560,3554 28699,17909 27654,17920 27516,3564" semanticType="verticalRange" shapeName="Other">
            <msink:sourceLink direction="with" ref="{231BA824-A7FE-4C8D-AE2F-C9084DD37469}"/>
            <msink:sourceLink direction="with" ref="{894059DD-79DB-4F91-99A7-343D342FF0D4}"/>
          </msink:context>
        </emma:interpretation>
      </emma:emma>
    </inkml:annotationXML>
    <inkml:trace contextRef="#ctx0" brushRef="#br0">344 0 0,'27'-26'0,"-1"131"0,-26 26 16,-53 52-16,27 53 15,-26 78 1,26 27 0,0 51-1,26 27 1,0 105 0,-27 26-1,27 52 16,-26 0-31,26 79 16,0 26 0,0 26 15,-26 341-15,-26-393-1,-1 104 16,27-25-31,26-1 16,0-78 0,26-26-1,-26-79 1,53-105 0,-1-130-1,-26-106 16,0-52-15,1-104 0,-27-53-1,0 0-15,0-26 16,0 0 15,-27 27-15,54-27-1,-27 26 1,26 0 0,26 0-1,0 0 1,27 27 0,52-1-1,26 27 1,26-1-1,-52-25 1,-78-1 0,-53-52-1,-79-105 1,79 105 0</inkml:trace>
  </inkml:traceGroup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3:58.1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BB66C2F-B812-4F91-85EA-600213BD9A88}" emma:medium="tactile" emma:mode="ink">
          <msink:context xmlns:msink="http://schemas.microsoft.com/ink/2010/main" type="inkDrawing" rotatedBoundingBox="32756,3864 32889,18248 31711,18259 31578,3875" semanticType="verticalRange" shapeName="Other">
            <msink:sourceLink direction="with" ref="{231BA824-A7FE-4C8D-AE2F-C9084DD37469}"/>
            <msink:sourceLink direction="with" ref="{894059DD-79DB-4F91-99A7-343D342FF0D4}"/>
          </msink:context>
        </emma:interpretation>
      </emma:emma>
    </inkml:annotationXML>
    <inkml:trace contextRef="#ctx0" brushRef="#br0">0 0 0,'157'0'0,"26"27"0,27-27 16,-27 0-1,-52 0 1,-26-27 0,-53 27-1,-26 0 1,-26 0 0,-26 0-1,0 53 1,-26 52-1,-1 52 1,1 78 0,0 27-1,-1 79 1,-25 130 0,51 0-1,-25 79 1,52 52-1,0 27 17,0 26-17,26 52 17,0 0-32,1 52 15,-1 0 1,0 53-1,-26-53 1,52 27 0,1-53-1,-1-26 1,-26-78 0,27-79-1,-27-79 1,0-78-1,0-105 1,-26-79 0,0 1-1,0-53 1,0-52 15,0-27-15,0-52-1,0-26 1,-26 0 0,-26-26-1,-53-26 1,-52-27 0,-26 27-1,-53 78 1,-26 0-1,262-26 1</inkml:trace>
  </inkml:traceGroup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4:22.39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31BA824-A7FE-4C8D-AE2F-C9084DD37469}" emma:medium="tactile" emma:mode="ink">
          <msink:context xmlns:msink="http://schemas.microsoft.com/ink/2010/main" type="writingRegion" rotatedBoundingBox="30470,6905 30084,17040 28835,16993 29221,6858">
            <msink:destinationLink direction="with" ref="{4BB66C2F-B812-4F91-85EA-600213BD9A88}"/>
            <msink:destinationLink direction="with" ref="{2C3FFC5D-FB07-4ACC-B05A-BD674AE19704}"/>
          </msink:context>
        </emma:interpretation>
      </emma:emma>
    </inkml:annotationXML>
    <inkml:traceGroup>
      <inkml:annotationXML>
        <emma:emma xmlns:emma="http://www.w3.org/2003/04/emma" version="1.0">
          <emma:interpretation id="{D9C13917-A4CD-4435-BC5B-D07516804912}" emma:medium="tactile" emma:mode="ink">
            <msink:context xmlns:msink="http://schemas.microsoft.com/ink/2010/main" type="paragraph" rotatedBoundingBox="30470,6905 30084,17040 28835,16993 29221,685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80307F9-1DFE-46F4-A6B0-CA5F94F0D507}" emma:medium="tactile" emma:mode="ink">
              <msink:context xmlns:msink="http://schemas.microsoft.com/ink/2010/main" type="line" rotatedBoundingBox="30470,6905 30084,17040 28835,16993 29221,6858"/>
            </emma:interpretation>
          </emma:emma>
        </inkml:annotationXML>
        <inkml:traceGroup>
          <inkml:annotationXML>
            <emma:emma xmlns:emma="http://www.w3.org/2003/04/emma" version="1.0">
              <emma:interpretation id="{97B35040-F4D5-4CF9-AB20-71F92630D4AB}" emma:medium="tactile" emma:mode="ink">
                <msink:context xmlns:msink="http://schemas.microsoft.com/ink/2010/main" type="inkWord" rotatedBoundingBox="30470,6905 30084,17040 28835,16993 29221,6858"/>
              </emma:interpretation>
              <emma:one-of disjunction-type="recognition" id="oneOf0">
                <emma:interpretation id="interp0" emma:lang="it-IT" emma:confidence="0">
                  <emma:literal>i</emma:literal>
                </emma:interpretation>
                <emma:interpretation id="interp1" emma:lang="it-IT" emma:confidence="0">
                  <emma:literal>: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,</emma:literal>
                </emma:interpretation>
                <emma:interpretation id="interp4" emma:lang="it-IT" emma:confidence="0">
                  <emma:literal>%</emma:literal>
                </emma:interpretation>
              </emma:one-of>
            </emma:emma>
          </inkml:annotationXML>
          <inkml:trace contextRef="#ctx0" brushRef="#br0">1781 8746 0,'157'0'0,"-26"-105"0,-53-78 15,-104 105 1,-53 25 0,-51 1 15,-54 52-31,1 78 15,52 79 1,26 1 0,79 25-1,78-26 1,79-52 0,26-53-1,27-52 1,-27-78-1,-52-53 1,-53-26 0,-78-27-1,-79 53 17,-26 53-32,-26 78 31,26 78-16,105 27 1,26-105 0</inkml:trace>
          <inkml:trace contextRef="#ctx0" brushRef="#br0" timeOffset="599.571">1990 10370 0,'-52'-131'16,"-158"52"-16,27 132 16,0 77-16,52 54 15,78-1 16,80-26-31,77-26 16,53-79 15,27-52-15,-1-78 0,-78-53-1,-27-26 1,-104 0-1,-52 26 1,-106 26 0,27 79-1,0 78 1,52 105 0,158-26 15,51 0-31,-104-131 15</inkml:trace>
          <inkml:trace contextRef="#ctx0" brushRef="#br0" timeOffset="1135.6695">2278 12648 0,'79'-53'0,"-79"1"16,0-105-16,-105 26 15,-105 26 1,27 105 0,-79 79-1,79 130 1,52 53 0,157-26 15,53-27-31,104-52 15,27-130 1,-1-80 0,-52-78-1,-52-78 1,-105-1 0,-52 1-1,-106 52 16,-51 131-15,26 52 0,183-26-16</inkml:trace>
          <inkml:trace contextRef="#ctx0" brushRef="#br0" timeOffset="-1797.7365">1885 3509 0,'-26'131'16,"26"-26"-16,53-27 0,25 1 31,27-53-15,52-26-1,-26-52 1,0-27 0,-79-26-1,-26-26 1,-104-26 0,-53 26-1,-52 53 1,-27 78-1,53 52 1,78 53 0,53 52-1,131 53 1,26-80 0,-131-130-1</inkml:trace>
          <inkml:trace contextRef="#ctx0" brushRef="#br0" timeOffset="-1244.061">1833 5682 0,'183'105'16,"-52"-105"-16,0-52 15,-52-27-15,-27-52 32,-52 27-32,-52-1 15,-79 26 1,-26 53 15,-27 52-15,27 79-1,26 26 1,105-26 0,52-1-1,105-25 1,26-79 0,27-52-1,-53-53 1,-53-52-1,-78 52 1,0 105 0</inkml:trace>
          <inkml:trace contextRef="#ctx0" brushRef="#br0" timeOffset="-631.7955">1781 7227 0,'131'0'0,"26"-131"0,-26-52 16,-131 78-1,-79 1 1,-26 51-1,-26 1 1,0 78 0,0 53-1,53 52 1,52 0 0,78-27 15,53-25-31,52-53 15,0-52 17,-52-53-17,-27-25 1,-78-27 0,-52 0-1,-53 78 1,1 53-1,104 0 1</inkml:trace>
        </inkml:traceGroup>
      </inkml:traceGroup>
    </inkml:traceGroup>
  </inkml:traceGroup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4:38.96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94059DD-79DB-4F91-99A7-343D342FF0D4}" emma:medium="tactile" emma:mode="ink">
          <msink:context xmlns:msink="http://schemas.microsoft.com/ink/2010/main" type="writingRegion" rotatedBoundingBox="25122,-271 33854,4838 32344,7417 23613,2307">
            <msink:destinationLink direction="with" ref="{4BB66C2F-B812-4F91-85EA-600213BD9A88}"/>
            <msink:destinationLink direction="with" ref="{2C3FFC5D-FB07-4ACC-B05A-BD674AE19704}"/>
          </msink:context>
        </emma:interpretation>
      </emma:emma>
    </inkml:annotationXML>
    <inkml:traceGroup>
      <inkml:annotationXML>
        <emma:emma xmlns:emma="http://www.w3.org/2003/04/emma" version="1.0">
          <emma:interpretation id="{15557664-1C95-4333-974E-B69F4437884E}" emma:medium="tactile" emma:mode="ink">
            <msink:context xmlns:msink="http://schemas.microsoft.com/ink/2010/main" type="paragraph" rotatedBoundingBox="25122,-271 33854,4838 32344,7417 23613,230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3154DDF-71E6-4AD8-8BFD-2125915800AB}" emma:medium="tactile" emma:mode="ink">
              <msink:context xmlns:msink="http://schemas.microsoft.com/ink/2010/main" type="line" rotatedBoundingBox="25122,-271 33854,4838 32344,7417 23613,2307"/>
            </emma:interpretation>
          </emma:emma>
        </inkml:annotationXML>
        <inkml:traceGroup>
          <inkml:annotationXML>
            <emma:emma xmlns:emma="http://www.w3.org/2003/04/emma" version="1.0">
              <emma:interpretation id="{38909BEF-52F1-4BF0-A54F-AC3EE7C6472B}" emma:medium="tactile" emma:mode="ink">
                <msink:context xmlns:msink="http://schemas.microsoft.com/ink/2010/main" type="inkWord" rotatedBoundingBox="25028,-111 26810,931 25863,2549 24081,1507"/>
              </emma:interpretation>
              <emma:one-of disjunction-type="recognition" id="oneOf0">
                <emma:interpretation id="interp0" emma:lang="it-IT" emma:confidence="0">
                  <emma:literal>w.</emma:literal>
                </emma:interpretation>
                <emma:interpretation id="interp1" emma:lang="it-IT" emma:confidence="0">
                  <emma:literal>w)</emma:literal>
                </emma:interpretation>
                <emma:interpretation id="interp2" emma:lang="it-IT" emma:confidence="0">
                  <emma:literal>no</emma:literal>
                </emma:interpretation>
                <emma:interpretation id="interp3" emma:lang="it-IT" emma:confidence="0">
                  <emma:literal>io</emma:literal>
                </emma:interpretation>
                <emma:interpretation id="interp4" emma:lang="it-IT" emma:confidence="0">
                  <emma:literal>noi</emma:literal>
                </emma:interpretation>
              </emma:one-of>
            </emma:emma>
          </inkml:annotationXML>
          <inkml:trace contextRef="#ctx0" brushRef="#br0">-3221-2959 0,'0'26'0,"-26"27"0,-26 52 0,-1 52 16,1 26-1,26-26 1,52 0 0,26-78-1,1-1 1,51-78-1,-25-78 1,-1-53 0,1-53-1,-27 1 1,-25 52 0,-54 53-1,27 78 1,0 0 15,27 78-15,-1 79-1,26 27 1,27-1 0,52-52-1,0-26 1,-1-79-1,-25-52 1,-26-131 15,-53-158-15,-78 106 0,-53 26-1,26 52 1,79 52-1,0 79 1,79-26 0,130 0-1,53 26 1,-52 0 0,-106 0-1,-51 0 16,-79-27-15,-27 27 0,-52 0-1,53 27 1,52-27 0</inkml:trace>
          <inkml:trace contextRef="#ctx0" brushRef="#br0" timeOffset="1057.526">-2147-1702 0,'52'26'0,"0"0"0,27 1 0,0-1 16,25-26-16,1-26 16,0-53-1,-53 1 1,-26-1-1,-78-26 1,-27 1 0,1 51-1,-27 27 1,27 78 0,25 53-1,79 52 1,105-78-1,-131-79 1</inkml:trace>
        </inkml:traceGroup>
        <inkml:traceGroup>
          <inkml:annotationXML>
            <emma:emma xmlns:emma="http://www.w3.org/2003/04/emma" version="1.0">
              <emma:interpretation id="{AFB2E906-08FF-467C-801D-19648C95F241}" emma:medium="tactile" emma:mode="ink">
                <msink:context xmlns:msink="http://schemas.microsoft.com/ink/2010/main" type="inkWord" rotatedBoundingBox="27817,1305 33854,4838 32344,7417 26308,3884"/>
              </emma:interpretation>
              <emma:one-of disjunction-type="recognition" id="oneOf1">
                <emma:interpretation id="interp5" emma:lang="it-IT" emma:confidence="0">
                  <emma:literal>Pazza</emma:literal>
                </emma:interpretation>
                <emma:interpretation id="interp6" emma:lang="it-IT" emma:confidence="0">
                  <emma:literal>Tazza</emma:literal>
                </emma:interpretation>
                <emma:interpretation id="interp7" emma:lang="it-IT" emma:confidence="0">
                  <emma:literal>Paonazza</emma:literal>
                </emma:interpretation>
                <emma:interpretation id="interp8" emma:lang="it-IT" emma:confidence="0">
                  <emma:literal>Panza</emma:literal>
                </emma:interpretation>
                <emma:interpretation id="interp9" emma:lang="it-IT" emma:confidence="0">
                  <emma:literal>Paonazza)</emma:literal>
                </emma:interpretation>
              </emma:one-of>
            </emma:emma>
          </inkml:annotationXML>
          <inkml:trace contextRef="#ctx0" brushRef="#br0" timeOffset="-36950.7835">1623 183 0,'131'-52'0,"27"52"16,25 0-1,52 26-15,-51-26 32,-27 26-32,-79-26 15,-51 0 1,-27 27 15,-105 25-15,53-78-1,52 26 1</inkml:trace>
          <inkml:trace contextRef="#ctx0" brushRef="#br0" timeOffset="-37990.756">2173 629 0,'0'-53'0,"-26"27"0,0 0 0,-26 0 15,-53 26-15,26 0 0,-52 26 0,27 0 16,-1 53-1,53-1 1,25 27 0,54 26-1,25-26 1,53-1 0,26-25-1,52-53 1,26 0 15,-25-52-31,-1-52 16,-78-27 15,-53 0-15,-52-26-1,-78 0 1,-27 26-1,-79 27 1,-25 78 0,0 26-1,25 26 1,106-52 0,78 0-1</inkml:trace>
          <inkml:trace contextRef="#ctx0" brushRef="#br0" timeOffset="-37295.488">2016 183 0,'0'0'0,"26"105"0,-26 52 16,-26 27-16,26 25 16,26-26-1,-26 1 1,27-27 0,-27-26-1,-53-27 16,-78-25-15,0-27 0,-26-25-16,0-1 47,79 0-47,25-26 15,53 0 1,79 0-1,78 0 1,52-26 0,1 26-1,-53 0 1,-78-26 0,-79 26-1,-27-53 1,-25-78-1,52 131 17</inkml:trace>
          <inkml:trace contextRef="#ctx0" brushRef="#br0" timeOffset="-35073.9505">2383 1938 0,'0'52'0,"52"1"16,1-27-16,-1-26 0,53 0 0,-53-26 16,0-1-16,-25-25 15,-1 0 1,-79-1-1,-25-25 1,-1 52 0,-25 26 15,51 26-15,27 52-1,78 53 1,132-78-1,-184-53 1</inkml:trace>
          <inkml:trace contextRef="#ctx0" brushRef="#br0" timeOffset="-29223.739">3247 733 0,'0'-26'0,"0"52"0,-52 1 16,25 25-16,1 0 0,-26 27 0,-1 26 16,27-1-1,0 1 1,52 0-1,0 0 1,1-27 0,25-26-1,0-25 1,-25-1 0,-1-26-1,-26 0 16,0 0-15,0 0 0,0 0-1,0 0 1,-26-26 0,26-27-1,0 53 1</inkml:trace>
          <inkml:trace contextRef="#ctx0" brushRef="#br0" timeOffset="-22862.818">3456 1048 0,'-52'78'0,"0"27"0,-1 26 15,27-26 1,26-27 0,26-52-1,1-26 1,51 0 0,-26-52-1,27-27 1,-53 27-1,0 0 1,-26 25 0,0 27-1,0 27 17,0 25-17,27 27 1,25-1-1,0-52 1,1-26 0,-1-26-1,-26 0 1,0-53 0,-26-52-1,-52 1 1,26 51-1,0 0 1,26 53 0,0 26 15,78 26-31,-25-26 16,-53 0-1</inkml:trace>
          <inkml:trace contextRef="#ctx0" brushRef="#br0" timeOffset="-22314.025">3849 1545 0,'26'0'0,"27"-26"0,-1 0 16,-26 104-16,-52 1 0,52-53 16,1 0-16,-1-52 15,0-26 1,0 25-1,-26 1 17,26 26-17,27 53 1,-1 25 0,-26-52-1,0-78 1,-26 52-1</inkml:trace>
          <inkml:trace contextRef="#ctx0" brushRef="#br0" timeOffset="-20448.91">3954 1493 0,'52'-26'0,"27"-1"16,52 27-16,52 0 0,0 53 16,1-79-16,-80 26 15,-51-27 1,-53 27 15</inkml:trace>
          <inkml:trace contextRef="#ctx0" brushRef="#br0" timeOffset="-21684.1825">4792 1021 0,'0'27'0,"-79"51"0,-78 132 0,53-79 15,77-53 1,1-26 0,26-52-1,0 0 1,0-52-1,26-79 1,-26 26 0,-26 1-1,-26 78 1,52 26 15,0 0-31,0 26 16,52 26-1,27 53 1,52 26 0,-27 0-1,-51-79 1,-27-26 15,0-26-15,-78-26-1,26-79 1,26 105 0</inkml:trace>
          <inkml:trace contextRef="#ctx0" brushRef="#br0" timeOffset="-42097.915">0 79 0,'183'-53'0,"-52"27"0,-52 26 15,-53 0 1,0 0 0,0 0-1,0 26 1,27-26 0,-1-26-1,-52 26 1</inkml:trace>
          <inkml:trace contextRef="#ctx0" brushRef="#br0" timeOffset="-1102.492">-236-1859 0,'-26'26'16,"0"27"-16,26 25 0,0 1 0,26-1 31,26 27-16,27 0 1,0-53 0,-1 27-1,-25-53 1,-27-26 0,-26 0-1,-26-79 1,-53-25-1,0-27 1,1-27 0,25 28-1,53 51 1,0 27 0,79 25-1,26 27 1,52 0 15,26 53-15,-52-53-16,-52 26 47,-53-26-47,-26 0 15,-26 0 1,-53 26-1,-26 79 1,27 52 0,52-26-1,26 26 1,0-131 0,26-78-1,-26 52 1</inkml:trace>
          <inkml:trace contextRef="#ctx0" brushRef="#br0" timeOffset="-1810.4545">2147-26 0,'-26'-79'0,"-26"1"0,-27-27 16,1 27-1,-53-27 1,0-26-1,-53-26 1,-51 0 0,-1 0-1,-26-1 1,0 1 0,27 0-1,51 52 1,80 53 15,77 0-15,27 26-1,0 26 1,27-27 0,-1 27-1,0 0 1,0 0-1,-26 0 1,0 0 0</inkml:trace>
          <inkml:trace contextRef="#ctx0" brushRef="#br0" timeOffset="-20807.2855">5211 733 0,'-52'27'16,"-1"25"-16,1 0 0,-1 27 0,27-27 31,26 27-15,53-1-1,25 27 1,53-26 0,-26 25-1,-27-25 1,-51-27-1,-54 27 1,-25-27 0,-27-26-1,-25-52 1,-1 0 0,26 0-1,53 0 1,26 26 15,26 0-31,53 0 16,26 0-1,-53 0 17,-26-27-17,-26 27 1,0-26-1,26-26 1,-26 52 0</inkml:trace>
          <inkml:trace contextRef="#ctx0" brushRef="#br0" timeOffset="-19786.843">5420 1440 0,'0'53'0,"0"-1"16,0 27-16,27-27 0,-27 0 15,26-52 1,-26 0 0,0 0-1,0 0 16,26-52-15,26 0 0,1 25-1,-27 27 1,-26 0 0,26 27-1,0 51 1,-52 1-1,26-1 1,26-78 0,-26 0-1</inkml:trace>
          <inkml:trace contextRef="#ctx0" brushRef="#br0" timeOffset="-19236.097">5447 812 0,'78'0'0,"1"78"15,25 53-15,-25 53 0,-27 25 16,-78 1 15,-79-27-15,-52 26 0,26-78-1,131-131-15</inkml:trace>
        </inkml:traceGroup>
      </inkml:traceGroup>
    </inkml:traceGroup>
  </inkml:traceGroup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5:02.17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15 1 0,'-52'210'0,"52"25"16,26 80 0,26 51-1,-25 53 16,-1 53-15,-26 77 0,-26 1-1,26 79 1,26 52 0,0 26-1,0 52 1,-26 53-1,26-27 1,-26 27 0,0-52-1,27 25 1,-27 1 0,26-53-1,0-52 1,-26-53-1,52-78 1,1-105 0,-27-78 15,0-158-15,-26-104-1,0-105 1,-26-183-1,0-210 1,26-131 0,52-130-1,-52 654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4:51.04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DC6D463-385B-474E-BBE6-08528BBCBA6B}" emma:medium="tactile" emma:mode="ink">
          <msink:context xmlns:msink="http://schemas.microsoft.com/ink/2010/main" type="inkDrawing" rotatedBoundingBox="7932,7933 9713,7932 9713,7985 7933,7986" shapeName="Other"/>
        </emma:interpretation>
      </emma:emma>
    </inkml:annotationXML>
    <inkml:trace contextRef="#ctx0" brushRef="#br0">0 53 0,'53'0'0,"52"-27"0,52 27 0,105 0 16,78 0-1,0 0 1,-52 27 0,-104-27-1,-132 0 1,-157-27-1,-156 1 1,261 26 0</inkml:trace>
  </inkml:traceGroup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3:47.73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93E3087-BA4C-4415-A509-91238161E4A9}" emma:medium="tactile" emma:mode="ink">
          <msink:context xmlns:msink="http://schemas.microsoft.com/ink/2010/main" type="writingRegion" rotatedBoundingBox="23554,3327 24910,16751 8399,18419 7043,4995">
            <msink:destinationLink direction="with" ref="{C0F88AD5-79D2-4D90-BDEA-E34A86D3B99E}"/>
          </msink:context>
        </emma:interpretation>
      </emma:emma>
    </inkml:annotationXML>
    <inkml:traceGroup>
      <inkml:annotationXML>
        <emma:emma xmlns:emma="http://www.w3.org/2003/04/emma" version="1.0">
          <emma:interpretation id="{95140B0C-FF83-4EB9-A6F2-8D68450710C1}" emma:medium="tactile" emma:mode="ink">
            <msink:context xmlns:msink="http://schemas.microsoft.com/ink/2010/main" type="paragraph" rotatedBoundingBox="23554,3327 24910,16751 21054,17141 19698,371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16826B3-2933-41DD-B6E3-E741BBB9A0A1}" emma:medium="tactile" emma:mode="ink">
              <msink:context xmlns:msink="http://schemas.microsoft.com/ink/2010/main" type="line" rotatedBoundingBox="23554,3327 24910,16751 21054,17141 19698,3717">
                <msink:destinationLink direction="with" ref="{54C92F5F-9BAC-4294-84A3-990D116C0286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439E5869-9767-437F-B182-6F64228C9F13}" emma:medium="tactile" emma:mode="ink">
                <msink:context xmlns:msink="http://schemas.microsoft.com/ink/2010/main" type="inkWord" rotatedBoundingBox="23554,3327 24910,16751 21054,17141 19698,3717"/>
              </emma:interpretation>
              <emma:one-of disjunction-type="recognition" id="oneOf0">
                <emma:interpretation id="interp0" emma:lang="it-IT" emma:confidence="0">
                  <emma:literal>È...</emma:literal>
                </emma:interpretation>
                <emma:interpretation id="interp1" emma:lang="it-IT" emma:confidence="0">
                  <emma:literal>È, :</emma:literal>
                </emma:interpretation>
                <emma:interpretation id="interp2" emma:lang="it-IT" emma:confidence="0">
                  <emma:literal>È. :</emma:literal>
                </emma:interpretation>
                <emma:interpretation id="interp3" emma:lang="it-IT" emma:confidence="0">
                  <emma:literal>È:</emma:literal>
                </emma:interpretation>
                <emma:interpretation id="interp4" emma:lang="it-IT" emma:confidence="0">
                  <emma:literal>È". :</emma:literal>
                </emma:interpretation>
              </emma:one-of>
            </emma:emma>
          </inkml:annotationXML>
          <inkml:trace contextRef="#ctx0" brushRef="#br0">12258-3960 0,'183'-79'0,"27"53"0,104 0 16,0-27-1,-104 27 1,-79 26-1,-105-26 1,-26 26 0,-53 0-1,1-26 1,52-27 0,0 53-1</inkml:trace>
          <inkml:trace contextRef="#ctx0" brushRef="#br0" timeOffset="2250.8325">14065-3096 0,'-26'52'0,"-27"79"0,-25 26 15,-27 53 1,79-53 0,52-79-1,26-25 1,53-53 0,52-79-1,-26-26 1,-26 1-1,-53 25 1,-26 53 0,-26 26-1,0 26 1,0 79 0,27 26-1,77-26 1,53-27-1,27-52 17,-1-52-17,-26-52 1,-52-27 0,-53-26-1,-52 0 1,-26-26-1,-52 0 1,25 26 0,1 26-1,-1 53 1,53 52 0,27 26-1,-27-26 1</inkml:trace>
          <inkml:trace contextRef="#ctx0" brushRef="#br0" timeOffset="2730.294">13908-3646 0,'183'-52'0,"26"25"0,27 1 16,-26 0 0,-27 26-1,-26 26 1,-78 0 0,-79-26-1</inkml:trace>
          <inkml:trace contextRef="#ctx0" brushRef="#br0" timeOffset="3354.2775">15688-2363 0,'79'52'0,"-53"1"0,-26-1 0,0-26 16,0 0-1,26 27 1,0-1 0,27-26-1,25 1 1,27-54-1,0-25 1,-27-27 0,-25 1-1,-53-27 1,-79 27 15,-26 25-15,-52 53-1,26 53 1,53 25 0,52 27-1,78-27 1,53-25 0,-105-53-1</inkml:trace>
          <inkml:trace contextRef="#ctx0" brushRef="#br0" timeOffset="3706.794">14746-1001 0,'26'157'0,"0"-26"16,-26-53-1,0-78 1</inkml:trace>
          <inkml:trace contextRef="#ctx0" brushRef="#br0" timeOffset="3999.744">14667 858 0,'131'471'0,"-79"-261"0,-25-106 31,-1 132-16,-52 78 1,-1-78 0,27 0-1,105 52 1,-26 0 0,-27-105-1,-52-183 1</inkml:trace>
          <inkml:trace contextRef="#ctx0" brushRef="#br0" timeOffset="4110.0885">14929 4524 0,'-52'366'0,"130"-235"0,-78-131 15</inkml:trace>
          <inkml:trace contextRef="#ctx0" brushRef="#br0" timeOffset="5069.988">14091 6671 0,'-105'79'0,"27"51"0,-27 54 15,0 78 1,53-27 0,78 1-1,79-27 1,52-51-1,26-27 1,27-27 0,-1-104-1,-26 0 1,1-26 0,-53-26 30,-53-53-46,-25-52 16,-53-53-16,-27 79 16,-77 53-1,25 25 1,27 80 15,26 51-15,52 79-1,52 0 1,53 53 0,79-27-1,-27-26 1,26-52 0,-25-105-1,-53-52 1,-53-105-1,-25-105 1,-53-52 0,-53-1-1,-25 53 1,-53 27 0,26 130-1,0 53 1,27 25-1,104 106 1,52 0 15,-78-79-15</inkml:trace>
          <inkml:trace contextRef="#ctx0" brushRef="#br0" timeOffset="5816.034">16579 8242 0,'-27'183'15,"1"-52"-15,0 26 16,0-26 0,52-78-1,0-27 16,0-78-15,27-53 0,-27-52-1,0 0 1,0 78 0,1 53-1,-27 26 1,0 26-1,26 26 1,0 79 15,26-78-15,1-53 0,25-79-1,27-26 1,-26 1-1,-27 25 1,0 53 0,-26 78-1,1 53 17,-1 52-32,0 0 15,0-26 1,0-52-1,-26-79 1,-26-131 0,26 131-1</inkml:trace>
          <inkml:trace contextRef="#ctx0" brushRef="#br0" timeOffset="6274.0125">14039 6147 0,'104'26'0,"27"-26"16,79 27-16,25-27 0,27 0 15,-26 26 1,-131-26 15,-27 26-15,-52-26-1,-26 0 1</inkml:trace>
        </inkml:traceGroup>
      </inkml:traceGroup>
    </inkml:traceGroup>
    <inkml:traceGroup>
      <inkml:annotationXML>
        <emma:emma xmlns:emma="http://www.w3.org/2003/04/emma" version="1.0">
          <emma:interpretation id="{21EE0824-A4FA-47F2-AE05-C7D51FF2A409}" emma:medium="tactile" emma:mode="ink">
            <msink:context xmlns:msink="http://schemas.microsoft.com/ink/2010/main" type="paragraph" rotatedBoundingBox="7637,7682 17170,9080 16669,12500 7135,1110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71553412-6530-468B-8B0B-96DBAF77F54E}" emma:medium="tactile" emma:mode="ink">
              <msink:context xmlns:msink="http://schemas.microsoft.com/ink/2010/main" type="line" rotatedBoundingBox="7637,7682 17170,9080 16669,12500 7135,11101">
                <msink:destinationLink direction="with" ref="{28ABDFE4-D05A-425A-BF27-D032FA128408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F24387F4-0196-413F-A2A2-ABC6E0642A8A}" emma:medium="tactile" emma:mode="ink">
                <msink:context xmlns:msink="http://schemas.microsoft.com/ink/2010/main" type="inkWord" rotatedBoundingBox="7637,7682 17170,9080 16669,12500 7135,11101"/>
              </emma:interpretation>
              <emma:one-of disjunction-type="recognition" id="oneOf1">
                <emma:interpretation id="interp5" emma:lang="it-IT" emma:confidence="0">
                  <emma:literal>964a)</emma:literal>
                </emma:interpretation>
                <emma:interpretation id="interp6" emma:lang="it-IT" emma:confidence="0">
                  <emma:literal>964a.)</emma:literal>
                </emma:interpretation>
                <emma:interpretation id="interp7" emma:lang="it-IT" emma:confidence="0">
                  <emma:literal>96a)</emma:literal>
                </emma:interpretation>
                <emma:interpretation id="interp8" emma:lang="it-IT" emma:confidence="0">
                  <emma:literal>91a)</emma:literal>
                </emma:interpretation>
                <emma:interpretation id="interp9" emma:lang="it-IT" emma:confidence="0">
                  <emma:literal>96a.)</emma:literal>
                </emma:interpretation>
              </emma:one-of>
            </emma:emma>
          </inkml:annotationXML>
          <inkml:trace contextRef="#ctx0" brushRef="#br0" timeOffset="-5300.442">2962 805 0,'-78'79'15,"-80"78"-15,28 53 0,-1 25 16,52 53-1,53-26 17,78 0-17,27-26 1,26-53 0,25-52-1,-25-79 1,-26-78-1,-27-79 1,-52-78 0,26 0-1,-26 183 1</inkml:trace>
          <inkml:trace contextRef="#ctx0" brushRef="#br0" timeOffset="-4531.9365">3172 1591 0,'26'26'0,"-52"79"0,-1 52 16,-25 53-16,52-27 15,0 0 1,52-52 0,27-26-1,26-79 1,26-52 0,-27-79 15,1-26-31,-26-26 15,-79 52 1,0 53 15,0 26-15,0 52 0,0 52-1,26 53 1,26 26-1,53-26 1,0-26 0,-1-52-1,27-80 1,-52-51 0,-27-106-1,-52-51 1,-52 25-1,-53 53 1,0 26 0,53 53-1,52 25 1,52 53 15,79 0-15,105 53-1,-26-1 1,-53 27 0,-53-27-1,-104-26 1,0-26 0</inkml:trace>
          <inkml:trace contextRef="#ctx0" brushRef="#br0" timeOffset="-4088.6055">4847 2717 0,'53'236'0,"-53"-105"15,0-53 1,26-25 15,-26-53-31,52-53 31,1-52-31,25-26 32,1 27-17,-27 51 1,-26 27-1,1 52 1,25 27 0,-26 51-1,27 1 1,-27-26 0,0-1-1,26-104 16,27-26-31,-79 52 16</inkml:trace>
          <inkml:trace contextRef="#ctx0" brushRef="#br0" timeOffset="-3160.9305">6157 1800 0,'78'-52'0,"-78"104"0,-26 79 16,-26 79-16,-1-1 0,53 1 16,53-27-1,25-26 1,27-52 0,26-105-1,0-52 1,-26-79-1,-27-26 1,-52-1 0,-26 54 15,0 51-15,-26 53-1,26 53 1,0 51-1,79 54 1,26 25 0,-1-52-1,27-53 1,-26-78 0,0-52-1,-53-105 1,-78-105-1,-53 26 1,-25-25 0,-1 77-1,52 53 1,53 79 0,79 26-1,78 26 16,79 78-15,-27 27 0,-78 0-1,-78-53 1,-53-52 0</inkml:trace>
          <inkml:trace contextRef="#ctx0" brushRef="#br0" timeOffset="-2828.9205">5685 3424 0,'79'157'16,"-184"-26"-16,-104-79 15,-53 27 1,79-53-1,209-78 1,-26 52 0</inkml:trace>
          <inkml:trace contextRef="#ctx0" brushRef="#br0" timeOffset="-2296.728">7492 3136 0,'26'79'15,"-52"78"-15,26-53 0,0-25 16,26-53 0,27-52-1,25-26 1,-25-27 15,-27-26-15,0 79-1,0 26 1,0 26 0,53 105-1,0 0 1,-1-26-1,1-105 1,25-105 0,-51-78-1,-53 183 1</inkml:trace>
          <inkml:trace contextRef="#ctx0" brushRef="#br0" timeOffset="-1760.6295">7597 989 0,'79'-53'0,"25"53"16,132 53-16,78 25 0,-26 1 31,53 26-15,-237-53-1,-77-26 1,-54 27-1,-51 25 1,52 53 0,26 78-1,78 53 17,53 79-32,26 25 15,-78-78 1,-79-26-1,-79-78 1,-52-80 15,-52 1-31,78-26 16,131-79 15,-26 0-31</inkml:trace>
          <inkml:trace contextRef="#ctx0" brushRef="#br0" timeOffset="-7820.7885">1155 98 0,'-131'-52'0,"-26"104"0,-78 53 16,25 26-1,27 79 1,52-1 0,26 53-1,105 0 1,53-53 0,77-25-1,80-54 1,26-77-1,52-106 1,-53-77 0,-25-54-1,-53-78 1,-79-52 0,-104 26-1,-105 26 1,-52 53-1,-53 104 17,-25 53-17,25 130 1,79 27 0,104 52-1,132-78 1,26-79-1,52-27 1,-157 27 0</inkml:trace>
          <inkml:trace contextRef="#ctx0" brushRef="#br0" timeOffset="-6036.723">1417 2743 0,'53'105'16,"-27"0"-16,-52 26 0,-27 0 16,-25-27-1,-1-25 1,1-27 15,-1-52-15,-26-26-1,53-79 1,52 1 0,26-27-1,53-27 1,-79 158 0</inkml:trace>
          <inkml:trace contextRef="#ctx0" brushRef="#br0" timeOffset="-5776.974">1129 2586 0,'105'0'0,"26"0"15,0 26-15,-27 0 0,1 1 16,-52-27 0,-27-53-1,-26-25 1,0 78 0</inkml:trace>
        </inkml:traceGroup>
      </inkml:traceGroup>
    </inkml:traceGroup>
  </inkml:traceGroup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2:05:03.53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-1 787 0,'209'-105'16,"53"53"-16,157-53 15,26 53 1,53-27 0,25 27-1,1 0 1,52-1-1,-26 1 1,26-1 0,-26 1-1,-79 26 1,-104 0 0,-131-1-1,-79 27 1,-105 0 15,-26 0-31,-26 79 16,0 52-1,0 78 1,0 53 15,53 236-15,25-53-1,1 105 1,26 52 0,-1 79-1,1 105 1,0 51 0,0 80-1,-1 52 1,1 26-1,0 52 17,-27-52-17,27 79 1,-26-53 0,-53-104-1,26-132 1,-52-156-1,0-236 1,0-79 0,-26-183-1,-26-79 1,-1-26 0,-51-26-1,-27-26 1,-79-53-1,-52 1 1,-78 26 0,-79-1-1,-52 1 1,-106-27 0,-77 27-1,-53 0 1,0-27 15,0 0-15,52 53-1,131 26 1,132 26 0,130 1-1,157-1 1,53 26 15,78 53-31,131-27 16,-157-78-1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4:51.22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4877758-7115-4ADF-96BB-AEFD1A7B814D}" emma:medium="tactile" emma:mode="ink">
          <msink:context xmlns:msink="http://schemas.microsoft.com/ink/2010/main" type="inkDrawing" rotatedBoundingBox="8117,8657 9557,8745 9554,8786 8114,8699" shapeName="Other"/>
        </emma:interpretation>
      </emma:emma>
    </inkml:annotationXML>
    <inkml:trace contextRef="#ctx0" brushRef="#br0">184 733 0,'419'53'0,"-26"-27"16,-27 0-1,-104-52 1,-262 26 0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4:57.11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D894F803-4CDA-40D6-86FF-C907B4DE10AB}" emma:medium="tactile" emma:mode="ink">
          <msink:context xmlns:msink="http://schemas.microsoft.com/ink/2010/main" type="inkDrawing" rotatedBoundingBox="16745,1563 17153,17325 13566,17418 13158,1655" shapeName="Other"/>
        </emma:interpretation>
      </emma:emma>
    </inkml:annotationXML>
    <inkml:trace contextRef="#ctx0" brushRef="#br0">1021 0 0,'53'-26'0,"-27"52"0,-26 0 0,0 0 16,0 26-16,26-25 0,-26-1 0,26 0 16,-26 26-16,26 1 15,-26 25 1,0 27 0,26 26-1,-26 26 1,27 0-1,-27 53 1,0 25 0,-27 1-1,27 52 1,-26-26 15,-26 131-15,52-131-1,-26-1 1,26-25 0,0-26-1,0-27 1,-26-78 0,52-27-1,-52-25 1,26-53-1,0 0 1,0 0 0,0 0 15,0 0-15,0 0-1,26 0 1,26 0-1,53 26 1,26 0 0,104 0-1,53 0 1,27 27 0,51-1-1,-51 27 1,-27-1 15,-79 1-31,-104-1 31,-105 1-31,-105-27 16,-104 1 0,-106-1-1,-104 26 1,-26 27-1,-52 0 17,-1 0-17,53 52 1,105-26 0,130-53-1,132 27 1,130-53-1,105 1 1,157-1 0,27 1-1,78-1 1,-27 26 0,-25 1-1,-158 0 1,-130-27-1,-158 0 1,-130-26 0,-131 1-1,25-1 1,54 26 0,130 1-1,131-27 16,104 52-15,80-25 0,51 25-1,-51-25 1,-106-1 0,-78-26-1,-78 0 1,-27-26-1,26 27 1,53-27 0,26 52-1,26-26 1,0 53 0,1-1-1,-1 1 16,26-1-31,-26 1 16,27 26 0,-27-27-1,0 1 1,-26-1 0,-26 27 15,0-26-16,0 25 1,-1 27 0,27 0-1,27 53 1,-27 51 0,26 1-1,-26 104 1,0 27-1,0 52 1,26 52 0,-78 27-1,52 78 1,-27 52 0,1 1-1,0 25 1,0 1-1,0-79 1,-1-52 0,1-131-1,26-158 17,0-287-17,0 52-15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4:58.386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67ACC41B-5359-4CEB-A744-614E0BA322B4}" emma:medium="tactile" emma:mode="ink">
          <msink:context xmlns:msink="http://schemas.microsoft.com/ink/2010/main" type="writingRegion" rotatedBoundingBox="13302,233 16025,235 16024,1362 13301,1360">
            <msink:destinationLink direction="with" ref="{DF2FD780-70F9-408B-974A-0611CCCD8561}"/>
          </msink:context>
        </emma:interpretation>
      </emma:emma>
    </inkml:annotationXML>
    <inkml:traceGroup>
      <inkml:annotationXML>
        <emma:emma xmlns:emma="http://www.w3.org/2003/04/emma" version="1.0">
          <emma:interpretation id="{7E917D2D-2247-4385-AC65-9DFA3972C13A}" emma:medium="tactile" emma:mode="ink">
            <msink:context xmlns:msink="http://schemas.microsoft.com/ink/2010/main" type="paragraph" rotatedBoundingBox="13302,233 16025,235 16024,1362 13301,136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0F435EF-FEA0-44F5-9F6A-D1F4609536E3}" emma:medium="tactile" emma:mode="ink">
              <msink:context xmlns:msink="http://schemas.microsoft.com/ink/2010/main" type="line" rotatedBoundingBox="13302,233 16025,235 16024,1362 13301,1360"/>
            </emma:interpretation>
          </emma:emma>
        </inkml:annotationXML>
        <inkml:traceGroup>
          <inkml:annotationXML>
            <emma:emma xmlns:emma="http://www.w3.org/2003/04/emma" version="1.0">
              <emma:interpretation id="{D454CB47-3D2C-4417-897B-CD391F413D48}" emma:medium="tactile" emma:mode="ink">
                <msink:context xmlns:msink="http://schemas.microsoft.com/ink/2010/main" type="inkWord" rotatedBoundingBox="13302,233 16025,235 16024,1362 13301,1360"/>
              </emma:interpretation>
              <emma:one-of disjunction-type="recognition" id="oneOf0">
                <emma:interpretation id="interp0" emma:lang="it-IT" emma:confidence="0">
                  <emma:literal>Wir</emma:literal>
                </emma:interpretation>
                <emma:interpretation id="interp1" emma:lang="it-IT" emma:confidence="0">
                  <emma:literal>un</emma:literal>
                </emma:interpretation>
                <emma:interpretation id="interp2" emma:lang="it-IT" emma:confidence="0">
                  <emma:literal>Wn</emma:literal>
                </emma:interpretation>
                <emma:interpretation id="interp3" emma:lang="it-IT" emma:confidence="0">
                  <emma:literal>Wu</emma:literal>
                </emma:interpretation>
                <emma:interpretation id="interp4" emma:lang="it-IT" emma:confidence="0">
                  <emma:literal>War</emma:literal>
                </emma:interpretation>
              </emma:one-of>
            </emma:emma>
          </inkml:annotationXML>
          <inkml:trace contextRef="#ctx0" brushRef="#br0">26 104 0,'26'27'0,"-26"51"15,-26 289-15,0-184 16,52-26 0,0-52-1,52-53 1,-25-52 0,78-52-1,-26-53 1,-1-52-1,-51 26 1,-1 53 0,-26 25-1,-26 53 1,0 26 0,0 79-1,26 52 16,27-26-15,25-26 0,27-27-1,-26-51 1,25-27 0,-25-79-1,-53-52 1,-52-26-1,-53 0 1,1 26 0,25 0-1,53 53 1,79-1 0,26 27-1,104-1 1,27 1-1,-53 26 1,-26 26 0,-104 0-1,-27 26 1,-52 0 15,-53-26-15,79 0-1</inkml:trace>
          <inkml:trace contextRef="#ctx0" brushRef="#br0" timeOffset="471.6978">1859 733 0,'52'52'0,"-26"1"0,27 25 0,-53-25 16,26-27-1,-26-26 1,26 0-1,26-53 1,27-25 0,-1-27-1,-25 53 1,-1 26 0,1 26-1,-27 52 1,0 26-1,26 1 1,1-27 0,25-52-1,1-104 1,-79 104 0</inkml:trace>
        </inkml:traceGroup>
      </inkml:traceGroup>
    </inkml:traceGroup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5:02.87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7912A64-7BAB-4348-B58B-13A4BC008B75}" emma:medium="tactile" emma:mode="ink">
          <msink:context xmlns:msink="http://schemas.microsoft.com/ink/2010/main" type="inkDrawing" rotatedBoundingBox="24927,1497 31892,1491 31893,1569 24928,1575" semanticType="underline" shapeName="Other"/>
        </emma:interpretation>
      </emma:emma>
    </inkml:annotationXML>
    <inkml:trace contextRef="#ctx0" brushRef="#br0">0 78 0,'52'-26'0,"27"26"0,26 0 16,52 26-16,52-52 0,79 26 15,79 0 1,26 0 0,78-26-1,26 26 1,27 0-1,26 0 17,-26 0-32,26 0 15,-79 26 1,0-26 15,-25-26-15,-106 52-1,-78 0 1,-105-26 0,-105 0-1,-52 0 1,-183-26 0,-79-26-1,262 52 1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7-01-12T10:55:07.41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BC8B22D-235A-4C1B-A43C-D1BF4D9B5333}" emma:medium="tactile" emma:mode="ink">
          <msink:context xmlns:msink="http://schemas.microsoft.com/ink/2010/main" type="inkDrawing" rotatedBoundingBox="26866,7959 32361,9328 31756,11757 26260,10388" semanticType="callout" shapeName="Other">
            <msink:sourceLink direction="from" ref="{C877AEDD-4DF1-4C2A-9B89-97EBB28DBD7E}"/>
            <msink:sourceLink direction="to" ref="{06AB7E3D-EFB3-47CD-BFD2-9CC6394914F4}"/>
          </msink:context>
        </emma:interpretation>
      </emma:emma>
    </inkml:annotationXML>
    <inkml:trace contextRef="#ctx0" brushRef="#br0">7 0 0,'52'53'0,"0"52"15,-25-1-15,-27-25 16,0 104 0,-27 27-1,27-1 1,-26 27 0,26-1 15,0-25-16,0-27 1,0 53 0,0-131-1,-26-27 17,26-25-32,0-53 31,-26 26-16,26-26 1,0 26 0,-26 0-1,26 0 1,0 27 0,0-27-1,0 0 1,0 0-1,0 0 1,26 1 0,0-1-1,53-26 1,52 0 0,52 0-1,52-26 1,27 26-1,79 0 1,25 26 0,27-26-1,26 52 1,26-52 15,-52 53-15,0-27-1,-79-26 1,-52 26 0,-79-26-1,-78 0 1,-53 0 0,-78 0-1,-26 26 1,-27 26-1,27 1 1,-1-1 0,80 27-1,51-1 1,53-25 0,0-27-1,0-26 1,0-52-1,-53-27 1,-25-26 0,-79-26 15,-27 27-15,-51 25-1,-1 27 1,0 52-1,53 26 1,26 52 0,78 27-1,0-26 1,27-1 0,-53-52-1,-52-78 1,-79-53-1,105 105 1</inkml:trace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425-9C8A-4CFE-A867-53270B41FB38}" type="datetimeFigureOut">
              <a:rPr lang="it-IT" smtClean="0"/>
              <a:t>12/01/2017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0E0E-1EBB-4EB9-8C0B-9485DF6231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7148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425-9C8A-4CFE-A867-53270B41FB38}" type="datetimeFigureOut">
              <a:rPr lang="it-IT" smtClean="0"/>
              <a:t>12/01/2017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0E0E-1EBB-4EB9-8C0B-9485DF6231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947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425-9C8A-4CFE-A867-53270B41FB38}" type="datetimeFigureOut">
              <a:rPr lang="it-IT" smtClean="0"/>
              <a:t>12/01/2017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0E0E-1EBB-4EB9-8C0B-9485DF6231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0285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425-9C8A-4CFE-A867-53270B41FB38}" type="datetimeFigureOut">
              <a:rPr lang="it-IT" smtClean="0"/>
              <a:t>12/01/2017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0E0E-1EBB-4EB9-8C0B-9485DF6231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2548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425-9C8A-4CFE-A867-53270B41FB38}" type="datetimeFigureOut">
              <a:rPr lang="it-IT" smtClean="0"/>
              <a:t>12/01/2017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0E0E-1EBB-4EB9-8C0B-9485DF6231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386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425-9C8A-4CFE-A867-53270B41FB38}" type="datetimeFigureOut">
              <a:rPr lang="it-IT" smtClean="0"/>
              <a:t>12/01/2017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0E0E-1EBB-4EB9-8C0B-9485DF6231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406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425-9C8A-4CFE-A867-53270B41FB38}" type="datetimeFigureOut">
              <a:rPr lang="it-IT" smtClean="0"/>
              <a:t>12/01/2017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0E0E-1EBB-4EB9-8C0B-9485DF6231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3413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425-9C8A-4CFE-A867-53270B41FB38}" type="datetimeFigureOut">
              <a:rPr lang="it-IT" smtClean="0"/>
              <a:t>12/01/2017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0E0E-1EBB-4EB9-8C0B-9485DF6231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4864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425-9C8A-4CFE-A867-53270B41FB38}" type="datetimeFigureOut">
              <a:rPr lang="it-IT" smtClean="0"/>
              <a:t>12/01/2017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0E0E-1EBB-4EB9-8C0B-9485DF6231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1445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425-9C8A-4CFE-A867-53270B41FB38}" type="datetimeFigureOut">
              <a:rPr lang="it-IT" smtClean="0"/>
              <a:t>12/01/2017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0E0E-1EBB-4EB9-8C0B-9485DF6231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980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5425-9C8A-4CFE-A867-53270B41FB38}" type="datetimeFigureOut">
              <a:rPr lang="it-IT" smtClean="0"/>
              <a:t>12/01/2017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10E0E-1EBB-4EB9-8C0B-9485DF6231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18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E5425-9C8A-4CFE-A867-53270B41FB38}" type="datetimeFigureOut">
              <a:rPr lang="it-IT" smtClean="0"/>
              <a:t>12/01/2017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10E0E-1EBB-4EB9-8C0B-9485DF6231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5841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13" Type="http://schemas.openxmlformats.org/officeDocument/2006/relationships/customXml" Target="../ink/ink9.xml"/><Relationship Id="rId18" Type="http://schemas.openxmlformats.org/officeDocument/2006/relationships/customXml" Target="../ink/ink13.xml"/><Relationship Id="rId3" Type="http://schemas.openxmlformats.org/officeDocument/2006/relationships/image" Target="../media/image1.emf"/><Relationship Id="rId21" Type="http://schemas.openxmlformats.org/officeDocument/2006/relationships/customXml" Target="../ink/ink16.xml"/><Relationship Id="rId7" Type="http://schemas.openxmlformats.org/officeDocument/2006/relationships/customXml" Target="../ink/ink4.xml"/><Relationship Id="rId12" Type="http://schemas.openxmlformats.org/officeDocument/2006/relationships/customXml" Target="../ink/ink8.xml"/><Relationship Id="rId17" Type="http://schemas.openxmlformats.org/officeDocument/2006/relationships/image" Target="../media/image4.emf"/><Relationship Id="rId2" Type="http://schemas.openxmlformats.org/officeDocument/2006/relationships/customXml" Target="../ink/ink1.xml"/><Relationship Id="rId16" Type="http://schemas.openxmlformats.org/officeDocument/2006/relationships/customXml" Target="../ink/ink12.xml"/><Relationship Id="rId20" Type="http://schemas.openxmlformats.org/officeDocument/2006/relationships/customXml" Target="../ink/ink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11" Type="http://schemas.openxmlformats.org/officeDocument/2006/relationships/customXml" Target="../ink/ink7.xml"/><Relationship Id="rId5" Type="http://schemas.openxmlformats.org/officeDocument/2006/relationships/customXml" Target="../ink/ink3.xml"/><Relationship Id="rId15" Type="http://schemas.openxmlformats.org/officeDocument/2006/relationships/customXml" Target="../ink/ink11.xml"/><Relationship Id="rId10" Type="http://schemas.openxmlformats.org/officeDocument/2006/relationships/customXml" Target="../ink/ink6.xml"/><Relationship Id="rId19" Type="http://schemas.openxmlformats.org/officeDocument/2006/relationships/customXml" Target="../ink/ink14.xml"/><Relationship Id="rId4" Type="http://schemas.openxmlformats.org/officeDocument/2006/relationships/customXml" Target="../ink/ink2.xml"/><Relationship Id="rId9" Type="http://schemas.openxmlformats.org/officeDocument/2006/relationships/customXml" Target="../ink/ink5.xml"/><Relationship Id="rId14" Type="http://schemas.openxmlformats.org/officeDocument/2006/relationships/customXml" Target="../ink/ink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8.xml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1.xml"/><Relationship Id="rId5" Type="http://schemas.openxmlformats.org/officeDocument/2006/relationships/customXml" Target="../ink/ink19.xml"/><Relationship Id="rId4" Type="http://schemas.openxmlformats.org/officeDocument/2006/relationships/image" Target="../media/image5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6.emf"/><Relationship Id="rId7" Type="http://schemas.openxmlformats.org/officeDocument/2006/relationships/customXml" Target="../ink/ink23.xml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2.xml"/><Relationship Id="rId11" Type="http://schemas.openxmlformats.org/officeDocument/2006/relationships/customXml" Target="../ink/ink26.xml"/><Relationship Id="rId5" Type="http://schemas.openxmlformats.org/officeDocument/2006/relationships/image" Target="../media/image7.emf"/><Relationship Id="rId10" Type="http://schemas.openxmlformats.org/officeDocument/2006/relationships/customXml" Target="../ink/ink25.xml"/><Relationship Id="rId4" Type="http://schemas.openxmlformats.org/officeDocument/2006/relationships/customXml" Target="../ink/ink21.xml"/><Relationship Id="rId9" Type="http://schemas.openxmlformats.org/officeDocument/2006/relationships/customXml" Target="../ink/ink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31.xml"/><Relationship Id="rId13" Type="http://schemas.openxmlformats.org/officeDocument/2006/relationships/customXml" Target="../ink/ink35.xml"/><Relationship Id="rId18" Type="http://schemas.openxmlformats.org/officeDocument/2006/relationships/customXml" Target="../ink/ink40.xml"/><Relationship Id="rId3" Type="http://schemas.openxmlformats.org/officeDocument/2006/relationships/image" Target="../media/image9.emf"/><Relationship Id="rId7" Type="http://schemas.openxmlformats.org/officeDocument/2006/relationships/image" Target="../media/image10.emf"/><Relationship Id="rId12" Type="http://schemas.openxmlformats.org/officeDocument/2006/relationships/customXml" Target="../ink/ink34.xml"/><Relationship Id="rId17" Type="http://schemas.openxmlformats.org/officeDocument/2006/relationships/customXml" Target="../ink/ink39.xml"/><Relationship Id="rId2" Type="http://schemas.openxmlformats.org/officeDocument/2006/relationships/customXml" Target="../ink/ink27.xml"/><Relationship Id="rId16" Type="http://schemas.openxmlformats.org/officeDocument/2006/relationships/customXml" Target="../ink/ink3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0.xml"/><Relationship Id="rId11" Type="http://schemas.openxmlformats.org/officeDocument/2006/relationships/customXml" Target="../ink/ink33.xml"/><Relationship Id="rId5" Type="http://schemas.openxmlformats.org/officeDocument/2006/relationships/customXml" Target="../ink/ink29.xml"/><Relationship Id="rId15" Type="http://schemas.openxmlformats.org/officeDocument/2006/relationships/customXml" Target="../ink/ink37.xml"/><Relationship Id="rId10" Type="http://schemas.openxmlformats.org/officeDocument/2006/relationships/image" Target="../media/image11.emf"/><Relationship Id="rId19" Type="http://schemas.openxmlformats.org/officeDocument/2006/relationships/customXml" Target="../ink/ink41.xml"/><Relationship Id="rId4" Type="http://schemas.openxmlformats.org/officeDocument/2006/relationships/customXml" Target="../ink/ink28.xml"/><Relationship Id="rId9" Type="http://schemas.openxmlformats.org/officeDocument/2006/relationships/customXml" Target="../ink/ink32.xml"/><Relationship Id="rId14" Type="http://schemas.openxmlformats.org/officeDocument/2006/relationships/customXml" Target="../ink/ink3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put penna 4"/>
              <p14:cNvContentPartPr/>
              <p14:nvPr/>
            </p14:nvContentPartPr>
            <p14:xfrm>
              <a:off x="348744" y="537476"/>
              <a:ext cx="1991160" cy="5400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6864" y="525596"/>
                <a:ext cx="2014920" cy="7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put penna 6"/>
              <p14:cNvContentPartPr/>
              <p14:nvPr/>
            </p14:nvContentPartPr>
            <p14:xfrm>
              <a:off x="867144" y="603356"/>
              <a:ext cx="848880" cy="570348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55264" y="591476"/>
                <a:ext cx="872640" cy="572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2" name="Input penna 11"/>
              <p14:cNvContentPartPr/>
              <p14:nvPr/>
            </p14:nvContentPartPr>
            <p14:xfrm>
              <a:off x="4154664" y="551516"/>
              <a:ext cx="2595240" cy="2520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142784" y="539636"/>
                <a:ext cx="2619000" cy="4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4" name="Input penna 13"/>
              <p14:cNvContentPartPr/>
              <p14:nvPr/>
            </p14:nvContentPartPr>
            <p14:xfrm>
              <a:off x="2856144" y="2856236"/>
              <a:ext cx="635400" cy="1944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844264" y="2844356"/>
                <a:ext cx="659160" cy="4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5" name="Input penna 14"/>
              <p14:cNvContentPartPr/>
              <p14:nvPr/>
            </p14:nvContentPartPr>
            <p14:xfrm>
              <a:off x="2922384" y="3120116"/>
              <a:ext cx="518760" cy="3096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910504" y="3108236"/>
                <a:ext cx="542520" cy="5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6" name="Input penna 15"/>
              <p14:cNvContentPartPr/>
              <p14:nvPr/>
            </p14:nvContentPartPr>
            <p14:xfrm>
              <a:off x="4807704" y="593996"/>
              <a:ext cx="1263600" cy="564696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795824" y="582116"/>
                <a:ext cx="1287360" cy="567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8" name="Input penna 17"/>
              <p14:cNvContentPartPr/>
              <p14:nvPr/>
            </p14:nvContentPartPr>
            <p14:xfrm>
              <a:off x="4788984" y="84956"/>
              <a:ext cx="980640" cy="40932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777104" y="73076"/>
                <a:ext cx="1004400" cy="43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5" name="Input penna 24"/>
              <p14:cNvContentPartPr/>
              <p14:nvPr/>
            </p14:nvContentPartPr>
            <p14:xfrm>
              <a:off x="8974344" y="537476"/>
              <a:ext cx="2489400" cy="3600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962464" y="525596"/>
                <a:ext cx="2513160" cy="5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34" name="Input penna 33"/>
              <p14:cNvContentPartPr/>
              <p14:nvPr/>
            </p14:nvContentPartPr>
            <p14:xfrm>
              <a:off x="9669504" y="2865596"/>
              <a:ext cx="1843920" cy="1143360"/>
            </p14:xfrm>
          </p:contentPart>
        </mc:Choice>
        <mc:Fallback>
          <p:pic>
            <p:nvPicPr>
              <p:cNvPr id="34" name="Input penna 3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657624" y="2853716"/>
                <a:ext cx="1867680" cy="116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7" name="Input penna 36"/>
              <p14:cNvContentPartPr/>
              <p14:nvPr/>
            </p14:nvContentPartPr>
            <p14:xfrm>
              <a:off x="6956904" y="2319116"/>
              <a:ext cx="585000" cy="56592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945024" y="2307236"/>
                <a:ext cx="608760" cy="58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38" name="Input penna 37"/>
              <p14:cNvContentPartPr/>
              <p14:nvPr/>
            </p14:nvContentPartPr>
            <p14:xfrm>
              <a:off x="9002424" y="3799076"/>
              <a:ext cx="642240" cy="108324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990544" y="3787196"/>
                <a:ext cx="666000" cy="110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0" name="Input penna 39"/>
              <p14:cNvContentPartPr/>
              <p14:nvPr/>
            </p14:nvContentPartPr>
            <p14:xfrm>
              <a:off x="9587064" y="4694396"/>
              <a:ext cx="81720" cy="1608480"/>
            </p14:xfrm>
          </p:contentPart>
        </mc:Choice>
        <mc:Fallback>
          <p:pic>
            <p:nvPicPr>
              <p:cNvPr id="40" name="Input penna 39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575184" y="4682516"/>
                <a:ext cx="105480" cy="163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43" name="Input penna 42"/>
              <p14:cNvContentPartPr/>
              <p14:nvPr/>
            </p14:nvContentPartPr>
            <p14:xfrm>
              <a:off x="8814144" y="90356"/>
              <a:ext cx="2376000" cy="286992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802264" y="78476"/>
                <a:ext cx="2399760" cy="289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44" name="Input penna 43"/>
              <p14:cNvContentPartPr/>
              <p14:nvPr/>
            </p14:nvContentPartPr>
            <p14:xfrm>
              <a:off x="4298664" y="1583636"/>
              <a:ext cx="1904400" cy="1594080"/>
            </p14:xfrm>
          </p:contentPart>
        </mc:Choice>
        <mc:Fallback>
          <p:pic>
            <p:nvPicPr>
              <p:cNvPr id="44" name="Input penna 4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250784" y="1487516"/>
                <a:ext cx="2000160" cy="178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45" name="Input penna 44"/>
              <p14:cNvContentPartPr/>
              <p14:nvPr/>
            </p14:nvContentPartPr>
            <p14:xfrm>
              <a:off x="4440504" y="1545836"/>
              <a:ext cx="1800360" cy="2074320"/>
            </p14:xfrm>
          </p:contentPart>
        </mc:Choice>
        <mc:Fallback>
          <p:pic>
            <p:nvPicPr>
              <p:cNvPr id="45" name="Input penna 4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392264" y="1449716"/>
                <a:ext cx="1896480" cy="226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50" name="Input penna 49"/>
              <p14:cNvContentPartPr/>
              <p14:nvPr/>
            </p14:nvContentPartPr>
            <p14:xfrm>
              <a:off x="857784" y="69476"/>
              <a:ext cx="637920" cy="38340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45904" y="57596"/>
                <a:ext cx="661680" cy="407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71760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0522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9900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54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4013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9008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2056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6655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77266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8362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4748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065144" y="556196"/>
              <a:ext cx="94680" cy="9334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53264" y="544316"/>
                <a:ext cx="118440" cy="95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0" name="Input penna 9"/>
              <p14:cNvContentPartPr/>
              <p14:nvPr/>
            </p14:nvContentPartPr>
            <p14:xfrm>
              <a:off x="1574184" y="1310396"/>
              <a:ext cx="424800" cy="33228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62304" y="1298516"/>
                <a:ext cx="448560" cy="35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4" name="Input penna 13"/>
              <p14:cNvContentPartPr/>
              <p14:nvPr/>
            </p14:nvContentPartPr>
            <p14:xfrm>
              <a:off x="631704" y="470876"/>
              <a:ext cx="11086200" cy="374328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19824" y="458996"/>
                <a:ext cx="11109960" cy="3767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254260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70342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22744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18730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69286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64023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02608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02454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87044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55277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3921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4477584" y="688316"/>
              <a:ext cx="97560" cy="316764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65704" y="676436"/>
                <a:ext cx="121320" cy="319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414624" y="3582356"/>
              <a:ext cx="10049400" cy="9428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2744" y="3570476"/>
                <a:ext cx="10073160" cy="96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put penna 6"/>
              <p14:cNvContentPartPr/>
              <p14:nvPr/>
            </p14:nvContentPartPr>
            <p14:xfrm>
              <a:off x="4289304" y="303116"/>
              <a:ext cx="4493880" cy="487260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277424" y="291236"/>
                <a:ext cx="4517640" cy="489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1" name="Input penna 20"/>
              <p14:cNvContentPartPr/>
              <p14:nvPr/>
            </p14:nvContentPartPr>
            <p14:xfrm>
              <a:off x="10604064" y="4279676"/>
              <a:ext cx="359640" cy="40572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592184" y="4267796"/>
                <a:ext cx="383400" cy="42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6" name="Input penna 35"/>
              <p14:cNvContentPartPr/>
              <p14:nvPr/>
            </p14:nvContentPartPr>
            <p14:xfrm>
              <a:off x="3798984" y="2469956"/>
              <a:ext cx="999720" cy="2169720"/>
            </p14:xfrm>
          </p:contentPart>
        </mc:Choice>
        <mc:Fallback>
          <p:pic>
            <p:nvPicPr>
              <p:cNvPr id="36" name="Input penna 3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751104" y="2373836"/>
                <a:ext cx="1095480" cy="236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7" name="Input penna 36"/>
              <p14:cNvContentPartPr/>
              <p14:nvPr/>
            </p14:nvContentPartPr>
            <p14:xfrm>
              <a:off x="4119384" y="2382116"/>
              <a:ext cx="792360" cy="238824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071504" y="2285996"/>
                <a:ext cx="888120" cy="258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9" name="Input penna 38"/>
              <p14:cNvContentPartPr/>
              <p14:nvPr/>
            </p14:nvContentPartPr>
            <p14:xfrm>
              <a:off x="18984" y="1437476"/>
              <a:ext cx="4451040" cy="282528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104" y="1425596"/>
                <a:ext cx="4474800" cy="2849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399418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41664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71875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58463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43350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1299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036344" y="1159556"/>
              <a:ext cx="962640" cy="451512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24464" y="1147676"/>
                <a:ext cx="986400" cy="453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1206624" y="1124276"/>
              <a:ext cx="641520" cy="6372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94744" y="1112396"/>
                <a:ext cx="665280" cy="8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Input penna 6"/>
              <p14:cNvContentPartPr/>
              <p14:nvPr/>
            </p14:nvContentPartPr>
            <p14:xfrm>
              <a:off x="5401704" y="1281596"/>
              <a:ext cx="1508760" cy="467784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389824" y="1269716"/>
                <a:ext cx="1532520" cy="470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9" name="Input penna 18"/>
              <p14:cNvContentPartPr/>
              <p14:nvPr/>
            </p14:nvContentPartPr>
            <p14:xfrm>
              <a:off x="2743104" y="2608916"/>
              <a:ext cx="670680" cy="5940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731224" y="2597036"/>
                <a:ext cx="694440" cy="8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0" name="Input penna 19"/>
              <p14:cNvContentPartPr/>
              <p14:nvPr/>
            </p14:nvContentPartPr>
            <p14:xfrm>
              <a:off x="2488584" y="2667956"/>
              <a:ext cx="500040" cy="114948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476704" y="2656076"/>
                <a:ext cx="523800" cy="117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4" name="Input penna 23"/>
              <p14:cNvContentPartPr/>
              <p14:nvPr/>
            </p14:nvContentPartPr>
            <p14:xfrm>
              <a:off x="7145544" y="1310396"/>
              <a:ext cx="650880" cy="465228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133664" y="1298516"/>
                <a:ext cx="674640" cy="467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8" name="Input penna 27"/>
              <p14:cNvContentPartPr/>
              <p14:nvPr/>
            </p14:nvContentPartPr>
            <p14:xfrm>
              <a:off x="8531184" y="1348196"/>
              <a:ext cx="861120" cy="496044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519304" y="1336316"/>
                <a:ext cx="884880" cy="498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41" name="Input penna 40"/>
              <p14:cNvContentPartPr/>
              <p14:nvPr/>
            </p14:nvContentPartPr>
            <p14:xfrm>
              <a:off x="9474024" y="3714116"/>
              <a:ext cx="254880" cy="21168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462144" y="3702236"/>
                <a:ext cx="278640" cy="23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44" name="Input penna 43"/>
              <p14:cNvContentPartPr/>
              <p14:nvPr/>
            </p14:nvContentPartPr>
            <p14:xfrm>
              <a:off x="9943824" y="1291316"/>
              <a:ext cx="388440" cy="5157000"/>
            </p14:xfrm>
          </p:contentPart>
        </mc:Choice>
        <mc:Fallback>
          <p:pic>
            <p:nvPicPr>
              <p:cNvPr id="44" name="Input penna 4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931944" y="1279436"/>
                <a:ext cx="412200" cy="518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48" name="Input penna 47"/>
              <p14:cNvContentPartPr/>
              <p14:nvPr/>
            </p14:nvContentPartPr>
            <p14:xfrm>
              <a:off x="11415864" y="1394996"/>
              <a:ext cx="377280" cy="5175720"/>
            </p14:xfrm>
          </p:contentPart>
        </mc:Choice>
        <mc:Fallback>
          <p:pic>
            <p:nvPicPr>
              <p:cNvPr id="48" name="Input penna 4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403984" y="1383116"/>
                <a:ext cx="401040" cy="519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50" name="Input penna 49"/>
              <p14:cNvContentPartPr/>
              <p14:nvPr/>
            </p14:nvContentPartPr>
            <p14:xfrm>
              <a:off x="10416864" y="2474996"/>
              <a:ext cx="507960" cy="365760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404984" y="2463116"/>
                <a:ext cx="531720" cy="368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72" name="Input penna 71"/>
              <p14:cNvContentPartPr/>
              <p14:nvPr/>
            </p14:nvContentPartPr>
            <p14:xfrm>
              <a:off x="8760864" y="225716"/>
              <a:ext cx="3330360" cy="1876680"/>
            </p14:xfrm>
          </p:contentPart>
        </mc:Choice>
        <mc:Fallback>
          <p:pic>
            <p:nvPicPr>
              <p:cNvPr id="72" name="Input penna 7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748984" y="213836"/>
                <a:ext cx="3354120" cy="190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78" name="Input penna 77"/>
              <p14:cNvContentPartPr/>
              <p14:nvPr/>
            </p14:nvContentPartPr>
            <p14:xfrm>
              <a:off x="6904344" y="979916"/>
              <a:ext cx="147240" cy="5166720"/>
            </p14:xfrm>
          </p:contentPart>
        </mc:Choice>
        <mc:Fallback>
          <p:pic>
            <p:nvPicPr>
              <p:cNvPr id="78" name="Input penna 7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856464" y="884156"/>
                <a:ext cx="243000" cy="535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79" name="Input penna 78"/>
              <p14:cNvContentPartPr/>
              <p14:nvPr/>
            </p14:nvContentPartPr>
            <p14:xfrm>
              <a:off x="2685504" y="1291316"/>
              <a:ext cx="6258960" cy="4751640"/>
            </p14:xfrm>
          </p:contentPart>
        </mc:Choice>
        <mc:Fallback>
          <p:pic>
            <p:nvPicPr>
              <p:cNvPr id="79" name="Input penna 7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673624" y="1279436"/>
                <a:ext cx="6282720" cy="477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80" name="Input penna 79"/>
              <p14:cNvContentPartPr/>
              <p14:nvPr/>
            </p14:nvContentPartPr>
            <p14:xfrm>
              <a:off x="7032864" y="989276"/>
              <a:ext cx="2828880" cy="5515560"/>
            </p14:xfrm>
          </p:contentPart>
        </mc:Choice>
        <mc:Fallback>
          <p:pic>
            <p:nvPicPr>
              <p:cNvPr id="80" name="Input penna 7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984624" y="893516"/>
                <a:ext cx="2925360" cy="5707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30681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991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8479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9588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9086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95160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1602</TotalTime>
  <Words>0</Words>
  <Application>Microsoft Office PowerPoint</Application>
  <PresentationFormat>Widescreen</PresentationFormat>
  <Paragraphs>0</Paragraphs>
  <Slides>34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PIPAN MICHELE</dc:creator>
  <cp:lastModifiedBy>PIPAN MICHELE</cp:lastModifiedBy>
  <cp:revision>4</cp:revision>
  <dcterms:created xsi:type="dcterms:W3CDTF">2017-01-12T11:03:07Z</dcterms:created>
  <dcterms:modified xsi:type="dcterms:W3CDTF">2017-01-13T13:45:36Z</dcterms:modified>
</cp:coreProperties>
</file>