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7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6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9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9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9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4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5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3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6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0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42B0-54C4-45C2-A048-3FD388880EB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972A5-5CC1-4B2C-ABC0-45DA0B12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Some excerpts from the lecture by Dr. Stefano Alberto Russo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Enmployed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: </a:t>
            </a:r>
            <a:r>
              <a:rPr lang="it-IT" i="1" dirty="0" smtClean="0"/>
              <a:t>Entrepreneur </a:t>
            </a:r>
            <a:r>
              <a:rPr lang="it-IT" i="1" dirty="0"/>
              <a:t>First (joinef.com). </a:t>
            </a:r>
            <a:r>
              <a:rPr lang="it-IT" i="1" dirty="0" smtClean="0"/>
              <a:t> (UK)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err="1" smtClean="0"/>
              <a:t>Suggested</a:t>
            </a:r>
            <a:r>
              <a:rPr lang="it-IT" b="1" dirty="0" smtClean="0"/>
              <a:t> Books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u="sng" dirty="0" smtClean="0"/>
              <a:t>Eric </a:t>
            </a:r>
            <a:r>
              <a:rPr lang="it-IT" u="sng" dirty="0" err="1"/>
              <a:t>Ries</a:t>
            </a:r>
            <a:r>
              <a:rPr lang="it-IT" u="sng" dirty="0"/>
              <a:t> - Lean </a:t>
            </a:r>
            <a:r>
              <a:rPr lang="it-IT" u="sng" dirty="0" smtClean="0"/>
              <a:t>Startup</a:t>
            </a:r>
          </a:p>
          <a:p>
            <a:pPr marL="0" indent="0">
              <a:buNone/>
            </a:pPr>
            <a:r>
              <a:rPr lang="it-IT" dirty="0" smtClean="0"/>
              <a:t>		+	</a:t>
            </a:r>
          </a:p>
          <a:p>
            <a:r>
              <a:rPr lang="it-IT" dirty="0" err="1" smtClean="0"/>
              <a:t>Silicon</a:t>
            </a:r>
            <a:r>
              <a:rPr lang="it-IT" dirty="0" smtClean="0"/>
              <a:t> </a:t>
            </a:r>
            <a:r>
              <a:rPr lang="it-IT" dirty="0" err="1"/>
              <a:t>Docks</a:t>
            </a:r>
            <a:r>
              <a:rPr lang="it-IT" dirty="0"/>
              <a:t>: The Rise of </a:t>
            </a:r>
            <a:r>
              <a:rPr lang="it-IT" dirty="0" err="1"/>
              <a:t>Dublin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Global </a:t>
            </a:r>
            <a:r>
              <a:rPr lang="it-IT" dirty="0" err="1"/>
              <a:t>Tech</a:t>
            </a:r>
            <a:r>
              <a:rPr lang="it-IT" dirty="0"/>
              <a:t> </a:t>
            </a:r>
            <a:r>
              <a:rPr lang="it-IT" dirty="0" err="1"/>
              <a:t>Hub</a:t>
            </a:r>
            <a:r>
              <a:rPr lang="it-IT" dirty="0"/>
              <a:t> - Pamela </a:t>
            </a:r>
            <a:r>
              <a:rPr lang="it-IT" dirty="0" err="1"/>
              <a:t>Newenham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Cracking </a:t>
            </a:r>
            <a:r>
              <a:rPr lang="it-IT" dirty="0"/>
              <a:t>the PM </a:t>
            </a:r>
            <a:r>
              <a:rPr lang="it-IT" dirty="0" err="1"/>
              <a:t>Interview</a:t>
            </a:r>
            <a:r>
              <a:rPr lang="it-IT" dirty="0"/>
              <a:t>: How to Land a Product Manager Job in Technology - </a:t>
            </a:r>
            <a:r>
              <a:rPr lang="it-IT" dirty="0" err="1"/>
              <a:t>Gayle</a:t>
            </a:r>
            <a:r>
              <a:rPr lang="it-IT" dirty="0"/>
              <a:t> </a:t>
            </a:r>
            <a:r>
              <a:rPr lang="it-IT" dirty="0" err="1"/>
              <a:t>Laakmann</a:t>
            </a:r>
            <a:r>
              <a:rPr lang="it-IT" dirty="0"/>
              <a:t> </a:t>
            </a:r>
            <a:r>
              <a:rPr lang="it-IT" dirty="0" err="1" smtClean="0"/>
              <a:t>McDowell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9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KEY concepts</a:t>
            </a:r>
          </a:p>
          <a:p>
            <a:r>
              <a:rPr lang="en-US" dirty="0" smtClean="0"/>
              <a:t>Academic Spin off; Academic start-up; Academic patenting</a:t>
            </a:r>
          </a:p>
          <a:p>
            <a:r>
              <a:rPr lang="en-US" dirty="0" smtClean="0"/>
              <a:t>VC strategies (survival rate)</a:t>
            </a:r>
          </a:p>
          <a:p>
            <a:r>
              <a:rPr lang="en-US" dirty="0" smtClean="0"/>
              <a:t>Adopting “updated tools”</a:t>
            </a:r>
          </a:p>
          <a:p>
            <a:r>
              <a:rPr lang="en-US" dirty="0" smtClean="0"/>
              <a:t>Validation (and pivoting) 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Edges (Domain; Product; Technology);</a:t>
            </a:r>
          </a:p>
          <a:p>
            <a:r>
              <a:rPr lang="en-US" dirty="0" smtClean="0"/>
              <a:t>Diversity of founders </a:t>
            </a:r>
          </a:p>
          <a:p>
            <a:r>
              <a:rPr lang="en-US" dirty="0" smtClean="0"/>
              <a:t>Product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Vittorio</dc:creator>
  <cp:lastModifiedBy>Vittorio</cp:lastModifiedBy>
  <cp:revision>2</cp:revision>
  <dcterms:created xsi:type="dcterms:W3CDTF">2017-03-30T13:04:21Z</dcterms:created>
  <dcterms:modified xsi:type="dcterms:W3CDTF">2017-03-30T13:14:23Z</dcterms:modified>
</cp:coreProperties>
</file>