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6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2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8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75B7C-1F87-4DA7-A6F4-2D4CCF7188A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CC347-E8E7-4815-82F1-D3029D5A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82" y="772975"/>
            <a:ext cx="3222278" cy="1645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46" y="2418734"/>
            <a:ext cx="8712842" cy="42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3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5230"/>
            <a:ext cx="9325258" cy="642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4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Vittorio</dc:creator>
  <cp:lastModifiedBy>Vittorio</cp:lastModifiedBy>
  <cp:revision>1</cp:revision>
  <dcterms:created xsi:type="dcterms:W3CDTF">2017-03-29T13:11:47Z</dcterms:created>
  <dcterms:modified xsi:type="dcterms:W3CDTF">2017-03-29T13:14:00Z</dcterms:modified>
</cp:coreProperties>
</file>