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9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3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0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9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1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A7D5-B440-467D-8B45-C4035789A3B2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A5DE-3F13-4C6D-84C9-122BECC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4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Neoclassical vs Evolutionary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Shared points</a:t>
            </a:r>
          </a:p>
          <a:p>
            <a:r>
              <a:rPr lang="en-US" dirty="0" smtClean="0"/>
              <a:t>Technological and scientific opportunities of a specific industry influence the innovation rate;</a:t>
            </a:r>
          </a:p>
          <a:p>
            <a:r>
              <a:rPr lang="en-US" dirty="0" smtClean="0"/>
              <a:t>Economic incentives play a key role in innovation: e.g. high “</a:t>
            </a:r>
            <a:r>
              <a:rPr lang="en-US" dirty="0" err="1" smtClean="0"/>
              <a:t>appropriability</a:t>
            </a:r>
            <a:r>
              <a:rPr lang="en-US" dirty="0" smtClean="0"/>
              <a:t>” determines high R&amp;D expenditure and low innovation diffusion rate;</a:t>
            </a:r>
          </a:p>
          <a:p>
            <a:r>
              <a:rPr lang="en-US" dirty="0" smtClean="0"/>
              <a:t>Demand level counts (high demand &gt;&gt;&gt; High R&amp;D expenditure)</a:t>
            </a:r>
          </a:p>
          <a:p>
            <a:r>
              <a:rPr lang="en-US" dirty="0" smtClean="0"/>
              <a:t>Direct relationships between monopolistic power (market structure) and innovation rate; market structure and Technological development are linked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5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00"/>
            <a:ext cx="10515600" cy="1325563"/>
          </a:xfrm>
        </p:spPr>
        <p:txBody>
          <a:bodyPr/>
          <a:lstStyle/>
          <a:p>
            <a:r>
              <a:rPr lang="en-US" dirty="0" smtClean="0"/>
              <a:t>Neoclassical vs Evolutionary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850"/>
            <a:ext cx="10515600" cy="52732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Divergences:</a:t>
            </a:r>
          </a:p>
          <a:p>
            <a:r>
              <a:rPr lang="en-US" dirty="0" smtClean="0"/>
              <a:t>Economic Equilibrium (N) vs  Non-equilibrium status (E)</a:t>
            </a:r>
          </a:p>
          <a:p>
            <a:r>
              <a:rPr lang="en-US" dirty="0" smtClean="0"/>
              <a:t>Static and dynamic models; weak attention to how equilibrium is reaches  (N) vs innovation processes/dynamics, transition (E)</a:t>
            </a:r>
          </a:p>
          <a:p>
            <a:r>
              <a:rPr lang="en-US" dirty="0" smtClean="0"/>
              <a:t>Technology mainly as “information” (N) vs Technology as multidimensional entity, related to “knowledge” (E)</a:t>
            </a:r>
          </a:p>
          <a:p>
            <a:r>
              <a:rPr lang="en-US" dirty="0" smtClean="0"/>
              <a:t>Focus on Firm Strategy (N) vs attention to competences, behaviors, firm organization, types of company (E)</a:t>
            </a:r>
          </a:p>
          <a:p>
            <a:r>
              <a:rPr lang="en-US" dirty="0" smtClean="0"/>
              <a:t>Firms are considered as independent from the context (history, institutional setting, etc.) (N), vs firms as subjects embedded in the technological, sectoral, institutional setting (E).</a:t>
            </a:r>
          </a:p>
          <a:p>
            <a:r>
              <a:rPr lang="en-US" dirty="0" smtClean="0"/>
              <a:t>Substantial rationality – perfect information and maximizing behavior -  (N) vs bounded rationality with only satisfying behavior (E)</a:t>
            </a:r>
          </a:p>
          <a:p>
            <a:r>
              <a:rPr lang="en-US" dirty="0" smtClean="0"/>
              <a:t>Market failures – public goods - in R&amp;D activity, with IPR and subsidy as public solution (N) vs more articulated and reach of trade-offs  framework for public intervention, with more attention paid to roles played by institutions and innovation (national) systems  (</a:t>
            </a:r>
            <a:r>
              <a:rPr lang="en-US" smtClean="0"/>
              <a:t>E).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268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Neoclassical vs Evolutionary Economics</vt:lpstr>
      <vt:lpstr>Neoclassical vs Evolutionary Economics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Neoclassical vs Evolutionary Economics</dc:title>
  <dc:creator>Vittorio</dc:creator>
  <cp:lastModifiedBy>Vittorio</cp:lastModifiedBy>
  <cp:revision>6</cp:revision>
  <dcterms:created xsi:type="dcterms:W3CDTF">2017-01-04T12:15:17Z</dcterms:created>
  <dcterms:modified xsi:type="dcterms:W3CDTF">2017-01-04T14:00:58Z</dcterms:modified>
</cp:coreProperties>
</file>