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4E125-D1DC-4F62-B053-6E87038F8C54}" type="datetimeFigureOut">
              <a:rPr lang="it-IT" smtClean="0"/>
              <a:t>06/03/2017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4D6DB-A5B8-4001-A880-4B09104FCE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6548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4E125-D1DC-4F62-B053-6E87038F8C54}" type="datetimeFigureOut">
              <a:rPr lang="it-IT" smtClean="0"/>
              <a:t>06/03/2017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4D6DB-A5B8-4001-A880-4B09104FCE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963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4E125-D1DC-4F62-B053-6E87038F8C54}" type="datetimeFigureOut">
              <a:rPr lang="it-IT" smtClean="0"/>
              <a:t>06/03/2017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4D6DB-A5B8-4001-A880-4B09104FCE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5185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4E125-D1DC-4F62-B053-6E87038F8C54}" type="datetimeFigureOut">
              <a:rPr lang="it-IT" smtClean="0"/>
              <a:t>06/03/2017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4D6DB-A5B8-4001-A880-4B09104FCE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2539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4E125-D1DC-4F62-B053-6E87038F8C54}" type="datetimeFigureOut">
              <a:rPr lang="it-IT" smtClean="0"/>
              <a:t>06/03/2017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4D6DB-A5B8-4001-A880-4B09104FCE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3665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4E125-D1DC-4F62-B053-6E87038F8C54}" type="datetimeFigureOut">
              <a:rPr lang="it-IT" smtClean="0"/>
              <a:t>06/03/2017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4D6DB-A5B8-4001-A880-4B09104FCE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5880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4E125-D1DC-4F62-B053-6E87038F8C54}" type="datetimeFigureOut">
              <a:rPr lang="it-IT" smtClean="0"/>
              <a:t>06/03/2017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4D6DB-A5B8-4001-A880-4B09104FCE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4965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4E125-D1DC-4F62-B053-6E87038F8C54}" type="datetimeFigureOut">
              <a:rPr lang="it-IT" smtClean="0"/>
              <a:t>06/03/2017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4D6DB-A5B8-4001-A880-4B09104FCE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3798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4E125-D1DC-4F62-B053-6E87038F8C54}" type="datetimeFigureOut">
              <a:rPr lang="it-IT" smtClean="0"/>
              <a:t>06/03/2017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4D6DB-A5B8-4001-A880-4B09104FCE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517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4E125-D1DC-4F62-B053-6E87038F8C54}" type="datetimeFigureOut">
              <a:rPr lang="it-IT" smtClean="0"/>
              <a:t>06/03/2017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4D6DB-A5B8-4001-A880-4B09104FCE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3615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4E125-D1DC-4F62-B053-6E87038F8C54}" type="datetimeFigureOut">
              <a:rPr lang="it-IT" smtClean="0"/>
              <a:t>06/03/2017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4D6DB-A5B8-4001-A880-4B09104FCE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8409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E4E125-D1DC-4F62-B053-6E87038F8C54}" type="datetimeFigureOut">
              <a:rPr lang="it-IT" smtClean="0"/>
              <a:t>06/03/2017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4D6DB-A5B8-4001-A880-4B09104FCE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479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it-IT" b="1" dirty="0" err="1" smtClean="0">
                <a:latin typeface="Times New Roman" pitchFamily="18" charset="0"/>
                <a:cs typeface="Times New Roman" pitchFamily="18" charset="0"/>
              </a:rPr>
              <a:t>Seniors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b="1" dirty="0" err="1" smtClean="0"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 web </a:t>
            </a:r>
            <a:r>
              <a:rPr lang="it-IT" b="1" dirty="0" err="1" smtClean="0">
                <a:latin typeface="Times New Roman" pitchFamily="18" charset="0"/>
                <a:cs typeface="Times New Roman" pitchFamily="18" charset="0"/>
              </a:rPr>
              <a:t>users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» </a:t>
            </a:r>
            <a:br>
              <a:rPr lang="it-IT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b="1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it-IT" b="1" smtClean="0">
                <a:latin typeface="Times New Roman" pitchFamily="18" charset="0"/>
                <a:cs typeface="Times New Roman" pitchFamily="18" charset="0"/>
              </a:rPr>
              <a:t>Jakob 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Nielsen)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dirty="0" smtClean="0">
                <a:latin typeface="Times New Roman" pitchFamily="18" charset="0"/>
                <a:cs typeface="Times New Roman" pitchFamily="18" charset="0"/>
              </a:rPr>
            </a:b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3718098"/>
            <a:ext cx="3267844" cy="1870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7193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Anziani utilizzatori di internet (USA)</a:t>
            </a:r>
            <a:endParaRPr lang="it-IT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2002</a:t>
            </a:r>
            <a:r>
              <a:rPr lang="it-IT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4,2 mln</a:t>
            </a:r>
          </a:p>
          <a:p>
            <a:pPr marL="0" indent="0"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2012 19 mln </a:t>
            </a:r>
          </a:p>
          <a:p>
            <a:pPr marL="0" indent="0">
              <a:buNone/>
            </a:pPr>
            <a:endParaRPr lang="it-IT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marL="0" indent="0" algn="ctr">
              <a:buNone/>
            </a:pPr>
            <a:r>
              <a:rPr lang="it-IT" u="sng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Perché questa crescita?</a:t>
            </a:r>
            <a:r>
              <a:rPr lang="it-IT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endParaRPr lang="it-IT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>
              <a:buFontTx/>
              <a:buChar char="-"/>
            </a:pPr>
            <a:r>
              <a:rPr lang="it-IT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Società che invecchia;</a:t>
            </a:r>
          </a:p>
          <a:p>
            <a:pPr>
              <a:buFontTx/>
              <a:buChar char="-"/>
            </a:pPr>
            <a:r>
              <a:rPr lang="it-IT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Percentuale sempre maggiore di anziani «online»;</a:t>
            </a:r>
          </a:p>
          <a:p>
            <a:pPr marL="0" indent="0" algn="ctr">
              <a:buNone/>
            </a:pPr>
            <a:endParaRPr lang="it-IT" u="sng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861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La ricerca: «studi sull’usabilità»</a:t>
            </a:r>
            <a:endParaRPr lang="it-IT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4 parametri chiave di </a:t>
            </a:r>
            <a:r>
              <a:rPr lang="it-IT" u="sng" dirty="0" smtClean="0">
                <a:latin typeface="Times New Roman" pitchFamily="18" charset="0"/>
                <a:cs typeface="Times New Roman" pitchFamily="18" charset="0"/>
              </a:rPr>
              <a:t>usabilità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per una serie di attività:</a:t>
            </a:r>
          </a:p>
          <a:p>
            <a:pPr>
              <a:buFontTx/>
              <a:buChar char="-"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Tasso di successo;</a:t>
            </a:r>
          </a:p>
          <a:p>
            <a:pPr>
              <a:buFontTx/>
              <a:buChar char="-"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Tempo impiegato;</a:t>
            </a:r>
          </a:p>
          <a:p>
            <a:pPr>
              <a:buFontTx/>
              <a:buChar char="-"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Tasso di errore;</a:t>
            </a:r>
          </a:p>
          <a:p>
            <a:pPr>
              <a:buFontTx/>
              <a:buChar char="-"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Soddisfazione soggettiva.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307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Quali risultati?</a:t>
            </a:r>
            <a:endParaRPr lang="it-IT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 siti sono migliorati rispetto al 2003;</a:t>
            </a:r>
          </a:p>
          <a:p>
            <a:pPr marL="514350" indent="-514350">
              <a:buAutoNum type="arabicPeriod"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 siti sono comunque più </a:t>
            </a:r>
            <a:r>
              <a:rPr lang="it-IT" smtClean="0">
                <a:latin typeface="Times New Roman" pitchFamily="18" charset="0"/>
                <a:cs typeface="Times New Roman" pitchFamily="18" charset="0"/>
              </a:rPr>
              <a:t>difficili da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usare per gli anziani rispetto ai più giovani;</a:t>
            </a:r>
          </a:p>
          <a:p>
            <a:pPr marL="514350" indent="-514350">
              <a:buAutoNum type="arabicPeriod"/>
            </a:pP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it-IT" u="sng" dirty="0" smtClean="0">
                <a:latin typeface="Times New Roman" pitchFamily="18" charset="0"/>
                <a:cs typeface="Times New Roman" pitchFamily="18" charset="0"/>
              </a:rPr>
              <a:t>Perché gli anziani sono migliorati nell’utilizzo dei siti internet?</a:t>
            </a:r>
          </a:p>
          <a:p>
            <a:pPr>
              <a:buFontTx/>
              <a:buChar char="-"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Design migliore dei siti;</a:t>
            </a:r>
          </a:p>
          <a:p>
            <a:pPr>
              <a:buFontTx/>
              <a:buChar char="-"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Anziani più abili nell’utilizzo;</a:t>
            </a:r>
          </a:p>
          <a:p>
            <a:pPr>
              <a:buFontTx/>
              <a:buChar char="-"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Connessione internet più veloce.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250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Quali problemi?</a:t>
            </a:r>
            <a:endParaRPr lang="it-IT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u="sng" dirty="0" smtClean="0">
                <a:latin typeface="Times New Roman" pitchFamily="18" charset="0"/>
                <a:cs typeface="Times New Roman" pitchFamily="18" charset="0"/>
              </a:rPr>
              <a:t>Problemi di progettazione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buFont typeface="Wingdings"/>
              <a:buChar char="à"/>
            </a:pPr>
            <a:r>
              <a:rPr lang="it-IT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Leggibilità e «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cliccabilità</a:t>
            </a:r>
            <a:r>
              <a:rPr lang="it-IT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»</a:t>
            </a:r>
          </a:p>
          <a:p>
            <a:pPr marL="0" indent="0">
              <a:buNone/>
            </a:pPr>
            <a:endParaRPr lang="it-IT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>
              <a:buFontTx/>
              <a:buChar char="-"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Riduzione della vista (tipica dell’età);</a:t>
            </a:r>
          </a:p>
          <a:p>
            <a:pPr>
              <a:buFontTx/>
              <a:buChar char="-"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Testo troppo piccolo (&lt;12);</a:t>
            </a:r>
          </a:p>
          <a:p>
            <a:pPr>
              <a:buFontTx/>
              <a:buChar char="-"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Collegamenti ipertestuali (link poco evidenti).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40391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Quali problemi?</a:t>
            </a:r>
            <a:endParaRPr lang="it-IT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u="sng" dirty="0" smtClean="0">
                <a:latin typeface="Times New Roman" pitchFamily="18" charset="0"/>
                <a:cs typeface="Times New Roman" pitchFamily="18" charset="0"/>
              </a:rPr>
              <a:t>Problemi comportamentali:</a:t>
            </a:r>
          </a:p>
          <a:p>
            <a:pPr>
              <a:buFont typeface="Wingdings"/>
              <a:buChar char="à"/>
            </a:pPr>
            <a:r>
              <a:rPr lang="it-IT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Esitazione e scoraggiamento</a:t>
            </a:r>
          </a:p>
          <a:p>
            <a:pPr marL="0" indent="0">
              <a:buNone/>
            </a:pPr>
            <a:endParaRPr lang="it-IT" dirty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>
              <a:buFontTx/>
              <a:buChar char="-"/>
            </a:pPr>
            <a:r>
              <a:rPr lang="it-IT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45% degli anziani a disagio nel provare cose nuove;</a:t>
            </a:r>
          </a:p>
          <a:p>
            <a:pPr>
              <a:buFontTx/>
              <a:buChar char="-"/>
            </a:pPr>
            <a:r>
              <a:rPr lang="it-IT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Se non trovano le informazione tendono a rinunciare;</a:t>
            </a:r>
          </a:p>
          <a:p>
            <a:pPr>
              <a:buFontTx/>
              <a:buChar char="-"/>
            </a:pPr>
            <a:r>
              <a:rPr lang="it-IT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Incolpano sé stessi quando falliscono nella ricerca di informazioni.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9462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Quali soluzioni?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u="sng" dirty="0" smtClean="0">
                <a:latin typeface="Times New Roman" pitchFamily="18" charset="0"/>
                <a:cs typeface="Times New Roman" pitchFamily="18" charset="0"/>
              </a:rPr>
              <a:t>Offrire un design che sia di supporto</a:t>
            </a:r>
            <a:r>
              <a:rPr lang="it-IT" sz="2400" u="sng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(es. distinguere chiaramente i link visitati da quelli ancora da visitare)</a:t>
            </a:r>
          </a:p>
          <a:p>
            <a:endParaRPr lang="it-IT" sz="2400" dirty="0">
              <a:latin typeface="Times New Roman" pitchFamily="18" charset="0"/>
              <a:cs typeface="Times New Roman" pitchFamily="18" charset="0"/>
            </a:endParaRPr>
          </a:p>
          <a:p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u="sng" dirty="0" smtClean="0">
                <a:latin typeface="Times New Roman" pitchFamily="18" charset="0"/>
                <a:cs typeface="Times New Roman" pitchFamily="18" charset="0"/>
              </a:rPr>
              <a:t>Evitare cambiamenti di navigazione</a:t>
            </a:r>
          </a:p>
          <a:p>
            <a:pPr marL="0" indent="0">
              <a:buNone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(es. condurre ricerche sull’usabilità e sull’architettura delle informazioni per evitare future modifiche della struttura del sito)</a:t>
            </a:r>
            <a:endParaRPr lang="it-IT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300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Per cosa gli anziani usano il web?</a:t>
            </a:r>
            <a:endParaRPr lang="it-IT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Salute</a:t>
            </a: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Viaggi</a:t>
            </a: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Hobby</a:t>
            </a: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Notizie</a:t>
            </a: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Finanze (es. banca online)</a:t>
            </a: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Acquisti;</a:t>
            </a: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Social network.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172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263</Words>
  <Application>Microsoft Office PowerPoint</Application>
  <PresentationFormat>Presentazione su schermo (4:3)</PresentationFormat>
  <Paragraphs>51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Tema di Office</vt:lpstr>
      <vt:lpstr>«Seniors as web users»  (Jakob Nielsen) </vt:lpstr>
      <vt:lpstr>Anziani utilizzatori di internet (USA)</vt:lpstr>
      <vt:lpstr>La ricerca: «studi sull’usabilità»</vt:lpstr>
      <vt:lpstr>Quali risultati?</vt:lpstr>
      <vt:lpstr>Quali problemi?</vt:lpstr>
      <vt:lpstr>Quali problemi?</vt:lpstr>
      <vt:lpstr>Quali soluzioni?</vt:lpstr>
      <vt:lpstr>Per cosa gli anziani usano il web?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«Seniors as web users»  (Jacob Nielsen)</dc:title>
  <dc:creator>admin</dc:creator>
  <cp:lastModifiedBy>admin</cp:lastModifiedBy>
  <cp:revision>4</cp:revision>
  <dcterms:created xsi:type="dcterms:W3CDTF">2017-03-06T07:21:57Z</dcterms:created>
  <dcterms:modified xsi:type="dcterms:W3CDTF">2017-03-06T07:55:30Z</dcterms:modified>
</cp:coreProperties>
</file>