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5" r:id="rId9"/>
    <p:sldId id="266" r:id="rId10"/>
    <p:sldId id="267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Generazione del Nuovo Millennio come utente del web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4000" dirty="0"/>
              <a:t>Età 18-25</a:t>
            </a:r>
          </a:p>
          <a:p>
            <a:r>
              <a:rPr lang="it-IT" sz="2800" dirty="0"/>
              <a:t>di Kate </a:t>
            </a:r>
            <a:r>
              <a:rPr lang="it-IT" sz="2800" dirty="0" err="1"/>
              <a:t>Meyer</a:t>
            </a:r>
            <a:endParaRPr lang="it-IT" sz="28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227685"/>
            <a:ext cx="3450107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1824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5) A LIVELLO INTERNAZIONALE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Non ci sono grosse differenze</a:t>
            </a:r>
          </a:p>
          <a:p>
            <a:r>
              <a:rPr lang="it-IT" sz="3200" dirty="0"/>
              <a:t>Differenze linguistiche in base alla regione </a:t>
            </a:r>
          </a:p>
          <a:p>
            <a:r>
              <a:rPr lang="it-IT" sz="3200" dirty="0"/>
              <a:t>Preferibili contenuti semplici, senza espressioni colloquiali</a:t>
            </a:r>
          </a:p>
        </p:txBody>
      </p:sp>
    </p:spTree>
    <p:extLst>
      <p:ext uri="{BB962C8B-B14F-4D97-AF65-F5344CB8AC3E}">
        <p14:creationId xmlns:p14="http://schemas.microsoft.com/office/powerpoint/2010/main" val="4049727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DIFFERENZE D’ETA’ O GENERAZIONALI?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040413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583223"/>
            <a:ext cx="8596668" cy="1320800"/>
          </a:xfrm>
        </p:spPr>
        <p:txBody>
          <a:bodyPr/>
          <a:lstStyle/>
          <a:p>
            <a:pPr algn="ctr"/>
            <a:r>
              <a:rPr lang="it-IT" dirty="0"/>
              <a:t>DIGITAL NATIVES (Mark </a:t>
            </a:r>
            <a:r>
              <a:rPr lang="it-IT" dirty="0" err="1"/>
              <a:t>Prensky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/>
          </a:p>
          <a:p>
            <a:r>
              <a:rPr lang="it-IT" sz="2400" dirty="0"/>
              <a:t>Accesso diretto alle tecnologie di comunicazione digitale fin dalla nascita;</a:t>
            </a:r>
          </a:p>
          <a:p>
            <a:endParaRPr lang="it-IT" sz="2400" dirty="0"/>
          </a:p>
          <a:p>
            <a:r>
              <a:rPr lang="it-IT" sz="2400" dirty="0"/>
              <a:t>Confidenza e sicurezza nell’utilizzo degli strumenti digitali;</a:t>
            </a:r>
          </a:p>
          <a:p>
            <a:endParaRPr lang="it-IT" sz="2400" dirty="0"/>
          </a:p>
          <a:p>
            <a:r>
              <a:rPr lang="it-IT" sz="2400" dirty="0"/>
              <a:t>Alte aspettative nei confronti dei siti web;</a:t>
            </a:r>
          </a:p>
          <a:p>
            <a:endParaRPr lang="it-IT" sz="2400" dirty="0"/>
          </a:p>
          <a:p>
            <a:r>
              <a:rPr lang="it-IT" sz="2400" dirty="0"/>
              <a:t>Propensione all’errore </a:t>
            </a:r>
          </a:p>
        </p:txBody>
      </p:sp>
    </p:spTree>
    <p:extLst>
      <p:ext uri="{BB962C8B-B14F-4D97-AF65-F5344CB8AC3E}">
        <p14:creationId xmlns:p14="http://schemas.microsoft.com/office/powerpoint/2010/main" val="3554571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TEST DI USABILITA’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91 partecipanti</a:t>
            </a:r>
          </a:p>
          <a:p>
            <a:r>
              <a:rPr lang="it-IT" dirty="0"/>
              <a:t>7 paesi diversi (Australia, Canada, Germania, Paesi Bassi, Singapore, Regno Unito e USA)</a:t>
            </a:r>
          </a:p>
          <a:p>
            <a:r>
              <a:rPr lang="it-IT" dirty="0"/>
              <a:t>Strumenti:</a:t>
            </a:r>
          </a:p>
          <a:p>
            <a:pPr>
              <a:buAutoNum type="arabicParenR"/>
            </a:pPr>
            <a:r>
              <a:rPr lang="it-IT" dirty="0"/>
              <a:t>Registrazioni</a:t>
            </a:r>
          </a:p>
          <a:p>
            <a:pPr>
              <a:buAutoNum type="arabicParenR"/>
            </a:pPr>
            <a:r>
              <a:rPr lang="it-IT" dirty="0"/>
              <a:t>Diari</a:t>
            </a:r>
          </a:p>
          <a:p>
            <a:pPr>
              <a:buAutoNum type="arabicParenR"/>
            </a:pPr>
            <a:r>
              <a:rPr lang="it-IT" dirty="0"/>
              <a:t>Sondaggi</a:t>
            </a:r>
          </a:p>
          <a:p>
            <a:pPr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3765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Chi partecipa alla ricerca?</a:t>
            </a:r>
            <a:br>
              <a:rPr lang="it-IT" dirty="0"/>
            </a:br>
            <a:endParaRPr lang="it-IT" sz="27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arenR"/>
            </a:pPr>
            <a:endParaRPr lang="it-IT" sz="3200" dirty="0"/>
          </a:p>
          <a:p>
            <a:pPr>
              <a:buAutoNum type="arabicParenR"/>
            </a:pPr>
            <a:r>
              <a:rPr lang="it-IT" sz="3200" dirty="0"/>
              <a:t>GIOVANI PROFESSIONISTI</a:t>
            </a:r>
          </a:p>
          <a:p>
            <a:pPr>
              <a:buAutoNum type="arabicParenR"/>
            </a:pPr>
            <a:r>
              <a:rPr lang="it-IT" sz="3200" dirty="0"/>
              <a:t>LAUREATI</a:t>
            </a:r>
          </a:p>
          <a:p>
            <a:pPr>
              <a:buAutoNum type="arabicParenR"/>
            </a:pPr>
            <a:r>
              <a:rPr lang="it-IT" sz="3200" dirty="0"/>
              <a:t>STUDENTI NON ANCORA LAUREATI</a:t>
            </a:r>
          </a:p>
          <a:p>
            <a:pPr>
              <a:buAutoNum type="arabicParenR"/>
            </a:pPr>
            <a:r>
              <a:rPr lang="it-IT" sz="3200" dirty="0"/>
              <a:t>GIOVANI ADULTI NON ISCRITTI AD UN CORSO DI LAUREA</a:t>
            </a:r>
          </a:p>
        </p:txBody>
      </p:sp>
    </p:spTree>
    <p:extLst>
      <p:ext uri="{BB962C8B-B14F-4D97-AF65-F5344CB8AC3E}">
        <p14:creationId xmlns:p14="http://schemas.microsoft.com/office/powerpoint/2010/main" val="246645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CAMPI DI INDAGINE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2400" dirty="0"/>
          </a:p>
          <a:p>
            <a:pPr>
              <a:buAutoNum type="arabicParenR"/>
            </a:pPr>
            <a:r>
              <a:rPr lang="it-IT" sz="2400" dirty="0"/>
              <a:t>Browser </a:t>
            </a:r>
            <a:r>
              <a:rPr lang="it-IT" sz="2400" dirty="0" err="1"/>
              <a:t>tabs</a:t>
            </a:r>
            <a:r>
              <a:rPr lang="it-IT" sz="2400" dirty="0"/>
              <a:t> e Multitasking;</a:t>
            </a:r>
          </a:p>
          <a:p>
            <a:pPr>
              <a:buAutoNum type="arabicParenR"/>
            </a:pPr>
            <a:r>
              <a:rPr lang="it-IT" sz="2400" dirty="0"/>
              <a:t>Giovani adulti e adolescenti;</a:t>
            </a:r>
          </a:p>
          <a:p>
            <a:pPr>
              <a:buAutoNum type="arabicParenR"/>
            </a:pPr>
            <a:r>
              <a:rPr lang="it-IT" sz="2400" dirty="0"/>
              <a:t>Giovani adulti e adulti;</a:t>
            </a:r>
          </a:p>
          <a:p>
            <a:pPr>
              <a:buAutoNum type="arabicParenR"/>
            </a:pPr>
            <a:r>
              <a:rPr lang="it-IT" sz="2400" dirty="0"/>
              <a:t>Uso dei social media;</a:t>
            </a:r>
          </a:p>
          <a:p>
            <a:pPr>
              <a:buAutoNum type="arabicParenR"/>
            </a:pPr>
            <a:r>
              <a:rPr lang="it-IT" sz="2400" dirty="0"/>
              <a:t>A livello internazionale</a:t>
            </a:r>
          </a:p>
          <a:p>
            <a:pPr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467164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1) BROWSER TABS E MULTITASKING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3200" dirty="0"/>
          </a:p>
          <a:p>
            <a:pPr>
              <a:buAutoNum type="arabicParenR"/>
            </a:pPr>
            <a:r>
              <a:rPr lang="it-IT" sz="3200" dirty="0"/>
              <a:t>Salti da un’attività all’altra</a:t>
            </a:r>
          </a:p>
          <a:p>
            <a:pPr>
              <a:buAutoNum type="arabicParenR"/>
            </a:pPr>
            <a:endParaRPr lang="it-IT" sz="3200" dirty="0"/>
          </a:p>
          <a:p>
            <a:pPr>
              <a:buAutoNum type="arabicParenR"/>
            </a:pPr>
            <a:r>
              <a:rPr lang="it-IT" sz="3200" dirty="0"/>
              <a:t>Efficienza ridotta</a:t>
            </a:r>
          </a:p>
          <a:p>
            <a:pPr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296228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2) DIFFERENZE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GIOVANI ADULTI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Interattività solo se utile per i loro scopi;</a:t>
            </a:r>
          </a:p>
          <a:p>
            <a:r>
              <a:rPr lang="it-IT" dirty="0"/>
              <a:t>Leggono tanto, ma preferiscono contenuti facili;</a:t>
            </a:r>
          </a:p>
          <a:p>
            <a:r>
              <a:rPr lang="it-IT" dirty="0"/>
              <a:t>Sensibili al tono della conversazione</a:t>
            </a:r>
          </a:p>
          <a:p>
            <a:r>
              <a:rPr lang="it-IT" dirty="0"/>
              <a:t>Scettici 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ADOLESCENTI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/>
              <a:t>Amano giochi e quiz;</a:t>
            </a:r>
          </a:p>
          <a:p>
            <a:r>
              <a:rPr lang="it-IT" dirty="0"/>
              <a:t>Leggono poco</a:t>
            </a:r>
          </a:p>
        </p:txBody>
      </p:sp>
    </p:spTree>
    <p:extLst>
      <p:ext uri="{BB962C8B-B14F-4D97-AF65-F5344CB8AC3E}">
        <p14:creationId xmlns:p14="http://schemas.microsoft.com/office/powerpoint/2010/main" val="39237491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3) GIOVANI ADULTI E ADULTI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1) Più sicuri durante la navigazione;</a:t>
            </a:r>
          </a:p>
          <a:p>
            <a:pPr marL="0" indent="0">
              <a:buNone/>
            </a:pPr>
            <a:r>
              <a:rPr lang="it-IT" sz="3200" dirty="0"/>
              <a:t>2) Tendenza a sbagliare;</a:t>
            </a:r>
          </a:p>
          <a:p>
            <a:pPr marL="0" indent="0">
              <a:buNone/>
            </a:pPr>
            <a:r>
              <a:rPr lang="it-IT" sz="3200" dirty="0"/>
              <a:t>3) Non si vergognano se sbagliano;</a:t>
            </a:r>
          </a:p>
          <a:p>
            <a:pPr marL="0" indent="0">
              <a:buNone/>
            </a:pPr>
            <a:r>
              <a:rPr lang="it-IT" sz="3200" dirty="0"/>
              <a:t>4) Google come punto di riferimento;</a:t>
            </a:r>
          </a:p>
          <a:p>
            <a:pPr marL="0" indent="0">
              <a:buNone/>
            </a:pPr>
            <a:r>
              <a:rPr lang="it-IT" sz="3200" dirty="0"/>
              <a:t>5) Impatto visivo diverso </a:t>
            </a:r>
          </a:p>
        </p:txBody>
      </p:sp>
    </p:spTree>
    <p:extLst>
      <p:ext uri="{BB962C8B-B14F-4D97-AF65-F5344CB8AC3E}">
        <p14:creationId xmlns:p14="http://schemas.microsoft.com/office/powerpoint/2010/main" val="2088067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4) USO DEI SOCIAL MEDIA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200" dirty="0"/>
          </a:p>
          <a:p>
            <a:r>
              <a:rPr lang="it-IT" sz="3200" dirty="0"/>
              <a:t>Utenti assidui</a:t>
            </a:r>
          </a:p>
          <a:p>
            <a:r>
              <a:rPr lang="it-IT" sz="3200" dirty="0"/>
              <a:t>Interagire con gli amici</a:t>
            </a:r>
          </a:p>
          <a:p>
            <a:r>
              <a:rPr lang="it-IT" sz="3200" dirty="0"/>
              <a:t>Conoscere nuove persone</a:t>
            </a:r>
          </a:p>
          <a:p>
            <a:r>
              <a:rPr lang="it-IT" sz="3200" dirty="0"/>
              <a:t>Selezione dei post condivisi</a:t>
            </a:r>
          </a:p>
        </p:txBody>
      </p:sp>
    </p:spTree>
    <p:extLst>
      <p:ext uri="{BB962C8B-B14F-4D97-AF65-F5344CB8AC3E}">
        <p14:creationId xmlns:p14="http://schemas.microsoft.com/office/powerpoint/2010/main" val="1445685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</TotalTime>
  <Words>264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Sfaccettatura</vt:lpstr>
      <vt:lpstr>La Generazione del Nuovo Millennio come utente del web</vt:lpstr>
      <vt:lpstr>DIGITAL NATIVES (Mark Prensky)</vt:lpstr>
      <vt:lpstr>TEST DI USABILITA’</vt:lpstr>
      <vt:lpstr>Chi partecipa alla ricerca? </vt:lpstr>
      <vt:lpstr>CAMPI DI INDAGINE</vt:lpstr>
      <vt:lpstr>1) BROWSER TABS E MULTITASKING</vt:lpstr>
      <vt:lpstr>2) DIFFERENZE</vt:lpstr>
      <vt:lpstr>3) GIOVANI ADULTI E ADULTI</vt:lpstr>
      <vt:lpstr>4) USO DEI SOCIAL MEDIA</vt:lpstr>
      <vt:lpstr>5) A LIVELLO INTERNAZIONALE</vt:lpstr>
      <vt:lpstr>DIFFERENZE D’ETA’ O GENERAZIONALI?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Giovani Adulti/ as Web Users </dc:title>
  <dc:creator>Giorgia Parcianello</dc:creator>
  <cp:lastModifiedBy>Giorgia Parcianello</cp:lastModifiedBy>
  <cp:revision>14</cp:revision>
  <dcterms:created xsi:type="dcterms:W3CDTF">2017-03-07T21:18:40Z</dcterms:created>
  <dcterms:modified xsi:type="dcterms:W3CDTF">2017-03-08T07:06:12Z</dcterms:modified>
</cp:coreProperties>
</file>