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07806-15C2-4E1E-BFE2-ECBCA0A5B265}" type="datetimeFigureOut">
              <a:rPr lang="it-IT" smtClean="0"/>
              <a:pPr/>
              <a:t>08/03/2017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51648" cy="2435696"/>
          </a:xfrm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chemeClr val="bg1"/>
                </a:solidFill>
                <a:cs typeface="Times New Roman" pitchFamily="18" charset="0"/>
              </a:rPr>
              <a:t>SITI WEB PER BAMBINI: PROBLEMI </a:t>
            </a:r>
            <a:r>
              <a:rPr lang="it-IT" sz="4800" dirty="0" err="1" smtClean="0">
                <a:solidFill>
                  <a:schemeClr val="bg1"/>
                </a:solidFill>
                <a:cs typeface="Times New Roman" pitchFamily="18" charset="0"/>
              </a:rPr>
              <a:t>DI</a:t>
            </a:r>
            <a:r>
              <a:rPr lang="it-IT" sz="4800" dirty="0" smtClean="0">
                <a:solidFill>
                  <a:schemeClr val="bg1"/>
                </a:solidFill>
                <a:cs typeface="Times New Roman" pitchFamily="18" charset="0"/>
              </a:rPr>
              <a:t> USABILITÁ LEGATI ALLA PROGETTAZIONE</a:t>
            </a:r>
            <a:endParaRPr lang="it-IT" sz="4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373216"/>
            <a:ext cx="7854696" cy="1192096"/>
          </a:xfrm>
        </p:spPr>
        <p:txBody>
          <a:bodyPr>
            <a:normAutofit/>
          </a:bodyPr>
          <a:lstStyle/>
          <a:p>
            <a:r>
              <a:rPr lang="it-IT" sz="3600" smtClean="0">
                <a:solidFill>
                  <a:schemeClr val="bg1"/>
                </a:solidFill>
                <a:latin typeface="+mj-lt"/>
              </a:rPr>
              <a:t>Di Jakob </a:t>
            </a: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Nielsen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chemeClr val="bg1"/>
                </a:solidFill>
              </a:rPr>
              <a:t/>
            </a:r>
            <a:br>
              <a:rPr lang="it-IT" sz="4800" dirty="0" smtClean="0">
                <a:solidFill>
                  <a:schemeClr val="bg1"/>
                </a:solidFill>
              </a:rPr>
            </a:br>
            <a:r>
              <a:rPr lang="it-IT" sz="4800" b="1" dirty="0" smtClean="0">
                <a:solidFill>
                  <a:schemeClr val="bg1"/>
                </a:solidFill>
              </a:rPr>
              <a:t>STUDI SUGLI UTENTI</a:t>
            </a:r>
            <a:endParaRPr lang="it-IT" sz="48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5589240"/>
          </a:xfrm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STUDIO 1 (9 anni fa). Testati 27 siti con 55 bambini tra i 6 e gli 11 anni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STUDIO 2 (nuova ricerca). Testati 29 siti con 35 bambini tra i 3 e i 12 anni</a:t>
            </a:r>
          </a:p>
          <a:p>
            <a:pPr>
              <a:buNone/>
            </a:pPr>
            <a:endParaRPr lang="it-IT" sz="4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Metodologia utilizzata: incoraggiare gli</a:t>
            </a: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utenti a pensare ad alta voce mentre</a:t>
            </a: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utilizzano i siti web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GENERE </a:t>
            </a:r>
            <a:r>
              <a:rPr lang="it-IT" sz="4400" b="1" dirty="0" err="1" smtClean="0">
                <a:solidFill>
                  <a:schemeClr val="bg1"/>
                </a:solidFill>
              </a:rPr>
              <a:t>DI</a:t>
            </a:r>
            <a:r>
              <a:rPr lang="it-IT" sz="4400" b="1" dirty="0" smtClean="0">
                <a:solidFill>
                  <a:schemeClr val="bg1"/>
                </a:solidFill>
              </a:rPr>
              <a:t> SITI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GIOCHI (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lego.com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EDUCATIVI ( 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crayola.com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PRODOTTI COMMERCIALI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DI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COMUNICAZIONE</a:t>
            </a:r>
            <a:endParaRPr lang="it-IT" sz="4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6976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 I CAMBIAMENTI NEL TEMPO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100% di turnover tra gli utenti di età compresa tra i 3 e i 12 anni: nuova generazione di utenti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Il tempo che i bambini trascorrono davanti al computer è triplicato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I bambini di oggi sono molto più esperti nell’uso del computer e di internet: i comportamenti visti nello Studio 1 nella fascia d’età 6-8 anni, ora (Studio 2) si notano negli utenti della fascia d’età 3-5 anni e, gli utenti dai 7 anni in su, mostrano comportamenti avanzati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 Lettura: nello Studio 1 molti bambini erano disposti a leggere le istruzioni prima di iniziare il gioco; nello Studio 2 molti bambini si rifiutano di leggere.           Più esperienza hanno, meno leggono</a:t>
            </a:r>
            <a:endParaRPr lang="it-IT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PROBLEMI PERSISTENTI </a:t>
            </a:r>
            <a:r>
              <a:rPr lang="it-IT" sz="4000" b="1" dirty="0" err="1" smtClean="0">
                <a:solidFill>
                  <a:schemeClr val="bg1"/>
                </a:solidFill>
              </a:rPr>
              <a:t>DI</a:t>
            </a:r>
            <a:r>
              <a:rPr lang="it-IT" sz="4000" b="1" dirty="0" smtClean="0">
                <a:solidFill>
                  <a:schemeClr val="bg1"/>
                </a:solidFill>
              </a:rPr>
              <a:t> USABILITÁ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I bambini utilizzano lo stesso percorso di navigazione per qualsiasi sito web</a:t>
            </a:r>
          </a:p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I bambini non hanno le competenze necessarie per distinguere la natura commerciale del web (pubblicità) dal mondo reale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PROBLEMI PERSISTENTI </a:t>
            </a:r>
            <a:r>
              <a:rPr lang="it-IT" sz="4000" b="1" dirty="0" err="1" smtClean="0">
                <a:solidFill>
                  <a:schemeClr val="bg1"/>
                </a:solidFill>
              </a:rPr>
              <a:t>DI</a:t>
            </a:r>
            <a:r>
              <a:rPr lang="it-IT" sz="4000" b="1" dirty="0" smtClean="0">
                <a:solidFill>
                  <a:schemeClr val="bg1"/>
                </a:solidFill>
              </a:rPr>
              <a:t> USABILITÁ</a:t>
            </a:r>
            <a:endParaRPr lang="it-IT" sz="4000" b="1" dirty="0">
              <a:solidFill>
                <a:schemeClr val="bg1"/>
              </a:solidFill>
            </a:endParaRPr>
          </a:p>
        </p:txBody>
      </p:sp>
      <p:pic>
        <p:nvPicPr>
          <p:cNvPr id="4" name="Segnaposto contenuto 3" descr="sesame-stre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19470"/>
            <a:ext cx="8208912" cy="46208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DESIGN APPROPRIATO ALL’ETÁ</a:t>
            </a:r>
            <a:br>
              <a:rPr lang="it-IT" sz="4400" b="1" dirty="0" smtClean="0">
                <a:solidFill>
                  <a:schemeClr val="bg1"/>
                </a:solidFill>
              </a:rPr>
            </a:b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200" dirty="0" smtClean="0">
                <a:solidFill>
                  <a:schemeClr val="bg1"/>
                </a:solidFill>
                <a:latin typeface="+mj-lt"/>
              </a:rPr>
              <a:t>Tener conto di </a:t>
            </a:r>
            <a:r>
              <a:rPr lang="it-IT" sz="3200" dirty="0" err="1" smtClean="0">
                <a:solidFill>
                  <a:schemeClr val="bg1"/>
                </a:solidFill>
                <a:latin typeface="+mj-lt"/>
              </a:rPr>
              <a:t>range</a:t>
            </a:r>
            <a:r>
              <a:rPr lang="it-IT" sz="3200" dirty="0" smtClean="0">
                <a:solidFill>
                  <a:schemeClr val="bg1"/>
                </a:solidFill>
                <a:latin typeface="+mj-lt"/>
              </a:rPr>
              <a:t> di età molto ristretti quando si progetta:</a:t>
            </a:r>
          </a:p>
          <a:p>
            <a:pPr algn="ctr">
              <a:buNone/>
            </a:pPr>
            <a:endParaRPr lang="it-IT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piccoli (3-5 anni)</a:t>
            </a: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 medi (6-8 anni)</a:t>
            </a: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grandi (9-12 anni)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CONCLUSIONI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Lo Studio 2 dimostra che gli utenti hanno acquisito una notevole competenza del web rispetto agli utenti dello Studio 1</a:t>
            </a:r>
          </a:p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Nello Studio 2, l’utenza più piccola (3-5 anni) deve ancora affrontare alcuni problemi legati all’usabilità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327</Words>
  <Application>Microsoft Office PowerPoint</Application>
  <PresentationFormat>Presentazione su schermo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SITI WEB PER BAMBINI: PROBLEMI DI USABILITÁ LEGATI ALLA PROGETTAZIONE</vt:lpstr>
      <vt:lpstr> STUDI SUGLI UTENTI</vt:lpstr>
      <vt:lpstr>GENERE DI SITI</vt:lpstr>
      <vt:lpstr> I CAMBIAMENTI NEL TEMPO</vt:lpstr>
      <vt:lpstr>PROBLEMI PERSISTENTI DI USABILITÁ</vt:lpstr>
      <vt:lpstr>PROBLEMI PERSISTENTI DI USABILITÁ</vt:lpstr>
      <vt:lpstr>DESIGN APPROPRIATO ALL’ETÁ 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SITI WEB PER BAMBINI: PROBLEMI DI USABILITÁ NELLA PROGETTAZIONE</dc:title>
  <dc:creator>Francesca</dc:creator>
  <cp:lastModifiedBy>Francesca</cp:lastModifiedBy>
  <cp:revision>19</cp:revision>
  <dcterms:created xsi:type="dcterms:W3CDTF">2017-03-06T08:32:22Z</dcterms:created>
  <dcterms:modified xsi:type="dcterms:W3CDTF">2017-03-08T11:00:05Z</dcterms:modified>
</cp:coreProperties>
</file>