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77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08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03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42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23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86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1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21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30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1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61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6EEF2-0138-4BFF-9A6D-50E04F6A2595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B9953-1ED5-4AE4-B470-6C4826AE4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6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872209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«A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Comparision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b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Using the Apple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and a Picture-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System»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72808" cy="2495128"/>
          </a:xfrm>
        </p:spPr>
        <p:txBody>
          <a:bodyPr>
            <a:normAutofit lnSpcReduction="10000"/>
          </a:bodyPr>
          <a:lstStyle/>
          <a:p>
            <a:pPr algn="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M.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Flores</a:t>
            </a:r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Musgrove</a:t>
            </a:r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Renner</a:t>
            </a:r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Hinton</a:t>
            </a:r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Strozier</a:t>
            </a:r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Franklin &amp; D. </a:t>
            </a:r>
            <a:r>
              <a:rPr lang="it-IT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Hil</a:t>
            </a:r>
            <a:endParaRPr lang="it-IT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it-IT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Barbara De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Santis</a:t>
            </a:r>
            <a:endParaRPr lang="it-IT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28950"/>
            <a:ext cx="1731070" cy="314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6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Strumento: Picture-base System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Strumento appreso nelle scuole di provenienza;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Modalità diverse di utilizzo dello strumento;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Una parola, più parole, formulazione di una frase.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" b="8171"/>
          <a:stretch/>
        </p:blipFill>
        <p:spPr bwMode="auto">
          <a:xfrm>
            <a:off x="6660232" y="1628800"/>
            <a:ext cx="2015400" cy="1632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2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Strumento: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Utilizzato per la prima volta;</a:t>
            </a: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Istruzioni per l’utilizzo;</a:t>
            </a: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Formazione individualizzata (accompagnamento della mano sullo schermo);</a:t>
            </a: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Riconoscimento dell’</a:t>
            </a:r>
            <a:r>
              <a:rPr lang="it-IT" sz="2800" dirty="0" err="1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come strumento di comunicazione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3096"/>
            <a:ext cx="2753883" cy="206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09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Raccolta dati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Registrazione degli eventi nei 3 giorni</a:t>
            </a:r>
          </a:p>
          <a:p>
            <a:pPr marL="0" indent="0"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OSSERVATORI</a:t>
            </a:r>
          </a:p>
          <a:p>
            <a:pPr marL="0" indent="0"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studenti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di dottorato in educazione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speciale addestrati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per registrare i comportamenti di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comunicazione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283968" y="23488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2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Quali risultati?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it-IT" sz="2400" u="sng" dirty="0">
                <a:latin typeface="Times New Roman" pitchFamily="18" charset="0"/>
                <a:cs typeface="Times New Roman" pitchFamily="18" charset="0"/>
              </a:rPr>
              <a:t>ricercatori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hanno notato differenze nella frequenza dei comportamenti di comunicazione mettendo a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confronto i dati tra i due strumenti (3 bambini su 5, frequenza maggiore con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Gli 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insegnanti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dichiarano che: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a) agli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studenti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piace utilizzare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nuovo dispositivo;</a:t>
            </a: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b) la comunicazione dei bambini è diventata più veloce;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c)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it-IT" sz="2400" dirty="0" err="1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è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facile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manipolare per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gli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studenti;</a:t>
            </a: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d) loro stessi hanno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preferito l'</a:t>
            </a:r>
            <a:r>
              <a:rPr lang="it-IT" sz="2400" dirty="0" err="1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come sistema di comunicazione dell'immagine.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Ma gli studenti?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RISULTATI MISTI</a:t>
            </a:r>
          </a:p>
          <a:p>
            <a:pPr marL="0" indent="0" algn="ctr">
              <a:buNone/>
            </a:pPr>
            <a:r>
              <a:rPr lang="it-IT" sz="3600" b="1" i="1" dirty="0" smtClean="0">
                <a:latin typeface="Times New Roman" pitchFamily="18" charset="0"/>
                <a:cs typeface="Times New Roman" pitchFamily="18" charset="0"/>
              </a:rPr>
              <a:t>Perché?</a:t>
            </a:r>
          </a:p>
          <a:p>
            <a:pPr marL="0" indent="0">
              <a:buNone/>
            </a:pPr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Alcuni preferiscono l’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Altri lo strumento già noto;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Competenze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e preferenze individuali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586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Limiti della ricerca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 contesto scolastico ma programma estivo;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Tempo molto limitato (programma estivo breve);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bambini sapevano già utilizzare lo strumento di comunicazione basato sulle immagini;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immagini dei cartoncini e le fotografie dell’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sono diverse.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6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Per concludere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Utilizzo dell’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non ha portato a risultati molto rilevanti (frequenza aumentata ma di poco); </a:t>
            </a:r>
          </a:p>
          <a:p>
            <a:pPr marL="0" indent="0" algn="ctr">
              <a:buNone/>
            </a:pPr>
            <a:r>
              <a:rPr lang="it-IT" sz="6000" dirty="0" smtClean="0">
                <a:latin typeface="Times New Roman" pitchFamily="18" charset="0"/>
                <a:cs typeface="Times New Roman" pitchFamily="18" charset="0"/>
              </a:rPr>
              <a:t>MA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è considerato uno strumento per migliorare l’efficacia e l’efficienza della comunicazione (più semplice da utilizzare, più pratico da spostare, più accessibile).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Comunicazione alternativa ed argomentativa</a:t>
            </a:r>
            <a:br>
              <a:rPr lang="it-IT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(AAC)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Quale obiettivo?</a:t>
            </a:r>
          </a:p>
          <a:p>
            <a:r>
              <a:rPr lang="it-IT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igliorare:</a:t>
            </a: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- abilità comunicative</a:t>
            </a: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- abilità sociali</a:t>
            </a:r>
          </a:p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Quali destinatari?</a:t>
            </a: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- Bambini e ragazzi con disabilità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02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Picture-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System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istema di comunicazione</a:t>
            </a:r>
          </a:p>
          <a:p>
            <a:pPr marL="0" indent="0"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Ma a che cosa serve?</a:t>
            </a: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it-IT" sz="3000" dirty="0" smtClean="0">
                <a:latin typeface="Times New Roman" pitchFamily="18" charset="0"/>
                <a:cs typeface="Times New Roman" pitchFamily="18" charset="0"/>
              </a:rPr>
              <a:t>incoraggiare la persistenza nella comunicazione     2. richiede che gli studenti si scambiano una figura    per la parola o attività desiderata</a:t>
            </a:r>
            <a:endParaRPr lang="it-IT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Picture-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System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Dunque il «Picture Exchange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System»(PECS):</a:t>
            </a:r>
          </a:p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Comunicazione parlata efficace; </a:t>
            </a:r>
          </a:p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Supporto delle immagini.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La ricerca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Obiettivo: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valutare l'utilità dell’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come un dispositivo di comunicazione;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confrontare l’utilità dell’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con quella di un sistema di comunicazione con le figure.</a:t>
            </a:r>
          </a:p>
          <a:p>
            <a:pPr marL="0" indent="0">
              <a:buNone/>
            </a:pPr>
            <a:endParaRPr lang="it-IT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Partecipanti: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- 5 bambini (8-11 anni);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autismo, disabilità multiple, disabilità intellettuali;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scuola elementare;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programmi individualizzati di formazione.</a:t>
            </a:r>
          </a:p>
          <a:p>
            <a:pPr marL="0" indent="0">
              <a:buNone/>
            </a:pPr>
            <a:endParaRPr lang="it-IT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Il metodo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Setting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Programma estivo per persone con disabilità;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«Snack time», momento naturale di comunicazione incidentale per quanto riguarda le richieste.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Materiali: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tre diversi spuntini (salatini, cracker a forma di pesci rossi, e biscotti) e una bevanda;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contenitori di plastica e 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brocca 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trasparente.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24944"/>
            <a:ext cx="18002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49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Due strumenti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Picture-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System:</a:t>
            </a:r>
          </a:p>
          <a:p>
            <a:pPr marL="0" indent="0"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- cartoncini con le figure per indicare oggetti e richieste;</a:t>
            </a:r>
          </a:p>
          <a:p>
            <a:pPr marL="0" indent="0">
              <a:buNone/>
            </a:pP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, ogni oggetto/richiesta raffigurato sullo schermo con una fotografia;</a:t>
            </a:r>
          </a:p>
          <a:p>
            <a:pPr marL="0" indent="0"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- voce registrata che descrive l’oggetto/richiesta.</a:t>
            </a:r>
          </a:p>
          <a:p>
            <a:pPr marL="0" indent="0"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ALTERNANZA DEGLI STRUMENTI PER 3 GIORNI CONSECUTIVI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99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Come si presenta?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175842"/>
            <a:ext cx="3960440" cy="5278702"/>
          </a:xfrm>
        </p:spPr>
      </p:pic>
    </p:spTree>
    <p:extLst>
      <p:ext uri="{BB962C8B-B14F-4D97-AF65-F5344CB8AC3E}">
        <p14:creationId xmlns:p14="http://schemas.microsoft.com/office/powerpoint/2010/main" val="27886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Procedura di ricerca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ontenitori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per alimenti e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brocca al centro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tavolo;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Ogni giorno per 3 giorni</a:t>
            </a: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turno chiedere spuntino desiderato;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Se risponde entro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secondi riceve spuntino;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Se NON risponde entro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secondi salta il turno, si passa al prossimo bambino.</a:t>
            </a:r>
          </a:p>
          <a:p>
            <a:pPr marL="0" indent="0"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In tutto 15 minuti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poi spuntino illimitato per tutti!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626</Words>
  <Application>Microsoft Office PowerPoint</Application>
  <PresentationFormat>Presentazione su schermo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«A Comparision of Communication Using the Apple iPad and a Picture-based System»</vt:lpstr>
      <vt:lpstr> Comunicazione alternativa ed argomentativa (AAC) </vt:lpstr>
      <vt:lpstr>Picture-based System</vt:lpstr>
      <vt:lpstr>Picture-based System</vt:lpstr>
      <vt:lpstr>La ricerca</vt:lpstr>
      <vt:lpstr>Il metodo</vt:lpstr>
      <vt:lpstr>Due strumenti</vt:lpstr>
      <vt:lpstr>Come si presenta?</vt:lpstr>
      <vt:lpstr>Procedura di ricerca</vt:lpstr>
      <vt:lpstr>Strumento: Picture-base System</vt:lpstr>
      <vt:lpstr>Strumento: iPad</vt:lpstr>
      <vt:lpstr>Raccolta dati</vt:lpstr>
      <vt:lpstr>Quali risultati?</vt:lpstr>
      <vt:lpstr>Ma gli studenti?</vt:lpstr>
      <vt:lpstr>Limiti della ricerca</vt:lpstr>
      <vt:lpstr>Per concludere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«A Comparision of Comunication Using the Apple iPad and a Picture-based System»</dc:title>
  <dc:creator>admin</dc:creator>
  <cp:lastModifiedBy>admin</cp:lastModifiedBy>
  <cp:revision>16</cp:revision>
  <dcterms:created xsi:type="dcterms:W3CDTF">2017-03-26T17:30:08Z</dcterms:created>
  <dcterms:modified xsi:type="dcterms:W3CDTF">2017-03-29T17:48:15Z</dcterms:modified>
</cp:coreProperties>
</file>