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B26C2-004A-45CB-A323-9AE8ACC199D9}" type="datetimeFigureOut">
              <a:rPr lang="it-IT" smtClean="0"/>
              <a:pPr/>
              <a:t>25/02/2017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A79E-12CE-468D-A8B1-A2CA8FE5CAF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2656"/>
            <a:ext cx="7920880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Pines</dc:creator>
  <cp:lastModifiedBy>Mario Pines</cp:lastModifiedBy>
  <cp:revision>3</cp:revision>
  <dcterms:created xsi:type="dcterms:W3CDTF">2016-08-28T12:39:41Z</dcterms:created>
  <dcterms:modified xsi:type="dcterms:W3CDTF">2017-02-25T08:34:38Z</dcterms:modified>
</cp:coreProperties>
</file>