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69CE8-0CAF-4169-9822-14E160F9B3AB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7483C-AF5D-45D6-8103-D401B4BF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525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7483C-AF5D-45D6-8103-D401B4BF33B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49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65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3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54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255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04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78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68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05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46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24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14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6A872-20DE-4FE2-ABC2-CB0A794D0F6C}" type="datetimeFigureOut">
              <a:rPr lang="it-IT" smtClean="0"/>
              <a:t>10/11/2015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C060B-225B-40DC-8C79-5F699532C4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3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ademia.edu/2064584/The_Tape_is_too_fas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Spoken</a:t>
            </a:r>
            <a:r>
              <a:rPr lang="it-IT" dirty="0" smtClean="0"/>
              <a:t> </a:t>
            </a:r>
            <a:r>
              <a:rPr lang="it-IT" dirty="0" err="1" smtClean="0"/>
              <a:t>disfluency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Una ricerca del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714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898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61988"/>
            <a:ext cx="8410575" cy="553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01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Scopo della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L’apprendimento da multimedia può essere migliore se lo studente mette in atto processi di apprendimento più profondi, attivi.</a:t>
            </a:r>
          </a:p>
          <a:p>
            <a:r>
              <a:rPr lang="it-IT" dirty="0"/>
              <a:t>Come si ottiene?</a:t>
            </a:r>
          </a:p>
          <a:p>
            <a:r>
              <a:rPr lang="it-IT" dirty="0"/>
              <a:t>Qui si studiano 3 fattori: </a:t>
            </a:r>
            <a:r>
              <a:rPr lang="it-IT" dirty="0" err="1"/>
              <a:t>disfluency</a:t>
            </a:r>
            <a:r>
              <a:rPr lang="it-IT" dirty="0"/>
              <a:t> -  </a:t>
            </a:r>
            <a:r>
              <a:rPr lang="it-IT" dirty="0" err="1"/>
              <a:t>need</a:t>
            </a:r>
            <a:r>
              <a:rPr lang="it-IT" dirty="0"/>
              <a:t> for </a:t>
            </a:r>
            <a:r>
              <a:rPr lang="it-IT" dirty="0" err="1"/>
              <a:t>cognition</a:t>
            </a:r>
            <a:r>
              <a:rPr lang="it-IT" dirty="0"/>
              <a:t> - </a:t>
            </a:r>
            <a:r>
              <a:rPr lang="it-IT" dirty="0" err="1"/>
              <a:t>pacing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770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Teorie a confronto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Teoria del Carico cognitivo</a:t>
            </a:r>
          </a:p>
          <a:p>
            <a:r>
              <a:rPr lang="it-IT" dirty="0" smtClean="0"/>
              <a:t>Evitare le difficoltà non necessarie</a:t>
            </a:r>
          </a:p>
          <a:p>
            <a:r>
              <a:rPr lang="it-IT" dirty="0" smtClean="0"/>
              <a:t>Background </a:t>
            </a:r>
            <a:r>
              <a:rPr lang="it-IT" dirty="0" err="1" smtClean="0"/>
              <a:t>noise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Disfluency</a:t>
            </a:r>
            <a:endParaRPr lang="it-IT" dirty="0" smtClean="0"/>
          </a:p>
          <a:p>
            <a:r>
              <a:rPr lang="it-IT" dirty="0" smtClean="0"/>
              <a:t>le </a:t>
            </a:r>
            <a:r>
              <a:rPr lang="it-IT" dirty="0"/>
              <a:t>difficoltà percettive dovrebbero provocare un’elaborazione più profonda.</a:t>
            </a:r>
          </a:p>
        </p:txBody>
      </p:sp>
    </p:spTree>
    <p:extLst>
      <p:ext uri="{BB962C8B-B14F-4D97-AF65-F5344CB8AC3E}">
        <p14:creationId xmlns:p14="http://schemas.microsoft.com/office/powerpoint/2010/main" val="423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err="1" smtClean="0"/>
              <a:t>pacing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Avere il controllo sulla presentazione</a:t>
            </a:r>
          </a:p>
          <a:p>
            <a:endParaRPr lang="it-IT" dirty="0"/>
          </a:p>
          <a:p>
            <a:r>
              <a:rPr lang="it-IT" dirty="0" smtClean="0"/>
              <a:t>System-</a:t>
            </a:r>
            <a:r>
              <a:rPr lang="it-IT" dirty="0" err="1" smtClean="0"/>
              <a:t>paced</a:t>
            </a:r>
            <a:r>
              <a:rPr lang="it-IT" dirty="0" smtClean="0"/>
              <a:t>,</a:t>
            </a:r>
          </a:p>
          <a:p>
            <a:r>
              <a:rPr lang="it-IT" dirty="0" err="1" smtClean="0"/>
              <a:t>Learner-paced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Misure:</a:t>
            </a:r>
          </a:p>
          <a:p>
            <a:endParaRPr lang="it-IT" dirty="0"/>
          </a:p>
          <a:p>
            <a:r>
              <a:rPr lang="it-IT" dirty="0" err="1" smtClean="0"/>
              <a:t>Need</a:t>
            </a:r>
            <a:r>
              <a:rPr lang="it-IT" dirty="0" smtClean="0"/>
              <a:t> for </a:t>
            </a:r>
            <a:r>
              <a:rPr lang="it-IT" dirty="0" err="1" smtClean="0"/>
              <a:t>cognition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sz="2400" dirty="0" smtClean="0"/>
              <a:t>I </a:t>
            </a:r>
            <a:r>
              <a:rPr lang="it-IT" sz="2400" dirty="0" err="1" smtClean="0"/>
              <a:t>really</a:t>
            </a:r>
            <a:r>
              <a:rPr lang="it-IT" sz="2400" dirty="0" smtClean="0"/>
              <a:t> </a:t>
            </a:r>
            <a:r>
              <a:rPr lang="it-IT" sz="2400" dirty="0" err="1" smtClean="0"/>
              <a:t>enjoy</a:t>
            </a:r>
            <a:r>
              <a:rPr lang="it-IT" sz="2400" dirty="0" smtClean="0"/>
              <a:t> a task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involves</a:t>
            </a:r>
            <a:r>
              <a:rPr lang="it-IT" sz="2400" dirty="0" smtClean="0"/>
              <a:t> </a:t>
            </a:r>
            <a:r>
              <a:rPr lang="it-IT" sz="2400" dirty="0" err="1" smtClean="0"/>
              <a:t>coming</a:t>
            </a:r>
            <a:r>
              <a:rPr lang="it-IT" sz="2400" dirty="0" smtClean="0"/>
              <a:t> up with new </a:t>
            </a:r>
            <a:r>
              <a:rPr lang="it-IT" sz="2400" dirty="0" err="1" smtClean="0"/>
              <a:t>solutions</a:t>
            </a:r>
            <a:r>
              <a:rPr lang="it-IT" sz="2400" dirty="0" smtClean="0"/>
              <a:t> to </a:t>
            </a:r>
            <a:r>
              <a:rPr lang="it-IT" sz="2400" dirty="0" err="1" smtClean="0"/>
              <a:t>problems</a:t>
            </a:r>
            <a:r>
              <a:rPr lang="it-IT" sz="2400" dirty="0" smtClean="0"/>
              <a:t>..)</a:t>
            </a:r>
          </a:p>
          <a:p>
            <a:r>
              <a:rPr lang="it-IT" dirty="0" err="1" smtClean="0"/>
              <a:t>Subjective</a:t>
            </a:r>
            <a:r>
              <a:rPr lang="it-IT" dirty="0" smtClean="0"/>
              <a:t> rating of cognitive </a:t>
            </a:r>
            <a:r>
              <a:rPr lang="it-IT" dirty="0" err="1" smtClean="0"/>
              <a:t>load</a:t>
            </a:r>
            <a:r>
              <a:rPr lang="it-IT" dirty="0" smtClean="0"/>
              <a:t>..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4840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1090613"/>
            <a:ext cx="6753225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006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1" y="1196753"/>
            <a:ext cx="8972675" cy="4151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4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Nella </a:t>
            </a:r>
            <a:r>
              <a:rPr lang="it-IT" dirty="0"/>
              <a:t>condizione self-</a:t>
            </a:r>
            <a:r>
              <a:rPr lang="it-IT" dirty="0" err="1"/>
              <a:t>paced</a:t>
            </a:r>
            <a:r>
              <a:rPr lang="it-IT" dirty="0"/>
              <a:t> si sta più tempo sul compito (sempre) e si hanno migliori risultati</a:t>
            </a:r>
          </a:p>
          <a:p>
            <a:r>
              <a:rPr lang="it-IT" dirty="0"/>
              <a:t>Chi ha il testo di buona qualità apprende meglio</a:t>
            </a:r>
          </a:p>
          <a:p>
            <a:r>
              <a:rPr lang="it-IT" dirty="0" smtClean="0"/>
              <a:t>I </a:t>
            </a:r>
            <a:r>
              <a:rPr lang="it-IT" dirty="0"/>
              <a:t>risultati supportano la CLT perché la performance di chi ha il testo </a:t>
            </a:r>
            <a:r>
              <a:rPr lang="it-IT" dirty="0" err="1"/>
              <a:t>disfluente</a:t>
            </a:r>
            <a:r>
              <a:rPr lang="it-IT" dirty="0"/>
              <a:t> è peggiore.</a:t>
            </a:r>
          </a:p>
          <a:p>
            <a:r>
              <a:rPr lang="it-IT" dirty="0"/>
              <a:t>Le potenzialità degli studenti con un alto NFC non si possono realizzare in un contesto </a:t>
            </a:r>
            <a:r>
              <a:rPr lang="it-IT" dirty="0" err="1"/>
              <a:t>system-paced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820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Teacher</a:t>
            </a:r>
            <a:r>
              <a:rPr lang="it-IT" dirty="0" smtClean="0"/>
              <a:t>, the tape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too</a:t>
            </a:r>
            <a:r>
              <a:rPr lang="it-IT" dirty="0" smtClean="0"/>
              <a:t> fast!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Ascoltare è difficile </a:t>
            </a:r>
          </a:p>
          <a:p>
            <a:endParaRPr lang="it-IT" dirty="0"/>
          </a:p>
          <a:p>
            <a:r>
              <a:rPr lang="it-IT" smtClean="0">
                <a:hlinkClick r:id="rId2"/>
              </a:rPr>
              <a:t>https://www.academia.edu/2064584/The_Tape_is_too_fast</a:t>
            </a:r>
            <a:endParaRPr lang="it-IT" smtClean="0"/>
          </a:p>
          <a:p>
            <a:endParaRPr lang="it-IT" dirty="0"/>
          </a:p>
          <a:p>
            <a:r>
              <a:rPr lang="it-IT" dirty="0" smtClean="0"/>
              <a:t>Non si può rileggere</a:t>
            </a:r>
          </a:p>
          <a:p>
            <a:r>
              <a:rPr lang="it-IT" dirty="0" smtClean="0"/>
              <a:t>È troppo veloce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83655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189</Words>
  <Application>Microsoft Office PowerPoint</Application>
  <PresentationFormat>Presentazione su schermo (4:3)</PresentationFormat>
  <Paragraphs>36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Spoken disfluency</vt:lpstr>
      <vt:lpstr>Presentazione standard di PowerPoint</vt:lpstr>
      <vt:lpstr>Scopo della ricerca</vt:lpstr>
      <vt:lpstr>Teorie a confronto</vt:lpstr>
      <vt:lpstr>Presentazione standard di PowerPoint</vt:lpstr>
      <vt:lpstr>Presentazione standard di PowerPoint</vt:lpstr>
      <vt:lpstr>Presentazione standard di PowerPoint</vt:lpstr>
      <vt:lpstr>risultati</vt:lpstr>
      <vt:lpstr>Teacher, the tape is too fast!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Spoken disfluency</dc:title>
  <dc:creator>Gisella</dc:creator>
  <cp:lastModifiedBy>Gisella</cp:lastModifiedBy>
  <cp:revision>8</cp:revision>
  <dcterms:created xsi:type="dcterms:W3CDTF">2014-10-25T14:07:32Z</dcterms:created>
  <dcterms:modified xsi:type="dcterms:W3CDTF">2015-11-10T16:11:46Z</dcterms:modified>
</cp:coreProperties>
</file>