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3608" y="4581128"/>
            <a:ext cx="7175351" cy="1793167"/>
          </a:xfrm>
        </p:spPr>
        <p:txBody>
          <a:bodyPr/>
          <a:lstStyle/>
          <a:p>
            <a:r>
              <a:rPr lang="it-IT" dirty="0" smtClean="0"/>
              <a:t>The Merchant of </a:t>
            </a:r>
            <a:r>
              <a:rPr lang="it-IT" dirty="0" err="1" smtClean="0"/>
              <a:t>Venice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30" y="418428"/>
            <a:ext cx="1872208" cy="176207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934" y="332656"/>
            <a:ext cx="2476500" cy="18478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420888"/>
            <a:ext cx="2495550" cy="18288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636912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29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ima\Desktop\gold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63513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ima\Desktop\silver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412" y="2011363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ima\Desktop\lead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84613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97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ima\Desktop\imag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81" y="2808432"/>
            <a:ext cx="3745975" cy="249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ima\Desktop\758355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074" y="2787650"/>
            <a:ext cx="2247900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ima\Desktop\images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603880"/>
            <a:ext cx="3572222" cy="2019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4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ima\Desktop\sheep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78" y="527380"/>
            <a:ext cx="1876425" cy="24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ima\Desktop\pheobu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1027442"/>
            <a:ext cx="319087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Mima\Desktop\morocco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133725"/>
            <a:ext cx="1743075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Mima\Desktop\she bear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615" y="3933056"/>
            <a:ext cx="346024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69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ima\Desktop\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ima\Desktop\door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59672"/>
            <a:ext cx="156210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ima\Desktop\skull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31" y="4171504"/>
            <a:ext cx="2525512" cy="2209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ima\Desktop\monkey ring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7505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72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ima\Desktop\parrucc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61950"/>
            <a:ext cx="2418979" cy="241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Mima\Desktop\golden cobweb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408" y="1268760"/>
            <a:ext cx="2851513" cy="213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Mima\Desktop\ring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1703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Mima\Desktop\applause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17082"/>
            <a:ext cx="2861511" cy="190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16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ima\Desktop\conven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371475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Mima\Desktop\fang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483" y="371475"/>
            <a:ext cx="175260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Mima\Desktop\bagpipe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2790910"/>
            <a:ext cx="3324240" cy="3014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Mima\Desktop\drop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61048"/>
            <a:ext cx="4040040" cy="251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05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Mima\Desktop\gallowsjpe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1377925"/>
            <a:ext cx="3008135" cy="3131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Mima\Desktop\font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32685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Mima\Desktop\gloves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2" y="3878262"/>
            <a:ext cx="2454225" cy="245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5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ima\Desktop\didox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0481"/>
            <a:ext cx="26642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Mima\Desktop\881016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82624"/>
            <a:ext cx="2481720" cy="260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Mima\Desktop\moon and starsjpeg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453" y="3645024"/>
            <a:ext cx="307310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Mima\Desktop\music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077072"/>
            <a:ext cx="450874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58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430</TotalTime>
  <Words>4</Words>
  <Application>Microsoft Office PowerPoint</Application>
  <PresentationFormat>Presentazione su schermo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Elica</vt:lpstr>
      <vt:lpstr>The Merchant of Venice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Mima</dc:creator>
  <cp:lastModifiedBy>Windows User</cp:lastModifiedBy>
  <cp:revision>31</cp:revision>
  <dcterms:created xsi:type="dcterms:W3CDTF">2016-10-11T21:02:36Z</dcterms:created>
  <dcterms:modified xsi:type="dcterms:W3CDTF">2016-12-14T23:51:32Z</dcterms:modified>
</cp:coreProperties>
</file>