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D210-A77D-4EB4-80AC-BE60E5A35AD6}" type="datetimeFigureOut">
              <a:rPr lang="it-IT" smtClean="0"/>
              <a:t>19/03/2017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AA7F-EDD1-4392-B83D-D393DFC894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370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D210-A77D-4EB4-80AC-BE60E5A35AD6}" type="datetimeFigureOut">
              <a:rPr lang="it-IT" smtClean="0"/>
              <a:t>19/03/2017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AA7F-EDD1-4392-B83D-D393DFC894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518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D210-A77D-4EB4-80AC-BE60E5A35AD6}" type="datetimeFigureOut">
              <a:rPr lang="it-IT" smtClean="0"/>
              <a:t>19/03/2017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AA7F-EDD1-4392-B83D-D393DFC894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1433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D210-A77D-4EB4-80AC-BE60E5A35AD6}" type="datetimeFigureOut">
              <a:rPr lang="it-IT" smtClean="0"/>
              <a:t>19/03/2017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AA7F-EDD1-4392-B83D-D393DFC894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753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D210-A77D-4EB4-80AC-BE60E5A35AD6}" type="datetimeFigureOut">
              <a:rPr lang="it-IT" smtClean="0"/>
              <a:t>19/03/2017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AA7F-EDD1-4392-B83D-D393DFC894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526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D210-A77D-4EB4-80AC-BE60E5A35AD6}" type="datetimeFigureOut">
              <a:rPr lang="it-IT" smtClean="0"/>
              <a:t>19/03/2017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AA7F-EDD1-4392-B83D-D393DFC894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543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D210-A77D-4EB4-80AC-BE60E5A35AD6}" type="datetimeFigureOut">
              <a:rPr lang="it-IT" smtClean="0"/>
              <a:t>19/03/2017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AA7F-EDD1-4392-B83D-D393DFC894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719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D210-A77D-4EB4-80AC-BE60E5A35AD6}" type="datetimeFigureOut">
              <a:rPr lang="it-IT" smtClean="0"/>
              <a:t>19/03/2017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AA7F-EDD1-4392-B83D-D393DFC894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598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D210-A77D-4EB4-80AC-BE60E5A35AD6}" type="datetimeFigureOut">
              <a:rPr lang="it-IT" smtClean="0"/>
              <a:t>19/03/2017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AA7F-EDD1-4392-B83D-D393DFC894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6784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D210-A77D-4EB4-80AC-BE60E5A35AD6}" type="datetimeFigureOut">
              <a:rPr lang="it-IT" smtClean="0"/>
              <a:t>19/03/2017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AA7F-EDD1-4392-B83D-D393DFC894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1768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D210-A77D-4EB4-80AC-BE60E5A35AD6}" type="datetimeFigureOut">
              <a:rPr lang="it-IT" smtClean="0"/>
              <a:t>19/03/2017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AA7F-EDD1-4392-B83D-D393DFC894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454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3D210-A77D-4EB4-80AC-BE60E5A35AD6}" type="datetimeFigureOut">
              <a:rPr lang="it-IT" smtClean="0"/>
              <a:t>19/03/2017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AAA7F-EDD1-4392-B83D-D393DFC894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162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sistema scheletrico mappa concettu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794" y="334033"/>
            <a:ext cx="8556860" cy="639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590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4" name="Picture 6" descr="Risultati immagini per scheletro cranio  mappa concettu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51" y="311511"/>
            <a:ext cx="8592968" cy="635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761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isultati immagini per scheletro arti  mappa concettua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4" descr="Risultati immagini per scheletro arti  mappa concettua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104" name="Picture 8" descr="Risultati immagini per scheletro braccio gam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381" y="160336"/>
            <a:ext cx="7927520" cy="669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261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50" y="789271"/>
            <a:ext cx="4849026" cy="476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347" y="895150"/>
            <a:ext cx="6166428" cy="483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8511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Annalisa</dc:creator>
  <cp:lastModifiedBy>Annalisa</cp:lastModifiedBy>
  <cp:revision>3</cp:revision>
  <dcterms:created xsi:type="dcterms:W3CDTF">2017-03-19T21:12:41Z</dcterms:created>
  <dcterms:modified xsi:type="dcterms:W3CDTF">2017-03-19T21:33:31Z</dcterms:modified>
</cp:coreProperties>
</file>