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1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82" y="2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slide" Target="slides/slide4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39173-1BEB-4E11-9531-C0DD2307A4AF}" type="datetimeFigureOut">
              <a:rPr lang="it-IT" smtClean="0"/>
              <a:t>10/05/2017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278C2-461A-44A2-8224-21E4A06900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42900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39173-1BEB-4E11-9531-C0DD2307A4AF}" type="datetimeFigureOut">
              <a:rPr lang="it-IT" smtClean="0"/>
              <a:t>10/05/2017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278C2-461A-44A2-8224-21E4A06900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91741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39173-1BEB-4E11-9531-C0DD2307A4AF}" type="datetimeFigureOut">
              <a:rPr lang="it-IT" smtClean="0"/>
              <a:t>10/05/2017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278C2-461A-44A2-8224-21E4A06900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642406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39173-1BEB-4E11-9531-C0DD2307A4AF}" type="datetimeFigureOut">
              <a:rPr lang="it-IT" smtClean="0"/>
              <a:t>10/05/2017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278C2-461A-44A2-8224-21E4A06900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86771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39173-1BEB-4E11-9531-C0DD2307A4AF}" type="datetimeFigureOut">
              <a:rPr lang="it-IT" smtClean="0"/>
              <a:t>10/05/2017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278C2-461A-44A2-8224-21E4A06900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25638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39173-1BEB-4E11-9531-C0DD2307A4AF}" type="datetimeFigureOut">
              <a:rPr lang="it-IT" smtClean="0"/>
              <a:t>10/05/2017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278C2-461A-44A2-8224-21E4A06900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36834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39173-1BEB-4E11-9531-C0DD2307A4AF}" type="datetimeFigureOut">
              <a:rPr lang="it-IT" smtClean="0"/>
              <a:t>10/05/2017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278C2-461A-44A2-8224-21E4A06900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864955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39173-1BEB-4E11-9531-C0DD2307A4AF}" type="datetimeFigureOut">
              <a:rPr lang="it-IT" smtClean="0"/>
              <a:t>10/05/2017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278C2-461A-44A2-8224-21E4A06900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10007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39173-1BEB-4E11-9531-C0DD2307A4AF}" type="datetimeFigureOut">
              <a:rPr lang="it-IT" smtClean="0"/>
              <a:t>10/05/2017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278C2-461A-44A2-8224-21E4A06900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293081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39173-1BEB-4E11-9531-C0DD2307A4AF}" type="datetimeFigureOut">
              <a:rPr lang="it-IT" smtClean="0"/>
              <a:t>10/05/2017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278C2-461A-44A2-8224-21E4A06900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58633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 smtClean="0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39173-1BEB-4E11-9531-C0DD2307A4AF}" type="datetimeFigureOut">
              <a:rPr lang="it-IT" smtClean="0"/>
              <a:t>10/05/2017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F278C2-461A-44A2-8224-21E4A06900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1700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Modifica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C39173-1BEB-4E11-9531-C0DD2307A4AF}" type="datetimeFigureOut">
              <a:rPr lang="it-IT" smtClean="0"/>
              <a:t>10/05/2017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F278C2-461A-44A2-8224-21E4A069008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94660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17113"/>
            <a:ext cx="12282944" cy="5464231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9052560" y="6181344"/>
            <a:ext cx="1046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By VSA</a:t>
            </a:r>
            <a:endParaRPr lang="it-IT" sz="2400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449178" y="6412176"/>
            <a:ext cx="7842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/>
              <a:t>http://www.seismicatlas.org/entity?id=cba7ba45-6c87-418d-8295-c8180b3b0c38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652523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634" y="749807"/>
            <a:ext cx="12206633" cy="5504123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9052560" y="6181344"/>
            <a:ext cx="1046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By VSA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27854232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9612"/>
            <a:ext cx="12192000" cy="5394414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9052560" y="6181344"/>
            <a:ext cx="10464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By VSA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319608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9393" y="0"/>
            <a:ext cx="73932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3567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</Words>
  <Application>Microsoft Office PowerPoint</Application>
  <PresentationFormat>Widescreen</PresentationFormat>
  <Paragraphs>4</Paragraphs>
  <Slides>4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</vt:i4>
      </vt:variant>
    </vt:vector>
  </HeadingPairs>
  <TitlesOfParts>
    <vt:vector size="8" baseType="lpstr">
      <vt:lpstr>Arial</vt:lpstr>
      <vt:lpstr>Calibri</vt:lpstr>
      <vt:lpstr>Calibri Light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Windows User</dc:creator>
  <cp:lastModifiedBy>Windows User</cp:lastModifiedBy>
  <cp:revision>2</cp:revision>
  <dcterms:created xsi:type="dcterms:W3CDTF">2017-05-10T13:33:39Z</dcterms:created>
  <dcterms:modified xsi:type="dcterms:W3CDTF">2017-05-10T13:35:32Z</dcterms:modified>
</cp:coreProperties>
</file>