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F258-EF52-4083-987E-75826F8FC591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022" y="285728"/>
            <a:ext cx="844795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193" y="0"/>
            <a:ext cx="9030349" cy="672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7498"/>
            <a:ext cx="8715436" cy="660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12" y="214290"/>
            <a:ext cx="856276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28577"/>
            <a:ext cx="8496020" cy="634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06" y="285728"/>
            <a:ext cx="810885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7165"/>
            <a:ext cx="8572560" cy="63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6884"/>
            <a:ext cx="8114669" cy="60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69" y="214290"/>
            <a:ext cx="864051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742"/>
            <a:ext cx="8695583" cy="60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453" y="142852"/>
            <a:ext cx="8829559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" y="-1"/>
            <a:ext cx="8925253" cy="670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590" y="357166"/>
            <a:ext cx="8467218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134"/>
            <a:ext cx="8861860" cy="634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9056"/>
            <a:ext cx="8427158" cy="591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8028"/>
            <a:ext cx="8844169" cy="62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3683"/>
            <a:ext cx="8585306" cy="6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0811"/>
            <a:ext cx="8251311" cy="590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7743"/>
            <a:ext cx="8345050" cy="593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5574"/>
            <a:ext cx="8827664" cy="622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1316"/>
            <a:ext cx="8720852" cy="615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616" y="214290"/>
            <a:ext cx="88959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4837" cy="677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5356"/>
            <a:ext cx="8650040" cy="60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01028"/>
            <a:ext cx="8537706" cy="61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615"/>
            <a:ext cx="8689347" cy="618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7072"/>
            <a:ext cx="8639255" cy="62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546"/>
            <a:ext cx="8694796" cy="61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99" y="285728"/>
            <a:ext cx="8362005" cy="623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829263" cy="613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r="3629"/>
          <a:stretch>
            <a:fillRect/>
          </a:stretch>
        </p:blipFill>
        <p:spPr bwMode="auto">
          <a:xfrm>
            <a:off x="20442" y="357165"/>
            <a:ext cx="9123558" cy="638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48" y="142852"/>
            <a:ext cx="8909595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82320"/>
            <a:ext cx="8424869" cy="617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22" y="0"/>
            <a:ext cx="8963940" cy="667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39" y="214290"/>
            <a:ext cx="866140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56214"/>
            <a:ext cx="8643998" cy="639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3247"/>
            <a:ext cx="8630502" cy="63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4796"/>
            <a:ext cx="8929718" cy="67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414"/>
            <a:ext cx="9004478" cy="667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0" y="0"/>
            <a:ext cx="8853668" cy="675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" y="0"/>
            <a:ext cx="8853708" cy="664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262" y="0"/>
            <a:ext cx="9006979" cy="664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7158"/>
            <a:ext cx="8572560" cy="641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59" y="142852"/>
            <a:ext cx="8823519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Presentazione su schermo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fornasiero</dc:creator>
  <cp:lastModifiedBy>fornasiero</cp:lastModifiedBy>
  <cp:revision>18</cp:revision>
  <dcterms:created xsi:type="dcterms:W3CDTF">2013-03-07T09:25:39Z</dcterms:created>
  <dcterms:modified xsi:type="dcterms:W3CDTF">2017-03-24T08:08:18Z</dcterms:modified>
</cp:coreProperties>
</file>