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64C8-846E-43DD-B984-4862143E7C95}" type="datetimeFigureOut">
              <a:rPr lang="it-IT" smtClean="0"/>
              <a:t>24/03/2017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3DA6-EB27-4B4C-87CE-5333610C8CE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64C8-846E-43DD-B984-4862143E7C95}" type="datetimeFigureOut">
              <a:rPr lang="it-IT" smtClean="0"/>
              <a:t>24/03/2017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3DA6-EB27-4B4C-87CE-5333610C8CE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64C8-846E-43DD-B984-4862143E7C95}" type="datetimeFigureOut">
              <a:rPr lang="it-IT" smtClean="0"/>
              <a:t>24/03/2017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3DA6-EB27-4B4C-87CE-5333610C8CE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64C8-846E-43DD-B984-4862143E7C95}" type="datetimeFigureOut">
              <a:rPr lang="it-IT" smtClean="0"/>
              <a:t>24/03/2017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3DA6-EB27-4B4C-87CE-5333610C8CE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64C8-846E-43DD-B984-4862143E7C95}" type="datetimeFigureOut">
              <a:rPr lang="it-IT" smtClean="0"/>
              <a:t>24/03/2017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3DA6-EB27-4B4C-87CE-5333610C8CE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64C8-846E-43DD-B984-4862143E7C95}" type="datetimeFigureOut">
              <a:rPr lang="it-IT" smtClean="0"/>
              <a:t>24/03/2017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3DA6-EB27-4B4C-87CE-5333610C8CE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64C8-846E-43DD-B984-4862143E7C95}" type="datetimeFigureOut">
              <a:rPr lang="it-IT" smtClean="0"/>
              <a:t>24/03/2017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3DA6-EB27-4B4C-87CE-5333610C8CE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64C8-846E-43DD-B984-4862143E7C95}" type="datetimeFigureOut">
              <a:rPr lang="it-IT" smtClean="0"/>
              <a:t>24/03/2017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3DA6-EB27-4B4C-87CE-5333610C8CE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64C8-846E-43DD-B984-4862143E7C95}" type="datetimeFigureOut">
              <a:rPr lang="it-IT" smtClean="0"/>
              <a:t>24/03/2017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3DA6-EB27-4B4C-87CE-5333610C8CE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64C8-846E-43DD-B984-4862143E7C95}" type="datetimeFigureOut">
              <a:rPr lang="it-IT" smtClean="0"/>
              <a:t>24/03/2017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3DA6-EB27-4B4C-87CE-5333610C8CE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64C8-846E-43DD-B984-4862143E7C95}" type="datetimeFigureOut">
              <a:rPr lang="it-IT" smtClean="0"/>
              <a:t>24/03/2017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F3DA6-EB27-4B4C-87CE-5333610C8CE7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364C8-846E-43DD-B984-4862143E7C95}" type="datetimeFigureOut">
              <a:rPr lang="it-IT" smtClean="0"/>
              <a:t>24/03/2017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DF3DA6-EB27-4B4C-87CE-5333610C8CE7}" type="slidenum">
              <a:rPr lang="it-IT" smtClean="0"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595" y="357166"/>
            <a:ext cx="8526822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095" y="214290"/>
            <a:ext cx="8208039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58939"/>
            <a:ext cx="8729522" cy="6456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30" y="214290"/>
            <a:ext cx="8257090" cy="6143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265" y="142852"/>
            <a:ext cx="8602932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171" y="285728"/>
            <a:ext cx="8415653" cy="628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10" y="142852"/>
            <a:ext cx="8334480" cy="6217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9494" y="500042"/>
            <a:ext cx="8152755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38940"/>
            <a:ext cx="8358246" cy="6127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012" y="214290"/>
            <a:ext cx="8536063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662" y="214290"/>
            <a:ext cx="8443802" cy="635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209" y="357165"/>
            <a:ext cx="8007195" cy="636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8482912" cy="6215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2563" y="1047750"/>
            <a:ext cx="62388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2550" y="1042988"/>
            <a:ext cx="643890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2075" y="1062038"/>
            <a:ext cx="641985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6363" y="1038225"/>
            <a:ext cx="6391275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6363" y="1023938"/>
            <a:ext cx="6391275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1125" y="1066800"/>
            <a:ext cx="63817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0650" y="1052513"/>
            <a:ext cx="63627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85888" y="1052513"/>
            <a:ext cx="63722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1876" y="214290"/>
            <a:ext cx="8662911" cy="635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2550" y="1038225"/>
            <a:ext cx="64389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3830" y="214290"/>
            <a:ext cx="7964628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403" y="214290"/>
            <a:ext cx="8693610" cy="628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9303" y="214290"/>
            <a:ext cx="8394607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243884"/>
            <a:ext cx="8468846" cy="639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8820" y="142852"/>
            <a:ext cx="8618021" cy="643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761" y="214290"/>
            <a:ext cx="8538473" cy="642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2094" y="285728"/>
            <a:ext cx="8343903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0</Words>
  <Application>Microsoft Office PowerPoint</Application>
  <PresentationFormat>Presentazione su schermo (4:3)</PresentationFormat>
  <Paragraphs>0</Paragraphs>
  <Slides>31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31</vt:i4>
      </vt:variant>
    </vt:vector>
  </HeadingPairs>
  <TitlesOfParts>
    <vt:vector size="32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Dip. Scienze Chimiche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fornasiero</dc:creator>
  <cp:lastModifiedBy>fornasiero</cp:lastModifiedBy>
  <cp:revision>16</cp:revision>
  <dcterms:created xsi:type="dcterms:W3CDTF">2013-03-13T09:32:55Z</dcterms:created>
  <dcterms:modified xsi:type="dcterms:W3CDTF">2017-03-24T08:09:21Z</dcterms:modified>
</cp:coreProperties>
</file>