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A78D2-7245-4D43-82F9-422AE0E077FF}" type="datetimeFigureOut">
              <a:rPr lang="it-IT" smtClean="0"/>
              <a:pPr/>
              <a:t>24/03/2017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E889FC-29D3-42CE-B21B-E2072B58FF9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3879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889FC-29D3-42CE-B21B-E2072B58FF95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0F83-1A6B-484A-827C-83B8B3FC07EF}" type="datetimeFigureOut">
              <a:rPr lang="it-IT" smtClean="0"/>
              <a:pPr/>
              <a:t>24/03/2017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E790-0F6A-44CA-9E92-F63C2FD2292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0F83-1A6B-484A-827C-83B8B3FC07EF}" type="datetimeFigureOut">
              <a:rPr lang="it-IT" smtClean="0"/>
              <a:pPr/>
              <a:t>24/03/2017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E790-0F6A-44CA-9E92-F63C2FD2292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0F83-1A6B-484A-827C-83B8B3FC07EF}" type="datetimeFigureOut">
              <a:rPr lang="it-IT" smtClean="0"/>
              <a:pPr/>
              <a:t>24/03/2017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E790-0F6A-44CA-9E92-F63C2FD2292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0F83-1A6B-484A-827C-83B8B3FC07EF}" type="datetimeFigureOut">
              <a:rPr lang="it-IT" smtClean="0"/>
              <a:pPr/>
              <a:t>24/03/2017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E790-0F6A-44CA-9E92-F63C2FD2292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0F83-1A6B-484A-827C-83B8B3FC07EF}" type="datetimeFigureOut">
              <a:rPr lang="it-IT" smtClean="0"/>
              <a:pPr/>
              <a:t>24/03/2017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E790-0F6A-44CA-9E92-F63C2FD2292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0F83-1A6B-484A-827C-83B8B3FC07EF}" type="datetimeFigureOut">
              <a:rPr lang="it-IT" smtClean="0"/>
              <a:pPr/>
              <a:t>24/03/2017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E790-0F6A-44CA-9E92-F63C2FD2292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0F83-1A6B-484A-827C-83B8B3FC07EF}" type="datetimeFigureOut">
              <a:rPr lang="it-IT" smtClean="0"/>
              <a:pPr/>
              <a:t>24/03/2017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E790-0F6A-44CA-9E92-F63C2FD2292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0F83-1A6B-484A-827C-83B8B3FC07EF}" type="datetimeFigureOut">
              <a:rPr lang="it-IT" smtClean="0"/>
              <a:pPr/>
              <a:t>24/03/2017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E790-0F6A-44CA-9E92-F63C2FD2292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0F83-1A6B-484A-827C-83B8B3FC07EF}" type="datetimeFigureOut">
              <a:rPr lang="it-IT" smtClean="0"/>
              <a:pPr/>
              <a:t>24/03/2017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E790-0F6A-44CA-9E92-F63C2FD2292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0F83-1A6B-484A-827C-83B8B3FC07EF}" type="datetimeFigureOut">
              <a:rPr lang="it-IT" smtClean="0"/>
              <a:pPr/>
              <a:t>24/03/2017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E790-0F6A-44CA-9E92-F63C2FD2292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0F83-1A6B-484A-827C-83B8B3FC07EF}" type="datetimeFigureOut">
              <a:rPr lang="it-IT" smtClean="0"/>
              <a:pPr/>
              <a:t>24/03/2017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E790-0F6A-44CA-9E92-F63C2FD2292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90F83-1A6B-484A-827C-83B8B3FC07EF}" type="datetimeFigureOut">
              <a:rPr lang="it-IT" smtClean="0"/>
              <a:pPr/>
              <a:t>24/03/2017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4E790-0F6A-44CA-9E92-F63C2FD2292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7441" y="0"/>
            <a:ext cx="9498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08" y="0"/>
            <a:ext cx="8849172" cy="6650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26" y="142853"/>
            <a:ext cx="8540178" cy="638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706"/>
            <a:ext cx="8993123" cy="668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196" y="0"/>
            <a:ext cx="8954914" cy="66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818" y="214290"/>
            <a:ext cx="8697899" cy="644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291" y="142852"/>
            <a:ext cx="8741427" cy="655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128" y="142852"/>
            <a:ext cx="8800590" cy="650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232" y="142852"/>
            <a:ext cx="8719714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329" y="214290"/>
            <a:ext cx="8960353" cy="6643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724"/>
            <a:ext cx="9001156" cy="6737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382" y="142852"/>
            <a:ext cx="8632898" cy="6526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803" y="142852"/>
            <a:ext cx="8534459" cy="628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923" y="142852"/>
            <a:ext cx="8635086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5488"/>
            <a:ext cx="8618110" cy="646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450" y="214290"/>
            <a:ext cx="8485753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152" y="142852"/>
            <a:ext cx="8837695" cy="657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1750" y="0"/>
            <a:ext cx="92475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469" y="142852"/>
            <a:ext cx="895353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704"/>
            <a:ext cx="9144000" cy="68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474" y="0"/>
            <a:ext cx="915294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692"/>
            <a:ext cx="9144000" cy="6901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205" y="142852"/>
            <a:ext cx="9025591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684" y="0"/>
            <a:ext cx="91573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352"/>
            <a:ext cx="9139535" cy="6861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78"/>
            <a:ext cx="9141762" cy="6859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894" y="0"/>
            <a:ext cx="9170894" cy="6837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9120"/>
            <a:ext cx="9246094" cy="6887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68"/>
            <a:ext cx="9155183" cy="6849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463"/>
            <a:ext cx="9175500" cy="683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818"/>
            <a:ext cx="9159813" cy="684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4755" y="0"/>
            <a:ext cx="8984473" cy="665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065"/>
            <a:ext cx="9207626" cy="6810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062"/>
            <a:ext cx="8939880" cy="6579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01" y="0"/>
            <a:ext cx="8988781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365" y="0"/>
            <a:ext cx="8915176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3828"/>
            <a:ext cx="9016314" cy="6748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142" y="0"/>
            <a:ext cx="9037298" cy="672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18" y="0"/>
            <a:ext cx="8944683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2058" y="0"/>
            <a:ext cx="9055477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816" y="0"/>
            <a:ext cx="8820658" cy="6566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3464"/>
            <a:ext cx="8736613" cy="6520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094" y="142852"/>
            <a:ext cx="8749662" cy="6500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876" y="142852"/>
            <a:ext cx="8804841" cy="650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3942"/>
            <a:ext cx="9001156" cy="6784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10381"/>
            <a:ext cx="8572560" cy="642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25" y="0"/>
            <a:ext cx="92392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31599"/>
            <a:ext cx="8715436" cy="6501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1749" y="0"/>
            <a:ext cx="8910029" cy="6607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85502"/>
            <a:ext cx="8534514" cy="6458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3" y="145986"/>
            <a:ext cx="8766159" cy="6497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1106"/>
            <a:ext cx="8780380" cy="6524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90476"/>
            <a:ext cx="8715436" cy="6584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9911"/>
            <a:ext cx="8643998" cy="645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339" y="142852"/>
            <a:ext cx="8994661" cy="6683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4914"/>
            <a:ext cx="8738501" cy="651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1937"/>
            <a:ext cx="8643998" cy="6395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19594"/>
            <a:ext cx="8358246" cy="6287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12" y="0"/>
            <a:ext cx="8945530" cy="668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982" y="142853"/>
            <a:ext cx="8718298" cy="646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</Words>
  <Application>Microsoft Office PowerPoint</Application>
  <PresentationFormat>Presentazione su schermo (4:3)</PresentationFormat>
  <Paragraphs>1</Paragraphs>
  <Slides>61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61</vt:i4>
      </vt:variant>
    </vt:vector>
  </HeadingPairs>
  <TitlesOfParts>
    <vt:vector size="62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Dip. Scienze Chimiche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fornasiero</dc:creator>
  <cp:lastModifiedBy>fornasiero</cp:lastModifiedBy>
  <cp:revision>6</cp:revision>
  <dcterms:created xsi:type="dcterms:W3CDTF">2013-03-18T08:22:08Z</dcterms:created>
  <dcterms:modified xsi:type="dcterms:W3CDTF">2017-03-24T08:11:21Z</dcterms:modified>
</cp:coreProperties>
</file>