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91241-F314-4B9C-AA3B-B0CDF4C84D71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C167C-D055-4D6C-9AD5-89F3BAC423B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404813"/>
            <a:ext cx="80867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376238"/>
            <a:ext cx="8124825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66700"/>
            <a:ext cx="82867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295275"/>
            <a:ext cx="83915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328613"/>
            <a:ext cx="823912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285750"/>
            <a:ext cx="82677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61938"/>
            <a:ext cx="84296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280988"/>
            <a:ext cx="83153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667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8138"/>
            <a:ext cx="83534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280988"/>
            <a:ext cx="82772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66713"/>
            <a:ext cx="81438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252413"/>
            <a:ext cx="83915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285750"/>
            <a:ext cx="83439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5275"/>
            <a:ext cx="835342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295275"/>
            <a:ext cx="829627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80988"/>
            <a:ext cx="82486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57175"/>
            <a:ext cx="83724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280988"/>
            <a:ext cx="83248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7175"/>
            <a:ext cx="84296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71463"/>
            <a:ext cx="8248650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257175"/>
            <a:ext cx="83439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333375"/>
            <a:ext cx="81915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280988"/>
            <a:ext cx="84867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38125"/>
            <a:ext cx="841057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80988"/>
            <a:ext cx="82105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66700"/>
            <a:ext cx="84010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276225"/>
            <a:ext cx="839152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61925"/>
            <a:ext cx="87249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33363"/>
            <a:ext cx="84010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52413"/>
            <a:ext cx="86677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905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0025"/>
            <a:ext cx="84963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61950"/>
            <a:ext cx="814387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2413"/>
            <a:ext cx="83534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157163"/>
            <a:ext cx="86106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85738"/>
            <a:ext cx="86010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95263"/>
            <a:ext cx="847725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219075"/>
            <a:ext cx="8553450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938" y="223838"/>
            <a:ext cx="86201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214313"/>
            <a:ext cx="83629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266700"/>
            <a:ext cx="85439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95275"/>
            <a:ext cx="841057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204788"/>
            <a:ext cx="844867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85738"/>
            <a:ext cx="85629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271463"/>
            <a:ext cx="83343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80988"/>
            <a:ext cx="83724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667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233363"/>
            <a:ext cx="852487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38125"/>
            <a:ext cx="84010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61938"/>
            <a:ext cx="84201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261938"/>
            <a:ext cx="83153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333375"/>
            <a:ext cx="82391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342900"/>
            <a:ext cx="82581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309563"/>
            <a:ext cx="82105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266700"/>
            <a:ext cx="84867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Presentazione su schermo (4:3)</PresentationFormat>
  <Paragraphs>0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fornasiero</dc:creator>
  <cp:lastModifiedBy>fornasiero</cp:lastModifiedBy>
  <cp:revision>9</cp:revision>
  <dcterms:created xsi:type="dcterms:W3CDTF">2014-05-22T09:38:06Z</dcterms:created>
  <dcterms:modified xsi:type="dcterms:W3CDTF">2017-03-24T08:14:43Z</dcterms:modified>
</cp:coreProperties>
</file>