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2" r:id="rId4"/>
    <p:sldId id="259" r:id="rId5"/>
    <p:sldId id="273" r:id="rId6"/>
    <p:sldId id="274" r:id="rId7"/>
    <p:sldId id="270" r:id="rId8"/>
    <p:sldId id="275" r:id="rId9"/>
    <p:sldId id="27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75379A-E8F9-49AD-B55F-30157CEA2659}">
          <p14:sldIdLst>
            <p14:sldId id="256"/>
            <p14:sldId id="258"/>
            <p14:sldId id="272"/>
            <p14:sldId id="259"/>
            <p14:sldId id="273"/>
            <p14:sldId id="274"/>
            <p14:sldId id="270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E57"/>
    <a:srgbClr val="00365C"/>
    <a:srgbClr val="3A3D55"/>
    <a:srgbClr val="00355C"/>
    <a:srgbClr val="00375C"/>
    <a:srgbClr val="01375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6" autoAdjust="0"/>
    <p:restoredTop sz="95470" autoAdjust="0"/>
  </p:normalViewPr>
  <p:slideViewPr>
    <p:cSldViewPr>
      <p:cViewPr>
        <p:scale>
          <a:sx n="100" d="100"/>
          <a:sy n="100" d="100"/>
        </p:scale>
        <p:origin x="120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2" y="-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205EE-C193-CA43-B9F8-59D91E05073F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FF99196-352E-624F-9C12-9BD4FE0ECDF6}">
      <dgm:prSet/>
      <dgm:spPr/>
      <dgm:t>
        <a:bodyPr/>
        <a:lstStyle/>
        <a:p>
          <a:pPr rtl="0"/>
          <a:r>
            <a:rPr lang="en-US" smtClean="0"/>
            <a:t>TIPOLOGIA 1: analisi della letteratura e modellazione del processo</a:t>
          </a:r>
          <a:endParaRPr lang="en-US"/>
        </a:p>
      </dgm:t>
    </dgm:pt>
    <dgm:pt modelId="{A5CD53AD-CE1E-B646-9768-AEAD248EAFD0}" type="parTrans" cxnId="{B64048A9-3983-B54E-A4B1-F3CB8A3FED18}">
      <dgm:prSet/>
      <dgm:spPr/>
      <dgm:t>
        <a:bodyPr/>
        <a:lstStyle/>
        <a:p>
          <a:endParaRPr lang="en-US"/>
        </a:p>
      </dgm:t>
    </dgm:pt>
    <dgm:pt modelId="{ABAB3C05-0568-7549-A8BC-075C2CDE1C16}" type="sibTrans" cxnId="{B64048A9-3983-B54E-A4B1-F3CB8A3FED18}">
      <dgm:prSet/>
      <dgm:spPr/>
      <dgm:t>
        <a:bodyPr/>
        <a:lstStyle/>
        <a:p>
          <a:endParaRPr lang="en-US"/>
        </a:p>
      </dgm:t>
    </dgm:pt>
    <dgm:pt modelId="{5E8FD884-4D37-A54F-8628-50D64956E0F0}">
      <dgm:prSet/>
      <dgm:spPr/>
      <dgm:t>
        <a:bodyPr/>
        <a:lstStyle/>
        <a:p>
          <a:pPr rtl="0"/>
          <a:r>
            <a:rPr lang="en-US" smtClean="0"/>
            <a:t>Ricerca bibliografica riguardante l’argomento del progetto</a:t>
          </a:r>
          <a:endParaRPr lang="en-US"/>
        </a:p>
      </dgm:t>
    </dgm:pt>
    <dgm:pt modelId="{04375299-C9F4-CC41-ACED-D0D62EEE1044}" type="parTrans" cxnId="{1B274776-193A-A441-B8BA-923DC3DB7A3F}">
      <dgm:prSet/>
      <dgm:spPr/>
      <dgm:t>
        <a:bodyPr/>
        <a:lstStyle/>
        <a:p>
          <a:endParaRPr lang="en-US"/>
        </a:p>
      </dgm:t>
    </dgm:pt>
    <dgm:pt modelId="{AAD8F160-6C7D-004C-9AFD-6DBD3AE7FC1B}" type="sibTrans" cxnId="{1B274776-193A-A441-B8BA-923DC3DB7A3F}">
      <dgm:prSet/>
      <dgm:spPr/>
      <dgm:t>
        <a:bodyPr/>
        <a:lstStyle/>
        <a:p>
          <a:endParaRPr lang="en-US"/>
        </a:p>
      </dgm:t>
    </dgm:pt>
    <dgm:pt modelId="{894B6DEE-FF76-2E4C-8BA9-E1C65B8E4B60}">
      <dgm:prSet/>
      <dgm:spPr/>
      <dgm:t>
        <a:bodyPr/>
        <a:lstStyle/>
        <a:p>
          <a:pPr rtl="0"/>
          <a:r>
            <a:rPr lang="en-US" smtClean="0"/>
            <a:t>Studio del processo decisionale</a:t>
          </a:r>
          <a:endParaRPr lang="en-US"/>
        </a:p>
      </dgm:t>
    </dgm:pt>
    <dgm:pt modelId="{7F6BFCFB-D7C1-664F-9808-1AA32CDCFD64}" type="parTrans" cxnId="{6008C775-70F4-C746-8454-02A4AC1243BD}">
      <dgm:prSet/>
      <dgm:spPr/>
      <dgm:t>
        <a:bodyPr/>
        <a:lstStyle/>
        <a:p>
          <a:endParaRPr lang="en-US"/>
        </a:p>
      </dgm:t>
    </dgm:pt>
    <dgm:pt modelId="{689503B6-05C4-F946-AE3C-12F9D92E4697}" type="sibTrans" cxnId="{6008C775-70F4-C746-8454-02A4AC1243BD}">
      <dgm:prSet/>
      <dgm:spPr/>
      <dgm:t>
        <a:bodyPr/>
        <a:lstStyle/>
        <a:p>
          <a:endParaRPr lang="en-US"/>
        </a:p>
      </dgm:t>
    </dgm:pt>
    <dgm:pt modelId="{622B9B3D-C0C2-E54B-947C-5F0F6EC9D6CE}">
      <dgm:prSet/>
      <dgm:spPr/>
      <dgm:t>
        <a:bodyPr/>
        <a:lstStyle/>
        <a:p>
          <a:pPr rtl="0"/>
          <a:r>
            <a:rPr lang="en-US" smtClean="0"/>
            <a:t>Modellazione dell’albero decisionale</a:t>
          </a:r>
          <a:endParaRPr lang="en-US"/>
        </a:p>
      </dgm:t>
    </dgm:pt>
    <dgm:pt modelId="{5CD202D1-E125-8E44-9786-DB09462B4F76}" type="parTrans" cxnId="{9854A90C-8C93-8A4B-BA39-BCDD4C135769}">
      <dgm:prSet/>
      <dgm:spPr/>
      <dgm:t>
        <a:bodyPr/>
        <a:lstStyle/>
        <a:p>
          <a:endParaRPr lang="en-US"/>
        </a:p>
      </dgm:t>
    </dgm:pt>
    <dgm:pt modelId="{0A1D1902-26AC-A745-A23F-A898518AE03C}" type="sibTrans" cxnId="{9854A90C-8C93-8A4B-BA39-BCDD4C135769}">
      <dgm:prSet/>
      <dgm:spPr/>
      <dgm:t>
        <a:bodyPr/>
        <a:lstStyle/>
        <a:p>
          <a:endParaRPr lang="en-US"/>
        </a:p>
      </dgm:t>
    </dgm:pt>
    <dgm:pt modelId="{2585619E-8198-6448-950F-B24414415B0E}">
      <dgm:prSet/>
      <dgm:spPr/>
      <dgm:t>
        <a:bodyPr/>
        <a:lstStyle/>
        <a:p>
          <a:pPr rtl="0"/>
          <a:r>
            <a:rPr lang="en-US" smtClean="0"/>
            <a:t>Modellazione di un sistema informatico (ad es. Mobile app) per il supporto alla decisione</a:t>
          </a:r>
          <a:endParaRPr lang="en-US"/>
        </a:p>
      </dgm:t>
    </dgm:pt>
    <dgm:pt modelId="{DF9D0F19-8F5F-3440-9D59-7F585BEAC6A8}" type="parTrans" cxnId="{2A3EEFFA-782E-4742-85B3-99CD58B8E2D7}">
      <dgm:prSet/>
      <dgm:spPr/>
      <dgm:t>
        <a:bodyPr/>
        <a:lstStyle/>
        <a:p>
          <a:endParaRPr lang="en-US"/>
        </a:p>
      </dgm:t>
    </dgm:pt>
    <dgm:pt modelId="{F42A2FFA-DD58-1747-94C3-2429C41D18F3}" type="sibTrans" cxnId="{2A3EEFFA-782E-4742-85B3-99CD58B8E2D7}">
      <dgm:prSet/>
      <dgm:spPr/>
      <dgm:t>
        <a:bodyPr/>
        <a:lstStyle/>
        <a:p>
          <a:endParaRPr lang="en-US"/>
        </a:p>
      </dgm:t>
    </dgm:pt>
    <dgm:pt modelId="{7FCEFC23-BD7B-EE46-AC5D-90C7A51FB78F}">
      <dgm:prSet/>
      <dgm:spPr/>
      <dgm:t>
        <a:bodyPr/>
        <a:lstStyle/>
        <a:p>
          <a:pPr rtl="0"/>
          <a:r>
            <a:rPr lang="en-US" smtClean="0"/>
            <a:t>Creazione delle interfacce del sistema informatico</a:t>
          </a:r>
          <a:endParaRPr lang="en-US"/>
        </a:p>
      </dgm:t>
    </dgm:pt>
    <dgm:pt modelId="{BF9A8E56-CB3B-7B47-8BFC-C2122E8C16E4}" type="parTrans" cxnId="{B5A14A3E-9DFE-C641-94BB-017C6A7F9070}">
      <dgm:prSet/>
      <dgm:spPr/>
      <dgm:t>
        <a:bodyPr/>
        <a:lstStyle/>
        <a:p>
          <a:endParaRPr lang="en-US"/>
        </a:p>
      </dgm:t>
    </dgm:pt>
    <dgm:pt modelId="{69EEE042-A8CC-0341-ABE7-DE1E205F4ABF}" type="sibTrans" cxnId="{B5A14A3E-9DFE-C641-94BB-017C6A7F9070}">
      <dgm:prSet/>
      <dgm:spPr/>
      <dgm:t>
        <a:bodyPr/>
        <a:lstStyle/>
        <a:p>
          <a:endParaRPr lang="en-US"/>
        </a:p>
      </dgm:t>
    </dgm:pt>
    <dgm:pt modelId="{553847AC-B6D8-AA4C-97A7-90472CBC85A2}">
      <dgm:prSet/>
      <dgm:spPr/>
      <dgm:t>
        <a:bodyPr/>
        <a:lstStyle/>
        <a:p>
          <a:pPr rtl="0"/>
          <a:r>
            <a:rPr lang="en-US" i="1" smtClean="0"/>
            <a:t>Facoltativo: creazione della applicazione</a:t>
          </a:r>
          <a:endParaRPr lang="en-US"/>
        </a:p>
      </dgm:t>
    </dgm:pt>
    <dgm:pt modelId="{4AAC99BA-7902-654C-9FB8-0BDAD887965B}" type="parTrans" cxnId="{68D52AFE-FD6C-9148-952C-2DD59BE41C51}">
      <dgm:prSet/>
      <dgm:spPr/>
      <dgm:t>
        <a:bodyPr/>
        <a:lstStyle/>
        <a:p>
          <a:endParaRPr lang="en-US"/>
        </a:p>
      </dgm:t>
    </dgm:pt>
    <dgm:pt modelId="{5756168B-78F7-054A-96AE-AE65E27D0BDA}" type="sibTrans" cxnId="{68D52AFE-FD6C-9148-952C-2DD59BE41C51}">
      <dgm:prSet/>
      <dgm:spPr/>
      <dgm:t>
        <a:bodyPr/>
        <a:lstStyle/>
        <a:p>
          <a:endParaRPr lang="en-US"/>
        </a:p>
      </dgm:t>
    </dgm:pt>
    <dgm:pt modelId="{629F8009-5E83-DF48-9BB6-E6F41403D2A1}">
      <dgm:prSet/>
      <dgm:spPr/>
      <dgm:t>
        <a:bodyPr/>
        <a:lstStyle/>
        <a:p>
          <a:pPr rtl="0"/>
          <a:r>
            <a:rPr lang="en-US" dirty="0" smtClean="0"/>
            <a:t>TIPOLOGIA 2: </a:t>
          </a:r>
          <a:r>
            <a:rPr lang="en-US" dirty="0" err="1" smtClean="0"/>
            <a:t>utilizzo</a:t>
          </a:r>
          <a:r>
            <a:rPr lang="en-US" dirty="0" smtClean="0"/>
            <a:t> </a:t>
          </a:r>
          <a:r>
            <a:rPr lang="en-US" dirty="0" err="1" smtClean="0"/>
            <a:t>dei</a:t>
          </a:r>
          <a:r>
            <a:rPr lang="en-US" dirty="0" smtClean="0"/>
            <a:t> </a:t>
          </a:r>
          <a:r>
            <a:rPr lang="en-US" dirty="0" err="1" smtClean="0"/>
            <a:t>servizi</a:t>
          </a:r>
          <a:r>
            <a:rPr lang="en-US" dirty="0" smtClean="0"/>
            <a:t> IBM Watson per la </a:t>
          </a:r>
          <a:r>
            <a:rPr lang="en-US" dirty="0" err="1" smtClean="0"/>
            <a:t>creazione</a:t>
          </a:r>
          <a:r>
            <a:rPr lang="en-US" dirty="0" smtClean="0"/>
            <a:t> di un </a:t>
          </a:r>
          <a:r>
            <a:rPr lang="en-US" dirty="0" err="1" smtClean="0"/>
            <a:t>sistema</a:t>
          </a:r>
          <a:r>
            <a:rPr lang="en-US" dirty="0" smtClean="0"/>
            <a:t> di </a:t>
          </a:r>
          <a:r>
            <a:rPr lang="en-US" dirty="0" err="1" smtClean="0"/>
            <a:t>supporto</a:t>
          </a:r>
          <a:r>
            <a:rPr lang="en-US" dirty="0" smtClean="0"/>
            <a:t> </a:t>
          </a:r>
          <a:r>
            <a:rPr lang="en-US" dirty="0" err="1" smtClean="0"/>
            <a:t>alla</a:t>
          </a:r>
          <a:r>
            <a:rPr lang="en-US" dirty="0" smtClean="0"/>
            <a:t> </a:t>
          </a:r>
          <a:r>
            <a:rPr lang="en-US" dirty="0" err="1" smtClean="0"/>
            <a:t>decisione</a:t>
          </a:r>
          <a:r>
            <a:rPr lang="en-US" dirty="0" smtClean="0"/>
            <a:t> </a:t>
          </a:r>
          <a:r>
            <a:rPr lang="en-US" dirty="0" err="1" smtClean="0"/>
            <a:t>clinica</a:t>
          </a:r>
          <a:endParaRPr lang="en-US" dirty="0"/>
        </a:p>
      </dgm:t>
    </dgm:pt>
    <dgm:pt modelId="{1C393D8A-E9A1-154B-9267-716BA52DA560}" type="parTrans" cxnId="{28D0457A-4AFC-E942-8E78-03C1CF4E45AC}">
      <dgm:prSet/>
      <dgm:spPr/>
      <dgm:t>
        <a:bodyPr/>
        <a:lstStyle/>
        <a:p>
          <a:endParaRPr lang="en-US"/>
        </a:p>
      </dgm:t>
    </dgm:pt>
    <dgm:pt modelId="{3B53432F-1523-0347-A75D-1D7F23B4E8C6}" type="sibTrans" cxnId="{28D0457A-4AFC-E942-8E78-03C1CF4E45AC}">
      <dgm:prSet/>
      <dgm:spPr/>
      <dgm:t>
        <a:bodyPr/>
        <a:lstStyle/>
        <a:p>
          <a:endParaRPr lang="en-US"/>
        </a:p>
      </dgm:t>
    </dgm:pt>
    <dgm:pt modelId="{E9CF4C3D-EBFA-794A-8B11-9D23AAAC4131}">
      <dgm:prSet/>
      <dgm:spPr/>
      <dgm:t>
        <a:bodyPr/>
        <a:lstStyle/>
        <a:p>
          <a:pPr rtl="0"/>
          <a:r>
            <a:rPr lang="en-US" smtClean="0"/>
            <a:t>Studio e catalogazione dei servizi IBM Watson utili per il progetto</a:t>
          </a:r>
          <a:endParaRPr lang="en-US"/>
        </a:p>
      </dgm:t>
    </dgm:pt>
    <dgm:pt modelId="{8E1DED43-3501-A04D-97E5-4474971620C5}" type="parTrans" cxnId="{751C300D-1569-9947-A97C-F2B8A54C10CD}">
      <dgm:prSet/>
      <dgm:spPr/>
      <dgm:t>
        <a:bodyPr/>
        <a:lstStyle/>
        <a:p>
          <a:endParaRPr lang="en-US"/>
        </a:p>
      </dgm:t>
    </dgm:pt>
    <dgm:pt modelId="{32C8DEDC-4563-554B-AB6B-E51CBC767C50}" type="sibTrans" cxnId="{751C300D-1569-9947-A97C-F2B8A54C10CD}">
      <dgm:prSet/>
      <dgm:spPr/>
      <dgm:t>
        <a:bodyPr/>
        <a:lstStyle/>
        <a:p>
          <a:endParaRPr lang="en-US"/>
        </a:p>
      </dgm:t>
    </dgm:pt>
    <dgm:pt modelId="{4638EC52-6188-FA4A-BA2B-9F5AE1F8B6B2}">
      <dgm:prSet/>
      <dgm:spPr/>
      <dgm:t>
        <a:bodyPr/>
        <a:lstStyle/>
        <a:p>
          <a:pPr rtl="0"/>
          <a:r>
            <a:rPr lang="en-US" smtClean="0"/>
            <a:t>Annotazione del documento di linee guida</a:t>
          </a:r>
          <a:endParaRPr lang="en-US"/>
        </a:p>
      </dgm:t>
    </dgm:pt>
    <dgm:pt modelId="{AA152942-F9B5-8D46-BDCA-C0762F540691}" type="parTrans" cxnId="{91C5A62B-CECD-FE45-BE84-3B9941ECE320}">
      <dgm:prSet/>
      <dgm:spPr/>
      <dgm:t>
        <a:bodyPr/>
        <a:lstStyle/>
        <a:p>
          <a:endParaRPr lang="en-US"/>
        </a:p>
      </dgm:t>
    </dgm:pt>
    <dgm:pt modelId="{0A96B9C5-C23A-5146-8E07-DF3D21C5E2F5}" type="sibTrans" cxnId="{91C5A62B-CECD-FE45-BE84-3B9941ECE320}">
      <dgm:prSet/>
      <dgm:spPr/>
      <dgm:t>
        <a:bodyPr/>
        <a:lstStyle/>
        <a:p>
          <a:endParaRPr lang="en-US"/>
        </a:p>
      </dgm:t>
    </dgm:pt>
    <dgm:pt modelId="{0DD044ED-FE37-5643-9A27-44BB408F16EE}">
      <dgm:prSet/>
      <dgm:spPr/>
      <dgm:t>
        <a:bodyPr/>
        <a:lstStyle/>
        <a:p>
          <a:pPr rtl="0"/>
          <a:r>
            <a:rPr lang="en-US" dirty="0" err="1" smtClean="0"/>
            <a:t>Addestramento</a:t>
          </a:r>
          <a:r>
            <a:rPr lang="en-US" dirty="0" smtClean="0"/>
            <a:t> di Watson </a:t>
          </a:r>
          <a:r>
            <a:rPr lang="en-US" dirty="0" err="1" smtClean="0"/>
            <a:t>mediante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docu</a:t>
          </a:r>
          <a:r>
            <a:rPr lang="en-US" dirty="0" err="1" smtClean="0"/>
            <a:t>menti</a:t>
          </a:r>
          <a:r>
            <a:rPr lang="en-US" dirty="0" smtClean="0"/>
            <a:t> </a:t>
          </a:r>
          <a:r>
            <a:rPr lang="en-US" dirty="0" err="1" smtClean="0"/>
            <a:t>annotati</a:t>
          </a:r>
          <a:endParaRPr lang="en-US" dirty="0"/>
        </a:p>
      </dgm:t>
    </dgm:pt>
    <dgm:pt modelId="{4595145D-3DDC-FE44-96A9-0AC1B04532AC}" type="parTrans" cxnId="{AF277295-030C-844C-9181-85EFE760F935}">
      <dgm:prSet/>
      <dgm:spPr/>
      <dgm:t>
        <a:bodyPr/>
        <a:lstStyle/>
        <a:p>
          <a:endParaRPr lang="en-US"/>
        </a:p>
      </dgm:t>
    </dgm:pt>
    <dgm:pt modelId="{E6F9962C-F012-7C4E-9C0F-A9FFB628C6D2}" type="sibTrans" cxnId="{AF277295-030C-844C-9181-85EFE760F935}">
      <dgm:prSet/>
      <dgm:spPr/>
      <dgm:t>
        <a:bodyPr/>
        <a:lstStyle/>
        <a:p>
          <a:endParaRPr lang="en-US"/>
        </a:p>
      </dgm:t>
    </dgm:pt>
    <dgm:pt modelId="{927BC6F2-A98F-EE41-ACE2-747A9282E6AB}">
      <dgm:prSet/>
      <dgm:spPr/>
      <dgm:t>
        <a:bodyPr/>
        <a:lstStyle/>
        <a:p>
          <a:pPr rtl="0"/>
          <a:r>
            <a:rPr lang="en-US" dirty="0" err="1" smtClean="0"/>
            <a:t>Creazione</a:t>
          </a:r>
          <a:r>
            <a:rPr lang="en-US" dirty="0" smtClean="0"/>
            <a:t> </a:t>
          </a:r>
          <a:r>
            <a:rPr lang="en-US" dirty="0" err="1" smtClean="0"/>
            <a:t>dell’applicazione</a:t>
          </a:r>
          <a:endParaRPr lang="en-US" dirty="0"/>
        </a:p>
      </dgm:t>
    </dgm:pt>
    <dgm:pt modelId="{4C5FA9F1-0CCE-3E46-A982-9947BD59E18E}" type="parTrans" cxnId="{A5621C71-B4F4-E54D-AC99-36F9BA48CBED}">
      <dgm:prSet/>
      <dgm:spPr/>
      <dgm:t>
        <a:bodyPr/>
        <a:lstStyle/>
        <a:p>
          <a:endParaRPr lang="en-US"/>
        </a:p>
      </dgm:t>
    </dgm:pt>
    <dgm:pt modelId="{529ADC68-B64D-5C42-A4ED-27871A7E4ED5}" type="sibTrans" cxnId="{A5621C71-B4F4-E54D-AC99-36F9BA48CBED}">
      <dgm:prSet/>
      <dgm:spPr/>
      <dgm:t>
        <a:bodyPr/>
        <a:lstStyle/>
        <a:p>
          <a:endParaRPr lang="en-US"/>
        </a:p>
      </dgm:t>
    </dgm:pt>
    <dgm:pt modelId="{CD514F3D-4EE0-6840-B977-31C61D98419A}" type="pres">
      <dgm:prSet presAssocID="{59F205EE-C193-CA43-B9F8-59D91E05073F}" presName="linear" presStyleCnt="0">
        <dgm:presLayoutVars>
          <dgm:animLvl val="lvl"/>
          <dgm:resizeHandles val="exact"/>
        </dgm:presLayoutVars>
      </dgm:prSet>
      <dgm:spPr/>
    </dgm:pt>
    <dgm:pt modelId="{E34310CB-6A6A-7746-882C-FD799BBD58D1}" type="pres">
      <dgm:prSet presAssocID="{DFF99196-352E-624F-9C12-9BD4FE0ECD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CAB36CB-3D93-1844-9130-3AD43F116439}" type="pres">
      <dgm:prSet presAssocID="{DFF99196-352E-624F-9C12-9BD4FE0ECDF6}" presName="childText" presStyleLbl="revTx" presStyleIdx="0" presStyleCnt="2">
        <dgm:presLayoutVars>
          <dgm:bulletEnabled val="1"/>
        </dgm:presLayoutVars>
      </dgm:prSet>
      <dgm:spPr/>
    </dgm:pt>
    <dgm:pt modelId="{0DD5C71E-29E2-294E-B214-09CF9EFD3247}" type="pres">
      <dgm:prSet presAssocID="{629F8009-5E83-DF48-9BB6-E6F41403D2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AE81B92-1032-9C41-AAA5-264A99E43257}" type="pres">
      <dgm:prSet presAssocID="{629F8009-5E83-DF48-9BB6-E6F41403D2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74776-193A-A441-B8BA-923DC3DB7A3F}" srcId="{DFF99196-352E-624F-9C12-9BD4FE0ECDF6}" destId="{5E8FD884-4D37-A54F-8628-50D64956E0F0}" srcOrd="0" destOrd="0" parTransId="{04375299-C9F4-CC41-ACED-D0D62EEE1044}" sibTransId="{AAD8F160-6C7D-004C-9AFD-6DBD3AE7FC1B}"/>
    <dgm:cxn modelId="{805C160E-67FC-7C40-9D6E-DA74C0515D96}" type="presOf" srcId="{59F205EE-C193-CA43-B9F8-59D91E05073F}" destId="{CD514F3D-4EE0-6840-B977-31C61D98419A}" srcOrd="0" destOrd="0" presId="urn:microsoft.com/office/officeart/2005/8/layout/vList2"/>
    <dgm:cxn modelId="{AF277295-030C-844C-9181-85EFE760F935}" srcId="{629F8009-5E83-DF48-9BB6-E6F41403D2A1}" destId="{0DD044ED-FE37-5643-9A27-44BB408F16EE}" srcOrd="2" destOrd="0" parTransId="{4595145D-3DDC-FE44-96A9-0AC1B04532AC}" sibTransId="{E6F9962C-F012-7C4E-9C0F-A9FFB628C6D2}"/>
    <dgm:cxn modelId="{6880CE37-C507-C24F-AB3B-916381A77A26}" type="presOf" srcId="{927BC6F2-A98F-EE41-ACE2-747A9282E6AB}" destId="{4AE81B92-1032-9C41-AAA5-264A99E43257}" srcOrd="0" destOrd="3" presId="urn:microsoft.com/office/officeart/2005/8/layout/vList2"/>
    <dgm:cxn modelId="{B5A14A3E-9DFE-C641-94BB-017C6A7F9070}" srcId="{DFF99196-352E-624F-9C12-9BD4FE0ECDF6}" destId="{7FCEFC23-BD7B-EE46-AC5D-90C7A51FB78F}" srcOrd="4" destOrd="0" parTransId="{BF9A8E56-CB3B-7B47-8BFC-C2122E8C16E4}" sibTransId="{69EEE042-A8CC-0341-ABE7-DE1E205F4ABF}"/>
    <dgm:cxn modelId="{59BCA2D3-65AE-5A42-BE68-4432E9256E53}" type="presOf" srcId="{4638EC52-6188-FA4A-BA2B-9F5AE1F8B6B2}" destId="{4AE81B92-1032-9C41-AAA5-264A99E43257}" srcOrd="0" destOrd="1" presId="urn:microsoft.com/office/officeart/2005/8/layout/vList2"/>
    <dgm:cxn modelId="{5CF9E5D4-6C69-DA43-A75E-B76D891CE896}" type="presOf" srcId="{DFF99196-352E-624F-9C12-9BD4FE0ECDF6}" destId="{E34310CB-6A6A-7746-882C-FD799BBD58D1}" srcOrd="0" destOrd="0" presId="urn:microsoft.com/office/officeart/2005/8/layout/vList2"/>
    <dgm:cxn modelId="{F785AD54-C7F0-F946-A049-97F7B8478B1E}" type="presOf" srcId="{0DD044ED-FE37-5643-9A27-44BB408F16EE}" destId="{4AE81B92-1032-9C41-AAA5-264A99E43257}" srcOrd="0" destOrd="2" presId="urn:microsoft.com/office/officeart/2005/8/layout/vList2"/>
    <dgm:cxn modelId="{D28DE37A-7B6E-6D4D-A7C3-C133FEE31818}" type="presOf" srcId="{553847AC-B6D8-AA4C-97A7-90472CBC85A2}" destId="{CCAB36CB-3D93-1844-9130-3AD43F116439}" srcOrd="0" destOrd="5" presId="urn:microsoft.com/office/officeart/2005/8/layout/vList2"/>
    <dgm:cxn modelId="{6008C775-70F4-C746-8454-02A4AC1243BD}" srcId="{DFF99196-352E-624F-9C12-9BD4FE0ECDF6}" destId="{894B6DEE-FF76-2E4C-8BA9-E1C65B8E4B60}" srcOrd="1" destOrd="0" parTransId="{7F6BFCFB-D7C1-664F-9808-1AA32CDCFD64}" sibTransId="{689503B6-05C4-F946-AE3C-12F9D92E4697}"/>
    <dgm:cxn modelId="{68D52AFE-FD6C-9148-952C-2DD59BE41C51}" srcId="{DFF99196-352E-624F-9C12-9BD4FE0ECDF6}" destId="{553847AC-B6D8-AA4C-97A7-90472CBC85A2}" srcOrd="5" destOrd="0" parTransId="{4AAC99BA-7902-654C-9FB8-0BDAD887965B}" sibTransId="{5756168B-78F7-054A-96AE-AE65E27D0BDA}"/>
    <dgm:cxn modelId="{28D0457A-4AFC-E942-8E78-03C1CF4E45AC}" srcId="{59F205EE-C193-CA43-B9F8-59D91E05073F}" destId="{629F8009-5E83-DF48-9BB6-E6F41403D2A1}" srcOrd="1" destOrd="0" parTransId="{1C393D8A-E9A1-154B-9267-716BA52DA560}" sibTransId="{3B53432F-1523-0347-A75D-1D7F23B4E8C6}"/>
    <dgm:cxn modelId="{DFCF78E9-9CC8-7A49-A159-DE974117E47C}" type="presOf" srcId="{2585619E-8198-6448-950F-B24414415B0E}" destId="{CCAB36CB-3D93-1844-9130-3AD43F116439}" srcOrd="0" destOrd="3" presId="urn:microsoft.com/office/officeart/2005/8/layout/vList2"/>
    <dgm:cxn modelId="{6ACF2CB1-B1A0-F449-BD11-8C2980150E9B}" type="presOf" srcId="{7FCEFC23-BD7B-EE46-AC5D-90C7A51FB78F}" destId="{CCAB36CB-3D93-1844-9130-3AD43F116439}" srcOrd="0" destOrd="4" presId="urn:microsoft.com/office/officeart/2005/8/layout/vList2"/>
    <dgm:cxn modelId="{91C5A62B-CECD-FE45-BE84-3B9941ECE320}" srcId="{629F8009-5E83-DF48-9BB6-E6F41403D2A1}" destId="{4638EC52-6188-FA4A-BA2B-9F5AE1F8B6B2}" srcOrd="1" destOrd="0" parTransId="{AA152942-F9B5-8D46-BDCA-C0762F540691}" sibTransId="{0A96B9C5-C23A-5146-8E07-DF3D21C5E2F5}"/>
    <dgm:cxn modelId="{FD3CC389-0534-3B46-A0AD-D0CFCEFBA338}" type="presOf" srcId="{E9CF4C3D-EBFA-794A-8B11-9D23AAAC4131}" destId="{4AE81B92-1032-9C41-AAA5-264A99E43257}" srcOrd="0" destOrd="0" presId="urn:microsoft.com/office/officeart/2005/8/layout/vList2"/>
    <dgm:cxn modelId="{2A3EEFFA-782E-4742-85B3-99CD58B8E2D7}" srcId="{DFF99196-352E-624F-9C12-9BD4FE0ECDF6}" destId="{2585619E-8198-6448-950F-B24414415B0E}" srcOrd="3" destOrd="0" parTransId="{DF9D0F19-8F5F-3440-9D59-7F585BEAC6A8}" sibTransId="{F42A2FFA-DD58-1747-94C3-2429C41D18F3}"/>
    <dgm:cxn modelId="{B64048A9-3983-B54E-A4B1-F3CB8A3FED18}" srcId="{59F205EE-C193-CA43-B9F8-59D91E05073F}" destId="{DFF99196-352E-624F-9C12-9BD4FE0ECDF6}" srcOrd="0" destOrd="0" parTransId="{A5CD53AD-CE1E-B646-9768-AEAD248EAFD0}" sibTransId="{ABAB3C05-0568-7549-A8BC-075C2CDE1C16}"/>
    <dgm:cxn modelId="{A5621C71-B4F4-E54D-AC99-36F9BA48CBED}" srcId="{629F8009-5E83-DF48-9BB6-E6F41403D2A1}" destId="{927BC6F2-A98F-EE41-ACE2-747A9282E6AB}" srcOrd="3" destOrd="0" parTransId="{4C5FA9F1-0CCE-3E46-A982-9947BD59E18E}" sibTransId="{529ADC68-B64D-5C42-A4ED-27871A7E4ED5}"/>
    <dgm:cxn modelId="{97972BA7-D565-D944-B5F1-6FD8CE3B7B45}" type="presOf" srcId="{622B9B3D-C0C2-E54B-947C-5F0F6EC9D6CE}" destId="{CCAB36CB-3D93-1844-9130-3AD43F116439}" srcOrd="0" destOrd="2" presId="urn:microsoft.com/office/officeart/2005/8/layout/vList2"/>
    <dgm:cxn modelId="{751C300D-1569-9947-A97C-F2B8A54C10CD}" srcId="{629F8009-5E83-DF48-9BB6-E6F41403D2A1}" destId="{E9CF4C3D-EBFA-794A-8B11-9D23AAAC4131}" srcOrd="0" destOrd="0" parTransId="{8E1DED43-3501-A04D-97E5-4474971620C5}" sibTransId="{32C8DEDC-4563-554B-AB6B-E51CBC767C50}"/>
    <dgm:cxn modelId="{9685AF6F-F14B-AA46-B3A6-518DACBF2178}" type="presOf" srcId="{629F8009-5E83-DF48-9BB6-E6F41403D2A1}" destId="{0DD5C71E-29E2-294E-B214-09CF9EFD3247}" srcOrd="0" destOrd="0" presId="urn:microsoft.com/office/officeart/2005/8/layout/vList2"/>
    <dgm:cxn modelId="{28EF4F24-39AC-D441-BD26-7C008F842D97}" type="presOf" srcId="{5E8FD884-4D37-A54F-8628-50D64956E0F0}" destId="{CCAB36CB-3D93-1844-9130-3AD43F116439}" srcOrd="0" destOrd="0" presId="urn:microsoft.com/office/officeart/2005/8/layout/vList2"/>
    <dgm:cxn modelId="{9854A90C-8C93-8A4B-BA39-BCDD4C135769}" srcId="{DFF99196-352E-624F-9C12-9BD4FE0ECDF6}" destId="{622B9B3D-C0C2-E54B-947C-5F0F6EC9D6CE}" srcOrd="2" destOrd="0" parTransId="{5CD202D1-E125-8E44-9786-DB09462B4F76}" sibTransId="{0A1D1902-26AC-A745-A23F-A898518AE03C}"/>
    <dgm:cxn modelId="{E84AD609-B624-6F4F-AD4D-35BE376C6FAB}" type="presOf" srcId="{894B6DEE-FF76-2E4C-8BA9-E1C65B8E4B60}" destId="{CCAB36CB-3D93-1844-9130-3AD43F116439}" srcOrd="0" destOrd="1" presId="urn:microsoft.com/office/officeart/2005/8/layout/vList2"/>
    <dgm:cxn modelId="{D09B891B-F792-5C4C-80CC-175C35C88350}" type="presParOf" srcId="{CD514F3D-4EE0-6840-B977-31C61D98419A}" destId="{E34310CB-6A6A-7746-882C-FD799BBD58D1}" srcOrd="0" destOrd="0" presId="urn:microsoft.com/office/officeart/2005/8/layout/vList2"/>
    <dgm:cxn modelId="{648EA1DD-5044-1244-974B-D573FC52EFF1}" type="presParOf" srcId="{CD514F3D-4EE0-6840-B977-31C61D98419A}" destId="{CCAB36CB-3D93-1844-9130-3AD43F116439}" srcOrd="1" destOrd="0" presId="urn:microsoft.com/office/officeart/2005/8/layout/vList2"/>
    <dgm:cxn modelId="{72F2781A-7587-974B-AF14-23B09A1EF8F2}" type="presParOf" srcId="{CD514F3D-4EE0-6840-B977-31C61D98419A}" destId="{0DD5C71E-29E2-294E-B214-09CF9EFD3247}" srcOrd="2" destOrd="0" presId="urn:microsoft.com/office/officeart/2005/8/layout/vList2"/>
    <dgm:cxn modelId="{77E84D03-1641-3D4B-892C-2C2CBBB8EAE9}" type="presParOf" srcId="{CD514F3D-4EE0-6840-B977-31C61D98419A}" destId="{4AE81B92-1032-9C41-AAA5-264A99E432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3F105-AFEA-364E-9324-DF9EE96E7078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425934A-FC98-824D-B55C-EE5919ABBCC6}">
      <dgm:prSet/>
      <dgm:spPr/>
      <dgm:t>
        <a:bodyPr/>
        <a:lstStyle/>
        <a:p>
          <a:pPr rtl="0"/>
          <a:r>
            <a:rPr lang="it-IT" smtClean="0"/>
            <a:t>Tipologia 1</a:t>
          </a:r>
          <a:endParaRPr lang="it-IT"/>
        </a:p>
      </dgm:t>
    </dgm:pt>
    <dgm:pt modelId="{F88C2851-1188-DF4D-B672-0CBA75347910}" type="parTrans" cxnId="{5E38E656-2D4C-E245-9827-4C8A7FCAA293}">
      <dgm:prSet/>
      <dgm:spPr/>
      <dgm:t>
        <a:bodyPr/>
        <a:lstStyle/>
        <a:p>
          <a:endParaRPr lang="en-US"/>
        </a:p>
      </dgm:t>
    </dgm:pt>
    <dgm:pt modelId="{FF235139-339F-7243-B3A4-AFF1D7486012}" type="sibTrans" cxnId="{5E38E656-2D4C-E245-9827-4C8A7FCAA293}">
      <dgm:prSet/>
      <dgm:spPr/>
      <dgm:t>
        <a:bodyPr/>
        <a:lstStyle/>
        <a:p>
          <a:endParaRPr lang="en-US"/>
        </a:p>
      </dgm:t>
    </dgm:pt>
    <dgm:pt modelId="{03F7F433-63D1-C549-9757-F06345E1B329}">
      <dgm:prSet/>
      <dgm:spPr/>
      <dgm:t>
        <a:bodyPr/>
        <a:lstStyle/>
        <a:p>
          <a:pPr rtl="0"/>
          <a:r>
            <a:rPr lang="it-IT" smtClean="0"/>
            <a:t>StarUML O Visio per la modellazione dei processi</a:t>
          </a:r>
          <a:endParaRPr lang="it-IT"/>
        </a:p>
      </dgm:t>
    </dgm:pt>
    <dgm:pt modelId="{850ED640-8A14-394C-912B-78E437BDC1C4}" type="parTrans" cxnId="{0D0791C4-1B2B-A14D-A3D5-578EC6F1E30E}">
      <dgm:prSet/>
      <dgm:spPr/>
      <dgm:t>
        <a:bodyPr/>
        <a:lstStyle/>
        <a:p>
          <a:endParaRPr lang="en-US"/>
        </a:p>
      </dgm:t>
    </dgm:pt>
    <dgm:pt modelId="{4E0EA15C-59C9-BC4B-A361-757D9C16C5E0}" type="sibTrans" cxnId="{0D0791C4-1B2B-A14D-A3D5-578EC6F1E30E}">
      <dgm:prSet/>
      <dgm:spPr/>
      <dgm:t>
        <a:bodyPr/>
        <a:lstStyle/>
        <a:p>
          <a:endParaRPr lang="en-US"/>
        </a:p>
      </dgm:t>
    </dgm:pt>
    <dgm:pt modelId="{CF701774-4F49-5C45-AE6F-D617F9980FBA}">
      <dgm:prSet/>
      <dgm:spPr/>
      <dgm:t>
        <a:bodyPr/>
        <a:lstStyle/>
        <a:p>
          <a:pPr rtl="0"/>
          <a:r>
            <a:rPr lang="it-IT" smtClean="0"/>
            <a:t>Adobe Illustrator (o analogo) per la creazione delle interfacce</a:t>
          </a:r>
          <a:endParaRPr lang="it-IT"/>
        </a:p>
      </dgm:t>
    </dgm:pt>
    <dgm:pt modelId="{9FCA1CC1-D11A-E648-B2DC-B75F10690DFD}" type="parTrans" cxnId="{A4B7A3D6-661E-FE41-9D0F-75A806025B0E}">
      <dgm:prSet/>
      <dgm:spPr/>
      <dgm:t>
        <a:bodyPr/>
        <a:lstStyle/>
        <a:p>
          <a:endParaRPr lang="en-US"/>
        </a:p>
      </dgm:t>
    </dgm:pt>
    <dgm:pt modelId="{84A04D33-6247-1F44-91B3-E84A014A0881}" type="sibTrans" cxnId="{A4B7A3D6-661E-FE41-9D0F-75A806025B0E}">
      <dgm:prSet/>
      <dgm:spPr/>
      <dgm:t>
        <a:bodyPr/>
        <a:lstStyle/>
        <a:p>
          <a:endParaRPr lang="en-US"/>
        </a:p>
      </dgm:t>
    </dgm:pt>
    <dgm:pt modelId="{A34958A8-F199-8D47-B0A6-A563135C29FC}">
      <dgm:prSet/>
      <dgm:spPr/>
      <dgm:t>
        <a:bodyPr/>
        <a:lstStyle/>
        <a:p>
          <a:pPr rtl="0"/>
          <a:r>
            <a:rPr lang="it-IT" smtClean="0"/>
            <a:t>Per la creazione della App (facoltativo):</a:t>
          </a:r>
          <a:endParaRPr lang="it-IT"/>
        </a:p>
      </dgm:t>
    </dgm:pt>
    <dgm:pt modelId="{D0AC38C4-7D31-A043-80C2-83E94674E65C}" type="parTrans" cxnId="{93C91713-4B85-FB4F-A5AA-BE66972B024F}">
      <dgm:prSet/>
      <dgm:spPr/>
      <dgm:t>
        <a:bodyPr/>
        <a:lstStyle/>
        <a:p>
          <a:endParaRPr lang="en-US"/>
        </a:p>
      </dgm:t>
    </dgm:pt>
    <dgm:pt modelId="{20B9DD51-2A02-434B-B3E3-582E231E675A}" type="sibTrans" cxnId="{93C91713-4B85-FB4F-A5AA-BE66972B024F}">
      <dgm:prSet/>
      <dgm:spPr/>
      <dgm:t>
        <a:bodyPr/>
        <a:lstStyle/>
        <a:p>
          <a:endParaRPr lang="en-US"/>
        </a:p>
      </dgm:t>
    </dgm:pt>
    <dgm:pt modelId="{E63C4E63-BE2B-FF49-893F-A878C6860289}">
      <dgm:prSet/>
      <dgm:spPr/>
      <dgm:t>
        <a:bodyPr/>
        <a:lstStyle/>
        <a:p>
          <a:pPr rtl="0"/>
          <a:r>
            <a:rPr lang="it-IT" smtClean="0"/>
            <a:t>MIT App Inventor</a:t>
          </a:r>
          <a:endParaRPr lang="it-IT"/>
        </a:p>
      </dgm:t>
    </dgm:pt>
    <dgm:pt modelId="{E5B58AA1-268A-D547-9DA9-45BA46558E05}" type="parTrans" cxnId="{4DF0C6FF-397A-9C40-BF06-B75390889472}">
      <dgm:prSet/>
      <dgm:spPr/>
      <dgm:t>
        <a:bodyPr/>
        <a:lstStyle/>
        <a:p>
          <a:endParaRPr lang="en-US"/>
        </a:p>
      </dgm:t>
    </dgm:pt>
    <dgm:pt modelId="{CC4EDB64-E367-FC45-BDA5-100A471BC11B}" type="sibTrans" cxnId="{4DF0C6FF-397A-9C40-BF06-B75390889472}">
      <dgm:prSet/>
      <dgm:spPr/>
      <dgm:t>
        <a:bodyPr/>
        <a:lstStyle/>
        <a:p>
          <a:endParaRPr lang="en-US"/>
        </a:p>
      </dgm:t>
    </dgm:pt>
    <dgm:pt modelId="{47F786F2-EB37-D14C-B05F-B974EFC8A306}">
      <dgm:prSet/>
      <dgm:spPr/>
      <dgm:t>
        <a:bodyPr/>
        <a:lstStyle/>
        <a:p>
          <a:pPr rtl="0"/>
          <a:r>
            <a:rPr lang="it-IT" smtClean="0"/>
            <a:t>Xcode</a:t>
          </a:r>
          <a:endParaRPr lang="it-IT"/>
        </a:p>
      </dgm:t>
    </dgm:pt>
    <dgm:pt modelId="{7FD44E31-2EE8-324E-82B4-91AFCEAEACE3}" type="parTrans" cxnId="{EDFFC4B1-00F6-A541-A723-3EB2FF178C68}">
      <dgm:prSet/>
      <dgm:spPr/>
      <dgm:t>
        <a:bodyPr/>
        <a:lstStyle/>
        <a:p>
          <a:endParaRPr lang="en-US"/>
        </a:p>
      </dgm:t>
    </dgm:pt>
    <dgm:pt modelId="{C62A2BAB-BAF5-F345-82B1-017258A6A42D}" type="sibTrans" cxnId="{EDFFC4B1-00F6-A541-A723-3EB2FF178C68}">
      <dgm:prSet/>
      <dgm:spPr/>
      <dgm:t>
        <a:bodyPr/>
        <a:lstStyle/>
        <a:p>
          <a:endParaRPr lang="en-US"/>
        </a:p>
      </dgm:t>
    </dgm:pt>
    <dgm:pt modelId="{723338EE-E626-734A-B597-5DA5C81BBF60}">
      <dgm:prSet/>
      <dgm:spPr/>
      <dgm:t>
        <a:bodyPr/>
        <a:lstStyle/>
        <a:p>
          <a:pPr rtl="0"/>
          <a:r>
            <a:rPr lang="it-IT" smtClean="0"/>
            <a:t>Android Studio</a:t>
          </a:r>
          <a:endParaRPr lang="it-IT"/>
        </a:p>
      </dgm:t>
    </dgm:pt>
    <dgm:pt modelId="{26870552-2FA8-1F43-949D-6F70018EB8CE}" type="parTrans" cxnId="{33205F32-FDBE-0344-9B2B-320F15FCE7AD}">
      <dgm:prSet/>
      <dgm:spPr/>
      <dgm:t>
        <a:bodyPr/>
        <a:lstStyle/>
        <a:p>
          <a:endParaRPr lang="en-US"/>
        </a:p>
      </dgm:t>
    </dgm:pt>
    <dgm:pt modelId="{4B68FF50-EE00-1C49-8E14-5252A9F0762E}" type="sibTrans" cxnId="{33205F32-FDBE-0344-9B2B-320F15FCE7AD}">
      <dgm:prSet/>
      <dgm:spPr/>
      <dgm:t>
        <a:bodyPr/>
        <a:lstStyle/>
        <a:p>
          <a:endParaRPr lang="en-US"/>
        </a:p>
      </dgm:t>
    </dgm:pt>
    <dgm:pt modelId="{D59CAAA3-15F0-BB4A-887C-75DA175F854D}">
      <dgm:prSet/>
      <dgm:spPr/>
      <dgm:t>
        <a:bodyPr/>
        <a:lstStyle/>
        <a:p>
          <a:pPr rtl="0"/>
          <a:r>
            <a:rPr lang="it-IT" smtClean="0"/>
            <a:t>…</a:t>
          </a:r>
          <a:endParaRPr lang="it-IT"/>
        </a:p>
      </dgm:t>
    </dgm:pt>
    <dgm:pt modelId="{31DC7733-F400-9C4F-97B1-B396F38CADB6}" type="parTrans" cxnId="{776C5359-6641-9442-A0D9-2A586511D516}">
      <dgm:prSet/>
      <dgm:spPr/>
      <dgm:t>
        <a:bodyPr/>
        <a:lstStyle/>
        <a:p>
          <a:endParaRPr lang="en-US"/>
        </a:p>
      </dgm:t>
    </dgm:pt>
    <dgm:pt modelId="{41584893-EBB7-7046-BC10-1481C28C723E}" type="sibTrans" cxnId="{776C5359-6641-9442-A0D9-2A586511D516}">
      <dgm:prSet/>
      <dgm:spPr/>
      <dgm:t>
        <a:bodyPr/>
        <a:lstStyle/>
        <a:p>
          <a:endParaRPr lang="en-US"/>
        </a:p>
      </dgm:t>
    </dgm:pt>
    <dgm:pt modelId="{D75F11A9-07F1-764D-9E9E-C1804C6F1C94}">
      <dgm:prSet/>
      <dgm:spPr/>
      <dgm:t>
        <a:bodyPr/>
        <a:lstStyle/>
        <a:p>
          <a:pPr rtl="0"/>
          <a:r>
            <a:rPr lang="it-IT" smtClean="0"/>
            <a:t>Tipologia 2:</a:t>
          </a:r>
          <a:endParaRPr lang="it-IT"/>
        </a:p>
      </dgm:t>
    </dgm:pt>
    <dgm:pt modelId="{237D3AA0-7E89-994F-8D1F-B83553DE577A}" type="parTrans" cxnId="{A563F9EF-2320-9E4D-B848-D262D25843F1}">
      <dgm:prSet/>
      <dgm:spPr/>
      <dgm:t>
        <a:bodyPr/>
        <a:lstStyle/>
        <a:p>
          <a:endParaRPr lang="en-US"/>
        </a:p>
      </dgm:t>
    </dgm:pt>
    <dgm:pt modelId="{BB5B926B-7DEE-8F42-9388-4E44BA7D921C}" type="sibTrans" cxnId="{A563F9EF-2320-9E4D-B848-D262D25843F1}">
      <dgm:prSet/>
      <dgm:spPr/>
      <dgm:t>
        <a:bodyPr/>
        <a:lstStyle/>
        <a:p>
          <a:endParaRPr lang="en-US"/>
        </a:p>
      </dgm:t>
    </dgm:pt>
    <dgm:pt modelId="{6978296E-39F3-A648-B55F-CDDE47F15EE5}">
      <dgm:prSet/>
      <dgm:spPr/>
      <dgm:t>
        <a:bodyPr/>
        <a:lstStyle/>
        <a:p>
          <a:pPr rtl="0"/>
          <a:r>
            <a:rPr lang="it-IT" smtClean="0"/>
            <a:t>IBM Watson</a:t>
          </a:r>
          <a:endParaRPr lang="it-IT"/>
        </a:p>
      </dgm:t>
    </dgm:pt>
    <dgm:pt modelId="{89DBD019-5553-0A44-9FAA-E6DC4E2A44A1}" type="parTrans" cxnId="{865157E0-B96B-1646-86AB-6127AF0F7E5E}">
      <dgm:prSet/>
      <dgm:spPr/>
      <dgm:t>
        <a:bodyPr/>
        <a:lstStyle/>
        <a:p>
          <a:endParaRPr lang="en-US"/>
        </a:p>
      </dgm:t>
    </dgm:pt>
    <dgm:pt modelId="{843BAE9D-52EA-034B-9642-BFC7F523307B}" type="sibTrans" cxnId="{865157E0-B96B-1646-86AB-6127AF0F7E5E}">
      <dgm:prSet/>
      <dgm:spPr/>
      <dgm:t>
        <a:bodyPr/>
        <a:lstStyle/>
        <a:p>
          <a:endParaRPr lang="en-US"/>
        </a:p>
      </dgm:t>
    </dgm:pt>
    <dgm:pt modelId="{1E83A3B2-3352-2544-B94A-19D3B0FB8C4D}">
      <dgm:prSet/>
      <dgm:spPr/>
      <dgm:t>
        <a:bodyPr/>
        <a:lstStyle/>
        <a:p>
          <a:pPr rtl="0"/>
          <a:r>
            <a:rPr lang="it-IT" smtClean="0"/>
            <a:t>SDK preferito</a:t>
          </a:r>
          <a:endParaRPr lang="it-IT"/>
        </a:p>
      </dgm:t>
    </dgm:pt>
    <dgm:pt modelId="{15413EFB-7AB6-B149-BB25-E91B5F25E104}" type="parTrans" cxnId="{C0DB40A4-3D83-CC49-BAE7-CF5865C0891E}">
      <dgm:prSet/>
      <dgm:spPr/>
      <dgm:t>
        <a:bodyPr/>
        <a:lstStyle/>
        <a:p>
          <a:endParaRPr lang="en-US"/>
        </a:p>
      </dgm:t>
    </dgm:pt>
    <dgm:pt modelId="{03337DA9-3019-AF48-BA14-AC55331E7E6E}" type="sibTrans" cxnId="{C0DB40A4-3D83-CC49-BAE7-CF5865C0891E}">
      <dgm:prSet/>
      <dgm:spPr/>
      <dgm:t>
        <a:bodyPr/>
        <a:lstStyle/>
        <a:p>
          <a:endParaRPr lang="en-US"/>
        </a:p>
      </dgm:t>
    </dgm:pt>
    <dgm:pt modelId="{C7017D21-2148-A346-9246-F1FCC9A25E84}" type="pres">
      <dgm:prSet presAssocID="{6733F105-AFEA-364E-9324-DF9EE96E7078}" presName="linear" presStyleCnt="0">
        <dgm:presLayoutVars>
          <dgm:animLvl val="lvl"/>
          <dgm:resizeHandles val="exact"/>
        </dgm:presLayoutVars>
      </dgm:prSet>
      <dgm:spPr/>
    </dgm:pt>
    <dgm:pt modelId="{6929129E-5A4E-6A42-B297-CB32DA9438B7}" type="pres">
      <dgm:prSet presAssocID="{D425934A-FC98-824D-B55C-EE5919ABBC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2D9F8D-FB69-B94C-82F0-557269497174}" type="pres">
      <dgm:prSet presAssocID="{D425934A-FC98-824D-B55C-EE5919ABBCC6}" presName="childText" presStyleLbl="revTx" presStyleIdx="0" presStyleCnt="2">
        <dgm:presLayoutVars>
          <dgm:bulletEnabled val="1"/>
        </dgm:presLayoutVars>
      </dgm:prSet>
      <dgm:spPr/>
    </dgm:pt>
    <dgm:pt modelId="{304808D6-04A7-AF4A-BD24-382A9D4404B9}" type="pres">
      <dgm:prSet presAssocID="{D75F11A9-07F1-764D-9E9E-C1804C6F1C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5BBD29F-B588-FF49-BA4C-764B324AD417}" type="pres">
      <dgm:prSet presAssocID="{D75F11A9-07F1-764D-9E9E-C1804C6F1C9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E38E656-2D4C-E245-9827-4C8A7FCAA293}" srcId="{6733F105-AFEA-364E-9324-DF9EE96E7078}" destId="{D425934A-FC98-824D-B55C-EE5919ABBCC6}" srcOrd="0" destOrd="0" parTransId="{F88C2851-1188-DF4D-B672-0CBA75347910}" sibTransId="{FF235139-339F-7243-B3A4-AFF1D7486012}"/>
    <dgm:cxn modelId="{0D0791C4-1B2B-A14D-A3D5-578EC6F1E30E}" srcId="{D425934A-FC98-824D-B55C-EE5919ABBCC6}" destId="{03F7F433-63D1-C549-9757-F06345E1B329}" srcOrd="0" destOrd="0" parTransId="{850ED640-8A14-394C-912B-78E437BDC1C4}" sibTransId="{4E0EA15C-59C9-BC4B-A361-757D9C16C5E0}"/>
    <dgm:cxn modelId="{A29FC091-0746-3E46-BD6C-2FE92CD42F31}" type="presOf" srcId="{A34958A8-F199-8D47-B0A6-A563135C29FC}" destId="{582D9F8D-FB69-B94C-82F0-557269497174}" srcOrd="0" destOrd="2" presId="urn:microsoft.com/office/officeart/2005/8/layout/vList2"/>
    <dgm:cxn modelId="{776C5359-6641-9442-A0D9-2A586511D516}" srcId="{A34958A8-F199-8D47-B0A6-A563135C29FC}" destId="{D59CAAA3-15F0-BB4A-887C-75DA175F854D}" srcOrd="3" destOrd="0" parTransId="{31DC7733-F400-9C4F-97B1-B396F38CADB6}" sibTransId="{41584893-EBB7-7046-BC10-1481C28C723E}"/>
    <dgm:cxn modelId="{5A360357-D394-024B-BB37-D0A1FE179346}" type="presOf" srcId="{6978296E-39F3-A648-B55F-CDDE47F15EE5}" destId="{75BBD29F-B588-FF49-BA4C-764B324AD417}" srcOrd="0" destOrd="0" presId="urn:microsoft.com/office/officeart/2005/8/layout/vList2"/>
    <dgm:cxn modelId="{33205F32-FDBE-0344-9B2B-320F15FCE7AD}" srcId="{A34958A8-F199-8D47-B0A6-A563135C29FC}" destId="{723338EE-E626-734A-B597-5DA5C81BBF60}" srcOrd="2" destOrd="0" parTransId="{26870552-2FA8-1F43-949D-6F70018EB8CE}" sibTransId="{4B68FF50-EE00-1C49-8E14-5252A9F0762E}"/>
    <dgm:cxn modelId="{1F4AE3CD-543A-4A43-B354-3D2A7734A207}" type="presOf" srcId="{CF701774-4F49-5C45-AE6F-D617F9980FBA}" destId="{582D9F8D-FB69-B94C-82F0-557269497174}" srcOrd="0" destOrd="1" presId="urn:microsoft.com/office/officeart/2005/8/layout/vList2"/>
    <dgm:cxn modelId="{4AB8EA52-216F-6440-AA0B-70DBBABCEB36}" type="presOf" srcId="{1E83A3B2-3352-2544-B94A-19D3B0FB8C4D}" destId="{75BBD29F-B588-FF49-BA4C-764B324AD417}" srcOrd="0" destOrd="1" presId="urn:microsoft.com/office/officeart/2005/8/layout/vList2"/>
    <dgm:cxn modelId="{90C53DF5-93A1-A04E-B077-CA35A11E5182}" type="presOf" srcId="{D425934A-FC98-824D-B55C-EE5919ABBCC6}" destId="{6929129E-5A4E-6A42-B297-CB32DA9438B7}" srcOrd="0" destOrd="0" presId="urn:microsoft.com/office/officeart/2005/8/layout/vList2"/>
    <dgm:cxn modelId="{306A7B09-C2C0-084F-8567-7B98C6CBC47E}" type="presOf" srcId="{6733F105-AFEA-364E-9324-DF9EE96E7078}" destId="{C7017D21-2148-A346-9246-F1FCC9A25E84}" srcOrd="0" destOrd="0" presId="urn:microsoft.com/office/officeart/2005/8/layout/vList2"/>
    <dgm:cxn modelId="{A563F9EF-2320-9E4D-B848-D262D25843F1}" srcId="{6733F105-AFEA-364E-9324-DF9EE96E7078}" destId="{D75F11A9-07F1-764D-9E9E-C1804C6F1C94}" srcOrd="1" destOrd="0" parTransId="{237D3AA0-7E89-994F-8D1F-B83553DE577A}" sibTransId="{BB5B926B-7DEE-8F42-9388-4E44BA7D921C}"/>
    <dgm:cxn modelId="{C0DB40A4-3D83-CC49-BAE7-CF5865C0891E}" srcId="{D75F11A9-07F1-764D-9E9E-C1804C6F1C94}" destId="{1E83A3B2-3352-2544-B94A-19D3B0FB8C4D}" srcOrd="1" destOrd="0" parTransId="{15413EFB-7AB6-B149-BB25-E91B5F25E104}" sibTransId="{03337DA9-3019-AF48-BA14-AC55331E7E6E}"/>
    <dgm:cxn modelId="{74E15DC0-ECE7-7142-B768-BD92CA55E444}" type="presOf" srcId="{723338EE-E626-734A-B597-5DA5C81BBF60}" destId="{582D9F8D-FB69-B94C-82F0-557269497174}" srcOrd="0" destOrd="5" presId="urn:microsoft.com/office/officeart/2005/8/layout/vList2"/>
    <dgm:cxn modelId="{94921513-D76A-9640-B9F2-5A5B956B25D6}" type="presOf" srcId="{E63C4E63-BE2B-FF49-893F-A878C6860289}" destId="{582D9F8D-FB69-B94C-82F0-557269497174}" srcOrd="0" destOrd="3" presId="urn:microsoft.com/office/officeart/2005/8/layout/vList2"/>
    <dgm:cxn modelId="{EDFFC4B1-00F6-A541-A723-3EB2FF178C68}" srcId="{A34958A8-F199-8D47-B0A6-A563135C29FC}" destId="{47F786F2-EB37-D14C-B05F-B974EFC8A306}" srcOrd="1" destOrd="0" parTransId="{7FD44E31-2EE8-324E-82B4-91AFCEAEACE3}" sibTransId="{C62A2BAB-BAF5-F345-82B1-017258A6A42D}"/>
    <dgm:cxn modelId="{93C91713-4B85-FB4F-A5AA-BE66972B024F}" srcId="{D425934A-FC98-824D-B55C-EE5919ABBCC6}" destId="{A34958A8-F199-8D47-B0A6-A563135C29FC}" srcOrd="2" destOrd="0" parTransId="{D0AC38C4-7D31-A043-80C2-83E94674E65C}" sibTransId="{20B9DD51-2A02-434B-B3E3-582E231E675A}"/>
    <dgm:cxn modelId="{4DF0C6FF-397A-9C40-BF06-B75390889472}" srcId="{A34958A8-F199-8D47-B0A6-A563135C29FC}" destId="{E63C4E63-BE2B-FF49-893F-A878C6860289}" srcOrd="0" destOrd="0" parTransId="{E5B58AA1-268A-D547-9DA9-45BA46558E05}" sibTransId="{CC4EDB64-E367-FC45-BDA5-100A471BC11B}"/>
    <dgm:cxn modelId="{865157E0-B96B-1646-86AB-6127AF0F7E5E}" srcId="{D75F11A9-07F1-764D-9E9E-C1804C6F1C94}" destId="{6978296E-39F3-A648-B55F-CDDE47F15EE5}" srcOrd="0" destOrd="0" parTransId="{89DBD019-5553-0A44-9FAA-E6DC4E2A44A1}" sibTransId="{843BAE9D-52EA-034B-9642-BFC7F523307B}"/>
    <dgm:cxn modelId="{0378420C-D7EC-E048-810B-EEFD71295BB1}" type="presOf" srcId="{D75F11A9-07F1-764D-9E9E-C1804C6F1C94}" destId="{304808D6-04A7-AF4A-BD24-382A9D4404B9}" srcOrd="0" destOrd="0" presId="urn:microsoft.com/office/officeart/2005/8/layout/vList2"/>
    <dgm:cxn modelId="{CAC60DF3-9013-0548-887C-A09A19B0B427}" type="presOf" srcId="{03F7F433-63D1-C549-9757-F06345E1B329}" destId="{582D9F8D-FB69-B94C-82F0-557269497174}" srcOrd="0" destOrd="0" presId="urn:microsoft.com/office/officeart/2005/8/layout/vList2"/>
    <dgm:cxn modelId="{809BAFBE-1EE2-5D4F-8077-32D96D85F0D6}" type="presOf" srcId="{D59CAAA3-15F0-BB4A-887C-75DA175F854D}" destId="{582D9F8D-FB69-B94C-82F0-557269497174}" srcOrd="0" destOrd="6" presId="urn:microsoft.com/office/officeart/2005/8/layout/vList2"/>
    <dgm:cxn modelId="{2F7A4DFD-4328-9A48-BCC6-7FAB6DCD47EE}" type="presOf" srcId="{47F786F2-EB37-D14C-B05F-B974EFC8A306}" destId="{582D9F8D-FB69-B94C-82F0-557269497174}" srcOrd="0" destOrd="4" presId="urn:microsoft.com/office/officeart/2005/8/layout/vList2"/>
    <dgm:cxn modelId="{A4B7A3D6-661E-FE41-9D0F-75A806025B0E}" srcId="{D425934A-FC98-824D-B55C-EE5919ABBCC6}" destId="{CF701774-4F49-5C45-AE6F-D617F9980FBA}" srcOrd="1" destOrd="0" parTransId="{9FCA1CC1-D11A-E648-B2DC-B75F10690DFD}" sibTransId="{84A04D33-6247-1F44-91B3-E84A014A0881}"/>
    <dgm:cxn modelId="{77157D4E-6B64-1448-A16E-EF1A60112BA4}" type="presParOf" srcId="{C7017D21-2148-A346-9246-F1FCC9A25E84}" destId="{6929129E-5A4E-6A42-B297-CB32DA9438B7}" srcOrd="0" destOrd="0" presId="urn:microsoft.com/office/officeart/2005/8/layout/vList2"/>
    <dgm:cxn modelId="{61EA0BE8-1E71-C541-A670-FD4C4D74E63A}" type="presParOf" srcId="{C7017D21-2148-A346-9246-F1FCC9A25E84}" destId="{582D9F8D-FB69-B94C-82F0-557269497174}" srcOrd="1" destOrd="0" presId="urn:microsoft.com/office/officeart/2005/8/layout/vList2"/>
    <dgm:cxn modelId="{B8B62854-8F59-2747-816F-CA381A085CE6}" type="presParOf" srcId="{C7017D21-2148-A346-9246-F1FCC9A25E84}" destId="{304808D6-04A7-AF4A-BD24-382A9D4404B9}" srcOrd="2" destOrd="0" presId="urn:microsoft.com/office/officeart/2005/8/layout/vList2"/>
    <dgm:cxn modelId="{1636728F-F10D-904A-919F-D8070FF99FE1}" type="presParOf" srcId="{C7017D21-2148-A346-9246-F1FCC9A25E84}" destId="{75BBD29F-B588-FF49-BA4C-764B324AD41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310CB-6A6A-7746-882C-FD799BBD58D1}">
      <dsp:nvSpPr>
        <dsp:cNvPr id="0" name=""/>
        <dsp:cNvSpPr/>
      </dsp:nvSpPr>
      <dsp:spPr>
        <a:xfrm>
          <a:off x="0" y="36397"/>
          <a:ext cx="7772400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TIPOLOGIA 1: analisi della letteratura e modellazione del processo</a:t>
          </a:r>
          <a:endParaRPr lang="en-US" sz="2300" kern="1200"/>
        </a:p>
      </dsp:txBody>
      <dsp:txXfrm>
        <a:off x="43350" y="79747"/>
        <a:ext cx="7685700" cy="801330"/>
      </dsp:txXfrm>
    </dsp:sp>
    <dsp:sp modelId="{CCAB36CB-3D93-1844-9130-3AD43F116439}">
      <dsp:nvSpPr>
        <dsp:cNvPr id="0" name=""/>
        <dsp:cNvSpPr/>
      </dsp:nvSpPr>
      <dsp:spPr>
        <a:xfrm>
          <a:off x="0" y="924427"/>
          <a:ext cx="7772400" cy="1999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Ricerca bibliografica riguardante l’argomento del progetto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Studio del processo decisionale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Modellazione dell’albero decisionale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Modellazione di un sistema informatico (ad es. Mobile app) per il supporto alla decisione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Creazione delle interfacce del sistema informatico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smtClean="0"/>
            <a:t>Facoltativo: creazione della applicazione</a:t>
          </a:r>
          <a:endParaRPr lang="en-US" sz="1800" kern="1200"/>
        </a:p>
      </dsp:txBody>
      <dsp:txXfrm>
        <a:off x="0" y="924427"/>
        <a:ext cx="7772400" cy="1999620"/>
      </dsp:txXfrm>
    </dsp:sp>
    <dsp:sp modelId="{0DD5C71E-29E2-294E-B214-09CF9EFD3247}">
      <dsp:nvSpPr>
        <dsp:cNvPr id="0" name=""/>
        <dsp:cNvSpPr/>
      </dsp:nvSpPr>
      <dsp:spPr>
        <a:xfrm>
          <a:off x="0" y="2924047"/>
          <a:ext cx="7772400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TIPOLOGIA 2: </a:t>
          </a:r>
          <a:r>
            <a:rPr lang="en-US" sz="2300" kern="1200" dirty="0" err="1" smtClean="0"/>
            <a:t>utilizzo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dei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servizi</a:t>
          </a:r>
          <a:r>
            <a:rPr lang="en-US" sz="2300" kern="1200" dirty="0" smtClean="0"/>
            <a:t> IBM Watson per la </a:t>
          </a:r>
          <a:r>
            <a:rPr lang="en-US" sz="2300" kern="1200" dirty="0" err="1" smtClean="0"/>
            <a:t>creazione</a:t>
          </a:r>
          <a:r>
            <a:rPr lang="en-US" sz="2300" kern="1200" dirty="0" smtClean="0"/>
            <a:t> di un </a:t>
          </a:r>
          <a:r>
            <a:rPr lang="en-US" sz="2300" kern="1200" dirty="0" err="1" smtClean="0"/>
            <a:t>sistema</a:t>
          </a:r>
          <a:r>
            <a:rPr lang="en-US" sz="2300" kern="1200" dirty="0" smtClean="0"/>
            <a:t> di </a:t>
          </a:r>
          <a:r>
            <a:rPr lang="en-US" sz="2300" kern="1200" dirty="0" err="1" smtClean="0"/>
            <a:t>supporto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alla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decisione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clinica</a:t>
          </a:r>
          <a:endParaRPr lang="en-US" sz="2300" kern="1200" dirty="0"/>
        </a:p>
      </dsp:txBody>
      <dsp:txXfrm>
        <a:off x="43350" y="2967397"/>
        <a:ext cx="7685700" cy="801330"/>
      </dsp:txXfrm>
    </dsp:sp>
    <dsp:sp modelId="{4AE81B92-1032-9C41-AAA5-264A99E43257}">
      <dsp:nvSpPr>
        <dsp:cNvPr id="0" name=""/>
        <dsp:cNvSpPr/>
      </dsp:nvSpPr>
      <dsp:spPr>
        <a:xfrm>
          <a:off x="0" y="3812077"/>
          <a:ext cx="7772400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Studio e catalogazione dei servizi IBM Watson utili per il progetto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Annotazione del documento di linee guida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Addestramento</a:t>
          </a:r>
          <a:r>
            <a:rPr lang="en-US" sz="1800" kern="1200" dirty="0" smtClean="0"/>
            <a:t> di Watson </a:t>
          </a:r>
          <a:r>
            <a:rPr lang="en-US" sz="1800" kern="1200" dirty="0" err="1" smtClean="0"/>
            <a:t>mediante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docu</a:t>
          </a:r>
          <a:r>
            <a:rPr lang="en-US" sz="1800" kern="1200" dirty="0" err="1" smtClean="0"/>
            <a:t>menti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annotati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Creazione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dell’applicazione</a:t>
          </a:r>
          <a:endParaRPr lang="en-US" sz="1800" kern="1200" dirty="0"/>
        </a:p>
      </dsp:txBody>
      <dsp:txXfrm>
        <a:off x="0" y="3812077"/>
        <a:ext cx="7772400" cy="119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9129E-5A4E-6A42-B297-CB32DA9438B7}">
      <dsp:nvSpPr>
        <dsp:cNvPr id="0" name=""/>
        <dsp:cNvSpPr/>
      </dsp:nvSpPr>
      <dsp:spPr>
        <a:xfrm>
          <a:off x="0" y="255772"/>
          <a:ext cx="7772400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smtClean="0"/>
            <a:t>Tipologia 1</a:t>
          </a:r>
          <a:endParaRPr lang="it-IT" sz="2800" kern="1200"/>
        </a:p>
      </dsp:txBody>
      <dsp:txXfrm>
        <a:off x="31984" y="287756"/>
        <a:ext cx="7708432" cy="591232"/>
      </dsp:txXfrm>
    </dsp:sp>
    <dsp:sp modelId="{582D9F8D-FB69-B94C-82F0-557269497174}">
      <dsp:nvSpPr>
        <dsp:cNvPr id="0" name=""/>
        <dsp:cNvSpPr/>
      </dsp:nvSpPr>
      <dsp:spPr>
        <a:xfrm>
          <a:off x="0" y="910972"/>
          <a:ext cx="7772400" cy="249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StarUML O Visio per la modellazione dei processi</a:t>
          </a:r>
          <a:endParaRPr lang="it-IT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Adobe Illustrator (o analogo) per la creazione delle interfacce</a:t>
          </a:r>
          <a:endParaRPr lang="it-IT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Per la creazione della App (facoltativo):</a:t>
          </a:r>
          <a:endParaRPr lang="it-IT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MIT App Inventor</a:t>
          </a:r>
          <a:endParaRPr lang="it-IT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Xcode</a:t>
          </a:r>
          <a:endParaRPr lang="it-IT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Android Studio</a:t>
          </a:r>
          <a:endParaRPr lang="it-IT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…</a:t>
          </a:r>
          <a:endParaRPr lang="it-IT" sz="2200" kern="1200"/>
        </a:p>
      </dsp:txBody>
      <dsp:txXfrm>
        <a:off x="0" y="910972"/>
        <a:ext cx="7772400" cy="2492280"/>
      </dsp:txXfrm>
    </dsp:sp>
    <dsp:sp modelId="{304808D6-04A7-AF4A-BD24-382A9D4404B9}">
      <dsp:nvSpPr>
        <dsp:cNvPr id="0" name=""/>
        <dsp:cNvSpPr/>
      </dsp:nvSpPr>
      <dsp:spPr>
        <a:xfrm>
          <a:off x="0" y="3403252"/>
          <a:ext cx="7772400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smtClean="0"/>
            <a:t>Tipologia 2:</a:t>
          </a:r>
          <a:endParaRPr lang="it-IT" sz="2800" kern="1200"/>
        </a:p>
      </dsp:txBody>
      <dsp:txXfrm>
        <a:off x="31984" y="3435236"/>
        <a:ext cx="7708432" cy="591232"/>
      </dsp:txXfrm>
    </dsp:sp>
    <dsp:sp modelId="{75BBD29F-B588-FF49-BA4C-764B324AD417}">
      <dsp:nvSpPr>
        <dsp:cNvPr id="0" name=""/>
        <dsp:cNvSpPr/>
      </dsp:nvSpPr>
      <dsp:spPr>
        <a:xfrm>
          <a:off x="0" y="4058452"/>
          <a:ext cx="7772400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IBM Watson</a:t>
          </a:r>
          <a:endParaRPr lang="it-IT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200" kern="1200" smtClean="0"/>
            <a:t>SDK preferito</a:t>
          </a:r>
          <a:endParaRPr lang="it-IT" sz="2200" kern="1200"/>
        </a:p>
      </dsp:txBody>
      <dsp:txXfrm>
        <a:off x="0" y="4058452"/>
        <a:ext cx="7772400" cy="72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C67745-7505-014D-9A54-B5289F172A4D}" type="datetime1">
              <a:rPr lang="en-US" smtClean="0"/>
              <a:t>3/27/17</a:t>
            </a:fld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MOSE – University of Trieste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014A05-0957-471D-AF97-0A942659B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6" name="Picture 6" descr="logo mose virtual dj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61418" cy="50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824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8B0C9A4-3777-1248-BBDC-878FA20978ED}" type="datetime1">
              <a:rPr lang="en-US" smtClean="0"/>
              <a:t>3/27/17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EE645-F367-4292-A8D2-85CF5B8A8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3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2D588D-CDA3-4F77-BD31-D5BEB835FDD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14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0F1B1-0D8D-4BB5-8324-14B1EE3BCA99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35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2D588D-CDA3-4F77-BD31-D5BEB835FDD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97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s.it/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92199" cy="5922884"/>
          </a:xfrm>
          <a:prstGeom prst="rect">
            <a:avLst/>
          </a:prstGeom>
          <a:solidFill>
            <a:srgbClr val="00365C"/>
          </a:solidFill>
        </p:spPr>
      </p:pic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03213" y="609600"/>
            <a:ext cx="54737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-76200" y="2333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MetaPlusBold" charset="0"/>
              </a:rPr>
              <a:t>Università</a:t>
            </a:r>
            <a:r>
              <a:rPr lang="it-IT" sz="1400" b="1" baseline="0" dirty="0" smtClean="0">
                <a:solidFill>
                  <a:schemeClr val="bg1"/>
                </a:solidFill>
                <a:latin typeface="MetaPlusBold" charset="0"/>
              </a:rPr>
              <a:t> degli Studi di </a:t>
            </a:r>
            <a:r>
              <a:rPr lang="it-IT" sz="1400" b="1" dirty="0" smtClean="0">
                <a:solidFill>
                  <a:schemeClr val="bg1"/>
                </a:solidFill>
                <a:latin typeface="MetaPlusBold" charset="0"/>
              </a:rPr>
              <a:t>Trieste</a:t>
            </a:r>
          </a:p>
          <a:p>
            <a:pPr algn="ctr">
              <a:defRPr/>
            </a:pPr>
            <a:endParaRPr lang="it-IT" sz="1400" b="1" dirty="0" smtClean="0">
              <a:solidFill>
                <a:schemeClr val="bg1"/>
              </a:solidFill>
              <a:latin typeface="MetaPlusBold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466851"/>
            <a:ext cx="4974299" cy="21336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3774" y="3895724"/>
            <a:ext cx="6515101" cy="174307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etaPlus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subtitle</a:t>
            </a:r>
            <a:r>
              <a:rPr lang="it-IT" dirty="0" smtClean="0"/>
              <a:t> style</a:t>
            </a:r>
            <a:endParaRPr lang="it-IT" dirty="0"/>
          </a:p>
        </p:txBody>
      </p:sp>
      <p:sp>
        <p:nvSpPr>
          <p:cNvPr id="15" name="Text Box 39"/>
          <p:cNvSpPr txBox="1">
            <a:spLocks noChangeArrowheads="1"/>
          </p:cNvSpPr>
          <p:nvPr userDrawn="1"/>
        </p:nvSpPr>
        <p:spPr bwMode="auto">
          <a:xfrm>
            <a:off x="37002" y="6236550"/>
            <a:ext cx="527028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it-IT" sz="2000" b="1" dirty="0">
                <a:latin typeface="MetaPlusBold" charset="0"/>
              </a:rPr>
              <a:t>Dipartimento di </a:t>
            </a:r>
            <a:r>
              <a:rPr lang="it-IT" sz="2000" b="1" dirty="0" smtClean="0">
                <a:latin typeface="MetaPlusBold" charset="0"/>
              </a:rPr>
              <a:t>Ingegneria e Architettura</a:t>
            </a:r>
            <a:endParaRPr lang="it-IT" sz="2000" b="1" dirty="0">
              <a:latin typeface="MetaPlusBold" charset="0"/>
            </a:endParaRPr>
          </a:p>
        </p:txBody>
      </p:sp>
      <p:pic>
        <p:nvPicPr>
          <p:cNvPr id="17" name="Picture 2" descr="Università� degli Studi di Triest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608" y="6004407"/>
            <a:ext cx="3963530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-1"/>
            <a:ext cx="1371600" cy="5922885"/>
          </a:xfrm>
          <a:prstGeom prst="rect">
            <a:avLst/>
          </a:prstGeom>
        </p:spPr>
      </p:pic>
      <p:sp>
        <p:nvSpPr>
          <p:cNvPr id="13" name="Text Box 21"/>
          <p:cNvSpPr txBox="1">
            <a:spLocks noChangeArrowheads="1"/>
          </p:cNvSpPr>
          <p:nvPr userDrawn="1"/>
        </p:nvSpPr>
        <p:spPr bwMode="auto">
          <a:xfrm>
            <a:off x="46510" y="683179"/>
            <a:ext cx="295021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it-IT" sz="1400" b="1" dirty="0" smtClean="0">
                <a:solidFill>
                  <a:schemeClr val="bg1"/>
                </a:solidFill>
                <a:latin typeface="MetaPlusBold" charset="0"/>
              </a:rPr>
              <a:t>Corso</a:t>
            </a:r>
            <a:r>
              <a:rPr lang="it-IT" sz="1400" b="1" baseline="0" dirty="0" smtClean="0">
                <a:solidFill>
                  <a:schemeClr val="bg1"/>
                </a:solidFill>
                <a:latin typeface="MetaPlusBold" charset="0"/>
              </a:rPr>
              <a:t> di Laurea Magistrale in INGEGNERIA CLINICA</a:t>
            </a:r>
            <a:endParaRPr lang="it-IT" sz="1400" b="1" dirty="0" smtClean="0">
              <a:solidFill>
                <a:schemeClr val="bg1"/>
              </a:solidFill>
              <a:latin typeface="MetaPlusBold" charset="0"/>
            </a:endParaRPr>
          </a:p>
          <a:p>
            <a:pPr>
              <a:defRPr/>
            </a:pPr>
            <a:endParaRPr lang="it-IT" sz="1400" b="1" dirty="0" smtClean="0">
              <a:solidFill>
                <a:schemeClr val="bg1"/>
              </a:solidFill>
              <a:latin typeface="MetaPlus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8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2084"/>
            <a:ext cx="6248400" cy="1141413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r>
              <a:rPr lang="it-IT" smtClean="0"/>
              <a:t>Drag picture to placeholder or click icon to add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2" y="0"/>
            <a:ext cx="6308558" cy="9906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r>
              <a:rPr lang="it-IT" smtClean="0"/>
              <a:t>Drag picture to placeholder or click icon to add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2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613525"/>
            <a:ext cx="1362075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3644-3127-41E8-A2EC-FCCEF9AC7EA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0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hyperlink" Target="http://www.units.it/" TargetMode="Externa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254000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 smtClean="0"/>
          </a:p>
        </p:txBody>
      </p:sp>
      <p:pic>
        <p:nvPicPr>
          <p:cNvPr id="11" name="Picture 2" descr="Università� degli Studi di Trieste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02" y="1"/>
            <a:ext cx="2687697" cy="5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6399213" cy="1162050"/>
          </a:xfrm>
          <a:prstGeom prst="rect">
            <a:avLst/>
          </a:prstGeom>
          <a:solidFill>
            <a:srgbClr val="3B3E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5" r:id="rId4"/>
    <p:sldLayoutId id="2147483687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etaPlusBold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etaPlus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MetaPlusBold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MetaPlusBold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MetaPlusBol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6324600" cy="2133600"/>
          </a:xfrm>
        </p:spPr>
        <p:txBody>
          <a:bodyPr/>
          <a:lstStyle/>
          <a:p>
            <a:r>
              <a:rPr lang="en-US" dirty="0" smtClean="0"/>
              <a:t>PRESENTAZIONE DEL PROGETTO DIDATTICO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Corso di Informatica Medica</a:t>
            </a:r>
          </a:p>
          <a:p>
            <a:r>
              <a:rPr lang="it-IT" dirty="0"/>
              <a:t>Docente Sara Renata Francesca MARCEGLIA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7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b="1" dirty="0" smtClean="0">
              <a:solidFill>
                <a:srgbClr val="FF99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9900"/>
                </a:solidFill>
                <a:latin typeface="Arial Black" pitchFamily="34" charset="0"/>
              </a:rPr>
              <a:t>OBIETTIVO GENERALE:</a:t>
            </a:r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9900"/>
                </a:solidFill>
                <a:latin typeface="Arial Black" pitchFamily="34" charset="0"/>
              </a:rPr>
              <a:t>Supportare il processo di </a:t>
            </a:r>
            <a:r>
              <a:rPr lang="it-IT" sz="3600" b="1" dirty="0" err="1" smtClean="0">
                <a:solidFill>
                  <a:srgbClr val="FF9900"/>
                </a:solidFill>
                <a:latin typeface="Arial Black" pitchFamily="34" charset="0"/>
              </a:rPr>
              <a:t>medical</a:t>
            </a:r>
            <a:r>
              <a:rPr lang="it-IT" sz="3600" b="1" dirty="0" smtClean="0">
                <a:solidFill>
                  <a:srgbClr val="FF9900"/>
                </a:solidFill>
                <a:latin typeface="Arial Black" pitchFamily="34" charset="0"/>
              </a:rPr>
              <a:t> </a:t>
            </a:r>
            <a:r>
              <a:rPr lang="it-IT" sz="3600" b="1" dirty="0" err="1" smtClean="0">
                <a:solidFill>
                  <a:srgbClr val="FF9900"/>
                </a:solidFill>
                <a:latin typeface="Arial Black" pitchFamily="34" charset="0"/>
              </a:rPr>
              <a:t>decision</a:t>
            </a:r>
            <a:r>
              <a:rPr lang="it-IT" sz="3600" b="1" dirty="0" smtClean="0">
                <a:solidFill>
                  <a:srgbClr val="FF9900"/>
                </a:solidFill>
                <a:latin typeface="Arial Black" pitchFamily="34" charset="0"/>
              </a:rPr>
              <a:t> </a:t>
            </a:r>
            <a:r>
              <a:rPr lang="it-IT" sz="3600" b="1" dirty="0" err="1" smtClean="0">
                <a:solidFill>
                  <a:srgbClr val="FF9900"/>
                </a:solidFill>
                <a:latin typeface="Arial Black" pitchFamily="34" charset="0"/>
              </a:rPr>
              <a:t>making</a:t>
            </a:r>
            <a:r>
              <a:rPr lang="it-IT" sz="3600" b="1" dirty="0" smtClean="0">
                <a:solidFill>
                  <a:srgbClr val="FF9900"/>
                </a:solidFill>
                <a:latin typeface="Arial Black" pitchFamily="34" charset="0"/>
              </a:rPr>
              <a:t> nella diagnosi dei disordini </a:t>
            </a:r>
            <a:r>
              <a:rPr lang="it-IT" sz="3600" b="1" dirty="0" err="1" smtClean="0">
                <a:solidFill>
                  <a:srgbClr val="FF9900"/>
                </a:solidFill>
                <a:latin typeface="Arial Black" pitchFamily="34" charset="0"/>
              </a:rPr>
              <a:t>temporomandibilari</a:t>
            </a:r>
            <a:endParaRPr lang="it-IT" sz="3000" b="1" dirty="0" smtClean="0">
              <a:solidFill>
                <a:srgbClr val="FF9900"/>
              </a:solidFill>
            </a:endParaRPr>
          </a:p>
          <a:p>
            <a:pPr marL="0" lvl="1" indent="0">
              <a:buFont typeface="Wingdings" pitchFamily="2" charset="2"/>
              <a:buNone/>
            </a:pPr>
            <a:endParaRPr lang="it-IT" dirty="0" smtClean="0">
              <a:solidFill>
                <a:srgbClr val="FF9900"/>
              </a:solidFill>
            </a:endParaRPr>
          </a:p>
        </p:txBody>
      </p:sp>
      <p:sp>
        <p:nvSpPr>
          <p:cNvPr id="614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D58D30-3DEF-4D0A-B4FB-F6FCE8E1586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OBIETTIVI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TIPOLOGIE DI PROGETTO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59471"/>
              </p:ext>
            </p:extLst>
          </p:nvPr>
        </p:nvGraphicFramePr>
        <p:xfrm>
          <a:off x="685800" y="1362075"/>
          <a:ext cx="77724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36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 typeface="+mj-lt"/>
              <a:buAutoNum type="arabicPeriod"/>
              <a:defRPr/>
            </a:pPr>
            <a:endParaRPr lang="it-IT" sz="1800" dirty="0" smtClean="0">
              <a:solidFill>
                <a:srgbClr val="004D82"/>
              </a:solidFill>
              <a:cs typeface="Arial" charset="0"/>
            </a:endParaRPr>
          </a:p>
          <a:p>
            <a:pPr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err="1" smtClean="0">
                <a:solidFill>
                  <a:srgbClr val="004D82"/>
                </a:solidFill>
                <a:cs typeface="Arial" charset="0"/>
              </a:rPr>
              <a:t>Gruppi</a:t>
            </a:r>
            <a:r>
              <a:rPr lang="en-US" sz="1800" dirty="0" smtClean="0">
                <a:solidFill>
                  <a:srgbClr val="004D82"/>
                </a:solidFill>
                <a:cs typeface="Arial" charset="0"/>
              </a:rPr>
              <a:t> di </a:t>
            </a:r>
            <a:r>
              <a:rPr lang="en-US" sz="1800" dirty="0" err="1" smtClean="0">
                <a:solidFill>
                  <a:srgbClr val="004D82"/>
                </a:solidFill>
                <a:cs typeface="Arial" charset="0"/>
              </a:rPr>
              <a:t>studenti</a:t>
            </a:r>
            <a:r>
              <a:rPr lang="en-US" sz="1800" dirty="0" smtClean="0">
                <a:solidFill>
                  <a:srgbClr val="004D82"/>
                </a:solidFill>
                <a:cs typeface="Arial" charset="0"/>
              </a:rPr>
              <a:t>: da 2 a 4 </a:t>
            </a:r>
            <a:r>
              <a:rPr lang="en-US" sz="1800" dirty="0" err="1" smtClean="0">
                <a:solidFill>
                  <a:srgbClr val="004D82"/>
                </a:solidFill>
                <a:cs typeface="Arial" charset="0"/>
              </a:rPr>
              <a:t>componenti</a:t>
            </a:r>
            <a:endParaRPr lang="en-US" sz="1800" dirty="0" smtClean="0">
              <a:solidFill>
                <a:srgbClr val="004D82"/>
              </a:solidFill>
              <a:cs typeface="Arial" charset="0"/>
            </a:endParaRPr>
          </a:p>
          <a:p>
            <a:pPr algn="just">
              <a:spcBef>
                <a:spcPct val="50000"/>
              </a:spcBef>
              <a:buFont typeface="+mj-lt"/>
              <a:buAutoNum type="arabicPeriod"/>
              <a:defRPr/>
            </a:pPr>
            <a:endParaRPr lang="en-US" sz="1800" dirty="0">
              <a:solidFill>
                <a:srgbClr val="004D82"/>
              </a:solidFill>
              <a:cs typeface="Arial" charset="0"/>
            </a:endParaRPr>
          </a:p>
          <a:p>
            <a:pPr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it-IT" sz="1800" dirty="0" smtClean="0">
                <a:solidFill>
                  <a:srgbClr val="004D82"/>
                </a:solidFill>
                <a:cs typeface="Arial" charset="0"/>
              </a:rPr>
              <a:t>Presentazione finale</a:t>
            </a:r>
            <a:endParaRPr lang="it-IT" sz="1800" b="1" dirty="0" smtClean="0">
              <a:solidFill>
                <a:srgbClr val="004D82"/>
              </a:solidFill>
              <a:cs typeface="Arial" charset="0"/>
            </a:endParaRPr>
          </a:p>
          <a:p>
            <a:pPr lvl="1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it-IT" sz="1800" dirty="0">
                <a:solidFill>
                  <a:srgbClr val="004D82"/>
                </a:solidFill>
                <a:cs typeface="Arial" charset="0"/>
              </a:rPr>
              <a:t>Relazione scritta, che descriverà il lavoro svolto, secondo un </a:t>
            </a:r>
            <a:r>
              <a:rPr lang="it-IT" sz="1800" dirty="0" err="1">
                <a:solidFill>
                  <a:srgbClr val="004D82"/>
                </a:solidFill>
                <a:cs typeface="Arial" charset="0"/>
              </a:rPr>
              <a:t>template</a:t>
            </a:r>
            <a:r>
              <a:rPr lang="it-IT" sz="1800" dirty="0">
                <a:solidFill>
                  <a:srgbClr val="004D82"/>
                </a:solidFill>
                <a:cs typeface="Arial" charset="0"/>
              </a:rPr>
              <a:t> predefinito</a:t>
            </a:r>
          </a:p>
          <a:p>
            <a:pPr lvl="1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it-IT" sz="1800" dirty="0">
                <a:solidFill>
                  <a:srgbClr val="004D82"/>
                </a:solidFill>
                <a:cs typeface="Arial" charset="0"/>
              </a:rPr>
              <a:t>Presentazione </a:t>
            </a:r>
            <a:r>
              <a:rPr lang="it-IT" sz="1800" dirty="0" err="1">
                <a:solidFill>
                  <a:srgbClr val="004D82"/>
                </a:solidFill>
                <a:cs typeface="Arial" charset="0"/>
              </a:rPr>
              <a:t>Power</a:t>
            </a:r>
            <a:r>
              <a:rPr lang="it-IT" sz="1800" dirty="0">
                <a:solidFill>
                  <a:srgbClr val="004D82"/>
                </a:solidFill>
                <a:cs typeface="Arial" charset="0"/>
              </a:rPr>
              <a:t> Point (o similare) utilizzata in fase di consegna</a:t>
            </a:r>
          </a:p>
          <a:p>
            <a:pPr lvl="1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it-IT" sz="1800" dirty="0">
                <a:solidFill>
                  <a:srgbClr val="004D82"/>
                </a:solidFill>
                <a:cs typeface="Arial" charset="0"/>
              </a:rPr>
              <a:t>Artefatti software </a:t>
            </a:r>
          </a:p>
          <a:p>
            <a:pPr marL="0" indent="0" algn="just">
              <a:spcBef>
                <a:spcPct val="50000"/>
              </a:spcBef>
              <a:defRPr/>
            </a:pPr>
            <a:endParaRPr lang="it-IT" sz="1800" dirty="0" smtClean="0">
              <a:solidFill>
                <a:srgbClr val="004D82"/>
              </a:solidFill>
              <a:cs typeface="Arial" charset="0"/>
            </a:endParaRPr>
          </a:p>
          <a:p>
            <a:pPr>
              <a:defRPr/>
            </a:pPr>
            <a:endParaRPr lang="it-IT" dirty="0" smtClean="0">
              <a:solidFill>
                <a:srgbClr val="004D8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C6AAA-D3F7-481C-996E-D4FE9A1D634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ORGANIZZAZIONE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CASO DI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TMD comprendono un insieme di diversi stati dolorosi e deficit motori a carico dell’articolazione mandibolare, che collega la mandibola al cranio e consente il movimento della masticazione, il parlato, lo sbadiglio e altri movimenti fondamentali nelle attività della vita quotidiana.</a:t>
            </a:r>
          </a:p>
          <a:p>
            <a:r>
              <a:rPr lang="it-IT" dirty="0" smtClean="0"/>
              <a:t>I TMD determinano un deterioramento della qualità della vita dei pazienti, dovuto alla difficoltà di articolare il linguaggio, di masticare e di deglutire.</a:t>
            </a:r>
          </a:p>
          <a:p>
            <a:r>
              <a:rPr lang="it-IT" dirty="0" smtClean="0"/>
              <a:t>I TMD sono una patologia complessa, che può derivare da diversi fattori che richiedono trattamenti diversi (a volte anche una terapia chirurgica)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smtClean="0"/>
              <a:t>il percorso diagnostico è molto tortuoso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569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LINEE GUIDA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/>
              <a:t> </a:t>
            </a:r>
            <a:r>
              <a:rPr lang="it-IT" sz="2200" dirty="0" smtClean="0"/>
              <a:t>Negli </a:t>
            </a:r>
            <a:r>
              <a:rPr lang="it-IT" sz="2200" dirty="0"/>
              <a:t>anni, si sono susseguite varie versioni di linee guida e raccomandazioni, basate sia su evidenze scientifiche sia su </a:t>
            </a:r>
            <a:r>
              <a:rPr lang="it-IT" sz="2200" dirty="0" smtClean="0"/>
              <a:t>consenso</a:t>
            </a:r>
          </a:p>
          <a:p>
            <a:r>
              <a:rPr lang="it-IT" sz="2200" dirty="0" smtClean="0"/>
              <a:t>Anche </a:t>
            </a:r>
            <a:r>
              <a:rPr lang="it-IT" sz="2200" dirty="0"/>
              <a:t>se attualmente le linee guida diagnostiche (</a:t>
            </a:r>
            <a:r>
              <a:rPr lang="it-IT" sz="2200" dirty="0" err="1"/>
              <a:t>Diagnostic</a:t>
            </a:r>
            <a:r>
              <a:rPr lang="it-IT" sz="2200" dirty="0"/>
              <a:t> </a:t>
            </a:r>
            <a:r>
              <a:rPr lang="it-IT" sz="2200" dirty="0" err="1"/>
              <a:t>Criteria</a:t>
            </a:r>
            <a:r>
              <a:rPr lang="it-IT" sz="2200" dirty="0"/>
              <a:t> for </a:t>
            </a:r>
            <a:r>
              <a:rPr lang="it-IT" sz="2200" dirty="0" smtClean="0"/>
              <a:t>TMD) </a:t>
            </a:r>
            <a:r>
              <a:rPr lang="it-IT" sz="2200" dirty="0"/>
              <a:t>hanno raggiunto un buon livello di definizione e consenso, rimangono molto articolate e richiedono molto tempo per essere portate a termine, soprattutto per il dentista non esperto.</a:t>
            </a:r>
          </a:p>
          <a:p>
            <a:endParaRPr lang="it-IT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3962400"/>
            <a:ext cx="6883400" cy="264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823A17-98E2-421D-BD91-B925177F16BF}" type="slidenum">
              <a:rPr lang="it-IT" smtClean="0"/>
              <a:pPr/>
              <a:t>7</a:t>
            </a:fld>
            <a:endParaRPr lang="it-IT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6607062"/>
              </p:ext>
            </p:extLst>
          </p:nvPr>
        </p:nvGraphicFramePr>
        <p:xfrm>
          <a:off x="685800" y="1162050"/>
          <a:ext cx="77724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E SOFTWARE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TIPOLOGIA 1: PASSI PRINCIPALI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Studio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fornita</a:t>
            </a:r>
            <a:endParaRPr lang="en-US" dirty="0" smtClean="0"/>
          </a:p>
          <a:p>
            <a:r>
              <a:rPr lang="en-US" dirty="0" err="1" smtClean="0"/>
              <a:t>Ampliamento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bibliografica</a:t>
            </a:r>
            <a:endParaRPr lang="en-US" dirty="0" smtClean="0"/>
          </a:p>
          <a:p>
            <a:r>
              <a:rPr lang="en-US" dirty="0" err="1" smtClean="0"/>
              <a:t>Catalogazione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bibliografia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endParaRPr lang="en-US" dirty="0" smtClean="0"/>
          </a:p>
          <a:p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dell’albero</a:t>
            </a:r>
            <a:r>
              <a:rPr lang="en-US" dirty="0" smtClean="0"/>
              <a:t> </a:t>
            </a:r>
            <a:r>
              <a:rPr lang="en-US" dirty="0" err="1" smtClean="0"/>
              <a:t>decisionale</a:t>
            </a:r>
            <a:r>
              <a:rPr lang="en-US" dirty="0" smtClean="0"/>
              <a:t> e del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informativo</a:t>
            </a:r>
            <a:r>
              <a:rPr lang="en-US" dirty="0" smtClean="0"/>
              <a:t> per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implementazione</a:t>
            </a:r>
            <a:endParaRPr lang="en-US" dirty="0" smtClean="0"/>
          </a:p>
          <a:p>
            <a:r>
              <a:rPr lang="en-US" dirty="0" err="1" smtClean="0"/>
              <a:t>Modellazione</a:t>
            </a:r>
            <a:r>
              <a:rPr lang="en-US" dirty="0" smtClean="0"/>
              <a:t> del </a:t>
            </a:r>
            <a:r>
              <a:rPr lang="en-US" dirty="0" err="1" smtClean="0"/>
              <a:t>processo</a:t>
            </a:r>
            <a:endParaRPr lang="en-US" dirty="0" smtClean="0"/>
          </a:p>
          <a:p>
            <a:pPr lvl="1"/>
            <a:r>
              <a:rPr lang="en-US" dirty="0" smtClean="0"/>
              <a:t>Pre-modeling (activity diagram di alto </a:t>
            </a:r>
            <a:r>
              <a:rPr lang="en-US" dirty="0" err="1" smtClean="0"/>
              <a:t>livello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Modellazione</a:t>
            </a:r>
            <a:r>
              <a:rPr lang="en-US" dirty="0" smtClean="0"/>
              <a:t> </a:t>
            </a:r>
            <a:r>
              <a:rPr lang="en-US" dirty="0" err="1" smtClean="0"/>
              <a:t>concettuale</a:t>
            </a:r>
            <a:r>
              <a:rPr lang="en-US" dirty="0" smtClean="0"/>
              <a:t> (con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attenzione</a:t>
            </a:r>
            <a:r>
              <a:rPr lang="en-US" dirty="0" smtClean="0"/>
              <a:t> al class diagram)</a:t>
            </a:r>
          </a:p>
          <a:p>
            <a:r>
              <a:rPr lang="en-US" dirty="0" err="1" smtClean="0"/>
              <a:t>Creazione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interfacce</a:t>
            </a:r>
            <a:r>
              <a:rPr lang="en-US" dirty="0" smtClean="0"/>
              <a:t> </a:t>
            </a:r>
            <a:r>
              <a:rPr lang="en-US" dirty="0" err="1" smtClean="0"/>
              <a:t>dell’applicazione</a:t>
            </a:r>
            <a:endParaRPr lang="en-US" dirty="0" smtClean="0"/>
          </a:p>
          <a:p>
            <a:r>
              <a:rPr lang="en-US" i="1" dirty="0" err="1" smtClean="0"/>
              <a:t>Facoltativo</a:t>
            </a:r>
            <a:r>
              <a:rPr lang="en-US" i="1" dirty="0" smtClean="0"/>
              <a:t>: </a:t>
            </a:r>
            <a:r>
              <a:rPr lang="en-US" i="1" dirty="0" err="1" smtClean="0"/>
              <a:t>implementazione</a:t>
            </a:r>
            <a:r>
              <a:rPr lang="en-US" i="1" dirty="0" smtClean="0"/>
              <a:t> </a:t>
            </a:r>
            <a:r>
              <a:rPr lang="en-US" i="1" dirty="0" err="1" smtClean="0"/>
              <a:t>dell’applicazione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434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TIPOLOGIA 2: PASSI PRINCIPALI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Studio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letteratura</a:t>
            </a:r>
            <a:r>
              <a:rPr lang="en-US" dirty="0"/>
              <a:t> </a:t>
            </a:r>
            <a:r>
              <a:rPr lang="en-US" dirty="0" err="1"/>
              <a:t>fornita</a:t>
            </a:r>
            <a:endParaRPr lang="en-US" dirty="0"/>
          </a:p>
          <a:p>
            <a:r>
              <a:rPr lang="en-US" dirty="0" smtClean="0"/>
              <a:t>Studio e test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Watson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 </a:t>
            </a:r>
            <a:r>
              <a:rPr lang="en-US" dirty="0" err="1" smtClean="0"/>
              <a:t>Bluemix</a:t>
            </a:r>
            <a:endParaRPr lang="en-US" dirty="0" smtClean="0"/>
          </a:p>
          <a:p>
            <a:r>
              <a:rPr lang="en-US" dirty="0" err="1" smtClean="0"/>
              <a:t>Catalogazione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endParaRPr lang="en-US" dirty="0" smtClean="0"/>
          </a:p>
          <a:p>
            <a:r>
              <a:rPr lang="en-US" dirty="0" err="1" smtClean="0"/>
              <a:t>Addestramento</a:t>
            </a:r>
            <a:r>
              <a:rPr lang="en-US" dirty="0" smtClean="0"/>
              <a:t> di Watson</a:t>
            </a:r>
          </a:p>
          <a:p>
            <a:r>
              <a:rPr lang="en-US" dirty="0" err="1" smtClean="0"/>
              <a:t>Modellazione</a:t>
            </a:r>
            <a:r>
              <a:rPr lang="en-US" dirty="0" smtClean="0"/>
              <a:t> </a:t>
            </a:r>
            <a:r>
              <a:rPr lang="en-US" dirty="0"/>
              <a:t>del </a:t>
            </a:r>
            <a:r>
              <a:rPr lang="en-US" dirty="0" err="1" smtClean="0"/>
              <a:t>sistema</a:t>
            </a:r>
            <a:endParaRPr lang="en-US" dirty="0"/>
          </a:p>
          <a:p>
            <a:pPr lvl="1"/>
            <a:r>
              <a:rPr lang="en-US" dirty="0"/>
              <a:t>Pre-modeling (activity diagram di alto </a:t>
            </a:r>
            <a:r>
              <a:rPr lang="en-US" dirty="0" err="1"/>
              <a:t>livello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Modellazione</a:t>
            </a:r>
            <a:r>
              <a:rPr lang="en-US" dirty="0"/>
              <a:t> </a:t>
            </a:r>
            <a:r>
              <a:rPr lang="en-US" dirty="0" err="1"/>
              <a:t>concettuale</a:t>
            </a:r>
            <a:r>
              <a:rPr lang="en-US" dirty="0"/>
              <a:t> </a:t>
            </a:r>
            <a:r>
              <a:rPr lang="en-US" dirty="0" smtClean="0"/>
              <a:t>(solo class diagram e use case diagram)</a:t>
            </a:r>
          </a:p>
          <a:p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dell’architettura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 (</a:t>
            </a:r>
            <a:r>
              <a:rPr lang="en-US" dirty="0" err="1" smtClean="0"/>
              <a:t>servizi</a:t>
            </a:r>
            <a:r>
              <a:rPr lang="en-US" dirty="0" smtClean="0"/>
              <a:t> da </a:t>
            </a:r>
            <a:r>
              <a:rPr lang="en-US" dirty="0" err="1" smtClean="0"/>
              <a:t>utilizzare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Implementazione</a:t>
            </a:r>
            <a:r>
              <a:rPr lang="en-US" dirty="0" smtClean="0"/>
              <a:t> del </a:t>
            </a:r>
            <a:r>
              <a:rPr lang="en-US" dirty="0" err="1" smtClean="0"/>
              <a:t>prototipo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47056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ITS_eng.potx" id="{9D37B9E3-E98A-47A4-9061-BA5352FBF383}" vid="{4BBC1B50-7753-4DB3-9C04-1845EFF42B21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2472</TotalTime>
  <Words>511</Words>
  <Application>Microsoft Macintosh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Black</vt:lpstr>
      <vt:lpstr>Book Antiqua</vt:lpstr>
      <vt:lpstr>MetaPlusBold</vt:lpstr>
      <vt:lpstr>Times</vt:lpstr>
      <vt:lpstr>Times New Roman</vt:lpstr>
      <vt:lpstr>Wingdings</vt:lpstr>
      <vt:lpstr>Arial</vt:lpstr>
      <vt:lpstr>2_Blank Presentation</vt:lpstr>
      <vt:lpstr>PRESENTAZIONE DEL PROGETTO DIDATTICO</vt:lpstr>
      <vt:lpstr>OBIETTIVI</vt:lpstr>
      <vt:lpstr>TIPOLOGIE DI PROGETTO</vt:lpstr>
      <vt:lpstr>ORGANIZZAZIONE</vt:lpstr>
      <vt:lpstr>IL CASO DI STUDIO</vt:lpstr>
      <vt:lpstr>LINEE GUIDA</vt:lpstr>
      <vt:lpstr>HARDWARE E SOFTWARE </vt:lpstr>
      <vt:lpstr>TIPOLOGIA 1: PASSI PRINCIPALI</vt:lpstr>
      <vt:lpstr>TIPOLOGIA 2: PASSI PRINCIPALI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 Marceglia</cp:lastModifiedBy>
  <cp:revision>200</cp:revision>
  <cp:lastPrinted>2017-03-27T10:18:25Z</cp:lastPrinted>
  <dcterms:created xsi:type="dcterms:W3CDTF">2017-01-31T13:33:39Z</dcterms:created>
  <dcterms:modified xsi:type="dcterms:W3CDTF">2017-03-27T10:48:39Z</dcterms:modified>
</cp:coreProperties>
</file>