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5379A-E8F9-49AD-B55F-30157CEA265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57"/>
    <a:srgbClr val="00365C"/>
    <a:srgbClr val="3A3D55"/>
    <a:srgbClr val="00355C"/>
    <a:srgbClr val="00375C"/>
    <a:srgbClr val="01375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44" autoAdjust="0"/>
    <p:restoredTop sz="93692" autoAdjust="0"/>
  </p:normalViewPr>
  <p:slideViewPr>
    <p:cSldViewPr>
      <p:cViewPr>
        <p:scale>
          <a:sx n="90" d="100"/>
          <a:sy n="90" d="100"/>
        </p:scale>
        <p:origin x="2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02" y="-9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27569-F975-6948-B41E-01F20B63766A}" type="doc">
      <dgm:prSet loTypeId="urn:microsoft.com/office/officeart/2005/8/layout/hList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23728719-1BF3-954A-BDCB-097139655D49}">
      <dgm:prSet phldrT="[Testo]"/>
      <dgm:spPr/>
      <dgm:t>
        <a:bodyPr/>
        <a:lstStyle/>
        <a:p>
          <a:r>
            <a:rPr lang="it-IT" dirty="0" smtClean="0"/>
            <a:t>IMPLEMENTERS</a:t>
          </a:r>
          <a:endParaRPr lang="it-IT" dirty="0"/>
        </a:p>
      </dgm:t>
    </dgm:pt>
    <dgm:pt modelId="{0DBBDED9-1089-B642-ABC0-DD81BA140759}" type="parTrans" cxnId="{383BCD0C-4A14-0842-B56D-788D3C45D4A9}">
      <dgm:prSet/>
      <dgm:spPr/>
      <dgm:t>
        <a:bodyPr/>
        <a:lstStyle/>
        <a:p>
          <a:endParaRPr lang="it-IT"/>
        </a:p>
      </dgm:t>
    </dgm:pt>
    <dgm:pt modelId="{9D4EBBAE-4D16-2D4B-A1A9-3482FC758D12}" type="sibTrans" cxnId="{383BCD0C-4A14-0842-B56D-788D3C45D4A9}">
      <dgm:prSet/>
      <dgm:spPr/>
      <dgm:t>
        <a:bodyPr/>
        <a:lstStyle/>
        <a:p>
          <a:endParaRPr lang="it-IT"/>
        </a:p>
      </dgm:t>
    </dgm:pt>
    <dgm:pt modelId="{EE1A25B0-EB3D-7244-B0D6-1961C689321B}">
      <dgm:prSet phldrT="[Testo]"/>
      <dgm:spPr/>
      <dgm:t>
        <a:bodyPr/>
        <a:lstStyle/>
        <a:p>
          <a:r>
            <a:rPr lang="it-IT" dirty="0" smtClean="0"/>
            <a:t>Clinics/Hospitals in </a:t>
          </a:r>
          <a:r>
            <a:rPr lang="it-IT" dirty="0" err="1" smtClean="0"/>
            <a:t>need</a:t>
          </a:r>
          <a:r>
            <a:rPr lang="it-IT" dirty="0" smtClean="0"/>
            <a:t> of the EHR </a:t>
          </a:r>
          <a:r>
            <a:rPr lang="it-IT" dirty="0" err="1" smtClean="0"/>
            <a:t>system</a:t>
          </a:r>
          <a:endParaRPr lang="it-IT" dirty="0"/>
        </a:p>
      </dgm:t>
    </dgm:pt>
    <dgm:pt modelId="{5D8EAD05-CB0C-054B-86EA-A69114E2AE42}" type="parTrans" cxnId="{A0EC99DF-833E-6645-A93D-1A597311D7AB}">
      <dgm:prSet/>
      <dgm:spPr/>
      <dgm:t>
        <a:bodyPr/>
        <a:lstStyle/>
        <a:p>
          <a:endParaRPr lang="it-IT"/>
        </a:p>
      </dgm:t>
    </dgm:pt>
    <dgm:pt modelId="{5AB4C417-BB1D-164A-9FB4-55C332C49EA1}" type="sibTrans" cxnId="{A0EC99DF-833E-6645-A93D-1A597311D7AB}">
      <dgm:prSet/>
      <dgm:spPr/>
      <dgm:t>
        <a:bodyPr/>
        <a:lstStyle/>
        <a:p>
          <a:endParaRPr lang="it-IT"/>
        </a:p>
      </dgm:t>
    </dgm:pt>
    <dgm:pt modelId="{50449DB0-362F-BF46-9B6F-4942A6D56DDB}">
      <dgm:prSet phldrT="[Testo]"/>
      <dgm:spPr/>
      <dgm:t>
        <a:bodyPr/>
        <a:lstStyle/>
        <a:p>
          <a:r>
            <a:rPr lang="it-IT" dirty="0" err="1" smtClean="0"/>
            <a:t>Install</a:t>
          </a:r>
          <a:r>
            <a:rPr lang="it-IT" dirty="0" smtClean="0"/>
            <a:t> OpenMRS and Use </a:t>
          </a:r>
          <a:r>
            <a:rPr lang="it-IT" dirty="0" err="1" smtClean="0"/>
            <a:t>it</a:t>
          </a:r>
          <a:endParaRPr lang="it-IT" dirty="0"/>
        </a:p>
      </dgm:t>
    </dgm:pt>
    <dgm:pt modelId="{226293FC-085A-234E-9718-1872BE954C95}" type="parTrans" cxnId="{7DCE59A0-997C-7346-8E80-8121CCE92886}">
      <dgm:prSet/>
      <dgm:spPr/>
      <dgm:t>
        <a:bodyPr/>
        <a:lstStyle/>
        <a:p>
          <a:endParaRPr lang="it-IT"/>
        </a:p>
      </dgm:t>
    </dgm:pt>
    <dgm:pt modelId="{D53B46CF-E91F-D940-8690-D85D96EE53F3}" type="sibTrans" cxnId="{7DCE59A0-997C-7346-8E80-8121CCE92886}">
      <dgm:prSet/>
      <dgm:spPr/>
      <dgm:t>
        <a:bodyPr/>
        <a:lstStyle/>
        <a:p>
          <a:endParaRPr lang="it-IT"/>
        </a:p>
      </dgm:t>
    </dgm:pt>
    <dgm:pt modelId="{CBFA3117-649E-A942-BA19-3F691153F750}">
      <dgm:prSet phldrT="[Testo]"/>
      <dgm:spPr/>
      <dgm:t>
        <a:bodyPr/>
        <a:lstStyle/>
        <a:p>
          <a:r>
            <a:rPr lang="it-IT" dirty="0" smtClean="0"/>
            <a:t>DEVELOPERS</a:t>
          </a:r>
          <a:endParaRPr lang="it-IT" dirty="0"/>
        </a:p>
      </dgm:t>
    </dgm:pt>
    <dgm:pt modelId="{C2F4444C-E70A-374B-A06F-7CEAA4FCFEEA}" type="parTrans" cxnId="{587E6353-C732-0443-9F34-626409F84DFA}">
      <dgm:prSet/>
      <dgm:spPr/>
      <dgm:t>
        <a:bodyPr/>
        <a:lstStyle/>
        <a:p>
          <a:endParaRPr lang="it-IT"/>
        </a:p>
      </dgm:t>
    </dgm:pt>
    <dgm:pt modelId="{BE2DC1E8-7EFF-8D49-81EF-1686B10B8826}" type="sibTrans" cxnId="{587E6353-C732-0443-9F34-626409F84DFA}">
      <dgm:prSet/>
      <dgm:spPr/>
      <dgm:t>
        <a:bodyPr/>
        <a:lstStyle/>
        <a:p>
          <a:endParaRPr lang="it-IT"/>
        </a:p>
      </dgm:t>
    </dgm:pt>
    <dgm:pt modelId="{23F310FF-483F-BE49-B1FC-123619729ADE}">
      <dgm:prSet phldrT="[Testo]"/>
      <dgm:spPr/>
      <dgm:t>
        <a:bodyPr/>
        <a:lstStyle/>
        <a:p>
          <a:r>
            <a:rPr lang="it-IT" dirty="0" smtClean="0"/>
            <a:t>Information </a:t>
          </a:r>
          <a:r>
            <a:rPr lang="it-IT" dirty="0" err="1" smtClean="0"/>
            <a:t>scientists</a:t>
          </a:r>
          <a:r>
            <a:rPr lang="it-IT" dirty="0" smtClean="0"/>
            <a:t> </a:t>
          </a:r>
          <a:r>
            <a:rPr lang="it-IT" dirty="0" err="1" smtClean="0"/>
            <a:t>who</a:t>
          </a:r>
          <a:r>
            <a:rPr lang="it-IT" dirty="0" smtClean="0"/>
            <a:t> </a:t>
          </a:r>
          <a:r>
            <a:rPr lang="it-IT" dirty="0" err="1" smtClean="0"/>
            <a:t>develop</a:t>
          </a:r>
          <a:r>
            <a:rPr lang="it-IT" dirty="0" smtClean="0"/>
            <a:t> the source code</a:t>
          </a:r>
          <a:endParaRPr lang="it-IT" dirty="0"/>
        </a:p>
      </dgm:t>
    </dgm:pt>
    <dgm:pt modelId="{A83C66B8-CEA4-2043-AF1C-779B1DAE6A30}" type="parTrans" cxnId="{1986ED48-FB01-D040-8A44-58563EC90A4B}">
      <dgm:prSet/>
      <dgm:spPr/>
      <dgm:t>
        <a:bodyPr/>
        <a:lstStyle/>
        <a:p>
          <a:endParaRPr lang="it-IT"/>
        </a:p>
      </dgm:t>
    </dgm:pt>
    <dgm:pt modelId="{86C46CE8-5D0F-E244-BC96-D0692AD40E01}" type="sibTrans" cxnId="{1986ED48-FB01-D040-8A44-58563EC90A4B}">
      <dgm:prSet/>
      <dgm:spPr/>
      <dgm:t>
        <a:bodyPr/>
        <a:lstStyle/>
        <a:p>
          <a:endParaRPr lang="it-IT"/>
        </a:p>
      </dgm:t>
    </dgm:pt>
    <dgm:pt modelId="{81022AD5-D326-244D-A7DB-36782CD24034}">
      <dgm:prSet phldrT="[Testo]"/>
      <dgm:spPr/>
      <dgm:t>
        <a:bodyPr/>
        <a:lstStyle/>
        <a:p>
          <a:r>
            <a:rPr lang="it-IT" dirty="0" err="1" smtClean="0"/>
            <a:t>Rely</a:t>
          </a:r>
          <a:r>
            <a:rPr lang="it-IT" dirty="0" smtClean="0"/>
            <a:t> on the </a:t>
          </a:r>
          <a:r>
            <a:rPr lang="it-IT" dirty="0" err="1" smtClean="0"/>
            <a:t>development</a:t>
          </a:r>
          <a:r>
            <a:rPr lang="it-IT" dirty="0" smtClean="0"/>
            <a:t> community for new </a:t>
          </a:r>
          <a:r>
            <a:rPr lang="it-IT" dirty="0" err="1" smtClean="0"/>
            <a:t>features</a:t>
          </a:r>
          <a:r>
            <a:rPr lang="it-IT" dirty="0" smtClean="0"/>
            <a:t> </a:t>
          </a:r>
          <a:r>
            <a:rPr lang="it-IT" dirty="0" smtClean="0">
              <a:sym typeface="Wingdings"/>
            </a:rPr>
            <a:t> use </a:t>
          </a:r>
          <a:r>
            <a:rPr lang="it-IT" dirty="0" err="1" smtClean="0">
              <a:sym typeface="Wingdings"/>
            </a:rPr>
            <a:t>modules</a:t>
          </a:r>
          <a:endParaRPr lang="it-IT" dirty="0"/>
        </a:p>
      </dgm:t>
    </dgm:pt>
    <dgm:pt modelId="{B62E88FE-3A8A-4C42-BC49-279B2E44866C}" type="parTrans" cxnId="{8703DE71-4246-E840-937F-8CF6DBE52BD7}">
      <dgm:prSet/>
      <dgm:spPr/>
      <dgm:t>
        <a:bodyPr/>
        <a:lstStyle/>
        <a:p>
          <a:endParaRPr lang="it-IT"/>
        </a:p>
      </dgm:t>
    </dgm:pt>
    <dgm:pt modelId="{6C1BA163-2D4E-F741-A658-FA8FA124821A}" type="sibTrans" cxnId="{8703DE71-4246-E840-937F-8CF6DBE52BD7}">
      <dgm:prSet/>
      <dgm:spPr/>
      <dgm:t>
        <a:bodyPr/>
        <a:lstStyle/>
        <a:p>
          <a:endParaRPr lang="it-IT"/>
        </a:p>
      </dgm:t>
    </dgm:pt>
    <dgm:pt modelId="{D117A1F3-0CD2-454D-9DAC-FDD7E4238AF4}">
      <dgm:prSet phldrT="[Testo]"/>
      <dgm:spPr/>
      <dgm:t>
        <a:bodyPr/>
        <a:lstStyle/>
        <a:p>
          <a:r>
            <a:rPr lang="it-IT" dirty="0" smtClean="0"/>
            <a:t>Create the </a:t>
          </a:r>
          <a:r>
            <a:rPr lang="it-IT" dirty="0" err="1" smtClean="0"/>
            <a:t>dictionary</a:t>
          </a:r>
          <a:r>
            <a:rPr lang="it-IT" dirty="0" smtClean="0"/>
            <a:t> and the </a:t>
          </a:r>
          <a:r>
            <a:rPr lang="it-IT" dirty="0" err="1" smtClean="0"/>
            <a:t>forms</a:t>
          </a:r>
          <a:r>
            <a:rPr lang="it-IT" dirty="0" smtClean="0"/>
            <a:t> </a:t>
          </a:r>
          <a:r>
            <a:rPr lang="it-IT" dirty="0" err="1" smtClean="0"/>
            <a:t>useful</a:t>
          </a:r>
          <a:r>
            <a:rPr lang="it-IT" dirty="0" smtClean="0"/>
            <a:t> for </a:t>
          </a:r>
          <a:r>
            <a:rPr lang="it-IT" dirty="0" err="1" smtClean="0"/>
            <a:t>their</a:t>
          </a:r>
          <a:r>
            <a:rPr lang="it-IT" dirty="0" smtClean="0"/>
            <a:t> </a:t>
          </a:r>
          <a:r>
            <a:rPr lang="it-IT" dirty="0" err="1" smtClean="0"/>
            <a:t>implementation</a:t>
          </a:r>
          <a:endParaRPr lang="it-IT" dirty="0"/>
        </a:p>
      </dgm:t>
    </dgm:pt>
    <dgm:pt modelId="{C100DA20-B205-BD47-958E-757E48766C69}" type="parTrans" cxnId="{45F40583-F5A5-D74D-BA56-08AF2DC627ED}">
      <dgm:prSet/>
      <dgm:spPr/>
      <dgm:t>
        <a:bodyPr/>
        <a:lstStyle/>
        <a:p>
          <a:endParaRPr lang="it-IT"/>
        </a:p>
      </dgm:t>
    </dgm:pt>
    <dgm:pt modelId="{EF0E4A3B-1008-0848-8641-A412DB87FDA4}" type="sibTrans" cxnId="{45F40583-F5A5-D74D-BA56-08AF2DC627ED}">
      <dgm:prSet/>
      <dgm:spPr/>
      <dgm:t>
        <a:bodyPr/>
        <a:lstStyle/>
        <a:p>
          <a:endParaRPr lang="it-IT"/>
        </a:p>
      </dgm:t>
    </dgm:pt>
    <dgm:pt modelId="{EAEC4DBD-7BD9-304C-BC60-4A4DAFC29E6D}">
      <dgm:prSet phldrT="[Testo]"/>
      <dgm:spPr/>
      <dgm:t>
        <a:bodyPr/>
        <a:lstStyle/>
        <a:p>
          <a:r>
            <a:rPr lang="it-IT" dirty="0" smtClean="0"/>
            <a:t>Work </a:t>
          </a:r>
          <a:r>
            <a:rPr lang="it-IT" dirty="0" err="1" smtClean="0"/>
            <a:t>independently</a:t>
          </a:r>
          <a:r>
            <a:rPr lang="it-IT" dirty="0" smtClean="0"/>
            <a:t> or </a:t>
          </a:r>
          <a:r>
            <a:rPr lang="it-IT" dirty="0" err="1" smtClean="0"/>
            <a:t>after</a:t>
          </a:r>
          <a:r>
            <a:rPr lang="it-IT" dirty="0" smtClean="0"/>
            <a:t> </a:t>
          </a:r>
          <a:r>
            <a:rPr lang="it-IT" dirty="0" err="1" smtClean="0"/>
            <a:t>being</a:t>
          </a:r>
          <a:r>
            <a:rPr lang="it-IT" dirty="0" smtClean="0"/>
            <a:t> </a:t>
          </a:r>
          <a:r>
            <a:rPr lang="it-IT" dirty="0" err="1" smtClean="0"/>
            <a:t>committed</a:t>
          </a:r>
          <a:r>
            <a:rPr lang="it-IT" dirty="0" smtClean="0"/>
            <a:t> to a </a:t>
          </a:r>
          <a:r>
            <a:rPr lang="it-IT" dirty="0" err="1" smtClean="0"/>
            <a:t>project</a:t>
          </a:r>
          <a:endParaRPr lang="it-IT" dirty="0"/>
        </a:p>
      </dgm:t>
    </dgm:pt>
    <dgm:pt modelId="{AB76B2FB-8223-E04A-8F24-9A74A95FEBE2}" type="parTrans" cxnId="{610B71C1-64C8-024E-A277-62933C3C9D38}">
      <dgm:prSet/>
      <dgm:spPr/>
      <dgm:t>
        <a:bodyPr/>
        <a:lstStyle/>
        <a:p>
          <a:endParaRPr lang="it-IT"/>
        </a:p>
      </dgm:t>
    </dgm:pt>
    <dgm:pt modelId="{447BE816-5C97-5044-B512-2D0861FD751B}" type="sibTrans" cxnId="{610B71C1-64C8-024E-A277-62933C3C9D38}">
      <dgm:prSet/>
      <dgm:spPr/>
      <dgm:t>
        <a:bodyPr/>
        <a:lstStyle/>
        <a:p>
          <a:endParaRPr lang="it-IT"/>
        </a:p>
      </dgm:t>
    </dgm:pt>
    <dgm:pt modelId="{180582C0-835A-7B46-9460-4C2616FD40F8}">
      <dgm:prSet phldrT="[Testo]"/>
      <dgm:spPr/>
      <dgm:t>
        <a:bodyPr/>
        <a:lstStyle/>
        <a:p>
          <a:r>
            <a:rPr lang="it-IT" dirty="0" smtClean="0"/>
            <a:t>The source code </a:t>
          </a:r>
          <a:r>
            <a:rPr lang="it-IT" dirty="0" err="1" smtClean="0"/>
            <a:t>is</a:t>
          </a:r>
          <a:r>
            <a:rPr lang="it-IT" dirty="0" smtClean="0"/>
            <a:t> </a:t>
          </a:r>
          <a:r>
            <a:rPr lang="it-IT" dirty="0" err="1" smtClean="0"/>
            <a:t>available</a:t>
          </a:r>
          <a:endParaRPr lang="it-IT" dirty="0"/>
        </a:p>
      </dgm:t>
    </dgm:pt>
    <dgm:pt modelId="{FA2C5758-837A-3542-9DCB-FE90DB853BD2}" type="parTrans" cxnId="{439DA16B-60F3-9D49-928E-90E50C02E5A7}">
      <dgm:prSet/>
      <dgm:spPr/>
      <dgm:t>
        <a:bodyPr/>
        <a:lstStyle/>
        <a:p>
          <a:endParaRPr lang="it-IT"/>
        </a:p>
      </dgm:t>
    </dgm:pt>
    <dgm:pt modelId="{3C5F2147-B422-0B4B-B250-B6EB6051A876}" type="sibTrans" cxnId="{439DA16B-60F3-9D49-928E-90E50C02E5A7}">
      <dgm:prSet/>
      <dgm:spPr/>
      <dgm:t>
        <a:bodyPr/>
        <a:lstStyle/>
        <a:p>
          <a:endParaRPr lang="it-IT"/>
        </a:p>
      </dgm:t>
    </dgm:pt>
    <dgm:pt modelId="{7713B743-A27C-6542-BB80-2EA6882407FB}">
      <dgm:prSet phldrT="[Testo]"/>
      <dgm:spPr/>
      <dgm:t>
        <a:bodyPr/>
        <a:lstStyle/>
        <a:p>
          <a:r>
            <a:rPr lang="it-IT" dirty="0" err="1" smtClean="0"/>
            <a:t>There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a large </a:t>
          </a:r>
          <a:r>
            <a:rPr lang="it-IT" dirty="0" err="1" smtClean="0"/>
            <a:t>developer</a:t>
          </a:r>
          <a:r>
            <a:rPr lang="it-IT" dirty="0" smtClean="0"/>
            <a:t> community </a:t>
          </a:r>
          <a:r>
            <a:rPr lang="it-IT" dirty="0" err="1" smtClean="0"/>
            <a:t>around</a:t>
          </a:r>
          <a:r>
            <a:rPr lang="it-IT" dirty="0" smtClean="0"/>
            <a:t> the world</a:t>
          </a:r>
          <a:endParaRPr lang="it-IT" dirty="0"/>
        </a:p>
      </dgm:t>
    </dgm:pt>
    <dgm:pt modelId="{D3B7B32D-0B48-494D-A86F-88BF3D396319}" type="parTrans" cxnId="{EE3CD424-EF0F-B943-A626-4B4AEB6A2CAB}">
      <dgm:prSet/>
      <dgm:spPr/>
      <dgm:t>
        <a:bodyPr/>
        <a:lstStyle/>
        <a:p>
          <a:endParaRPr lang="it-IT"/>
        </a:p>
      </dgm:t>
    </dgm:pt>
    <dgm:pt modelId="{761CA5E4-539E-B547-BF8E-67DAE73393F1}" type="sibTrans" cxnId="{EE3CD424-EF0F-B943-A626-4B4AEB6A2CAB}">
      <dgm:prSet/>
      <dgm:spPr/>
      <dgm:t>
        <a:bodyPr/>
        <a:lstStyle/>
        <a:p>
          <a:endParaRPr lang="it-IT"/>
        </a:p>
      </dgm:t>
    </dgm:pt>
    <dgm:pt modelId="{FE10A857-5A2C-7247-8F8E-EEC83D7EB46B}">
      <dgm:prSet phldrT="[Testo]"/>
      <dgm:spPr/>
      <dgm:t>
        <a:bodyPr/>
        <a:lstStyle/>
        <a:p>
          <a:r>
            <a:rPr lang="it-IT" dirty="0" err="1" smtClean="0"/>
            <a:t>Develop</a:t>
          </a:r>
          <a:r>
            <a:rPr lang="it-IT" dirty="0" smtClean="0"/>
            <a:t> </a:t>
          </a:r>
          <a:r>
            <a:rPr lang="it-IT" dirty="0" err="1" smtClean="0"/>
            <a:t>modules</a:t>
          </a:r>
          <a:endParaRPr lang="it-IT" dirty="0"/>
        </a:p>
      </dgm:t>
    </dgm:pt>
    <dgm:pt modelId="{6B709C68-6B69-3741-B1CA-277EF9819EC5}" type="parTrans" cxnId="{E3FCF068-F4C5-9A4C-9BFC-9893389B903D}">
      <dgm:prSet/>
      <dgm:spPr/>
      <dgm:t>
        <a:bodyPr/>
        <a:lstStyle/>
        <a:p>
          <a:endParaRPr lang="it-IT"/>
        </a:p>
      </dgm:t>
    </dgm:pt>
    <dgm:pt modelId="{60C032E2-A32A-7044-A068-F35D2A2FC132}" type="sibTrans" cxnId="{E3FCF068-F4C5-9A4C-9BFC-9893389B903D}">
      <dgm:prSet/>
      <dgm:spPr/>
      <dgm:t>
        <a:bodyPr/>
        <a:lstStyle/>
        <a:p>
          <a:endParaRPr lang="it-IT"/>
        </a:p>
      </dgm:t>
    </dgm:pt>
    <dgm:pt modelId="{C13BE4F2-6171-2640-BE68-C6C7C281642A}" type="pres">
      <dgm:prSet presAssocID="{96E27569-F975-6948-B41E-01F20B637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373DC5-9C77-DD41-968B-9919F2453F4F}" type="pres">
      <dgm:prSet presAssocID="{23728719-1BF3-954A-BDCB-097139655D49}" presName="composite" presStyleCnt="0"/>
      <dgm:spPr/>
    </dgm:pt>
    <dgm:pt modelId="{0737789A-13E6-414A-AE6B-67948316AF04}" type="pres">
      <dgm:prSet presAssocID="{23728719-1BF3-954A-BDCB-097139655D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4D23C7-3062-634E-8ACA-1E1FFF21DBA2}" type="pres">
      <dgm:prSet presAssocID="{23728719-1BF3-954A-BDCB-097139655D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EBDC92-338D-DE4E-90ED-D5926090B403}" type="pres">
      <dgm:prSet presAssocID="{9D4EBBAE-4D16-2D4B-A1A9-3482FC758D12}" presName="space" presStyleCnt="0"/>
      <dgm:spPr/>
    </dgm:pt>
    <dgm:pt modelId="{C4EFF3C2-0369-0046-A59D-7DFB17E802C6}" type="pres">
      <dgm:prSet presAssocID="{CBFA3117-649E-A942-BA19-3F691153F750}" presName="composite" presStyleCnt="0"/>
      <dgm:spPr/>
    </dgm:pt>
    <dgm:pt modelId="{EE1B256F-F0AF-7C49-9175-32B725A33F8D}" type="pres">
      <dgm:prSet presAssocID="{CBFA3117-649E-A942-BA19-3F691153F75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5ED86-C537-CD4F-BB00-91CE549163B1}" type="pres">
      <dgm:prSet presAssocID="{CBFA3117-649E-A942-BA19-3F691153F75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D76996-6E06-9B4D-9132-BEFB42F3CE79}" type="presOf" srcId="{7713B743-A27C-6542-BB80-2EA6882407FB}" destId="{27E5ED86-C537-CD4F-BB00-91CE549163B1}" srcOrd="0" destOrd="3" presId="urn:microsoft.com/office/officeart/2005/8/layout/hList1"/>
    <dgm:cxn modelId="{D00AF865-BF05-144E-90AC-A579BAD9A816}" type="presOf" srcId="{180582C0-835A-7B46-9460-4C2616FD40F8}" destId="{27E5ED86-C537-CD4F-BB00-91CE549163B1}" srcOrd="0" destOrd="2" presId="urn:microsoft.com/office/officeart/2005/8/layout/hList1"/>
    <dgm:cxn modelId="{27FE7154-3CBA-F74D-B709-28DA696BD652}" type="presOf" srcId="{EE1A25B0-EB3D-7244-B0D6-1961C689321B}" destId="{7F4D23C7-3062-634E-8ACA-1E1FFF21DBA2}" srcOrd="0" destOrd="0" presId="urn:microsoft.com/office/officeart/2005/8/layout/hList1"/>
    <dgm:cxn modelId="{439DA16B-60F3-9D49-928E-90E50C02E5A7}" srcId="{CBFA3117-649E-A942-BA19-3F691153F750}" destId="{180582C0-835A-7B46-9460-4C2616FD40F8}" srcOrd="2" destOrd="0" parTransId="{FA2C5758-837A-3542-9DCB-FE90DB853BD2}" sibTransId="{3C5F2147-B422-0B4B-B250-B6EB6051A876}"/>
    <dgm:cxn modelId="{610B71C1-64C8-024E-A277-62933C3C9D38}" srcId="{CBFA3117-649E-A942-BA19-3F691153F750}" destId="{EAEC4DBD-7BD9-304C-BC60-4A4DAFC29E6D}" srcOrd="1" destOrd="0" parTransId="{AB76B2FB-8223-E04A-8F24-9A74A95FEBE2}" sibTransId="{447BE816-5C97-5044-B512-2D0861FD751B}"/>
    <dgm:cxn modelId="{5E2C90E4-BB31-E849-8608-8E1E4AF77242}" type="presOf" srcId="{EAEC4DBD-7BD9-304C-BC60-4A4DAFC29E6D}" destId="{27E5ED86-C537-CD4F-BB00-91CE549163B1}" srcOrd="0" destOrd="1" presId="urn:microsoft.com/office/officeart/2005/8/layout/hList1"/>
    <dgm:cxn modelId="{689E2748-0BF0-B245-9F7A-BCFB3C2F8812}" type="presOf" srcId="{50449DB0-362F-BF46-9B6F-4942A6D56DDB}" destId="{7F4D23C7-3062-634E-8ACA-1E1FFF21DBA2}" srcOrd="0" destOrd="1" presId="urn:microsoft.com/office/officeart/2005/8/layout/hList1"/>
    <dgm:cxn modelId="{A0EC99DF-833E-6645-A93D-1A597311D7AB}" srcId="{23728719-1BF3-954A-BDCB-097139655D49}" destId="{EE1A25B0-EB3D-7244-B0D6-1961C689321B}" srcOrd="0" destOrd="0" parTransId="{5D8EAD05-CB0C-054B-86EA-A69114E2AE42}" sibTransId="{5AB4C417-BB1D-164A-9FB4-55C332C49EA1}"/>
    <dgm:cxn modelId="{EE3CD424-EF0F-B943-A626-4B4AEB6A2CAB}" srcId="{CBFA3117-649E-A942-BA19-3F691153F750}" destId="{7713B743-A27C-6542-BB80-2EA6882407FB}" srcOrd="3" destOrd="0" parTransId="{D3B7B32D-0B48-494D-A86F-88BF3D396319}" sibTransId="{761CA5E4-539E-B547-BF8E-67DAE73393F1}"/>
    <dgm:cxn modelId="{71E880F5-8506-AA49-9293-F15F3E1E7FE8}" type="presOf" srcId="{81022AD5-D326-244D-A7DB-36782CD24034}" destId="{7F4D23C7-3062-634E-8ACA-1E1FFF21DBA2}" srcOrd="0" destOrd="3" presId="urn:microsoft.com/office/officeart/2005/8/layout/hList1"/>
    <dgm:cxn modelId="{32BCDE94-0E17-DE4F-83DD-EA0676924DDD}" type="presOf" srcId="{FE10A857-5A2C-7247-8F8E-EEC83D7EB46B}" destId="{27E5ED86-C537-CD4F-BB00-91CE549163B1}" srcOrd="0" destOrd="4" presId="urn:microsoft.com/office/officeart/2005/8/layout/hList1"/>
    <dgm:cxn modelId="{9A54C1DD-9DF8-9449-8110-872D1D8F308B}" type="presOf" srcId="{96E27569-F975-6948-B41E-01F20B63766A}" destId="{C13BE4F2-6171-2640-BE68-C6C7C281642A}" srcOrd="0" destOrd="0" presId="urn:microsoft.com/office/officeart/2005/8/layout/hList1"/>
    <dgm:cxn modelId="{A3482C01-26FC-DA48-B95C-2E76CA69B324}" type="presOf" srcId="{23728719-1BF3-954A-BDCB-097139655D49}" destId="{0737789A-13E6-414A-AE6B-67948316AF04}" srcOrd="0" destOrd="0" presId="urn:microsoft.com/office/officeart/2005/8/layout/hList1"/>
    <dgm:cxn modelId="{4DC13764-B124-4F43-9F50-83F37BE6A932}" type="presOf" srcId="{D117A1F3-0CD2-454D-9DAC-FDD7E4238AF4}" destId="{7F4D23C7-3062-634E-8ACA-1E1FFF21DBA2}" srcOrd="0" destOrd="2" presId="urn:microsoft.com/office/officeart/2005/8/layout/hList1"/>
    <dgm:cxn modelId="{E3FCF068-F4C5-9A4C-9BFC-9893389B903D}" srcId="{CBFA3117-649E-A942-BA19-3F691153F750}" destId="{FE10A857-5A2C-7247-8F8E-EEC83D7EB46B}" srcOrd="4" destOrd="0" parTransId="{6B709C68-6B69-3741-B1CA-277EF9819EC5}" sibTransId="{60C032E2-A32A-7044-A068-F35D2A2FC132}"/>
    <dgm:cxn modelId="{8703DE71-4246-E840-937F-8CF6DBE52BD7}" srcId="{23728719-1BF3-954A-BDCB-097139655D49}" destId="{81022AD5-D326-244D-A7DB-36782CD24034}" srcOrd="3" destOrd="0" parTransId="{B62E88FE-3A8A-4C42-BC49-279B2E44866C}" sibTransId="{6C1BA163-2D4E-F741-A658-FA8FA124821A}"/>
    <dgm:cxn modelId="{1986ED48-FB01-D040-8A44-58563EC90A4B}" srcId="{CBFA3117-649E-A942-BA19-3F691153F750}" destId="{23F310FF-483F-BE49-B1FC-123619729ADE}" srcOrd="0" destOrd="0" parTransId="{A83C66B8-CEA4-2043-AF1C-779B1DAE6A30}" sibTransId="{86C46CE8-5D0F-E244-BC96-D0692AD40E01}"/>
    <dgm:cxn modelId="{7DCE59A0-997C-7346-8E80-8121CCE92886}" srcId="{23728719-1BF3-954A-BDCB-097139655D49}" destId="{50449DB0-362F-BF46-9B6F-4942A6D56DDB}" srcOrd="1" destOrd="0" parTransId="{226293FC-085A-234E-9718-1872BE954C95}" sibTransId="{D53B46CF-E91F-D940-8690-D85D96EE53F3}"/>
    <dgm:cxn modelId="{321C7E03-67B9-2545-A39B-A8EB1815AEC1}" type="presOf" srcId="{CBFA3117-649E-A942-BA19-3F691153F750}" destId="{EE1B256F-F0AF-7C49-9175-32B725A33F8D}" srcOrd="0" destOrd="0" presId="urn:microsoft.com/office/officeart/2005/8/layout/hList1"/>
    <dgm:cxn modelId="{587E6353-C732-0443-9F34-626409F84DFA}" srcId="{96E27569-F975-6948-B41E-01F20B63766A}" destId="{CBFA3117-649E-A942-BA19-3F691153F750}" srcOrd="1" destOrd="0" parTransId="{C2F4444C-E70A-374B-A06F-7CEAA4FCFEEA}" sibTransId="{BE2DC1E8-7EFF-8D49-81EF-1686B10B8826}"/>
    <dgm:cxn modelId="{45F40583-F5A5-D74D-BA56-08AF2DC627ED}" srcId="{23728719-1BF3-954A-BDCB-097139655D49}" destId="{D117A1F3-0CD2-454D-9DAC-FDD7E4238AF4}" srcOrd="2" destOrd="0" parTransId="{C100DA20-B205-BD47-958E-757E48766C69}" sibTransId="{EF0E4A3B-1008-0848-8641-A412DB87FDA4}"/>
    <dgm:cxn modelId="{FDD5D550-26E0-C74C-B2CD-82256D7A5359}" type="presOf" srcId="{23F310FF-483F-BE49-B1FC-123619729ADE}" destId="{27E5ED86-C537-CD4F-BB00-91CE549163B1}" srcOrd="0" destOrd="0" presId="urn:microsoft.com/office/officeart/2005/8/layout/hList1"/>
    <dgm:cxn modelId="{383BCD0C-4A14-0842-B56D-788D3C45D4A9}" srcId="{96E27569-F975-6948-B41E-01F20B63766A}" destId="{23728719-1BF3-954A-BDCB-097139655D49}" srcOrd="0" destOrd="0" parTransId="{0DBBDED9-1089-B642-ABC0-DD81BA140759}" sibTransId="{9D4EBBAE-4D16-2D4B-A1A9-3482FC758D12}"/>
    <dgm:cxn modelId="{81C814F6-5BF3-064C-92B0-D28E98767278}" type="presParOf" srcId="{C13BE4F2-6171-2640-BE68-C6C7C281642A}" destId="{50373DC5-9C77-DD41-968B-9919F2453F4F}" srcOrd="0" destOrd="0" presId="urn:microsoft.com/office/officeart/2005/8/layout/hList1"/>
    <dgm:cxn modelId="{AFF173CA-7B3F-D344-84DD-77F462B56B9E}" type="presParOf" srcId="{50373DC5-9C77-DD41-968B-9919F2453F4F}" destId="{0737789A-13E6-414A-AE6B-67948316AF04}" srcOrd="0" destOrd="0" presId="urn:microsoft.com/office/officeart/2005/8/layout/hList1"/>
    <dgm:cxn modelId="{27717FE9-DEFC-8B4B-8724-3BBC1D798956}" type="presParOf" srcId="{50373DC5-9C77-DD41-968B-9919F2453F4F}" destId="{7F4D23C7-3062-634E-8ACA-1E1FFF21DBA2}" srcOrd="1" destOrd="0" presId="urn:microsoft.com/office/officeart/2005/8/layout/hList1"/>
    <dgm:cxn modelId="{4169F645-3B2D-6B44-A09B-1FF8BE12483B}" type="presParOf" srcId="{C13BE4F2-6171-2640-BE68-C6C7C281642A}" destId="{70EBDC92-338D-DE4E-90ED-D5926090B403}" srcOrd="1" destOrd="0" presId="urn:microsoft.com/office/officeart/2005/8/layout/hList1"/>
    <dgm:cxn modelId="{8A1F24AF-5AFA-1348-8746-72038F223AAE}" type="presParOf" srcId="{C13BE4F2-6171-2640-BE68-C6C7C281642A}" destId="{C4EFF3C2-0369-0046-A59D-7DFB17E802C6}" srcOrd="2" destOrd="0" presId="urn:microsoft.com/office/officeart/2005/8/layout/hList1"/>
    <dgm:cxn modelId="{AFFF931D-69F1-9149-95C4-90F35F5835FA}" type="presParOf" srcId="{C4EFF3C2-0369-0046-A59D-7DFB17E802C6}" destId="{EE1B256F-F0AF-7C49-9175-32B725A33F8D}" srcOrd="0" destOrd="0" presId="urn:microsoft.com/office/officeart/2005/8/layout/hList1"/>
    <dgm:cxn modelId="{DD92670E-7CA9-F640-9CDE-565DCC916055}" type="presParOf" srcId="{C4EFF3C2-0369-0046-A59D-7DFB17E802C6}" destId="{27E5ED86-C537-CD4F-BB00-91CE549163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7789A-13E6-414A-AE6B-67948316AF04}">
      <dsp:nvSpPr>
        <dsp:cNvPr id="0" name=""/>
        <dsp:cNvSpPr/>
      </dsp:nvSpPr>
      <dsp:spPr>
        <a:xfrm>
          <a:off x="39" y="155446"/>
          <a:ext cx="3768606" cy="6624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IMPLEMENTERS</a:t>
          </a:r>
          <a:endParaRPr lang="it-IT" sz="2300" kern="1200" dirty="0"/>
        </a:p>
      </dsp:txBody>
      <dsp:txXfrm>
        <a:off x="39" y="155446"/>
        <a:ext cx="3768606" cy="662400"/>
      </dsp:txXfrm>
    </dsp:sp>
    <dsp:sp modelId="{7F4D23C7-3062-634E-8ACA-1E1FFF21DBA2}">
      <dsp:nvSpPr>
        <dsp:cNvPr id="0" name=""/>
        <dsp:cNvSpPr/>
      </dsp:nvSpPr>
      <dsp:spPr>
        <a:xfrm>
          <a:off x="39" y="817846"/>
          <a:ext cx="3768606" cy="386701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smtClean="0"/>
            <a:t>Clinics/Hospitals in </a:t>
          </a:r>
          <a:r>
            <a:rPr lang="it-IT" sz="2300" kern="1200" dirty="0" err="1" smtClean="0"/>
            <a:t>need</a:t>
          </a:r>
          <a:r>
            <a:rPr lang="it-IT" sz="2300" kern="1200" dirty="0" smtClean="0"/>
            <a:t> of the EHR </a:t>
          </a:r>
          <a:r>
            <a:rPr lang="it-IT" sz="2300" kern="1200" dirty="0" err="1" smtClean="0"/>
            <a:t>system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err="1" smtClean="0"/>
            <a:t>Install</a:t>
          </a:r>
          <a:r>
            <a:rPr lang="it-IT" sz="2300" kern="1200" dirty="0" smtClean="0"/>
            <a:t> OpenMRS and Use </a:t>
          </a:r>
          <a:r>
            <a:rPr lang="it-IT" sz="2300" kern="1200" dirty="0" err="1" smtClean="0"/>
            <a:t>it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smtClean="0"/>
            <a:t>Create the </a:t>
          </a:r>
          <a:r>
            <a:rPr lang="it-IT" sz="2300" kern="1200" dirty="0" err="1" smtClean="0"/>
            <a:t>dictionary</a:t>
          </a:r>
          <a:r>
            <a:rPr lang="it-IT" sz="2300" kern="1200" dirty="0" smtClean="0"/>
            <a:t> and the </a:t>
          </a:r>
          <a:r>
            <a:rPr lang="it-IT" sz="2300" kern="1200" dirty="0" err="1" smtClean="0"/>
            <a:t>forms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useful</a:t>
          </a:r>
          <a:r>
            <a:rPr lang="it-IT" sz="2300" kern="1200" dirty="0" smtClean="0"/>
            <a:t> for </a:t>
          </a:r>
          <a:r>
            <a:rPr lang="it-IT" sz="2300" kern="1200" dirty="0" err="1" smtClean="0"/>
            <a:t>their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implementation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err="1" smtClean="0"/>
            <a:t>Rely</a:t>
          </a:r>
          <a:r>
            <a:rPr lang="it-IT" sz="2300" kern="1200" dirty="0" smtClean="0"/>
            <a:t> on the </a:t>
          </a:r>
          <a:r>
            <a:rPr lang="it-IT" sz="2300" kern="1200" dirty="0" err="1" smtClean="0"/>
            <a:t>development</a:t>
          </a:r>
          <a:r>
            <a:rPr lang="it-IT" sz="2300" kern="1200" dirty="0" smtClean="0"/>
            <a:t> community for new </a:t>
          </a:r>
          <a:r>
            <a:rPr lang="it-IT" sz="2300" kern="1200" dirty="0" err="1" smtClean="0"/>
            <a:t>features</a:t>
          </a:r>
          <a:r>
            <a:rPr lang="it-IT" sz="2300" kern="1200" dirty="0" smtClean="0"/>
            <a:t> </a:t>
          </a:r>
          <a:r>
            <a:rPr lang="it-IT" sz="2300" kern="1200" dirty="0" smtClean="0">
              <a:sym typeface="Wingdings"/>
            </a:rPr>
            <a:t> use </a:t>
          </a:r>
          <a:r>
            <a:rPr lang="it-IT" sz="2300" kern="1200" dirty="0" err="1" smtClean="0">
              <a:sym typeface="Wingdings"/>
            </a:rPr>
            <a:t>modules</a:t>
          </a:r>
          <a:endParaRPr lang="it-IT" sz="2300" kern="1200" dirty="0"/>
        </a:p>
      </dsp:txBody>
      <dsp:txXfrm>
        <a:off x="39" y="817846"/>
        <a:ext cx="3768606" cy="3867018"/>
      </dsp:txXfrm>
    </dsp:sp>
    <dsp:sp modelId="{EE1B256F-F0AF-7C49-9175-32B725A33F8D}">
      <dsp:nvSpPr>
        <dsp:cNvPr id="0" name=""/>
        <dsp:cNvSpPr/>
      </dsp:nvSpPr>
      <dsp:spPr>
        <a:xfrm>
          <a:off x="4296250" y="155446"/>
          <a:ext cx="3768606" cy="6624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-32532"/>
              <a:lumOff val="52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DEVELOPERS</a:t>
          </a:r>
          <a:endParaRPr lang="it-IT" sz="2300" kern="1200" dirty="0"/>
        </a:p>
      </dsp:txBody>
      <dsp:txXfrm>
        <a:off x="4296250" y="155446"/>
        <a:ext cx="3768606" cy="662400"/>
      </dsp:txXfrm>
    </dsp:sp>
    <dsp:sp modelId="{27E5ED86-C537-CD4F-BB00-91CE549163B1}">
      <dsp:nvSpPr>
        <dsp:cNvPr id="0" name=""/>
        <dsp:cNvSpPr/>
      </dsp:nvSpPr>
      <dsp:spPr>
        <a:xfrm>
          <a:off x="4296250" y="817846"/>
          <a:ext cx="3768606" cy="386701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smtClean="0"/>
            <a:t>Information </a:t>
          </a:r>
          <a:r>
            <a:rPr lang="it-IT" sz="2300" kern="1200" dirty="0" err="1" smtClean="0"/>
            <a:t>scientists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who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develop</a:t>
          </a:r>
          <a:r>
            <a:rPr lang="it-IT" sz="2300" kern="1200" dirty="0" smtClean="0"/>
            <a:t> the source code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smtClean="0"/>
            <a:t>Work </a:t>
          </a:r>
          <a:r>
            <a:rPr lang="it-IT" sz="2300" kern="1200" dirty="0" err="1" smtClean="0"/>
            <a:t>independently</a:t>
          </a:r>
          <a:r>
            <a:rPr lang="it-IT" sz="2300" kern="1200" dirty="0" smtClean="0"/>
            <a:t> or </a:t>
          </a:r>
          <a:r>
            <a:rPr lang="it-IT" sz="2300" kern="1200" dirty="0" err="1" smtClean="0"/>
            <a:t>after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being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committed</a:t>
          </a:r>
          <a:r>
            <a:rPr lang="it-IT" sz="2300" kern="1200" dirty="0" smtClean="0"/>
            <a:t> to a </a:t>
          </a:r>
          <a:r>
            <a:rPr lang="it-IT" sz="2300" kern="1200" dirty="0" err="1" smtClean="0"/>
            <a:t>project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smtClean="0"/>
            <a:t>The source code </a:t>
          </a:r>
          <a:r>
            <a:rPr lang="it-IT" sz="2300" kern="1200" dirty="0" err="1" smtClean="0"/>
            <a:t>is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available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err="1" smtClean="0"/>
            <a:t>There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is</a:t>
          </a:r>
          <a:r>
            <a:rPr lang="it-IT" sz="2300" kern="1200" dirty="0" smtClean="0"/>
            <a:t> a large </a:t>
          </a:r>
          <a:r>
            <a:rPr lang="it-IT" sz="2300" kern="1200" dirty="0" err="1" smtClean="0"/>
            <a:t>developer</a:t>
          </a:r>
          <a:r>
            <a:rPr lang="it-IT" sz="2300" kern="1200" dirty="0" smtClean="0"/>
            <a:t> community </a:t>
          </a:r>
          <a:r>
            <a:rPr lang="it-IT" sz="2300" kern="1200" dirty="0" err="1" smtClean="0"/>
            <a:t>around</a:t>
          </a:r>
          <a:r>
            <a:rPr lang="it-IT" sz="2300" kern="1200" dirty="0" smtClean="0"/>
            <a:t> the world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 err="1" smtClean="0"/>
            <a:t>Develop</a:t>
          </a:r>
          <a:r>
            <a:rPr lang="it-IT" sz="2300" kern="1200" dirty="0" smtClean="0"/>
            <a:t> </a:t>
          </a:r>
          <a:r>
            <a:rPr lang="it-IT" sz="2300" kern="1200" dirty="0" err="1" smtClean="0"/>
            <a:t>modules</a:t>
          </a:r>
          <a:endParaRPr lang="it-IT" sz="2300" kern="1200" dirty="0"/>
        </a:p>
      </dsp:txBody>
      <dsp:txXfrm>
        <a:off x="4296250" y="817846"/>
        <a:ext cx="3768606" cy="3867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B7EA78-3E67-4CBD-8AD6-E10BB18C2104}" type="datetime1">
              <a:rPr lang="en-US"/>
              <a:pPr>
                <a:defRPr/>
              </a:pPr>
              <a:t>3/29/17</a:t>
            </a:fld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MOSE – University of Trieste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14A05-0957-471D-AF97-0A942659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6" descr="logo mose virtual 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61418" cy="50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24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55C9F3-FDBA-401D-98B5-A0109CCF4F3E}" type="datetime1">
              <a:rPr lang="en-US"/>
              <a:pPr>
                <a:defRPr/>
              </a:pPr>
              <a:t>3/29/17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193"/>
            <a:ext cx="5438748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FEE645-F367-4292-A8D2-85CF5B8A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-762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Università</a:t>
            </a:r>
            <a:r>
              <a:rPr lang="it-IT" sz="1400" b="1" baseline="0" dirty="0" smtClean="0">
                <a:solidFill>
                  <a:schemeClr val="bg1"/>
                </a:solidFill>
                <a:latin typeface="MetaPlusBold" charset="0"/>
              </a:rPr>
              <a:t> degli Studi di </a:t>
            </a: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Trieste</a:t>
            </a:r>
          </a:p>
          <a:p>
            <a:pPr algn="ctr"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it-IT" sz="2000" b="1" dirty="0">
                <a:latin typeface="MetaPlusBold" charset="0"/>
              </a:rPr>
              <a:t>Dipartimento di </a:t>
            </a:r>
            <a:r>
              <a:rPr lang="it-IT" sz="2000" b="1" dirty="0" smtClean="0">
                <a:latin typeface="MetaPlusBold" charset="0"/>
              </a:rPr>
              <a:t>Ingegneria e Architettura</a:t>
            </a:r>
            <a:endParaRPr lang="it-IT" sz="2000" b="1" dirty="0">
              <a:latin typeface="MetaPlusBold" charset="0"/>
            </a:endParaRPr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46510" y="683179"/>
            <a:ext cx="2950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Corso</a:t>
            </a:r>
            <a:r>
              <a:rPr lang="it-IT" sz="1400" b="1" baseline="0" dirty="0" smtClean="0">
                <a:solidFill>
                  <a:schemeClr val="bg1"/>
                </a:solidFill>
                <a:latin typeface="MetaPlusBold" charset="0"/>
              </a:rPr>
              <a:t> di Laurea Magistrale in INGEGNERIA CLINICA</a:t>
            </a: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r>
              <a:rPr lang="it-IT" smtClean="0"/>
              <a:t>Drag picture to placeholder or click icon to add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r>
              <a:rPr lang="it-IT" smtClean="0"/>
              <a:t>Drag picture to placeholder or click icon to add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7475" y="152400"/>
            <a:ext cx="136207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ACCD-0CF8-4060-96E9-D9FBDDE9E2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7475" y="152400"/>
            <a:ext cx="136207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A998-72AA-47C0-95B0-465A4333D5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42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hyperlink" Target="http://www.units.it/" TargetMode="Externa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 smtClean="0"/>
          </a:p>
        </p:txBody>
      </p:sp>
      <p:pic>
        <p:nvPicPr>
          <p:cNvPr id="11" name="Picture 2" descr="Università� degli Studi di Trieste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02" y="1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5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OpenMRS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/>
              <a:t>Corso di Informatica Medica</a:t>
            </a:r>
          </a:p>
          <a:p>
            <a:r>
              <a:rPr lang="it-IT" dirty="0"/>
              <a:t>Docente Sara Renata Francesca MARCEGLIA</a:t>
            </a:r>
            <a:endParaRPr lang="en-US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/>
          <a:srcRect r="36703"/>
          <a:stretch/>
        </p:blipFill>
        <p:spPr>
          <a:xfrm>
            <a:off x="5334000" y="787401"/>
            <a:ext cx="36576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DATA MODEL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6A998-72AA-47C0-95B0-465A4333D53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88" y="1251345"/>
            <a:ext cx="6713612" cy="54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9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GET INVOLVED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2" y="1293998"/>
            <a:ext cx="7808168" cy="54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OpenMRS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558"/>
            <a:ext cx="5935844" cy="33164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1193413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/>
              <a:t>http://</a:t>
            </a:r>
            <a:r>
              <a:rPr lang="en-US" sz="1800" dirty="0" err="1"/>
              <a:t>openmrs.org</a:t>
            </a:r>
            <a:r>
              <a:rPr lang="en-US" sz="1800" dirty="0"/>
              <a:t>/download/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12" y="1586557"/>
            <a:ext cx="3051804" cy="1690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954275"/>
            <a:ext cx="5486400" cy="29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 ENVIRONMENT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3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STANDALONE EDITION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389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486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Username: admin</a:t>
            </a:r>
          </a:p>
          <a:p>
            <a:r>
              <a:rPr lang="en-US" sz="2800" dirty="0" smtClean="0"/>
              <a:t>Password: Admin123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724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Choose the location for </a:t>
            </a:r>
            <a:r>
              <a:rPr lang="en-US" sz="2000" smtClean="0"/>
              <a:t>the session</a:t>
            </a:r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19400" y="434340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5857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922"/>
            <a:ext cx="9144000" cy="40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4"/>
            <a:ext cx="9144000" cy="57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576"/>
            <a:ext cx="9144000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VISIT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3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OPENMRS: LOCATIONS AROUND THE WORLD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4" y="1371600"/>
            <a:ext cx="8845348" cy="4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VITALS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449"/>
            <a:ext cx="9144000" cy="51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1295400"/>
            <a:ext cx="8405913" cy="5351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3200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 diagnosis is chosen from </a:t>
            </a:r>
            <a:r>
              <a:rPr lang="en-US" sz="1800" smtClean="0"/>
              <a:t>the dictionary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575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3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DICTIONARY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151"/>
            <a:ext cx="9144000" cy="28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CONCEPT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7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QUESTION&amp;ANSWER CONCEPTS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393"/>
            <a:ext cx="9144000" cy="4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NEW 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create a form that contains: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CASE DETAILS</a:t>
            </a:r>
            <a:endParaRPr lang="en-US" dirty="0"/>
          </a:p>
          <a:p>
            <a:pPr marL="0" indent="0">
              <a:buNone/>
            </a:pPr>
            <a:r>
              <a:rPr lang="en-US" sz="2000" b="1" dirty="0"/>
              <a:t>Age:___________________________________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Gender: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□ Male</a:t>
            </a:r>
          </a:p>
          <a:p>
            <a:pPr marL="0" indent="0">
              <a:buNone/>
            </a:pPr>
            <a:r>
              <a:rPr lang="en-US" sz="2000" dirty="0"/>
              <a:t>□ Female</a:t>
            </a:r>
          </a:p>
          <a:p>
            <a:pPr marL="0" indent="0">
              <a:buNone/>
            </a:pPr>
            <a:r>
              <a:rPr lang="en-US" sz="2000" b="1" dirty="0"/>
              <a:t>Diagnosis:______________________________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Years of disease history:__________________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Predominant side: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□ Left</a:t>
            </a:r>
          </a:p>
          <a:p>
            <a:pPr marL="0" indent="0">
              <a:buNone/>
            </a:pPr>
            <a:r>
              <a:rPr lang="en-US" sz="2000" dirty="0"/>
              <a:t>□ Right</a:t>
            </a:r>
          </a:p>
          <a:p>
            <a:pPr marL="0" indent="0">
              <a:buNone/>
            </a:pPr>
            <a:r>
              <a:rPr lang="en-US" sz="2000" b="1" dirty="0"/>
              <a:t>Date of implant:_________________________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Target structure:________________________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dirty="0" smtClean="0">
                <a:sym typeface="Wingdings"/>
              </a:rPr>
              <a:t>question with numeric answer</a:t>
            </a:r>
          </a:p>
          <a:p>
            <a:pPr lvl="1"/>
            <a:r>
              <a:rPr lang="en-US" dirty="0" smtClean="0">
                <a:sym typeface="Wingdings"/>
              </a:rPr>
              <a:t>Equivalent to SNOMED </a:t>
            </a:r>
            <a:r>
              <a:rPr lang="en-US" dirty="0">
                <a:sym typeface="Wingdings"/>
              </a:rPr>
              <a:t>CT “current chronological age	</a:t>
            </a:r>
            <a:r>
              <a:rPr lang="en-US" dirty="0" smtClean="0">
                <a:sym typeface="Wingdings"/>
              </a:rPr>
              <a:t>“ code: 424144002</a:t>
            </a:r>
          </a:p>
          <a:p>
            <a:r>
              <a:rPr lang="en-US" dirty="0" smtClean="0">
                <a:sym typeface="Wingdings"/>
              </a:rPr>
              <a:t>Gender </a:t>
            </a:r>
          </a:p>
          <a:p>
            <a:pPr lvl="1"/>
            <a:r>
              <a:rPr lang="en-US" dirty="0" smtClean="0">
                <a:sym typeface="Wingdings"/>
              </a:rPr>
              <a:t>Question with answers “male” and “female”</a:t>
            </a:r>
          </a:p>
          <a:p>
            <a:pPr lvl="1"/>
            <a:r>
              <a:rPr lang="en-US" dirty="0" smtClean="0">
                <a:sym typeface="Wingdings"/>
              </a:rPr>
              <a:t>First you have to create the concepts for the answers</a:t>
            </a:r>
          </a:p>
          <a:p>
            <a:r>
              <a:rPr lang="en-US" dirty="0" smtClean="0">
                <a:sym typeface="Wingdings"/>
              </a:rPr>
              <a:t>Diagnosis </a:t>
            </a:r>
          </a:p>
          <a:p>
            <a:pPr lvl="1"/>
            <a:r>
              <a:rPr lang="en-US" dirty="0" smtClean="0">
                <a:sym typeface="Wingdings"/>
              </a:rPr>
              <a:t>Question with either open answer or coded answer (set of diagnoses)</a:t>
            </a:r>
          </a:p>
          <a:p>
            <a:r>
              <a:rPr lang="en-US" dirty="0" smtClean="0">
                <a:sym typeface="Wingdings"/>
              </a:rPr>
              <a:t>Years of disease history </a:t>
            </a:r>
          </a:p>
          <a:p>
            <a:pPr lvl="1"/>
            <a:r>
              <a:rPr lang="en-US" dirty="0" smtClean="0">
                <a:sym typeface="Wingdings"/>
              </a:rPr>
              <a:t>question </a:t>
            </a:r>
            <a:r>
              <a:rPr lang="en-US" dirty="0">
                <a:sym typeface="Wingdings"/>
              </a:rPr>
              <a:t>with numeric </a:t>
            </a:r>
            <a:r>
              <a:rPr lang="en-US" dirty="0" smtClean="0">
                <a:sym typeface="Wingdings"/>
              </a:rPr>
              <a:t>answer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1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NEW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318"/>
            <a:ext cx="9144000" cy="27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8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THE NEW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7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OPENMRS WAS CREATED FOR THE DEVELOPING COUNTRIES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71600"/>
            <a:ext cx="8064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dirty="0" err="1"/>
              <a:t>tr</a:t>
            </a:r>
            <a:r>
              <a:rPr lang="en-US" sz="2000" dirty="0"/>
              <a:t>&gt;</a:t>
            </a:r>
          </a:p>
          <a:p>
            <a:pPr marL="400050" lvl="1" indent="0">
              <a:buNone/>
            </a:pPr>
            <a:r>
              <a:rPr lang="en-US" sz="1600" dirty="0"/>
              <a:t>&lt;td&gt;</a:t>
            </a:r>
            <a:r>
              <a:rPr lang="en-US" sz="1600" dirty="0" err="1"/>
              <a:t>Diagnosi</a:t>
            </a:r>
            <a:r>
              <a:rPr lang="en-US" sz="1600" dirty="0"/>
              <a:t> </a:t>
            </a:r>
            <a:r>
              <a:rPr lang="en-US" sz="1600" dirty="0" err="1"/>
              <a:t>neurologica</a:t>
            </a:r>
            <a:r>
              <a:rPr lang="en-US" sz="1600" dirty="0"/>
              <a:t>:&lt;/td&gt;</a:t>
            </a:r>
          </a:p>
          <a:p>
            <a:pPr marL="400050" lvl="1" indent="0">
              <a:buNone/>
            </a:pPr>
            <a:r>
              <a:rPr lang="en-US" sz="1600" dirty="0"/>
              <a:t>&lt;td&gt;</a:t>
            </a:r>
          </a:p>
          <a:p>
            <a:pPr marL="400050" lvl="1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obs</a:t>
            </a:r>
            <a:r>
              <a:rPr lang="en-US" sz="1600" dirty="0"/>
              <a:t> </a:t>
            </a:r>
            <a:r>
              <a:rPr lang="en-US" sz="1600" dirty="0" err="1"/>
              <a:t>conceptId</a:t>
            </a:r>
            <a:r>
              <a:rPr lang="en-US" sz="1600" dirty="0"/>
              <a:t>="163140" </a:t>
            </a:r>
            <a:r>
              <a:rPr lang="en-US" sz="1600" dirty="0" err="1"/>
              <a:t>labelText</a:t>
            </a:r>
            <a:r>
              <a:rPr lang="en-US" sz="1600" dirty="0"/>
              <a:t>="" style="radio"/&gt;</a:t>
            </a:r>
          </a:p>
          <a:p>
            <a:pPr marL="400050" lvl="1" indent="0">
              <a:buNone/>
            </a:pPr>
            <a:r>
              <a:rPr lang="en-US" sz="1600" dirty="0"/>
              <a:t>&lt;/td&gt;</a:t>
            </a:r>
          </a:p>
          <a:p>
            <a:pPr marL="0" indent="0">
              <a:buNone/>
            </a:pPr>
            <a:r>
              <a:rPr lang="en-US" sz="2000" dirty="0"/>
              <a:t>&lt;/</a:t>
            </a:r>
            <a:r>
              <a:rPr lang="en-US" sz="2000" dirty="0" err="1"/>
              <a:t>tr</a:t>
            </a:r>
            <a:r>
              <a:rPr lang="en-US" sz="2000" dirty="0"/>
              <a:t>&gt; </a:t>
            </a:r>
          </a:p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dirty="0" err="1"/>
              <a:t>tr</a:t>
            </a:r>
            <a:r>
              <a:rPr lang="en-US" sz="2000" dirty="0"/>
              <a:t>&gt;</a:t>
            </a:r>
          </a:p>
          <a:p>
            <a:pPr marL="400050" lvl="1" indent="0">
              <a:buNone/>
            </a:pPr>
            <a:r>
              <a:rPr lang="en-US" sz="1600" dirty="0"/>
              <a:t>&lt;td&gt;</a:t>
            </a:r>
            <a:r>
              <a:rPr lang="en-US" sz="1600" dirty="0" err="1"/>
              <a:t>Genere</a:t>
            </a:r>
            <a:r>
              <a:rPr lang="en-US" sz="1600" dirty="0"/>
              <a:t>:&lt;/td&gt;</a:t>
            </a:r>
          </a:p>
          <a:p>
            <a:pPr marL="400050" lvl="1" indent="0">
              <a:buNone/>
            </a:pPr>
            <a:r>
              <a:rPr lang="en-US" sz="1600" dirty="0"/>
              <a:t>&lt;td&gt;</a:t>
            </a:r>
          </a:p>
          <a:p>
            <a:pPr marL="400050" lvl="1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obs</a:t>
            </a:r>
            <a:r>
              <a:rPr lang="en-US" sz="1600" dirty="0"/>
              <a:t> </a:t>
            </a:r>
            <a:r>
              <a:rPr lang="en-US" sz="1600" dirty="0" err="1"/>
              <a:t>conceptId</a:t>
            </a:r>
            <a:r>
              <a:rPr lang="en-US" sz="1600" dirty="0"/>
              <a:t>=“163143” </a:t>
            </a:r>
            <a:r>
              <a:rPr lang="en-US" sz="1600" dirty="0" err="1"/>
              <a:t>labelText</a:t>
            </a:r>
            <a:r>
              <a:rPr lang="en-US" sz="1600" dirty="0"/>
              <a:t>="" </a:t>
            </a:r>
            <a:r>
              <a:rPr lang="en-US" sz="1600" dirty="0" err="1"/>
              <a:t>answerConceptIds</a:t>
            </a:r>
            <a:r>
              <a:rPr lang="en-US" sz="1600" dirty="0"/>
              <a:t>="163141,163142”</a:t>
            </a:r>
          </a:p>
          <a:p>
            <a:pPr marL="400050" lvl="1" indent="0">
              <a:buNone/>
            </a:pPr>
            <a:r>
              <a:rPr lang="en-US" sz="1600" dirty="0"/>
              <a:t>  </a:t>
            </a:r>
            <a:r>
              <a:rPr lang="en-US" sz="1600" dirty="0" err="1"/>
              <a:t>answerLabels</a:t>
            </a:r>
            <a:r>
              <a:rPr lang="en-US" sz="1600" dirty="0"/>
              <a:t>=“</a:t>
            </a:r>
            <a:r>
              <a:rPr lang="en-US" sz="1600" dirty="0" err="1"/>
              <a:t>Maschio</a:t>
            </a:r>
            <a:r>
              <a:rPr lang="en-US" sz="1600" dirty="0"/>
              <a:t>, </a:t>
            </a:r>
            <a:r>
              <a:rPr lang="en-US" sz="1600" dirty="0" err="1"/>
              <a:t>Femmina</a:t>
            </a:r>
            <a:r>
              <a:rPr lang="en-US" sz="1600" dirty="0"/>
              <a:t>” /&gt;&lt;/td&gt;</a:t>
            </a:r>
          </a:p>
          <a:p>
            <a:pPr marL="0" indent="0">
              <a:buNone/>
            </a:pPr>
            <a:r>
              <a:rPr lang="en-US" sz="2000" dirty="0"/>
              <a:t>&lt;/</a:t>
            </a:r>
            <a:r>
              <a:rPr lang="en-US" sz="2000" dirty="0" err="1"/>
              <a:t>tr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4642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THE NEW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768"/>
            <a:ext cx="9144000" cy="30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6783387" cy="790575"/>
          </a:xfrm>
        </p:spPr>
        <p:txBody>
          <a:bodyPr/>
          <a:lstStyle/>
          <a:p>
            <a:r>
              <a:rPr lang="it-IT" dirty="0" smtClean="0"/>
              <a:t>OPEN SOURCE: IMPLEMENTATION VS DEVELOPMENT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467544" y="1268760"/>
          <a:ext cx="80648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32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371600"/>
            <a:ext cx="7594600" cy="5181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FROM PAPER-BASED </a:t>
            </a:r>
            <a:r>
              <a:rPr lang="it-IT" dirty="0" smtClean="0"/>
              <a:t>RECORDS… TO THE EHR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DEVELOPMENT PROCESS: IDENTIFYING YOUR NEEDS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104"/>
            <a:ext cx="9144000" cy="22514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5368"/>
            <a:ext cx="9144000" cy="12712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943600"/>
            <a:ext cx="4559300" cy="457200"/>
          </a:xfrm>
          <a:prstGeom prst="rect">
            <a:avLst/>
          </a:prstGeom>
        </p:spPr>
      </p:pic>
      <p:sp>
        <p:nvSpPr>
          <p:cNvPr id="7" name="Freccia giù 6"/>
          <p:cNvSpPr/>
          <p:nvPr/>
        </p:nvSpPr>
        <p:spPr bwMode="auto">
          <a:xfrm>
            <a:off x="3923928" y="5151512"/>
            <a:ext cx="432048" cy="57606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OPEN SOURCE COMMUNITY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" y="1425851"/>
            <a:ext cx="9144000" cy="18220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8" y="3514083"/>
            <a:ext cx="8857610" cy="8981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2195"/>
            <a:ext cx="9144000" cy="10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4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…AND THEN IMPLEMENT…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18" y="1295400"/>
            <a:ext cx="7325882" cy="54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INFORMATION MODEL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it-IT" dirty="0" smtClean="0"/>
              <a:t>DATA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Person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err="1" smtClean="0"/>
              <a:t>Encounter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err="1" smtClean="0"/>
              <a:t>Visit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err="1" smtClean="0"/>
              <a:t>Observation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smtClean="0"/>
              <a:t>Order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Workflow</a:t>
            </a:r>
            <a:r>
              <a:rPr lang="it-IT" dirty="0" smtClean="0"/>
              <a:t> </a:t>
            </a:r>
          </a:p>
          <a:p>
            <a:pPr>
              <a:buFont typeface="Arial"/>
              <a:buChar char="•"/>
            </a:pPr>
            <a:r>
              <a:rPr lang="it-IT" dirty="0" smtClean="0"/>
              <a:t>METADATA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Locations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err="1" smtClean="0"/>
              <a:t>Concept</a:t>
            </a:r>
            <a:r>
              <a:rPr lang="it-IT" dirty="0" smtClean="0"/>
              <a:t> Dictionary</a:t>
            </a:r>
          </a:p>
          <a:p>
            <a:pPr>
              <a:buFont typeface="Arial"/>
              <a:buChar char="•"/>
            </a:pPr>
            <a:r>
              <a:rPr lang="it-IT" dirty="0" smtClean="0"/>
              <a:t>FORMS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6ACCD-0CF8-4060-96E9-D9FBDDE9E2B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009245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ITS_eng.potx" id="{9D37B9E3-E98A-47A4-9061-BA5352FBF383}" vid="{4BBC1B50-7753-4DB3-9C04-1845EFF42B2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3351</TotalTime>
  <Words>328</Words>
  <Application>Microsoft Macintosh PowerPoint</Application>
  <PresentationFormat>On-screen Show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MetaPlusBold</vt:lpstr>
      <vt:lpstr>Times</vt:lpstr>
      <vt:lpstr>Times New Roman</vt:lpstr>
      <vt:lpstr>Wingdings</vt:lpstr>
      <vt:lpstr>Arial</vt:lpstr>
      <vt:lpstr>2_Blank Presentation</vt:lpstr>
      <vt:lpstr>OpenMRS: OVERVIEW</vt:lpstr>
      <vt:lpstr>OPENMRS: LOCATIONS AROUND THE WORLD</vt:lpstr>
      <vt:lpstr>OPENMRS WAS CREATED FOR THE DEVELOPING COUNTRIES</vt:lpstr>
      <vt:lpstr>OPEN SOURCE: IMPLEMENTATION VS DEVELOPMENT</vt:lpstr>
      <vt:lpstr>FROM PAPER-BASED RECORDS… TO THE EHR</vt:lpstr>
      <vt:lpstr>THE DEVELOPMENT PROCESS: IDENTIFYING YOUR NEEDS</vt:lpstr>
      <vt:lpstr>THE OPEN SOURCE COMMUNITY</vt:lpstr>
      <vt:lpstr>…AND THEN IMPLEMENT…</vt:lpstr>
      <vt:lpstr>THE INFORMATION MODEL</vt:lpstr>
      <vt:lpstr>THE DATA MODEL</vt:lpstr>
      <vt:lpstr>ARCHITECTURE</vt:lpstr>
      <vt:lpstr>GET INVOLVED</vt:lpstr>
      <vt:lpstr>DOWNLOAD OpenMRS</vt:lpstr>
      <vt:lpstr>THE DEMO ENVIRONMENT</vt:lpstr>
      <vt:lpstr>THE STANDALONE EDITION</vt:lpstr>
      <vt:lpstr>PowerPoint Presentation</vt:lpstr>
      <vt:lpstr>PowerPoint Presentation</vt:lpstr>
      <vt:lpstr>PowerPoint Presentation</vt:lpstr>
      <vt:lpstr>START VISIT</vt:lpstr>
      <vt:lpstr>CAPTURE VITALS</vt:lpstr>
      <vt:lpstr>VISIT REPORT</vt:lpstr>
      <vt:lpstr>ADMINISTRATION SECTION</vt:lpstr>
      <vt:lpstr>CONCEPT DICTIONARY</vt:lpstr>
      <vt:lpstr>CREATE NEW CONCEPT</vt:lpstr>
      <vt:lpstr>QUESTION&amp;ANSWER CONCEPTS</vt:lpstr>
      <vt:lpstr>CREATE A NEW FORM</vt:lpstr>
      <vt:lpstr>CREATE THE CONCEPTS</vt:lpstr>
      <vt:lpstr>CREATE THE NEW FORM</vt:lpstr>
      <vt:lpstr>EDIT THE NEW FORM</vt:lpstr>
      <vt:lpstr>CREATE THE CODE</vt:lpstr>
      <vt:lpstr>PREVIEW THE NEW FORM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 Marceglia</cp:lastModifiedBy>
  <cp:revision>50</cp:revision>
  <cp:lastPrinted>2017-03-28T14:09:48Z</cp:lastPrinted>
  <dcterms:created xsi:type="dcterms:W3CDTF">2017-01-31T13:33:39Z</dcterms:created>
  <dcterms:modified xsi:type="dcterms:W3CDTF">2017-03-29T14:16:53Z</dcterms:modified>
</cp:coreProperties>
</file>