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0" r:id="rId2"/>
    <p:sldId id="258" r:id="rId3"/>
    <p:sldId id="257" r:id="rId4"/>
    <p:sldId id="259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595" autoAdjust="0"/>
  </p:normalViewPr>
  <p:slideViewPr>
    <p:cSldViewPr>
      <p:cViewPr varScale="1">
        <p:scale>
          <a:sx n="96" d="100"/>
          <a:sy n="96" d="100"/>
        </p:scale>
        <p:origin x="1066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7505BAE-95DA-4A34-89D4-3BB65DAC0B61}" type="datetimeFigureOut">
              <a:rPr lang="en-US"/>
              <a:pPr>
                <a:defRPr/>
              </a:pPr>
              <a:t>3/21/2017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428DCD4-52E5-425A-8FE4-A6B7DB3327F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6519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0C14BC-5B49-4E87-86AE-8AD432C2C982}" type="datetimeFigureOut">
              <a:rPr lang="en-US"/>
              <a:pPr>
                <a:defRPr/>
              </a:pPr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8D2B68-6360-4C7D-96F5-91852454BC8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083F07-B789-42D2-9A9C-10D5828E8021}" type="datetimeFigureOut">
              <a:rPr lang="en-US"/>
              <a:pPr>
                <a:defRPr/>
              </a:pPr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2544DB-1953-4EA0-8070-32F53FF684CE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86C1E-E4A8-426A-B7E1-BD114C230245}" type="datetimeFigureOut">
              <a:rPr lang="en-US"/>
              <a:pPr>
                <a:defRPr/>
              </a:pPr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7837EF-1CEC-4B51-8DA4-C1F217FB7732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E376AF-97DE-4362-8BD1-FE8683B343C2}" type="datetimeFigureOut">
              <a:rPr lang="en-US"/>
              <a:pPr>
                <a:defRPr/>
              </a:pPr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E03DBF-B128-4B07-B880-36EFE216921B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6625A4-DE5A-4281-A80C-85654950F029}" type="datetimeFigureOut">
              <a:rPr lang="en-US"/>
              <a:pPr>
                <a:defRPr/>
              </a:pPr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A2F20-D6DC-4D2D-A4BD-262E436C9358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8E36CA-3B2B-4E38-B801-2E93DC1B4553}" type="datetimeFigureOut">
              <a:rPr lang="en-US"/>
              <a:pPr>
                <a:defRPr/>
              </a:pPr>
              <a:t>3/21/2017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5D8103-1E58-4269-BBE3-809CD4028711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06D901-C316-4CA6-8CE4-5AFA96A3FA0F}" type="datetimeFigureOut">
              <a:rPr lang="en-US"/>
              <a:pPr>
                <a:defRPr/>
              </a:pPr>
              <a:t>3/21/2017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B70DF2-B241-4B5A-8E36-4143B8DF162D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AB74AC-C948-4222-BFB5-35B24A95D2BB}" type="datetimeFigureOut">
              <a:rPr lang="en-US"/>
              <a:pPr>
                <a:defRPr/>
              </a:pPr>
              <a:t>3/21/2017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DB6FA-C10D-43B2-B567-49E826D6F722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D817B-7063-46D1-BAFE-7A7D2AFDACBE}" type="datetimeFigureOut">
              <a:rPr lang="en-US"/>
              <a:pPr>
                <a:defRPr/>
              </a:pPr>
              <a:t>3/21/2017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90F61-E228-44C2-AE29-AEE78DEEDA0A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B0F09C-CC09-4D12-9F6B-B8F6610F66D6}" type="datetimeFigureOut">
              <a:rPr lang="en-US"/>
              <a:pPr>
                <a:defRPr/>
              </a:pPr>
              <a:t>3/21/2017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5F8B3A-2F9B-4D44-8378-A90D3F7FE01F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15966-8D3A-469B-B272-93F6FEBD2E55}" type="datetimeFigureOut">
              <a:rPr lang="en-US"/>
              <a:pPr>
                <a:defRPr/>
              </a:pPr>
              <a:t>3/21/2017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8C80A4-36BA-4F3A-844F-B374A7CC0CD5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8F09723-DE02-44A0-8E21-F4D68BDA6F0C}" type="datetimeFigureOut">
              <a:rPr lang="en-US"/>
              <a:pPr>
                <a:defRPr/>
              </a:pPr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427C58C-8B85-4CDB-A7B4-D3B95FCCDCDE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Box 1"/>
          <p:cNvSpPr txBox="1">
            <a:spLocks noChangeArrowheads="1"/>
          </p:cNvSpPr>
          <p:nvPr/>
        </p:nvSpPr>
        <p:spPr bwMode="auto">
          <a:xfrm>
            <a:off x="3924300" y="2492375"/>
            <a:ext cx="4575175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>
                <a:latin typeface="Calibri" pitchFamily="34" charset="0"/>
              </a:rPr>
              <a:t>                                                                                   </a:t>
            </a:r>
          </a:p>
          <a:p>
            <a:endParaRPr lang="it-IT">
              <a:latin typeface="Calibri" pitchFamily="34" charset="0"/>
            </a:endParaRPr>
          </a:p>
          <a:p>
            <a:endParaRPr lang="it-IT">
              <a:latin typeface="Calibri" pitchFamily="34" charset="0"/>
            </a:endParaRPr>
          </a:p>
          <a:p>
            <a:endParaRPr lang="it-IT">
              <a:latin typeface="Calibri" pitchFamily="34" charset="0"/>
            </a:endParaRPr>
          </a:p>
          <a:p>
            <a:endParaRPr lang="it-IT">
              <a:latin typeface="Calibri" pitchFamily="34" charset="0"/>
            </a:endParaRPr>
          </a:p>
          <a:p>
            <a:endParaRPr lang="it-IT">
              <a:latin typeface="Calibri" pitchFamily="34" charset="0"/>
            </a:endParaRPr>
          </a:p>
          <a:p>
            <a:endParaRPr lang="it-IT">
              <a:latin typeface="Calibri" pitchFamily="34" charset="0"/>
            </a:endParaRPr>
          </a:p>
          <a:p>
            <a:endParaRPr lang="it-IT">
              <a:latin typeface="Calibri" pitchFamily="34" charset="0"/>
            </a:endParaRPr>
          </a:p>
          <a:p>
            <a:endParaRPr lang="it-IT">
              <a:latin typeface="Calibri" pitchFamily="34" charset="0"/>
            </a:endParaRPr>
          </a:p>
          <a:p>
            <a:endParaRPr lang="it-IT">
              <a:latin typeface="Calibri" pitchFamily="34" charset="0"/>
            </a:endParaRPr>
          </a:p>
          <a:p>
            <a:endParaRPr lang="it-IT">
              <a:latin typeface="Calibri" pitchFamily="34" charset="0"/>
            </a:endParaRPr>
          </a:p>
          <a:p>
            <a:endParaRPr lang="en-US">
              <a:latin typeface="Calibri" pitchFamily="34" charset="0"/>
            </a:endParaRPr>
          </a:p>
        </p:txBody>
      </p:sp>
      <p:sp>
        <p:nvSpPr>
          <p:cNvPr id="14338" name="TextBox 2"/>
          <p:cNvSpPr txBox="1">
            <a:spLocks noChangeArrowheads="1"/>
          </p:cNvSpPr>
          <p:nvPr/>
        </p:nvSpPr>
        <p:spPr bwMode="auto">
          <a:xfrm>
            <a:off x="179388" y="188913"/>
            <a:ext cx="8785225" cy="7848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it-IT" dirty="0">
              <a:latin typeface="Calibri" pitchFamily="34" charset="0"/>
            </a:endParaRPr>
          </a:p>
          <a:p>
            <a:r>
              <a:rPr lang="it-IT" dirty="0">
                <a:latin typeface="Calibri" pitchFamily="34" charset="0"/>
              </a:rPr>
              <a:t>       </a:t>
            </a:r>
            <a:r>
              <a:rPr lang="it-IT" u="sng" dirty="0">
                <a:latin typeface="Calibri" pitchFamily="34" charset="0"/>
              </a:rPr>
              <a:t>TESORO</a:t>
            </a:r>
            <a:r>
              <a:rPr lang="it-IT" dirty="0">
                <a:latin typeface="Calibri" pitchFamily="34" charset="0"/>
              </a:rPr>
              <a:t>                                                                    </a:t>
            </a:r>
            <a:r>
              <a:rPr lang="it-IT" u="sng" dirty="0">
                <a:latin typeface="Calibri" pitchFamily="34" charset="0"/>
              </a:rPr>
              <a:t>BANCA CENTRALE</a:t>
            </a:r>
          </a:p>
          <a:p>
            <a:endParaRPr lang="it-IT" dirty="0">
              <a:latin typeface="Calibri" pitchFamily="34" charset="0"/>
            </a:endParaRPr>
          </a:p>
          <a:p>
            <a:r>
              <a:rPr lang="it-IT">
                <a:latin typeface="Calibri" pitchFamily="34" charset="0"/>
              </a:rPr>
              <a:t>        </a:t>
            </a:r>
            <a:r>
              <a:rPr lang="it-IT" u="sng">
                <a:latin typeface="Calibri" pitchFamily="34" charset="0"/>
              </a:rPr>
              <a:t>c/c gestione corrente</a:t>
            </a:r>
            <a:r>
              <a:rPr lang="it-IT">
                <a:latin typeface="Calibri" pitchFamily="34" charset="0"/>
              </a:rPr>
              <a:t>    </a:t>
            </a:r>
            <a:r>
              <a:rPr lang="it-IT" smtClean="0">
                <a:latin typeface="Calibri" pitchFamily="34" charset="0"/>
              </a:rPr>
              <a:t>-&gt;</a:t>
            </a:r>
            <a:r>
              <a:rPr lang="it-IT" smtClean="0">
                <a:latin typeface="Calibri" pitchFamily="34" charset="0"/>
              </a:rPr>
              <a:t>  </a:t>
            </a:r>
            <a:r>
              <a:rPr lang="it-IT" smtClean="0">
                <a:latin typeface="Calibri" pitchFamily="34" charset="0"/>
              </a:rPr>
              <a:t>Saldo c/c </a:t>
            </a:r>
            <a:r>
              <a:rPr lang="it-IT">
                <a:latin typeface="Calibri" pitchFamily="34" charset="0"/>
              </a:rPr>
              <a:t>Tesoreria</a:t>
            </a:r>
          </a:p>
          <a:p>
            <a:r>
              <a:rPr lang="it-IT" dirty="0">
                <a:latin typeface="Calibri" pitchFamily="34" charset="0"/>
              </a:rPr>
              <a:t>       Entrate  (Demanio + Imposte + Vendita Titoli )  Titoli in </a:t>
            </a:r>
            <a:r>
              <a:rPr lang="it-IT" dirty="0" smtClean="0">
                <a:latin typeface="Calibri" pitchFamily="34" charset="0"/>
              </a:rPr>
              <a:t>Portafoglio   = ∆ C         ← </a:t>
            </a:r>
            <a:endParaRPr lang="it-IT" dirty="0">
              <a:latin typeface="Calibri" pitchFamily="34" charset="0"/>
            </a:endParaRPr>
          </a:p>
          <a:p>
            <a:r>
              <a:rPr lang="it-IT" dirty="0">
                <a:latin typeface="Calibri" pitchFamily="34" charset="0"/>
              </a:rPr>
              <a:t>       Uscite     =   Saldo  (Surplus -  Deficit)</a:t>
            </a:r>
          </a:p>
          <a:p>
            <a:endParaRPr lang="it-IT" dirty="0">
              <a:latin typeface="Calibri" pitchFamily="34" charset="0"/>
            </a:endParaRPr>
          </a:p>
          <a:p>
            <a:r>
              <a:rPr lang="it-IT" dirty="0">
                <a:latin typeface="Calibri" pitchFamily="34" charset="0"/>
              </a:rPr>
              <a:t>         </a:t>
            </a:r>
            <a:r>
              <a:rPr lang="it-IT" u="sng" dirty="0">
                <a:latin typeface="Calibri" pitchFamily="34" charset="0"/>
              </a:rPr>
              <a:t>Tesoro coperture</a:t>
            </a:r>
            <a:endParaRPr lang="it-IT" dirty="0">
              <a:latin typeface="Calibri" pitchFamily="34" charset="0"/>
            </a:endParaRPr>
          </a:p>
          <a:p>
            <a:r>
              <a:rPr lang="it-IT" dirty="0" smtClean="0">
                <a:latin typeface="Calibri" pitchFamily="34" charset="0"/>
              </a:rPr>
              <a:t>   __________________                                                           ↑</a:t>
            </a:r>
            <a:endParaRPr lang="it-IT" dirty="0">
              <a:latin typeface="Calibri" pitchFamily="34" charset="0"/>
            </a:endParaRPr>
          </a:p>
          <a:p>
            <a:r>
              <a:rPr lang="it-IT" dirty="0">
                <a:latin typeface="Calibri" pitchFamily="34" charset="0"/>
              </a:rPr>
              <a:t>            Demanio    +    Debito </a:t>
            </a:r>
            <a:r>
              <a:rPr lang="it-IT" dirty="0" err="1">
                <a:latin typeface="Calibri" pitchFamily="34" charset="0"/>
              </a:rPr>
              <a:t>Publico</a:t>
            </a:r>
            <a:r>
              <a:rPr lang="it-IT" dirty="0">
                <a:latin typeface="Calibri" pitchFamily="34" charset="0"/>
              </a:rPr>
              <a:t> Titoli    +  ∆  Titoli   → </a:t>
            </a:r>
            <a:r>
              <a:rPr lang="it-IT" dirty="0" smtClean="0">
                <a:latin typeface="Calibri" pitchFamily="34" charset="0"/>
              </a:rPr>
              <a:t>                                                       ↓</a:t>
            </a:r>
            <a:endParaRPr lang="it-IT" dirty="0">
              <a:latin typeface="Calibri" pitchFamily="34" charset="0"/>
            </a:endParaRPr>
          </a:p>
          <a:p>
            <a:r>
              <a:rPr lang="it-IT" dirty="0">
                <a:latin typeface="Calibri" pitchFamily="34" charset="0"/>
              </a:rPr>
              <a:t>             Deficit         -&gt;  c/c Tesoreria                                     -&gt;   Spesa  Tesoro   - &gt;       </a:t>
            </a:r>
          </a:p>
          <a:p>
            <a:r>
              <a:rPr lang="it-IT" dirty="0">
                <a:latin typeface="Calibri" pitchFamily="34" charset="0"/>
              </a:rPr>
              <a:t>                                                                                                                  </a:t>
            </a:r>
          </a:p>
          <a:p>
            <a:r>
              <a:rPr lang="it-IT" dirty="0">
                <a:latin typeface="Calibri" pitchFamily="34" charset="0"/>
              </a:rPr>
              <a:t>                                                                                    ____________BANCHE_______________</a:t>
            </a:r>
          </a:p>
          <a:p>
            <a:r>
              <a:rPr lang="it-IT" dirty="0">
                <a:latin typeface="Calibri" pitchFamily="34" charset="0"/>
              </a:rPr>
              <a:t>                                                                                             Prestiti                  &lt;- c/c Clienti  + ∆D   &lt;-</a:t>
            </a:r>
          </a:p>
          <a:p>
            <a:r>
              <a:rPr lang="it-IT" dirty="0">
                <a:latin typeface="Calibri" pitchFamily="34" charset="0"/>
              </a:rPr>
              <a:t>                                                                                             Titoli                           </a:t>
            </a:r>
            <a:r>
              <a:rPr lang="it-IT" dirty="0" err="1">
                <a:latin typeface="Calibri" pitchFamily="34" charset="0"/>
              </a:rPr>
              <a:t>Dep</a:t>
            </a:r>
            <a:r>
              <a:rPr lang="it-IT" dirty="0">
                <a:latin typeface="Calibri" pitchFamily="34" charset="0"/>
              </a:rPr>
              <a:t>. </a:t>
            </a:r>
            <a:r>
              <a:rPr lang="it-IT" dirty="0" err="1">
                <a:latin typeface="Calibri" pitchFamily="34" charset="0"/>
              </a:rPr>
              <a:t>Risp</a:t>
            </a:r>
            <a:endParaRPr lang="it-IT" dirty="0">
              <a:latin typeface="Calibri" pitchFamily="34" charset="0"/>
            </a:endParaRPr>
          </a:p>
          <a:p>
            <a:r>
              <a:rPr lang="it-IT" dirty="0">
                <a:latin typeface="Calibri" pitchFamily="34" charset="0"/>
              </a:rPr>
              <a:t>                                                                                              Altro                          Altre Pass</a:t>
            </a:r>
          </a:p>
          <a:p>
            <a:r>
              <a:rPr lang="it-IT" dirty="0">
                <a:latin typeface="Calibri" pitchFamily="34" charset="0"/>
              </a:rPr>
              <a:t>                                                                                                                                 Netto</a:t>
            </a:r>
          </a:p>
          <a:p>
            <a:r>
              <a:rPr lang="it-IT" dirty="0">
                <a:latin typeface="Calibri" pitchFamily="34" charset="0"/>
              </a:rPr>
              <a:t>                                         Sottoscrizione   titoli  provvista                                              </a:t>
            </a:r>
          </a:p>
          <a:p>
            <a:r>
              <a:rPr lang="it-IT" dirty="0">
                <a:latin typeface="Calibri" pitchFamily="34" charset="0"/>
              </a:rPr>
              <a:t>                                  &lt;                                                              - ∆D &lt;-                                                                                                        </a:t>
            </a:r>
          </a:p>
          <a:p>
            <a:r>
              <a:rPr lang="it-IT" dirty="0">
                <a:latin typeface="Calibri" pitchFamily="34" charset="0"/>
              </a:rPr>
              <a:t>           </a:t>
            </a:r>
            <a:r>
              <a:rPr lang="it-IT" u="sng" dirty="0">
                <a:latin typeface="Calibri" pitchFamily="34" charset="0"/>
              </a:rPr>
              <a:t>PUBBLICO_____________________</a:t>
            </a:r>
          </a:p>
          <a:p>
            <a:r>
              <a:rPr lang="it-IT" dirty="0">
                <a:latin typeface="Calibri" pitchFamily="34" charset="0"/>
              </a:rPr>
              <a:t>           c/c Banche</a:t>
            </a:r>
          </a:p>
          <a:p>
            <a:r>
              <a:rPr lang="it-IT" dirty="0">
                <a:latin typeface="Calibri" pitchFamily="34" charset="0"/>
              </a:rPr>
              <a:t>    </a:t>
            </a:r>
            <a:endParaRPr lang="it-IT" dirty="0" smtClean="0">
              <a:latin typeface="Calibri" pitchFamily="34" charset="0"/>
            </a:endParaRPr>
          </a:p>
          <a:p>
            <a:r>
              <a:rPr lang="it-IT" dirty="0" smtClean="0">
                <a:latin typeface="Calibri" pitchFamily="34" charset="0"/>
              </a:rPr>
              <a:t>   -&gt;   </a:t>
            </a:r>
            <a:r>
              <a:rPr lang="it-IT" dirty="0">
                <a:latin typeface="Calibri" pitchFamily="34" charset="0"/>
              </a:rPr>
              <a:t>∆ Titoli  Incremento marginale  stock  debito  pubblico</a:t>
            </a:r>
          </a:p>
          <a:p>
            <a:endParaRPr lang="it-IT" dirty="0">
              <a:latin typeface="Calibri" pitchFamily="34" charset="0"/>
            </a:endParaRPr>
          </a:p>
          <a:p>
            <a:endParaRPr lang="it-IT" dirty="0">
              <a:latin typeface="Calibri" pitchFamily="34" charset="0"/>
            </a:endParaRPr>
          </a:p>
          <a:p>
            <a:endParaRPr lang="it-IT" dirty="0">
              <a:latin typeface="Calibri" pitchFamily="34" charset="0"/>
            </a:endParaRPr>
          </a:p>
          <a:p>
            <a:endParaRPr lang="it-IT" dirty="0">
              <a:latin typeface="Calibri" pitchFamily="34" charset="0"/>
            </a:endParaRPr>
          </a:p>
          <a:p>
            <a:endParaRPr lang="en-US" dirty="0">
              <a:latin typeface="Calibri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5867400" y="4005263"/>
            <a:ext cx="792163" cy="11525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708400" y="3357563"/>
            <a:ext cx="13684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8748713" y="3573463"/>
            <a:ext cx="0" cy="431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7524750" y="3356992"/>
            <a:ext cx="1223714" cy="5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395288" y="2708275"/>
            <a:ext cx="51133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395536" y="2708920"/>
            <a:ext cx="0" cy="35290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H="1">
            <a:off x="2124075" y="5300663"/>
            <a:ext cx="28797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1979613" y="3500438"/>
            <a:ext cx="0" cy="17287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H="1">
            <a:off x="5580063" y="2997200"/>
            <a:ext cx="144462" cy="1444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796136" y="2852936"/>
            <a:ext cx="25922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6012160" y="1556792"/>
            <a:ext cx="216024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Box 1"/>
          <p:cNvSpPr txBox="1">
            <a:spLocks noChangeArrowheads="1"/>
          </p:cNvSpPr>
          <p:nvPr/>
        </p:nvSpPr>
        <p:spPr bwMode="auto">
          <a:xfrm>
            <a:off x="755650" y="260350"/>
            <a:ext cx="6534150" cy="646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it-IT">
              <a:latin typeface="Calibri" pitchFamily="34" charset="0"/>
            </a:endParaRPr>
          </a:p>
          <a:p>
            <a:endParaRPr lang="it-IT">
              <a:latin typeface="Calibri" pitchFamily="34" charset="0"/>
            </a:endParaRPr>
          </a:p>
          <a:p>
            <a:endParaRPr lang="it-IT">
              <a:latin typeface="Calibri" pitchFamily="34" charset="0"/>
            </a:endParaRPr>
          </a:p>
          <a:p>
            <a:endParaRPr lang="it-IT">
              <a:latin typeface="Calibri" pitchFamily="34" charset="0"/>
            </a:endParaRPr>
          </a:p>
          <a:p>
            <a:endParaRPr lang="it-IT">
              <a:latin typeface="Calibri" pitchFamily="34" charset="0"/>
            </a:endParaRPr>
          </a:p>
          <a:p>
            <a:endParaRPr lang="it-IT">
              <a:latin typeface="Calibri" pitchFamily="34" charset="0"/>
            </a:endParaRPr>
          </a:p>
          <a:p>
            <a:endParaRPr lang="it-IT">
              <a:latin typeface="Calibri" pitchFamily="34" charset="0"/>
            </a:endParaRPr>
          </a:p>
          <a:p>
            <a:endParaRPr lang="it-IT">
              <a:latin typeface="Calibri" pitchFamily="34" charset="0"/>
            </a:endParaRPr>
          </a:p>
          <a:p>
            <a:endParaRPr lang="it-IT">
              <a:latin typeface="Calibri" pitchFamily="34" charset="0"/>
            </a:endParaRPr>
          </a:p>
          <a:p>
            <a:endParaRPr lang="it-IT">
              <a:latin typeface="Calibri" pitchFamily="34" charset="0"/>
            </a:endParaRPr>
          </a:p>
          <a:p>
            <a:endParaRPr lang="it-IT">
              <a:latin typeface="Calibri" pitchFamily="34" charset="0"/>
            </a:endParaRPr>
          </a:p>
          <a:p>
            <a:endParaRPr lang="it-IT">
              <a:latin typeface="Calibri" pitchFamily="34" charset="0"/>
            </a:endParaRPr>
          </a:p>
          <a:p>
            <a:endParaRPr lang="it-IT">
              <a:latin typeface="Calibri" pitchFamily="34" charset="0"/>
            </a:endParaRPr>
          </a:p>
          <a:p>
            <a:endParaRPr lang="it-IT">
              <a:latin typeface="Calibri" pitchFamily="34" charset="0"/>
            </a:endParaRPr>
          </a:p>
          <a:p>
            <a:endParaRPr lang="it-IT">
              <a:latin typeface="Calibri" pitchFamily="34" charset="0"/>
            </a:endParaRPr>
          </a:p>
          <a:p>
            <a:endParaRPr lang="it-IT">
              <a:latin typeface="Calibri" pitchFamily="34" charset="0"/>
            </a:endParaRPr>
          </a:p>
          <a:p>
            <a:endParaRPr lang="it-IT">
              <a:latin typeface="Calibri" pitchFamily="34" charset="0"/>
            </a:endParaRPr>
          </a:p>
          <a:p>
            <a:endParaRPr lang="it-IT">
              <a:latin typeface="Calibri" pitchFamily="34" charset="0"/>
            </a:endParaRPr>
          </a:p>
          <a:p>
            <a:endParaRPr lang="it-IT">
              <a:latin typeface="Calibri" pitchFamily="34" charset="0"/>
            </a:endParaRPr>
          </a:p>
          <a:p>
            <a:endParaRPr lang="it-IT">
              <a:latin typeface="Calibri" pitchFamily="34" charset="0"/>
            </a:endParaRPr>
          </a:p>
          <a:p>
            <a:endParaRPr lang="it-IT">
              <a:latin typeface="Calibri" pitchFamily="34" charset="0"/>
            </a:endParaRPr>
          </a:p>
          <a:p>
            <a:endParaRPr lang="it-IT">
              <a:latin typeface="Calibri" pitchFamily="34" charset="0"/>
            </a:endParaRPr>
          </a:p>
          <a:p>
            <a:r>
              <a:rPr lang="it-IT">
                <a:latin typeface="Calibri" pitchFamily="34" charset="0"/>
              </a:rPr>
              <a:t>                                                       </a:t>
            </a:r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533</TotalTime>
  <Words>118</Words>
  <Application>Microsoft Office PowerPoint</Application>
  <PresentationFormat>Presentazione su schermo (4:3)</PresentationFormat>
  <Paragraphs>59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Pines Mario</dc:creator>
  <cp:lastModifiedBy>Mario Pines</cp:lastModifiedBy>
  <cp:revision>24</cp:revision>
  <dcterms:created xsi:type="dcterms:W3CDTF">2012-09-29T15:38:15Z</dcterms:created>
  <dcterms:modified xsi:type="dcterms:W3CDTF">2017-03-21T15:58:21Z</dcterms:modified>
</cp:coreProperties>
</file>