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3" r:id="rId9"/>
    <p:sldId id="265" r:id="rId10"/>
    <p:sldId id="266" r:id="rId11"/>
    <p:sldId id="267" r:id="rId12"/>
    <p:sldId id="273" r:id="rId13"/>
    <p:sldId id="268" r:id="rId14"/>
    <p:sldId id="269" r:id="rId15"/>
    <p:sldId id="270" r:id="rId16"/>
    <p:sldId id="271" r:id="rId17"/>
    <p:sldId id="272" r:id="rId18"/>
    <p:sldId id="264" r:id="rId19"/>
  </p:sldIdLst>
  <p:sldSz cx="9144000" cy="6858000" type="screen4x3"/>
  <p:notesSz cx="6797675" cy="9926638"/>
  <p:defaultTextStyle>
    <a:defPPr>
      <a:defRPr lang="en-US"/>
    </a:defPPr>
    <a:lvl1pPr algn="l" rtl="0" fontAlgn="base">
      <a:spcBef>
        <a:spcPct val="0"/>
      </a:spcBef>
      <a:spcAft>
        <a:spcPct val="0"/>
      </a:spcAft>
      <a:defRPr sz="1200" kern="1200">
        <a:solidFill>
          <a:schemeClr val="tx1"/>
        </a:solidFill>
        <a:latin typeface="Book Antiqua" pitchFamily="18" charset="0"/>
        <a:ea typeface="+mn-ea"/>
        <a:cs typeface="+mn-cs"/>
      </a:defRPr>
    </a:lvl1pPr>
    <a:lvl2pPr marL="457200" algn="l" rtl="0" fontAlgn="base">
      <a:spcBef>
        <a:spcPct val="0"/>
      </a:spcBef>
      <a:spcAft>
        <a:spcPct val="0"/>
      </a:spcAft>
      <a:defRPr sz="1200" kern="1200">
        <a:solidFill>
          <a:schemeClr val="tx1"/>
        </a:solidFill>
        <a:latin typeface="Book Antiqua" pitchFamily="18" charset="0"/>
        <a:ea typeface="+mn-ea"/>
        <a:cs typeface="+mn-cs"/>
      </a:defRPr>
    </a:lvl2pPr>
    <a:lvl3pPr marL="914400" algn="l" rtl="0" fontAlgn="base">
      <a:spcBef>
        <a:spcPct val="0"/>
      </a:spcBef>
      <a:spcAft>
        <a:spcPct val="0"/>
      </a:spcAft>
      <a:defRPr sz="1200" kern="1200">
        <a:solidFill>
          <a:schemeClr val="tx1"/>
        </a:solidFill>
        <a:latin typeface="Book Antiqua" pitchFamily="18" charset="0"/>
        <a:ea typeface="+mn-ea"/>
        <a:cs typeface="+mn-cs"/>
      </a:defRPr>
    </a:lvl3pPr>
    <a:lvl4pPr marL="1371600" algn="l" rtl="0" fontAlgn="base">
      <a:spcBef>
        <a:spcPct val="0"/>
      </a:spcBef>
      <a:spcAft>
        <a:spcPct val="0"/>
      </a:spcAft>
      <a:defRPr sz="1200" kern="1200">
        <a:solidFill>
          <a:schemeClr val="tx1"/>
        </a:solidFill>
        <a:latin typeface="Book Antiqua" pitchFamily="18" charset="0"/>
        <a:ea typeface="+mn-ea"/>
        <a:cs typeface="+mn-cs"/>
      </a:defRPr>
    </a:lvl4pPr>
    <a:lvl5pPr marL="1828800" algn="l" rtl="0" fontAlgn="base">
      <a:spcBef>
        <a:spcPct val="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Book Antiqua" pitchFamily="18" charset="0"/>
        <a:ea typeface="+mn-ea"/>
        <a:cs typeface="+mn-cs"/>
      </a:defRPr>
    </a:lvl6pPr>
    <a:lvl7pPr marL="2743200" algn="l" defTabSz="914400" rtl="0" eaLnBrk="1" latinLnBrk="0" hangingPunct="1">
      <a:defRPr sz="1200" kern="1200">
        <a:solidFill>
          <a:schemeClr val="tx1"/>
        </a:solidFill>
        <a:latin typeface="Book Antiqua" pitchFamily="18" charset="0"/>
        <a:ea typeface="+mn-ea"/>
        <a:cs typeface="+mn-cs"/>
      </a:defRPr>
    </a:lvl7pPr>
    <a:lvl8pPr marL="3200400" algn="l" defTabSz="914400" rtl="0" eaLnBrk="1" latinLnBrk="0" hangingPunct="1">
      <a:defRPr sz="1200" kern="1200">
        <a:solidFill>
          <a:schemeClr val="tx1"/>
        </a:solidFill>
        <a:latin typeface="Book Antiqua" pitchFamily="18" charset="0"/>
        <a:ea typeface="+mn-ea"/>
        <a:cs typeface="+mn-cs"/>
      </a:defRPr>
    </a:lvl8pPr>
    <a:lvl9pPr marL="3657600" algn="l" defTabSz="914400" rtl="0" eaLnBrk="1" latinLnBrk="0" hangingPunct="1">
      <a:defRPr sz="1200" kern="1200">
        <a:solidFill>
          <a:schemeClr val="tx1"/>
        </a:solidFill>
        <a:latin typeface="Book Antiqua" pitchFamily="18" charset="0"/>
        <a:ea typeface="+mn-ea"/>
        <a:cs typeface="+mn-cs"/>
      </a:defRPr>
    </a:lvl9pPr>
  </p:defaultTextStyle>
  <p:extLst>
    <p:ext uri="{521415D9-36F7-43E2-AB2F-B90AF26B5E84}">
      <p14:sectionLst xmlns:p14="http://schemas.microsoft.com/office/powerpoint/2010/main">
        <p14:section name="Default Section" id="{CC75379A-E8F9-49AD-B55F-30157CEA2659}">
          <p14:sldIdLst>
            <p14:sldId id="256"/>
            <p14:sldId id="257"/>
            <p14:sldId id="258"/>
            <p14:sldId id="259"/>
            <p14:sldId id="260"/>
            <p14:sldId id="261"/>
            <p14:sldId id="262"/>
            <p14:sldId id="263"/>
            <p14:sldId id="265"/>
            <p14:sldId id="266"/>
            <p14:sldId id="267"/>
            <p14:sldId id="273"/>
            <p14:sldId id="268"/>
            <p14:sldId id="269"/>
            <p14:sldId id="270"/>
            <p14:sldId id="271"/>
            <p14:sldId id="272"/>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3E57"/>
    <a:srgbClr val="00365C"/>
    <a:srgbClr val="3A3D55"/>
    <a:srgbClr val="00355C"/>
    <a:srgbClr val="00375C"/>
    <a:srgbClr val="01375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26" autoAdjust="0"/>
    <p:restoredTop sz="93654" autoAdjust="0"/>
  </p:normalViewPr>
  <p:slideViewPr>
    <p:cSldViewPr>
      <p:cViewPr>
        <p:scale>
          <a:sx n="112" d="100"/>
          <a:sy n="112" d="100"/>
        </p:scale>
        <p:origin x="78" y="-642"/>
      </p:cViewPr>
      <p:guideLst>
        <p:guide orient="horz" pos="2160"/>
        <p:guide pos="2880"/>
      </p:guideLst>
    </p:cSldViewPr>
  </p:slideViewPr>
  <p:outlineViewPr>
    <p:cViewPr>
      <p:scale>
        <a:sx n="33" d="100"/>
        <a:sy n="33" d="100"/>
      </p:scale>
      <p:origin x="0" y="40326"/>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4" d="100"/>
          <a:sy n="74" d="100"/>
        </p:scale>
        <p:origin x="-2202" y="-90"/>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AB8BB-F73F-4856-9F4C-DFF7D9FCD7FD}"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it-IT"/>
        </a:p>
      </dgm:t>
    </dgm:pt>
    <dgm:pt modelId="{AC506895-2096-4770-B6CB-1954087DC7D6}">
      <dgm:prSet/>
      <dgm:spPr/>
      <dgm:t>
        <a:bodyPr/>
        <a:lstStyle/>
        <a:p>
          <a:pPr rtl="0"/>
          <a:r>
            <a:rPr lang="it-IT" smtClean="0"/>
            <a:t>ATTORI SOGGETTO (utenti che interagiscono col sistema e che sono da esso indipendenti – possono essere sia umani sia software)</a:t>
          </a:r>
          <a:endParaRPr lang="it-IT"/>
        </a:p>
      </dgm:t>
    </dgm:pt>
    <dgm:pt modelId="{29ABFF8A-295C-4B62-B24E-7CC0002AC2BA}" type="parTrans" cxnId="{94D30C1E-89A0-4491-ACB9-074D9AA463CE}">
      <dgm:prSet/>
      <dgm:spPr/>
      <dgm:t>
        <a:bodyPr/>
        <a:lstStyle/>
        <a:p>
          <a:endParaRPr lang="it-IT"/>
        </a:p>
      </dgm:t>
    </dgm:pt>
    <dgm:pt modelId="{A8472283-5526-49CA-A84B-703D3D1EAC49}" type="sibTrans" cxnId="{94D30C1E-89A0-4491-ACB9-074D9AA463CE}">
      <dgm:prSet/>
      <dgm:spPr/>
      <dgm:t>
        <a:bodyPr/>
        <a:lstStyle/>
        <a:p>
          <a:endParaRPr lang="it-IT"/>
        </a:p>
      </dgm:t>
    </dgm:pt>
    <dgm:pt modelId="{362D54F3-8974-4DCB-803E-95A1A3DFCEF8}">
      <dgm:prSet/>
      <dgm:spPr/>
      <dgm:t>
        <a:bodyPr/>
        <a:lstStyle/>
        <a:p>
          <a:pPr rtl="0"/>
          <a:r>
            <a:rPr lang="it-IT" dirty="0" smtClean="0"/>
            <a:t>Paziente</a:t>
          </a:r>
          <a:endParaRPr lang="it-IT" dirty="0"/>
        </a:p>
      </dgm:t>
    </dgm:pt>
    <dgm:pt modelId="{63DD736E-935A-4EC0-AD48-C422FC810D02}" type="parTrans" cxnId="{32EC85E2-D339-45BC-BED1-43F0641953E6}">
      <dgm:prSet/>
      <dgm:spPr/>
      <dgm:t>
        <a:bodyPr/>
        <a:lstStyle/>
        <a:p>
          <a:endParaRPr lang="it-IT"/>
        </a:p>
      </dgm:t>
    </dgm:pt>
    <dgm:pt modelId="{B54E36E5-F33E-41FC-A9B2-FEBE969A8074}" type="sibTrans" cxnId="{32EC85E2-D339-45BC-BED1-43F0641953E6}">
      <dgm:prSet/>
      <dgm:spPr/>
      <dgm:t>
        <a:bodyPr/>
        <a:lstStyle/>
        <a:p>
          <a:endParaRPr lang="it-IT"/>
        </a:p>
      </dgm:t>
    </dgm:pt>
    <dgm:pt modelId="{28795653-177C-458C-A76D-B334E73565B4}">
      <dgm:prSet/>
      <dgm:spPr/>
      <dgm:t>
        <a:bodyPr/>
        <a:lstStyle/>
        <a:p>
          <a:pPr rtl="0"/>
          <a:r>
            <a:rPr lang="it-IT" dirty="0" smtClean="0"/>
            <a:t>Medici dermatologi dello studio</a:t>
          </a:r>
          <a:endParaRPr lang="it-IT" dirty="0"/>
        </a:p>
      </dgm:t>
    </dgm:pt>
    <dgm:pt modelId="{145C58E4-806D-4698-8E2F-73016D57E9F3}" type="parTrans" cxnId="{333E930E-8896-4E40-A4C6-A11CE2BF1EF7}">
      <dgm:prSet/>
      <dgm:spPr/>
      <dgm:t>
        <a:bodyPr/>
        <a:lstStyle/>
        <a:p>
          <a:endParaRPr lang="it-IT"/>
        </a:p>
      </dgm:t>
    </dgm:pt>
    <dgm:pt modelId="{28F97908-C15B-4FFB-9B1F-4D07BD27AEA2}" type="sibTrans" cxnId="{333E930E-8896-4E40-A4C6-A11CE2BF1EF7}">
      <dgm:prSet/>
      <dgm:spPr/>
      <dgm:t>
        <a:bodyPr/>
        <a:lstStyle/>
        <a:p>
          <a:endParaRPr lang="it-IT"/>
        </a:p>
      </dgm:t>
    </dgm:pt>
    <dgm:pt modelId="{DB3AA207-52F7-4BDF-A7C2-1710B551136B}">
      <dgm:prSet/>
      <dgm:spPr/>
      <dgm:t>
        <a:bodyPr/>
        <a:lstStyle/>
        <a:p>
          <a:pPr rtl="0"/>
          <a:r>
            <a:rPr lang="it-IT" dirty="0" err="1" smtClean="0"/>
            <a:t>Principal</a:t>
          </a:r>
          <a:r>
            <a:rPr lang="it-IT" dirty="0" smtClean="0"/>
            <a:t> Investigator</a:t>
          </a:r>
          <a:endParaRPr lang="it-IT" dirty="0"/>
        </a:p>
      </dgm:t>
    </dgm:pt>
    <dgm:pt modelId="{9E52A7F5-3606-4B82-9BBA-D824D87D86A9}" type="parTrans" cxnId="{AEE16612-7261-4657-9CD8-8675CF0D7311}">
      <dgm:prSet/>
      <dgm:spPr/>
      <dgm:t>
        <a:bodyPr/>
        <a:lstStyle/>
        <a:p>
          <a:endParaRPr lang="it-IT"/>
        </a:p>
      </dgm:t>
    </dgm:pt>
    <dgm:pt modelId="{25D4B45B-BC44-4005-8048-440DA42E16B6}" type="sibTrans" cxnId="{AEE16612-7261-4657-9CD8-8675CF0D7311}">
      <dgm:prSet/>
      <dgm:spPr/>
      <dgm:t>
        <a:bodyPr/>
        <a:lstStyle/>
        <a:p>
          <a:endParaRPr lang="it-IT"/>
        </a:p>
      </dgm:t>
    </dgm:pt>
    <dgm:pt modelId="{A4BDA095-B3BA-4AAB-8801-8B35928A180F}">
      <dgm:prSet/>
      <dgm:spPr/>
      <dgm:t>
        <a:bodyPr/>
        <a:lstStyle/>
        <a:p>
          <a:pPr rtl="0"/>
          <a:r>
            <a:rPr lang="it-IT" dirty="0" smtClean="0"/>
            <a:t>Tecnico delle immagini</a:t>
          </a:r>
          <a:endParaRPr lang="it-IT" dirty="0"/>
        </a:p>
      </dgm:t>
    </dgm:pt>
    <dgm:pt modelId="{9B84FF7E-E4F3-4362-BCE8-5AE6D3405449}" type="parTrans" cxnId="{69D42707-E382-48AB-A99A-DB27A66E270B}">
      <dgm:prSet/>
      <dgm:spPr/>
      <dgm:t>
        <a:bodyPr/>
        <a:lstStyle/>
        <a:p>
          <a:endParaRPr lang="it-IT"/>
        </a:p>
      </dgm:t>
    </dgm:pt>
    <dgm:pt modelId="{A2B0A8B1-25B5-4379-A3EC-B1F2470F9248}" type="sibTrans" cxnId="{69D42707-E382-48AB-A99A-DB27A66E270B}">
      <dgm:prSet/>
      <dgm:spPr/>
      <dgm:t>
        <a:bodyPr/>
        <a:lstStyle/>
        <a:p>
          <a:endParaRPr lang="it-IT"/>
        </a:p>
      </dgm:t>
    </dgm:pt>
    <dgm:pt modelId="{B709AC7B-F1BC-48E8-8474-03B8EB28C719}">
      <dgm:prSet/>
      <dgm:spPr/>
      <dgm:t>
        <a:bodyPr/>
        <a:lstStyle/>
        <a:p>
          <a:pPr rtl="0"/>
          <a:r>
            <a:rPr lang="it-IT" smtClean="0"/>
            <a:t>Medico refertante</a:t>
          </a:r>
          <a:endParaRPr lang="it-IT"/>
        </a:p>
      </dgm:t>
    </dgm:pt>
    <dgm:pt modelId="{DA31CFE1-E059-4C8D-B5B4-8AD55A6CD641}" type="parTrans" cxnId="{97914561-04C9-4951-B4EE-F21409F796A7}">
      <dgm:prSet/>
      <dgm:spPr/>
      <dgm:t>
        <a:bodyPr/>
        <a:lstStyle/>
        <a:p>
          <a:endParaRPr lang="it-IT"/>
        </a:p>
      </dgm:t>
    </dgm:pt>
    <dgm:pt modelId="{EFB66A3E-545F-48AF-AD5C-4971122183E2}" type="sibTrans" cxnId="{97914561-04C9-4951-B4EE-F21409F796A7}">
      <dgm:prSet/>
      <dgm:spPr/>
      <dgm:t>
        <a:bodyPr/>
        <a:lstStyle/>
        <a:p>
          <a:endParaRPr lang="it-IT"/>
        </a:p>
      </dgm:t>
    </dgm:pt>
    <dgm:pt modelId="{AB55735A-6F72-4E11-85FC-CFD27B5B3F87}">
      <dgm:prSet/>
      <dgm:spPr/>
      <dgm:t>
        <a:bodyPr/>
        <a:lstStyle/>
        <a:p>
          <a:pPr rtl="0"/>
          <a:r>
            <a:rPr lang="it-IT" dirty="0" smtClean="0"/>
            <a:t>Infermiere</a:t>
          </a:r>
          <a:endParaRPr lang="it-IT" dirty="0"/>
        </a:p>
      </dgm:t>
    </dgm:pt>
    <dgm:pt modelId="{7377234B-E36D-42BE-94A5-262D17DEB945}" type="parTrans" cxnId="{7B989123-5045-414B-B4E5-FF79AAD2FF91}">
      <dgm:prSet/>
      <dgm:spPr/>
      <dgm:t>
        <a:bodyPr/>
        <a:lstStyle/>
        <a:p>
          <a:endParaRPr lang="it-IT"/>
        </a:p>
      </dgm:t>
    </dgm:pt>
    <dgm:pt modelId="{B99E0FF2-9FF0-4FB5-9748-9BDEC6A6C0DC}" type="sibTrans" cxnId="{7B989123-5045-414B-B4E5-FF79AAD2FF91}">
      <dgm:prSet/>
      <dgm:spPr/>
      <dgm:t>
        <a:bodyPr/>
        <a:lstStyle/>
        <a:p>
          <a:endParaRPr lang="it-IT"/>
        </a:p>
      </dgm:t>
    </dgm:pt>
    <dgm:pt modelId="{A4FD2B44-CA49-4A68-9EBD-A68C1591FD71}">
      <dgm:prSet/>
      <dgm:spPr/>
      <dgm:t>
        <a:bodyPr/>
        <a:lstStyle/>
        <a:p>
          <a:pPr rtl="0"/>
          <a:r>
            <a:rPr lang="it-IT" dirty="0" smtClean="0"/>
            <a:t>Dizionari (professioni, farmaci, SNOMED)</a:t>
          </a:r>
          <a:endParaRPr lang="it-IT" dirty="0"/>
        </a:p>
      </dgm:t>
    </dgm:pt>
    <dgm:pt modelId="{0AC0456D-F2B2-4570-AC9A-51C0E1F41932}" type="parTrans" cxnId="{4EED82F5-8E7A-45BE-A6C0-EB6D0ECD9376}">
      <dgm:prSet/>
      <dgm:spPr/>
      <dgm:t>
        <a:bodyPr/>
        <a:lstStyle/>
        <a:p>
          <a:endParaRPr lang="it-IT"/>
        </a:p>
      </dgm:t>
    </dgm:pt>
    <dgm:pt modelId="{74BD123C-3475-4600-9783-2F906AE896F1}" type="sibTrans" cxnId="{4EED82F5-8E7A-45BE-A6C0-EB6D0ECD9376}">
      <dgm:prSet/>
      <dgm:spPr/>
      <dgm:t>
        <a:bodyPr/>
        <a:lstStyle/>
        <a:p>
          <a:endParaRPr lang="it-IT"/>
        </a:p>
      </dgm:t>
    </dgm:pt>
    <dgm:pt modelId="{17434F4C-3820-4CA4-AC64-7DD3BAD66BDE}">
      <dgm:prSet/>
      <dgm:spPr/>
      <dgm:t>
        <a:bodyPr/>
        <a:lstStyle/>
        <a:p>
          <a:pPr rtl="0"/>
          <a:r>
            <a:rPr lang="it-IT" smtClean="0"/>
            <a:t>ATTORI OGGETTO (oggetti manipolati/creati dal sistema stesso)</a:t>
          </a:r>
          <a:endParaRPr lang="it-IT"/>
        </a:p>
      </dgm:t>
    </dgm:pt>
    <dgm:pt modelId="{CDD9EABD-2BD1-4953-AC95-2B7B12CD6C67}" type="parTrans" cxnId="{26035F80-A914-4A41-902E-ED79132E8DE4}">
      <dgm:prSet/>
      <dgm:spPr/>
      <dgm:t>
        <a:bodyPr/>
        <a:lstStyle/>
        <a:p>
          <a:endParaRPr lang="it-IT"/>
        </a:p>
      </dgm:t>
    </dgm:pt>
    <dgm:pt modelId="{D235BB6F-E0C4-48C3-8F77-BD588F6ACB18}" type="sibTrans" cxnId="{26035F80-A914-4A41-902E-ED79132E8DE4}">
      <dgm:prSet/>
      <dgm:spPr/>
      <dgm:t>
        <a:bodyPr/>
        <a:lstStyle/>
        <a:p>
          <a:endParaRPr lang="it-IT"/>
        </a:p>
      </dgm:t>
    </dgm:pt>
    <dgm:pt modelId="{6EDFA9E2-29E0-4078-976C-EDD9E6F34EEE}">
      <dgm:prSet/>
      <dgm:spPr/>
      <dgm:t>
        <a:bodyPr/>
        <a:lstStyle/>
        <a:p>
          <a:pPr rtl="0"/>
          <a:r>
            <a:rPr lang="it-IT" dirty="0" smtClean="0"/>
            <a:t>Cartella clinica</a:t>
          </a:r>
          <a:endParaRPr lang="it-IT" dirty="0"/>
        </a:p>
      </dgm:t>
    </dgm:pt>
    <dgm:pt modelId="{81CB4B38-7B8D-4A11-B5D4-8A5F9FD8C020}" type="parTrans" cxnId="{BD88B911-5C15-43F2-BED6-7B4A382022A8}">
      <dgm:prSet/>
      <dgm:spPr/>
      <dgm:t>
        <a:bodyPr/>
        <a:lstStyle/>
        <a:p>
          <a:endParaRPr lang="it-IT"/>
        </a:p>
      </dgm:t>
    </dgm:pt>
    <dgm:pt modelId="{E625E56A-4D05-4B9F-A1A5-CFB0F5AC35FE}" type="sibTrans" cxnId="{BD88B911-5C15-43F2-BED6-7B4A382022A8}">
      <dgm:prSet/>
      <dgm:spPr/>
      <dgm:t>
        <a:bodyPr/>
        <a:lstStyle/>
        <a:p>
          <a:endParaRPr lang="it-IT"/>
        </a:p>
      </dgm:t>
    </dgm:pt>
    <dgm:pt modelId="{2FC44742-78C1-4DD5-9A8E-5AF6B86DB0D1}">
      <dgm:prSet/>
      <dgm:spPr/>
      <dgm:t>
        <a:bodyPr/>
        <a:lstStyle/>
        <a:p>
          <a:pPr rtl="0"/>
          <a:r>
            <a:rPr lang="it-IT" dirty="0" smtClean="0"/>
            <a:t>Identificativo paziente</a:t>
          </a:r>
          <a:endParaRPr lang="it-IT" dirty="0"/>
        </a:p>
      </dgm:t>
    </dgm:pt>
    <dgm:pt modelId="{26D4018B-C6C7-4F43-A611-A9C95F3123B6}" type="parTrans" cxnId="{9E5FD4E6-0025-4CE0-A5CD-49354B236A41}">
      <dgm:prSet/>
      <dgm:spPr/>
      <dgm:t>
        <a:bodyPr/>
        <a:lstStyle/>
        <a:p>
          <a:endParaRPr lang="it-IT"/>
        </a:p>
      </dgm:t>
    </dgm:pt>
    <dgm:pt modelId="{CA79CAE2-BFB6-47A1-9531-66607D8326AA}" type="sibTrans" cxnId="{9E5FD4E6-0025-4CE0-A5CD-49354B236A41}">
      <dgm:prSet/>
      <dgm:spPr/>
      <dgm:t>
        <a:bodyPr/>
        <a:lstStyle/>
        <a:p>
          <a:endParaRPr lang="it-IT"/>
        </a:p>
      </dgm:t>
    </dgm:pt>
    <dgm:pt modelId="{12D86F01-E626-4F21-B485-745E40C81FC1}">
      <dgm:prSet/>
      <dgm:spPr/>
      <dgm:t>
        <a:bodyPr/>
        <a:lstStyle/>
        <a:p>
          <a:pPr rtl="0"/>
          <a:r>
            <a:rPr lang="it-IT" dirty="0" smtClean="0"/>
            <a:t>Prescrizione</a:t>
          </a:r>
          <a:endParaRPr lang="it-IT" dirty="0"/>
        </a:p>
      </dgm:t>
    </dgm:pt>
    <dgm:pt modelId="{9117D52C-0350-4A79-9E7F-8995436E27F4}" type="parTrans" cxnId="{0E3049F1-C963-469D-A8A1-91C7DDA83BBD}">
      <dgm:prSet/>
      <dgm:spPr/>
      <dgm:t>
        <a:bodyPr/>
        <a:lstStyle/>
        <a:p>
          <a:endParaRPr lang="it-IT"/>
        </a:p>
      </dgm:t>
    </dgm:pt>
    <dgm:pt modelId="{3732012D-5679-41E8-B102-400BB11CF69B}" type="sibTrans" cxnId="{0E3049F1-C963-469D-A8A1-91C7DDA83BBD}">
      <dgm:prSet/>
      <dgm:spPr/>
      <dgm:t>
        <a:bodyPr/>
        <a:lstStyle/>
        <a:p>
          <a:endParaRPr lang="it-IT"/>
        </a:p>
      </dgm:t>
    </dgm:pt>
    <dgm:pt modelId="{DF39F972-BFE4-4FF0-9A32-04365EAD414B}">
      <dgm:prSet/>
      <dgm:spPr/>
      <dgm:t>
        <a:bodyPr/>
        <a:lstStyle/>
        <a:p>
          <a:pPr rtl="0"/>
          <a:r>
            <a:rPr lang="it-IT" dirty="0" smtClean="0"/>
            <a:t>Appuntamento</a:t>
          </a:r>
          <a:endParaRPr lang="it-IT" dirty="0"/>
        </a:p>
      </dgm:t>
    </dgm:pt>
    <dgm:pt modelId="{FF0BC419-23F1-4992-A540-229A4967231F}" type="parTrans" cxnId="{1CCFC1BB-0F04-4BD7-AC43-4D6222F407D4}">
      <dgm:prSet/>
      <dgm:spPr/>
      <dgm:t>
        <a:bodyPr/>
        <a:lstStyle/>
        <a:p>
          <a:endParaRPr lang="it-IT"/>
        </a:p>
      </dgm:t>
    </dgm:pt>
    <dgm:pt modelId="{DA3D7AC0-A483-4DA3-A4CC-263EB781AE52}" type="sibTrans" cxnId="{1CCFC1BB-0F04-4BD7-AC43-4D6222F407D4}">
      <dgm:prSet/>
      <dgm:spPr/>
      <dgm:t>
        <a:bodyPr/>
        <a:lstStyle/>
        <a:p>
          <a:endParaRPr lang="it-IT"/>
        </a:p>
      </dgm:t>
    </dgm:pt>
    <dgm:pt modelId="{95A6F854-04ED-42EE-B48B-305B0F57227A}">
      <dgm:prSet/>
      <dgm:spPr/>
      <dgm:t>
        <a:bodyPr/>
        <a:lstStyle/>
        <a:p>
          <a:pPr rtl="0"/>
          <a:r>
            <a:rPr lang="it-IT" dirty="0" smtClean="0"/>
            <a:t>Immagine (reperto)</a:t>
          </a:r>
          <a:endParaRPr lang="it-IT" dirty="0"/>
        </a:p>
      </dgm:t>
    </dgm:pt>
    <dgm:pt modelId="{6AEA9F97-629D-4B09-9036-86579087CB86}" type="parTrans" cxnId="{C237E9A5-FD14-4538-B93D-B0B1D59535DF}">
      <dgm:prSet/>
      <dgm:spPr/>
      <dgm:t>
        <a:bodyPr/>
        <a:lstStyle/>
        <a:p>
          <a:endParaRPr lang="it-IT"/>
        </a:p>
      </dgm:t>
    </dgm:pt>
    <dgm:pt modelId="{634621FA-3162-41E0-B464-BDF2F6776EBA}" type="sibTrans" cxnId="{C237E9A5-FD14-4538-B93D-B0B1D59535DF}">
      <dgm:prSet/>
      <dgm:spPr/>
      <dgm:t>
        <a:bodyPr/>
        <a:lstStyle/>
        <a:p>
          <a:endParaRPr lang="it-IT"/>
        </a:p>
      </dgm:t>
    </dgm:pt>
    <dgm:pt modelId="{7D84F61E-B808-47D5-B595-FBED02FF6816}">
      <dgm:prSet/>
      <dgm:spPr/>
      <dgm:t>
        <a:bodyPr/>
        <a:lstStyle/>
        <a:p>
          <a:pPr rtl="0"/>
          <a:r>
            <a:rPr lang="it-IT" dirty="0" smtClean="0"/>
            <a:t>Referto dell’immagine</a:t>
          </a:r>
          <a:endParaRPr lang="it-IT" dirty="0"/>
        </a:p>
      </dgm:t>
    </dgm:pt>
    <dgm:pt modelId="{3629F9A6-3A1B-49B4-A3BD-93C1C3B278F8}" type="parTrans" cxnId="{2DA4E4D8-7EE9-4858-8A4E-BEFA70A14A6A}">
      <dgm:prSet/>
      <dgm:spPr/>
      <dgm:t>
        <a:bodyPr/>
        <a:lstStyle/>
        <a:p>
          <a:endParaRPr lang="it-IT"/>
        </a:p>
      </dgm:t>
    </dgm:pt>
    <dgm:pt modelId="{A222988E-092A-41C9-9D3E-87E668C28D86}" type="sibTrans" cxnId="{2DA4E4D8-7EE9-4858-8A4E-BEFA70A14A6A}">
      <dgm:prSet/>
      <dgm:spPr/>
      <dgm:t>
        <a:bodyPr/>
        <a:lstStyle/>
        <a:p>
          <a:endParaRPr lang="it-IT"/>
        </a:p>
      </dgm:t>
    </dgm:pt>
    <dgm:pt modelId="{194D9BC5-EA3A-40E9-95B2-B7D15FB30631}">
      <dgm:prSet/>
      <dgm:spPr/>
      <dgm:t>
        <a:bodyPr/>
        <a:lstStyle/>
        <a:p>
          <a:pPr rtl="0"/>
          <a:r>
            <a:rPr lang="it-IT" dirty="0" smtClean="0"/>
            <a:t>CRF</a:t>
          </a:r>
          <a:endParaRPr lang="it-IT" dirty="0"/>
        </a:p>
      </dgm:t>
    </dgm:pt>
    <dgm:pt modelId="{0151F5E6-5DA7-4E15-8E3F-235C1CCCD146}" type="parTrans" cxnId="{2A16A9D7-C3C8-48C2-AFF2-E6269FFB1309}">
      <dgm:prSet/>
      <dgm:spPr/>
      <dgm:t>
        <a:bodyPr/>
        <a:lstStyle/>
        <a:p>
          <a:endParaRPr lang="it-IT"/>
        </a:p>
      </dgm:t>
    </dgm:pt>
    <dgm:pt modelId="{FEA40C9E-8A60-43E5-BF9F-F96A353FE8F5}" type="sibTrans" cxnId="{2A16A9D7-C3C8-48C2-AFF2-E6269FFB1309}">
      <dgm:prSet/>
      <dgm:spPr/>
      <dgm:t>
        <a:bodyPr/>
        <a:lstStyle/>
        <a:p>
          <a:endParaRPr lang="it-IT"/>
        </a:p>
      </dgm:t>
    </dgm:pt>
    <dgm:pt modelId="{6E4BE7D3-7E82-4423-96AA-4E3EA9DEA101}">
      <dgm:prSet/>
      <dgm:spPr/>
      <dgm:t>
        <a:bodyPr/>
        <a:lstStyle/>
        <a:p>
          <a:pPr rtl="0"/>
          <a:r>
            <a:rPr lang="it-IT" dirty="0" smtClean="0"/>
            <a:t>Diario del paziente</a:t>
          </a:r>
          <a:endParaRPr lang="it-IT" dirty="0"/>
        </a:p>
      </dgm:t>
    </dgm:pt>
    <dgm:pt modelId="{122D7DF1-CE98-4980-B9AE-8BAF43AB904A}" type="parTrans" cxnId="{B853F2F5-97B0-41C2-B508-6F12679E046A}">
      <dgm:prSet/>
      <dgm:spPr/>
      <dgm:t>
        <a:bodyPr/>
        <a:lstStyle/>
        <a:p>
          <a:endParaRPr lang="it-IT"/>
        </a:p>
      </dgm:t>
    </dgm:pt>
    <dgm:pt modelId="{849B3770-05A0-465E-8999-96874C57807D}" type="sibTrans" cxnId="{B853F2F5-97B0-41C2-B508-6F12679E046A}">
      <dgm:prSet/>
      <dgm:spPr/>
      <dgm:t>
        <a:bodyPr/>
        <a:lstStyle/>
        <a:p>
          <a:endParaRPr lang="it-IT"/>
        </a:p>
      </dgm:t>
    </dgm:pt>
    <dgm:pt modelId="{B88C0558-77FC-4DBF-9FA6-172DE1830494}">
      <dgm:prSet/>
      <dgm:spPr/>
      <dgm:t>
        <a:bodyPr/>
        <a:lstStyle/>
        <a:p>
          <a:pPr rtl="0"/>
          <a:r>
            <a:rPr lang="it-IT" dirty="0" smtClean="0"/>
            <a:t>Metadati </a:t>
          </a:r>
          <a:endParaRPr lang="it-IT" dirty="0"/>
        </a:p>
      </dgm:t>
    </dgm:pt>
    <dgm:pt modelId="{BD263068-C693-4EE3-A2C1-1CD0C92FB7FC}" type="parTrans" cxnId="{CA8E5EA9-1E98-4557-B8BC-E52D7A1B0306}">
      <dgm:prSet/>
      <dgm:spPr/>
      <dgm:t>
        <a:bodyPr/>
        <a:lstStyle/>
        <a:p>
          <a:endParaRPr lang="it-IT"/>
        </a:p>
      </dgm:t>
    </dgm:pt>
    <dgm:pt modelId="{AE573DEC-8350-4279-AE31-A1500D72FCBB}" type="sibTrans" cxnId="{CA8E5EA9-1E98-4557-B8BC-E52D7A1B0306}">
      <dgm:prSet/>
      <dgm:spPr/>
      <dgm:t>
        <a:bodyPr/>
        <a:lstStyle/>
        <a:p>
          <a:endParaRPr lang="it-IT"/>
        </a:p>
      </dgm:t>
    </dgm:pt>
    <dgm:pt modelId="{E126ACEC-6A57-416E-B36D-6F0074CDE466}" type="pres">
      <dgm:prSet presAssocID="{A68AB8BB-F73F-4856-9F4C-DFF7D9FCD7FD}" presName="Name0" presStyleCnt="0">
        <dgm:presLayoutVars>
          <dgm:dir/>
          <dgm:animLvl val="lvl"/>
          <dgm:resizeHandles val="exact"/>
        </dgm:presLayoutVars>
      </dgm:prSet>
      <dgm:spPr/>
      <dgm:t>
        <a:bodyPr/>
        <a:lstStyle/>
        <a:p>
          <a:endParaRPr lang="it-IT"/>
        </a:p>
      </dgm:t>
    </dgm:pt>
    <dgm:pt modelId="{8A4A1845-14BE-4FB8-8D00-3DFE6D88FD6C}" type="pres">
      <dgm:prSet presAssocID="{AC506895-2096-4770-B6CB-1954087DC7D6}" presName="composite" presStyleCnt="0"/>
      <dgm:spPr/>
    </dgm:pt>
    <dgm:pt modelId="{06E92448-8BB2-43DF-96EC-DC8B155AEC25}" type="pres">
      <dgm:prSet presAssocID="{AC506895-2096-4770-B6CB-1954087DC7D6}" presName="parTx" presStyleLbl="alignNode1" presStyleIdx="0" presStyleCnt="2">
        <dgm:presLayoutVars>
          <dgm:chMax val="0"/>
          <dgm:chPref val="0"/>
          <dgm:bulletEnabled val="1"/>
        </dgm:presLayoutVars>
      </dgm:prSet>
      <dgm:spPr/>
      <dgm:t>
        <a:bodyPr/>
        <a:lstStyle/>
        <a:p>
          <a:endParaRPr lang="it-IT"/>
        </a:p>
      </dgm:t>
    </dgm:pt>
    <dgm:pt modelId="{24CF00CB-1669-45B0-A5ED-E0A4B82DCCCE}" type="pres">
      <dgm:prSet presAssocID="{AC506895-2096-4770-B6CB-1954087DC7D6}" presName="desTx" presStyleLbl="alignAccFollowNode1" presStyleIdx="0" presStyleCnt="2">
        <dgm:presLayoutVars>
          <dgm:bulletEnabled val="1"/>
        </dgm:presLayoutVars>
      </dgm:prSet>
      <dgm:spPr/>
      <dgm:t>
        <a:bodyPr/>
        <a:lstStyle/>
        <a:p>
          <a:endParaRPr lang="it-IT"/>
        </a:p>
      </dgm:t>
    </dgm:pt>
    <dgm:pt modelId="{8AE7F153-41BD-4617-AE24-B01D5FC60F06}" type="pres">
      <dgm:prSet presAssocID="{A8472283-5526-49CA-A84B-703D3D1EAC49}" presName="space" presStyleCnt="0"/>
      <dgm:spPr/>
    </dgm:pt>
    <dgm:pt modelId="{E06A55F5-BCE2-4CC3-9340-18FBC88AF9A9}" type="pres">
      <dgm:prSet presAssocID="{17434F4C-3820-4CA4-AC64-7DD3BAD66BDE}" presName="composite" presStyleCnt="0"/>
      <dgm:spPr/>
    </dgm:pt>
    <dgm:pt modelId="{35F5F7A8-7EA2-4469-8C06-B6C446091AC5}" type="pres">
      <dgm:prSet presAssocID="{17434F4C-3820-4CA4-AC64-7DD3BAD66BDE}" presName="parTx" presStyleLbl="alignNode1" presStyleIdx="1" presStyleCnt="2">
        <dgm:presLayoutVars>
          <dgm:chMax val="0"/>
          <dgm:chPref val="0"/>
          <dgm:bulletEnabled val="1"/>
        </dgm:presLayoutVars>
      </dgm:prSet>
      <dgm:spPr/>
      <dgm:t>
        <a:bodyPr/>
        <a:lstStyle/>
        <a:p>
          <a:endParaRPr lang="it-IT"/>
        </a:p>
      </dgm:t>
    </dgm:pt>
    <dgm:pt modelId="{EE4F7B87-68A7-4811-B09F-E85790285A31}" type="pres">
      <dgm:prSet presAssocID="{17434F4C-3820-4CA4-AC64-7DD3BAD66BDE}" presName="desTx" presStyleLbl="alignAccFollowNode1" presStyleIdx="1" presStyleCnt="2">
        <dgm:presLayoutVars>
          <dgm:bulletEnabled val="1"/>
        </dgm:presLayoutVars>
      </dgm:prSet>
      <dgm:spPr/>
      <dgm:t>
        <a:bodyPr/>
        <a:lstStyle/>
        <a:p>
          <a:endParaRPr lang="it-IT"/>
        </a:p>
      </dgm:t>
    </dgm:pt>
  </dgm:ptLst>
  <dgm:cxnLst>
    <dgm:cxn modelId="{C237E9A5-FD14-4538-B93D-B0B1D59535DF}" srcId="{17434F4C-3820-4CA4-AC64-7DD3BAD66BDE}" destId="{95A6F854-04ED-42EE-B48B-305B0F57227A}" srcOrd="4" destOrd="0" parTransId="{6AEA9F97-629D-4B09-9036-86579087CB86}" sibTransId="{634621FA-3162-41E0-B464-BDF2F6776EBA}"/>
    <dgm:cxn modelId="{68ACFE33-A56E-48B0-AEB3-AA917E125B35}" type="presOf" srcId="{6EDFA9E2-29E0-4078-976C-EDD9E6F34EEE}" destId="{EE4F7B87-68A7-4811-B09F-E85790285A31}" srcOrd="0" destOrd="0" presId="urn:microsoft.com/office/officeart/2005/8/layout/hList1"/>
    <dgm:cxn modelId="{65069101-DC21-491C-BED2-332618599D52}" type="presOf" srcId="{DF39F972-BFE4-4FF0-9A32-04365EAD414B}" destId="{EE4F7B87-68A7-4811-B09F-E85790285A31}" srcOrd="0" destOrd="3" presId="urn:microsoft.com/office/officeart/2005/8/layout/hList1"/>
    <dgm:cxn modelId="{0E3049F1-C963-469D-A8A1-91C7DDA83BBD}" srcId="{17434F4C-3820-4CA4-AC64-7DD3BAD66BDE}" destId="{12D86F01-E626-4F21-B485-745E40C81FC1}" srcOrd="2" destOrd="0" parTransId="{9117D52C-0350-4A79-9E7F-8995436E27F4}" sibTransId="{3732012D-5679-41E8-B102-400BB11CF69B}"/>
    <dgm:cxn modelId="{574C9E18-11EC-42AE-BCA0-F8DE27F20465}" type="presOf" srcId="{194D9BC5-EA3A-40E9-95B2-B7D15FB30631}" destId="{EE4F7B87-68A7-4811-B09F-E85790285A31}" srcOrd="0" destOrd="6" presId="urn:microsoft.com/office/officeart/2005/8/layout/hList1"/>
    <dgm:cxn modelId="{2AA3C804-AA0B-48EB-84F2-E4A0BB59EDB6}" type="presOf" srcId="{A4FD2B44-CA49-4A68-9EBD-A68C1591FD71}" destId="{24CF00CB-1669-45B0-A5ED-E0A4B82DCCCE}" srcOrd="0" destOrd="6" presId="urn:microsoft.com/office/officeart/2005/8/layout/hList1"/>
    <dgm:cxn modelId="{4EED82F5-8E7A-45BE-A6C0-EB6D0ECD9376}" srcId="{AC506895-2096-4770-B6CB-1954087DC7D6}" destId="{A4FD2B44-CA49-4A68-9EBD-A68C1591FD71}" srcOrd="6" destOrd="0" parTransId="{0AC0456D-F2B2-4570-AC9A-51C0E1F41932}" sibTransId="{74BD123C-3475-4600-9783-2F906AE896F1}"/>
    <dgm:cxn modelId="{CA8E5EA9-1E98-4557-B8BC-E52D7A1B0306}" srcId="{17434F4C-3820-4CA4-AC64-7DD3BAD66BDE}" destId="{B88C0558-77FC-4DBF-9FA6-172DE1830494}" srcOrd="8" destOrd="0" parTransId="{BD263068-C693-4EE3-A2C1-1CD0C92FB7FC}" sibTransId="{AE573DEC-8350-4279-AE31-A1500D72FCBB}"/>
    <dgm:cxn modelId="{E48F4369-2F5A-4739-926D-B527CAD58D67}" type="presOf" srcId="{B709AC7B-F1BC-48E8-8474-03B8EB28C719}" destId="{24CF00CB-1669-45B0-A5ED-E0A4B82DCCCE}" srcOrd="0" destOrd="4" presId="urn:microsoft.com/office/officeart/2005/8/layout/hList1"/>
    <dgm:cxn modelId="{54A9FBA3-6735-4EB4-AF57-0A2DC9CEAE61}" type="presOf" srcId="{B88C0558-77FC-4DBF-9FA6-172DE1830494}" destId="{EE4F7B87-68A7-4811-B09F-E85790285A31}" srcOrd="0" destOrd="8" presId="urn:microsoft.com/office/officeart/2005/8/layout/hList1"/>
    <dgm:cxn modelId="{AEE16612-7261-4657-9CD8-8675CF0D7311}" srcId="{AC506895-2096-4770-B6CB-1954087DC7D6}" destId="{DB3AA207-52F7-4BDF-A7C2-1710B551136B}" srcOrd="2" destOrd="0" parTransId="{9E52A7F5-3606-4B82-9BBA-D824D87D86A9}" sibTransId="{25D4B45B-BC44-4005-8048-440DA42E16B6}"/>
    <dgm:cxn modelId="{94D30C1E-89A0-4491-ACB9-074D9AA463CE}" srcId="{A68AB8BB-F73F-4856-9F4C-DFF7D9FCD7FD}" destId="{AC506895-2096-4770-B6CB-1954087DC7D6}" srcOrd="0" destOrd="0" parTransId="{29ABFF8A-295C-4B62-B24E-7CC0002AC2BA}" sibTransId="{A8472283-5526-49CA-A84B-703D3D1EAC49}"/>
    <dgm:cxn modelId="{F5609F8F-3DE3-44E4-96A1-4693C0132EEB}" type="presOf" srcId="{28795653-177C-458C-A76D-B334E73565B4}" destId="{24CF00CB-1669-45B0-A5ED-E0A4B82DCCCE}" srcOrd="0" destOrd="1" presId="urn:microsoft.com/office/officeart/2005/8/layout/hList1"/>
    <dgm:cxn modelId="{BD88B911-5C15-43F2-BED6-7B4A382022A8}" srcId="{17434F4C-3820-4CA4-AC64-7DD3BAD66BDE}" destId="{6EDFA9E2-29E0-4078-976C-EDD9E6F34EEE}" srcOrd="0" destOrd="0" parTransId="{81CB4B38-7B8D-4A11-B5D4-8A5F9FD8C020}" sibTransId="{E625E56A-4D05-4B9F-A1A5-CFB0F5AC35FE}"/>
    <dgm:cxn modelId="{2DA4E4D8-7EE9-4858-8A4E-BEFA70A14A6A}" srcId="{17434F4C-3820-4CA4-AC64-7DD3BAD66BDE}" destId="{7D84F61E-B808-47D5-B595-FBED02FF6816}" srcOrd="5" destOrd="0" parTransId="{3629F9A6-3A1B-49B4-A3BD-93C1C3B278F8}" sibTransId="{A222988E-092A-41C9-9D3E-87E668C28D86}"/>
    <dgm:cxn modelId="{7B989123-5045-414B-B4E5-FF79AAD2FF91}" srcId="{AC506895-2096-4770-B6CB-1954087DC7D6}" destId="{AB55735A-6F72-4E11-85FC-CFD27B5B3F87}" srcOrd="5" destOrd="0" parTransId="{7377234B-E36D-42BE-94A5-262D17DEB945}" sibTransId="{B99E0FF2-9FF0-4FB5-9748-9BDEC6A6C0DC}"/>
    <dgm:cxn modelId="{2A16A9D7-C3C8-48C2-AFF2-E6269FFB1309}" srcId="{17434F4C-3820-4CA4-AC64-7DD3BAD66BDE}" destId="{194D9BC5-EA3A-40E9-95B2-B7D15FB30631}" srcOrd="6" destOrd="0" parTransId="{0151F5E6-5DA7-4E15-8E3F-235C1CCCD146}" sibTransId="{FEA40C9E-8A60-43E5-BF9F-F96A353FE8F5}"/>
    <dgm:cxn modelId="{3F5CA284-D399-4927-8FD4-4C0E840F9EA7}" type="presOf" srcId="{A4BDA095-B3BA-4AAB-8801-8B35928A180F}" destId="{24CF00CB-1669-45B0-A5ED-E0A4B82DCCCE}" srcOrd="0" destOrd="3" presId="urn:microsoft.com/office/officeart/2005/8/layout/hList1"/>
    <dgm:cxn modelId="{530A87E0-0D39-4100-971D-E12A3CCF5713}" type="presOf" srcId="{6E4BE7D3-7E82-4423-96AA-4E3EA9DEA101}" destId="{EE4F7B87-68A7-4811-B09F-E85790285A31}" srcOrd="0" destOrd="7" presId="urn:microsoft.com/office/officeart/2005/8/layout/hList1"/>
    <dgm:cxn modelId="{1CCFC1BB-0F04-4BD7-AC43-4D6222F407D4}" srcId="{17434F4C-3820-4CA4-AC64-7DD3BAD66BDE}" destId="{DF39F972-BFE4-4FF0-9A32-04365EAD414B}" srcOrd="3" destOrd="0" parTransId="{FF0BC419-23F1-4992-A540-229A4967231F}" sibTransId="{DA3D7AC0-A483-4DA3-A4CC-263EB781AE52}"/>
    <dgm:cxn modelId="{97914561-04C9-4951-B4EE-F21409F796A7}" srcId="{AC506895-2096-4770-B6CB-1954087DC7D6}" destId="{B709AC7B-F1BC-48E8-8474-03B8EB28C719}" srcOrd="4" destOrd="0" parTransId="{DA31CFE1-E059-4C8D-B5B4-8AD55A6CD641}" sibTransId="{EFB66A3E-545F-48AF-AD5C-4971122183E2}"/>
    <dgm:cxn modelId="{36C6438C-5485-411A-8A31-59072018134D}" type="presOf" srcId="{AC506895-2096-4770-B6CB-1954087DC7D6}" destId="{06E92448-8BB2-43DF-96EC-DC8B155AEC25}" srcOrd="0" destOrd="0" presId="urn:microsoft.com/office/officeart/2005/8/layout/hList1"/>
    <dgm:cxn modelId="{69D42707-E382-48AB-A99A-DB27A66E270B}" srcId="{AC506895-2096-4770-B6CB-1954087DC7D6}" destId="{A4BDA095-B3BA-4AAB-8801-8B35928A180F}" srcOrd="3" destOrd="0" parTransId="{9B84FF7E-E4F3-4362-BCE8-5AE6D3405449}" sibTransId="{A2B0A8B1-25B5-4379-A3EC-B1F2470F9248}"/>
    <dgm:cxn modelId="{AC396326-05AA-4494-AA5C-5CD22814F8AD}" type="presOf" srcId="{2FC44742-78C1-4DD5-9A8E-5AF6B86DB0D1}" destId="{EE4F7B87-68A7-4811-B09F-E85790285A31}" srcOrd="0" destOrd="1" presId="urn:microsoft.com/office/officeart/2005/8/layout/hList1"/>
    <dgm:cxn modelId="{9F4C6C86-77B2-4527-A067-AA1942EB990B}" type="presOf" srcId="{95A6F854-04ED-42EE-B48B-305B0F57227A}" destId="{EE4F7B87-68A7-4811-B09F-E85790285A31}" srcOrd="0" destOrd="4" presId="urn:microsoft.com/office/officeart/2005/8/layout/hList1"/>
    <dgm:cxn modelId="{720CBEED-AC65-46F5-9A8D-F86C7C239B7D}" type="presOf" srcId="{A68AB8BB-F73F-4856-9F4C-DFF7D9FCD7FD}" destId="{E126ACEC-6A57-416E-B36D-6F0074CDE466}" srcOrd="0" destOrd="0" presId="urn:microsoft.com/office/officeart/2005/8/layout/hList1"/>
    <dgm:cxn modelId="{32817260-C100-498F-90BF-5D709F9760FD}" type="presOf" srcId="{7D84F61E-B808-47D5-B595-FBED02FF6816}" destId="{EE4F7B87-68A7-4811-B09F-E85790285A31}" srcOrd="0" destOrd="5" presId="urn:microsoft.com/office/officeart/2005/8/layout/hList1"/>
    <dgm:cxn modelId="{32EC85E2-D339-45BC-BED1-43F0641953E6}" srcId="{AC506895-2096-4770-B6CB-1954087DC7D6}" destId="{362D54F3-8974-4DCB-803E-95A1A3DFCEF8}" srcOrd="0" destOrd="0" parTransId="{63DD736E-935A-4EC0-AD48-C422FC810D02}" sibTransId="{B54E36E5-F33E-41FC-A9B2-FEBE969A8074}"/>
    <dgm:cxn modelId="{333E930E-8896-4E40-A4C6-A11CE2BF1EF7}" srcId="{AC506895-2096-4770-B6CB-1954087DC7D6}" destId="{28795653-177C-458C-A76D-B334E73565B4}" srcOrd="1" destOrd="0" parTransId="{145C58E4-806D-4698-8E2F-73016D57E9F3}" sibTransId="{28F97908-C15B-4FFB-9B1F-4D07BD27AEA2}"/>
    <dgm:cxn modelId="{26035F80-A914-4A41-902E-ED79132E8DE4}" srcId="{A68AB8BB-F73F-4856-9F4C-DFF7D9FCD7FD}" destId="{17434F4C-3820-4CA4-AC64-7DD3BAD66BDE}" srcOrd="1" destOrd="0" parTransId="{CDD9EABD-2BD1-4953-AC95-2B7B12CD6C67}" sibTransId="{D235BB6F-E0C4-48C3-8F77-BD588F6ACB18}"/>
    <dgm:cxn modelId="{EDFBAF1C-37D6-4593-9269-6389F97D9E77}" type="presOf" srcId="{17434F4C-3820-4CA4-AC64-7DD3BAD66BDE}" destId="{35F5F7A8-7EA2-4469-8C06-B6C446091AC5}" srcOrd="0" destOrd="0" presId="urn:microsoft.com/office/officeart/2005/8/layout/hList1"/>
    <dgm:cxn modelId="{F9668E09-3E63-438B-80FD-AA941053456E}" type="presOf" srcId="{12D86F01-E626-4F21-B485-745E40C81FC1}" destId="{EE4F7B87-68A7-4811-B09F-E85790285A31}" srcOrd="0" destOrd="2" presId="urn:microsoft.com/office/officeart/2005/8/layout/hList1"/>
    <dgm:cxn modelId="{8216F05B-4A94-42E0-B7E4-BDE4478D1385}" type="presOf" srcId="{AB55735A-6F72-4E11-85FC-CFD27B5B3F87}" destId="{24CF00CB-1669-45B0-A5ED-E0A4B82DCCCE}" srcOrd="0" destOrd="5" presId="urn:microsoft.com/office/officeart/2005/8/layout/hList1"/>
    <dgm:cxn modelId="{BFCA23B5-0688-41B9-9FEB-03EC7E28317E}" type="presOf" srcId="{362D54F3-8974-4DCB-803E-95A1A3DFCEF8}" destId="{24CF00CB-1669-45B0-A5ED-E0A4B82DCCCE}" srcOrd="0" destOrd="0" presId="urn:microsoft.com/office/officeart/2005/8/layout/hList1"/>
    <dgm:cxn modelId="{96E64296-BFB8-477B-BB16-386F4CB85C7D}" type="presOf" srcId="{DB3AA207-52F7-4BDF-A7C2-1710B551136B}" destId="{24CF00CB-1669-45B0-A5ED-E0A4B82DCCCE}" srcOrd="0" destOrd="2" presId="urn:microsoft.com/office/officeart/2005/8/layout/hList1"/>
    <dgm:cxn modelId="{B853F2F5-97B0-41C2-B508-6F12679E046A}" srcId="{17434F4C-3820-4CA4-AC64-7DD3BAD66BDE}" destId="{6E4BE7D3-7E82-4423-96AA-4E3EA9DEA101}" srcOrd="7" destOrd="0" parTransId="{122D7DF1-CE98-4980-B9AE-8BAF43AB904A}" sibTransId="{849B3770-05A0-465E-8999-96874C57807D}"/>
    <dgm:cxn modelId="{9E5FD4E6-0025-4CE0-A5CD-49354B236A41}" srcId="{17434F4C-3820-4CA4-AC64-7DD3BAD66BDE}" destId="{2FC44742-78C1-4DD5-9A8E-5AF6B86DB0D1}" srcOrd="1" destOrd="0" parTransId="{26D4018B-C6C7-4F43-A611-A9C95F3123B6}" sibTransId="{CA79CAE2-BFB6-47A1-9531-66607D8326AA}"/>
    <dgm:cxn modelId="{4AAFEADA-D1A9-44AA-9EF0-797F285FB5B8}" type="presParOf" srcId="{E126ACEC-6A57-416E-B36D-6F0074CDE466}" destId="{8A4A1845-14BE-4FB8-8D00-3DFE6D88FD6C}" srcOrd="0" destOrd="0" presId="urn:microsoft.com/office/officeart/2005/8/layout/hList1"/>
    <dgm:cxn modelId="{6393DB56-ECB6-4546-AE03-0F3F45239C79}" type="presParOf" srcId="{8A4A1845-14BE-4FB8-8D00-3DFE6D88FD6C}" destId="{06E92448-8BB2-43DF-96EC-DC8B155AEC25}" srcOrd="0" destOrd="0" presId="urn:microsoft.com/office/officeart/2005/8/layout/hList1"/>
    <dgm:cxn modelId="{91F85FD4-B1C3-4E95-A96D-8F05A9F6A7F4}" type="presParOf" srcId="{8A4A1845-14BE-4FB8-8D00-3DFE6D88FD6C}" destId="{24CF00CB-1669-45B0-A5ED-E0A4B82DCCCE}" srcOrd="1" destOrd="0" presId="urn:microsoft.com/office/officeart/2005/8/layout/hList1"/>
    <dgm:cxn modelId="{E74FCB33-BBFF-422D-91DC-32E8DB2687F8}" type="presParOf" srcId="{E126ACEC-6A57-416E-B36D-6F0074CDE466}" destId="{8AE7F153-41BD-4617-AE24-B01D5FC60F06}" srcOrd="1" destOrd="0" presId="urn:microsoft.com/office/officeart/2005/8/layout/hList1"/>
    <dgm:cxn modelId="{73DED694-F1A3-4E47-B99B-B85131EF3F00}" type="presParOf" srcId="{E126ACEC-6A57-416E-B36D-6F0074CDE466}" destId="{E06A55F5-BCE2-4CC3-9340-18FBC88AF9A9}" srcOrd="2" destOrd="0" presId="urn:microsoft.com/office/officeart/2005/8/layout/hList1"/>
    <dgm:cxn modelId="{FB38AC9D-F5F2-4A34-8F61-EE68C26152AC}" type="presParOf" srcId="{E06A55F5-BCE2-4CC3-9340-18FBC88AF9A9}" destId="{35F5F7A8-7EA2-4469-8C06-B6C446091AC5}" srcOrd="0" destOrd="0" presId="urn:microsoft.com/office/officeart/2005/8/layout/hList1"/>
    <dgm:cxn modelId="{C32A67BF-AACD-4D5E-B263-B791AF10F626}" type="presParOf" srcId="{E06A55F5-BCE2-4CC3-9340-18FBC88AF9A9}" destId="{EE4F7B87-68A7-4811-B09F-E85790285A3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92448-8BB2-43DF-96EC-DC8B155AEC25}">
      <dsp:nvSpPr>
        <dsp:cNvPr id="0" name=""/>
        <dsp:cNvSpPr/>
      </dsp:nvSpPr>
      <dsp:spPr>
        <a:xfrm>
          <a:off x="37" y="359825"/>
          <a:ext cx="3631927" cy="1424471"/>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it-IT" sz="1900" kern="1200" smtClean="0"/>
            <a:t>ATTORI SOGGETTO (utenti che interagiscono col sistema e che sono da esso indipendenti – possono essere sia umani sia software)</a:t>
          </a:r>
          <a:endParaRPr lang="it-IT" sz="1900" kern="1200"/>
        </a:p>
      </dsp:txBody>
      <dsp:txXfrm>
        <a:off x="37" y="359825"/>
        <a:ext cx="3631927" cy="1424471"/>
      </dsp:txXfrm>
    </dsp:sp>
    <dsp:sp modelId="{24CF00CB-1669-45B0-A5ED-E0A4B82DCCCE}">
      <dsp:nvSpPr>
        <dsp:cNvPr id="0" name=""/>
        <dsp:cNvSpPr/>
      </dsp:nvSpPr>
      <dsp:spPr>
        <a:xfrm>
          <a:off x="37" y="1784297"/>
          <a:ext cx="3631927" cy="289460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it-IT" sz="1900" kern="1200" dirty="0" smtClean="0"/>
            <a:t>Paziente</a:t>
          </a:r>
          <a:endParaRPr lang="it-IT" sz="1900" kern="1200" dirty="0"/>
        </a:p>
        <a:p>
          <a:pPr marL="171450" lvl="1" indent="-171450" algn="l" defTabSz="844550" rtl="0">
            <a:lnSpc>
              <a:spcPct val="90000"/>
            </a:lnSpc>
            <a:spcBef>
              <a:spcPct val="0"/>
            </a:spcBef>
            <a:spcAft>
              <a:spcPct val="15000"/>
            </a:spcAft>
            <a:buChar char="••"/>
          </a:pPr>
          <a:r>
            <a:rPr lang="it-IT" sz="1900" kern="1200" dirty="0" smtClean="0"/>
            <a:t>Medici dermatologi dello studio</a:t>
          </a:r>
          <a:endParaRPr lang="it-IT" sz="1900" kern="1200" dirty="0"/>
        </a:p>
        <a:p>
          <a:pPr marL="171450" lvl="1" indent="-171450" algn="l" defTabSz="844550" rtl="0">
            <a:lnSpc>
              <a:spcPct val="90000"/>
            </a:lnSpc>
            <a:spcBef>
              <a:spcPct val="0"/>
            </a:spcBef>
            <a:spcAft>
              <a:spcPct val="15000"/>
            </a:spcAft>
            <a:buChar char="••"/>
          </a:pPr>
          <a:r>
            <a:rPr lang="it-IT" sz="1900" kern="1200" dirty="0" err="1" smtClean="0"/>
            <a:t>Principal</a:t>
          </a:r>
          <a:r>
            <a:rPr lang="it-IT" sz="1900" kern="1200" dirty="0" smtClean="0"/>
            <a:t> Investigator</a:t>
          </a:r>
          <a:endParaRPr lang="it-IT" sz="1900" kern="1200" dirty="0"/>
        </a:p>
        <a:p>
          <a:pPr marL="171450" lvl="1" indent="-171450" algn="l" defTabSz="844550" rtl="0">
            <a:lnSpc>
              <a:spcPct val="90000"/>
            </a:lnSpc>
            <a:spcBef>
              <a:spcPct val="0"/>
            </a:spcBef>
            <a:spcAft>
              <a:spcPct val="15000"/>
            </a:spcAft>
            <a:buChar char="••"/>
          </a:pPr>
          <a:r>
            <a:rPr lang="it-IT" sz="1900" kern="1200" dirty="0" smtClean="0"/>
            <a:t>Tecnico delle immagini</a:t>
          </a:r>
          <a:endParaRPr lang="it-IT" sz="1900" kern="1200" dirty="0"/>
        </a:p>
        <a:p>
          <a:pPr marL="171450" lvl="1" indent="-171450" algn="l" defTabSz="844550" rtl="0">
            <a:lnSpc>
              <a:spcPct val="90000"/>
            </a:lnSpc>
            <a:spcBef>
              <a:spcPct val="0"/>
            </a:spcBef>
            <a:spcAft>
              <a:spcPct val="15000"/>
            </a:spcAft>
            <a:buChar char="••"/>
          </a:pPr>
          <a:r>
            <a:rPr lang="it-IT" sz="1900" kern="1200" smtClean="0"/>
            <a:t>Medico refertante</a:t>
          </a:r>
          <a:endParaRPr lang="it-IT" sz="1900" kern="1200"/>
        </a:p>
        <a:p>
          <a:pPr marL="171450" lvl="1" indent="-171450" algn="l" defTabSz="844550" rtl="0">
            <a:lnSpc>
              <a:spcPct val="90000"/>
            </a:lnSpc>
            <a:spcBef>
              <a:spcPct val="0"/>
            </a:spcBef>
            <a:spcAft>
              <a:spcPct val="15000"/>
            </a:spcAft>
            <a:buChar char="••"/>
          </a:pPr>
          <a:r>
            <a:rPr lang="it-IT" sz="1900" kern="1200" dirty="0" smtClean="0"/>
            <a:t>Infermiere</a:t>
          </a:r>
          <a:endParaRPr lang="it-IT" sz="1900" kern="1200" dirty="0"/>
        </a:p>
        <a:p>
          <a:pPr marL="171450" lvl="1" indent="-171450" algn="l" defTabSz="844550" rtl="0">
            <a:lnSpc>
              <a:spcPct val="90000"/>
            </a:lnSpc>
            <a:spcBef>
              <a:spcPct val="0"/>
            </a:spcBef>
            <a:spcAft>
              <a:spcPct val="15000"/>
            </a:spcAft>
            <a:buChar char="••"/>
          </a:pPr>
          <a:r>
            <a:rPr lang="it-IT" sz="1900" kern="1200" dirty="0" smtClean="0"/>
            <a:t>Dizionari (professioni, farmaci, SNOMED)</a:t>
          </a:r>
          <a:endParaRPr lang="it-IT" sz="1900" kern="1200" dirty="0"/>
        </a:p>
      </dsp:txBody>
      <dsp:txXfrm>
        <a:off x="37" y="1784297"/>
        <a:ext cx="3631927" cy="2894602"/>
      </dsp:txXfrm>
    </dsp:sp>
    <dsp:sp modelId="{35F5F7A8-7EA2-4469-8C06-B6C446091AC5}">
      <dsp:nvSpPr>
        <dsp:cNvPr id="0" name=""/>
        <dsp:cNvSpPr/>
      </dsp:nvSpPr>
      <dsp:spPr>
        <a:xfrm>
          <a:off x="4140434" y="359825"/>
          <a:ext cx="3631927" cy="1424471"/>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rtl="0">
            <a:lnSpc>
              <a:spcPct val="90000"/>
            </a:lnSpc>
            <a:spcBef>
              <a:spcPct val="0"/>
            </a:spcBef>
            <a:spcAft>
              <a:spcPct val="35000"/>
            </a:spcAft>
          </a:pPr>
          <a:r>
            <a:rPr lang="it-IT" sz="1900" kern="1200" smtClean="0"/>
            <a:t>ATTORI OGGETTO (oggetti manipolati/creati dal sistema stesso)</a:t>
          </a:r>
          <a:endParaRPr lang="it-IT" sz="1900" kern="1200"/>
        </a:p>
      </dsp:txBody>
      <dsp:txXfrm>
        <a:off x="4140434" y="359825"/>
        <a:ext cx="3631927" cy="1424471"/>
      </dsp:txXfrm>
    </dsp:sp>
    <dsp:sp modelId="{EE4F7B87-68A7-4811-B09F-E85790285A31}">
      <dsp:nvSpPr>
        <dsp:cNvPr id="0" name=""/>
        <dsp:cNvSpPr/>
      </dsp:nvSpPr>
      <dsp:spPr>
        <a:xfrm>
          <a:off x="4140434" y="1784297"/>
          <a:ext cx="3631927" cy="289460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it-IT" sz="1900" kern="1200" dirty="0" smtClean="0"/>
            <a:t>Cartella clinica</a:t>
          </a:r>
          <a:endParaRPr lang="it-IT" sz="1900" kern="1200" dirty="0"/>
        </a:p>
        <a:p>
          <a:pPr marL="171450" lvl="1" indent="-171450" algn="l" defTabSz="844550" rtl="0">
            <a:lnSpc>
              <a:spcPct val="90000"/>
            </a:lnSpc>
            <a:spcBef>
              <a:spcPct val="0"/>
            </a:spcBef>
            <a:spcAft>
              <a:spcPct val="15000"/>
            </a:spcAft>
            <a:buChar char="••"/>
          </a:pPr>
          <a:r>
            <a:rPr lang="it-IT" sz="1900" kern="1200" dirty="0" smtClean="0"/>
            <a:t>Identificativo paziente</a:t>
          </a:r>
          <a:endParaRPr lang="it-IT" sz="1900" kern="1200" dirty="0"/>
        </a:p>
        <a:p>
          <a:pPr marL="171450" lvl="1" indent="-171450" algn="l" defTabSz="844550" rtl="0">
            <a:lnSpc>
              <a:spcPct val="90000"/>
            </a:lnSpc>
            <a:spcBef>
              <a:spcPct val="0"/>
            </a:spcBef>
            <a:spcAft>
              <a:spcPct val="15000"/>
            </a:spcAft>
            <a:buChar char="••"/>
          </a:pPr>
          <a:r>
            <a:rPr lang="it-IT" sz="1900" kern="1200" dirty="0" smtClean="0"/>
            <a:t>Prescrizione</a:t>
          </a:r>
          <a:endParaRPr lang="it-IT" sz="1900" kern="1200" dirty="0"/>
        </a:p>
        <a:p>
          <a:pPr marL="171450" lvl="1" indent="-171450" algn="l" defTabSz="844550" rtl="0">
            <a:lnSpc>
              <a:spcPct val="90000"/>
            </a:lnSpc>
            <a:spcBef>
              <a:spcPct val="0"/>
            </a:spcBef>
            <a:spcAft>
              <a:spcPct val="15000"/>
            </a:spcAft>
            <a:buChar char="••"/>
          </a:pPr>
          <a:r>
            <a:rPr lang="it-IT" sz="1900" kern="1200" dirty="0" smtClean="0"/>
            <a:t>Appuntamento</a:t>
          </a:r>
          <a:endParaRPr lang="it-IT" sz="1900" kern="1200" dirty="0"/>
        </a:p>
        <a:p>
          <a:pPr marL="171450" lvl="1" indent="-171450" algn="l" defTabSz="844550" rtl="0">
            <a:lnSpc>
              <a:spcPct val="90000"/>
            </a:lnSpc>
            <a:spcBef>
              <a:spcPct val="0"/>
            </a:spcBef>
            <a:spcAft>
              <a:spcPct val="15000"/>
            </a:spcAft>
            <a:buChar char="••"/>
          </a:pPr>
          <a:r>
            <a:rPr lang="it-IT" sz="1900" kern="1200" dirty="0" smtClean="0"/>
            <a:t>Immagine (reperto)</a:t>
          </a:r>
          <a:endParaRPr lang="it-IT" sz="1900" kern="1200" dirty="0"/>
        </a:p>
        <a:p>
          <a:pPr marL="171450" lvl="1" indent="-171450" algn="l" defTabSz="844550" rtl="0">
            <a:lnSpc>
              <a:spcPct val="90000"/>
            </a:lnSpc>
            <a:spcBef>
              <a:spcPct val="0"/>
            </a:spcBef>
            <a:spcAft>
              <a:spcPct val="15000"/>
            </a:spcAft>
            <a:buChar char="••"/>
          </a:pPr>
          <a:r>
            <a:rPr lang="it-IT" sz="1900" kern="1200" dirty="0" smtClean="0"/>
            <a:t>Referto dell’immagine</a:t>
          </a:r>
          <a:endParaRPr lang="it-IT" sz="1900" kern="1200" dirty="0"/>
        </a:p>
        <a:p>
          <a:pPr marL="171450" lvl="1" indent="-171450" algn="l" defTabSz="844550" rtl="0">
            <a:lnSpc>
              <a:spcPct val="90000"/>
            </a:lnSpc>
            <a:spcBef>
              <a:spcPct val="0"/>
            </a:spcBef>
            <a:spcAft>
              <a:spcPct val="15000"/>
            </a:spcAft>
            <a:buChar char="••"/>
          </a:pPr>
          <a:r>
            <a:rPr lang="it-IT" sz="1900" kern="1200" dirty="0" smtClean="0"/>
            <a:t>CRF</a:t>
          </a:r>
          <a:endParaRPr lang="it-IT" sz="1900" kern="1200" dirty="0"/>
        </a:p>
        <a:p>
          <a:pPr marL="171450" lvl="1" indent="-171450" algn="l" defTabSz="844550" rtl="0">
            <a:lnSpc>
              <a:spcPct val="90000"/>
            </a:lnSpc>
            <a:spcBef>
              <a:spcPct val="0"/>
            </a:spcBef>
            <a:spcAft>
              <a:spcPct val="15000"/>
            </a:spcAft>
            <a:buChar char="••"/>
          </a:pPr>
          <a:r>
            <a:rPr lang="it-IT" sz="1900" kern="1200" dirty="0" smtClean="0"/>
            <a:t>Diario del paziente</a:t>
          </a:r>
          <a:endParaRPr lang="it-IT" sz="1900" kern="1200" dirty="0"/>
        </a:p>
        <a:p>
          <a:pPr marL="171450" lvl="1" indent="-171450" algn="l" defTabSz="844550" rtl="0">
            <a:lnSpc>
              <a:spcPct val="90000"/>
            </a:lnSpc>
            <a:spcBef>
              <a:spcPct val="0"/>
            </a:spcBef>
            <a:spcAft>
              <a:spcPct val="15000"/>
            </a:spcAft>
            <a:buChar char="••"/>
          </a:pPr>
          <a:r>
            <a:rPr lang="it-IT" sz="1900" kern="1200" dirty="0" smtClean="0"/>
            <a:t>Metadati </a:t>
          </a:r>
          <a:endParaRPr lang="it-IT" sz="1900" kern="1200" dirty="0"/>
        </a:p>
      </dsp:txBody>
      <dsp:txXfrm>
        <a:off x="4140434" y="1784297"/>
        <a:ext cx="3631927" cy="289460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1"/>
            <a:ext cx="2944342" cy="495793"/>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algn="r" defTabSz="926542" eaLnBrk="0" hangingPunct="0">
              <a:spcBef>
                <a:spcPct val="0"/>
              </a:spcBef>
              <a:defRPr sz="1200">
                <a:latin typeface="Times New Roman" pitchFamily="18" charset="0"/>
              </a:defRPr>
            </a:lvl1pPr>
          </a:lstStyle>
          <a:p>
            <a:pPr>
              <a:defRPr/>
            </a:pPr>
            <a:r>
              <a:rPr lang="en-US"/>
              <a:t>Confidential</a:t>
            </a:r>
          </a:p>
        </p:txBody>
      </p:sp>
      <p:sp>
        <p:nvSpPr>
          <p:cNvPr id="68611" name="Rectangle 3"/>
          <p:cNvSpPr>
            <a:spLocks noGrp="1" noChangeArrowheads="1"/>
          </p:cNvSpPr>
          <p:nvPr>
            <p:ph type="dt" sz="quarter" idx="1"/>
          </p:nvPr>
        </p:nvSpPr>
        <p:spPr bwMode="auto">
          <a:xfrm>
            <a:off x="3851813" y="1"/>
            <a:ext cx="2944342" cy="495793"/>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algn="r" defTabSz="926542" eaLnBrk="0" hangingPunct="0">
              <a:spcBef>
                <a:spcPct val="0"/>
              </a:spcBef>
              <a:defRPr sz="1200">
                <a:latin typeface="Times New Roman" pitchFamily="18" charset="0"/>
              </a:defRPr>
            </a:lvl1pPr>
          </a:lstStyle>
          <a:p>
            <a:pPr>
              <a:defRPr/>
            </a:pPr>
            <a:fld id="{08B7EA78-3E67-4CBD-8AD6-E10BB18C2104}" type="datetime1">
              <a:rPr lang="en-US"/>
              <a:pPr>
                <a:defRPr/>
              </a:pPr>
              <a:t>4/12/2017</a:t>
            </a:fld>
            <a:endParaRPr lang="en-US"/>
          </a:p>
        </p:txBody>
      </p:sp>
      <p:sp>
        <p:nvSpPr>
          <p:cNvPr id="68612" name="Rectangle 4"/>
          <p:cNvSpPr>
            <a:spLocks noGrp="1" noChangeArrowheads="1"/>
          </p:cNvSpPr>
          <p:nvPr>
            <p:ph type="ftr" sz="quarter" idx="2"/>
          </p:nvPr>
        </p:nvSpPr>
        <p:spPr bwMode="auto">
          <a:xfrm>
            <a:off x="0" y="9429306"/>
            <a:ext cx="2944342" cy="495793"/>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defTabSz="926542" eaLnBrk="0" hangingPunct="0">
              <a:spcBef>
                <a:spcPct val="0"/>
              </a:spcBef>
              <a:defRPr sz="1200">
                <a:latin typeface="Times New Roman" pitchFamily="18" charset="0"/>
              </a:defRPr>
            </a:lvl1pPr>
          </a:lstStyle>
          <a:p>
            <a:pPr>
              <a:defRPr/>
            </a:pPr>
            <a:r>
              <a:rPr lang="en-US"/>
              <a:t>MOSE – University of Trieste</a:t>
            </a:r>
          </a:p>
        </p:txBody>
      </p:sp>
      <p:sp>
        <p:nvSpPr>
          <p:cNvPr id="68613" name="Rectangle 5"/>
          <p:cNvSpPr>
            <a:spLocks noGrp="1" noChangeArrowheads="1"/>
          </p:cNvSpPr>
          <p:nvPr>
            <p:ph type="sldNum" sz="quarter" idx="3"/>
          </p:nvPr>
        </p:nvSpPr>
        <p:spPr bwMode="auto">
          <a:xfrm>
            <a:off x="3851813" y="9429306"/>
            <a:ext cx="2944342" cy="495793"/>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algn="r" defTabSz="926542" eaLnBrk="0" hangingPunct="0">
              <a:spcBef>
                <a:spcPct val="0"/>
              </a:spcBef>
              <a:defRPr sz="1200">
                <a:latin typeface="Times New Roman" pitchFamily="18" charset="0"/>
              </a:defRPr>
            </a:lvl1pPr>
          </a:lstStyle>
          <a:p>
            <a:pPr>
              <a:defRPr/>
            </a:pPr>
            <a:fld id="{74014A05-0957-471D-AF97-0A942659B22E}" type="slidenum">
              <a:rPr lang="en-US"/>
              <a:pPr>
                <a:defRPr/>
              </a:pPr>
              <a:t>‹N›</a:t>
            </a:fld>
            <a:endParaRPr lang="en-US"/>
          </a:p>
        </p:txBody>
      </p:sp>
      <p:pic>
        <p:nvPicPr>
          <p:cNvPr id="15366" name="Picture 6" descr="logo mose virtual dj"/>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
            <a:ext cx="1661418" cy="503492"/>
          </a:xfrm>
          <a:prstGeom prst="rect">
            <a:avLst/>
          </a:prstGeom>
          <a:noFill/>
          <a:ln w="9525">
            <a:noFill/>
            <a:miter lim="800000"/>
            <a:headEnd/>
            <a:tailEnd/>
          </a:ln>
        </p:spPr>
      </p:pic>
    </p:spTree>
    <p:extLst>
      <p:ext uri="{BB962C8B-B14F-4D97-AF65-F5344CB8AC3E}">
        <p14:creationId xmlns:p14="http://schemas.microsoft.com/office/powerpoint/2010/main" val="458242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1"/>
            <a:ext cx="2944342" cy="495793"/>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defTabSz="926542" eaLnBrk="0" hangingPunct="0">
              <a:spcBef>
                <a:spcPct val="0"/>
              </a:spcBef>
              <a:defRPr sz="1200">
                <a:latin typeface="Times New Roman" pitchFamily="18" charset="0"/>
              </a:defRPr>
            </a:lvl1pPr>
          </a:lstStyle>
          <a:p>
            <a:pPr>
              <a:defRPr/>
            </a:pPr>
            <a:endParaRPr lang="en-US"/>
          </a:p>
        </p:txBody>
      </p:sp>
      <p:sp>
        <p:nvSpPr>
          <p:cNvPr id="69635" name="Rectangle 3"/>
          <p:cNvSpPr>
            <a:spLocks noGrp="1" noChangeArrowheads="1"/>
          </p:cNvSpPr>
          <p:nvPr>
            <p:ph type="dt" idx="1"/>
          </p:nvPr>
        </p:nvSpPr>
        <p:spPr bwMode="auto">
          <a:xfrm>
            <a:off x="3851813" y="1"/>
            <a:ext cx="2944342" cy="495793"/>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algn="r" defTabSz="926542" eaLnBrk="0" hangingPunct="0">
              <a:spcBef>
                <a:spcPct val="0"/>
              </a:spcBef>
              <a:defRPr sz="1200">
                <a:latin typeface="Times New Roman" pitchFamily="18" charset="0"/>
              </a:defRPr>
            </a:lvl1pPr>
          </a:lstStyle>
          <a:p>
            <a:pPr>
              <a:defRPr/>
            </a:pPr>
            <a:fld id="{8755C9F3-FDBA-401D-98B5-A0109CCF4F3E}" type="datetime1">
              <a:rPr lang="en-US"/>
              <a:pPr>
                <a:defRPr/>
              </a:pPr>
              <a:t>4/12/2017</a:t>
            </a:fld>
            <a:endParaRPr lang="en-US"/>
          </a:p>
        </p:txBody>
      </p:sp>
      <p:sp>
        <p:nvSpPr>
          <p:cNvPr id="1434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79465" y="4716193"/>
            <a:ext cx="5438748" cy="4465216"/>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9638" name="Rectangle 6"/>
          <p:cNvSpPr>
            <a:spLocks noGrp="1" noChangeArrowheads="1"/>
          </p:cNvSpPr>
          <p:nvPr>
            <p:ph type="ftr" sz="quarter" idx="4"/>
          </p:nvPr>
        </p:nvSpPr>
        <p:spPr bwMode="auto">
          <a:xfrm>
            <a:off x="0" y="9429306"/>
            <a:ext cx="2944342" cy="495793"/>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defTabSz="926542" eaLnBrk="0" hangingPunct="0">
              <a:spcBef>
                <a:spcPct val="0"/>
              </a:spcBef>
              <a:defRPr sz="1200">
                <a:latin typeface="Times New Roman" pitchFamily="18" charset="0"/>
              </a:defRPr>
            </a:lvl1pPr>
          </a:lstStyle>
          <a:p>
            <a:pPr>
              <a:defRPr/>
            </a:pPr>
            <a:r>
              <a:rPr lang="en-US"/>
              <a:t>Confidential</a:t>
            </a:r>
          </a:p>
        </p:txBody>
      </p:sp>
      <p:sp>
        <p:nvSpPr>
          <p:cNvPr id="69639" name="Rectangle 7"/>
          <p:cNvSpPr>
            <a:spLocks noGrp="1" noChangeArrowheads="1"/>
          </p:cNvSpPr>
          <p:nvPr>
            <p:ph type="sldNum" sz="quarter" idx="5"/>
          </p:nvPr>
        </p:nvSpPr>
        <p:spPr bwMode="auto">
          <a:xfrm>
            <a:off x="3851813" y="9429306"/>
            <a:ext cx="2944342" cy="495793"/>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algn="r" defTabSz="926542" eaLnBrk="0" hangingPunct="0">
              <a:spcBef>
                <a:spcPct val="0"/>
              </a:spcBef>
              <a:defRPr sz="1200">
                <a:latin typeface="Times New Roman" pitchFamily="18" charset="0"/>
              </a:defRPr>
            </a:lvl1pPr>
          </a:lstStyle>
          <a:p>
            <a:pPr>
              <a:defRPr/>
            </a:pPr>
            <a:fld id="{F6FEE645-F367-4292-A8D2-85CF5B8A8B99}" type="slidenum">
              <a:rPr lang="en-US"/>
              <a:pPr>
                <a:defRPr/>
              </a:pPr>
              <a:t>‹N›</a:t>
            </a:fld>
            <a:endParaRPr lang="en-US"/>
          </a:p>
        </p:txBody>
      </p:sp>
    </p:spTree>
    <p:extLst>
      <p:ext uri="{BB962C8B-B14F-4D97-AF65-F5344CB8AC3E}">
        <p14:creationId xmlns:p14="http://schemas.microsoft.com/office/powerpoint/2010/main" val="34257035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www.units.it/"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7792199" cy="5922884"/>
          </a:xfrm>
          <a:prstGeom prst="rect">
            <a:avLst/>
          </a:prstGeom>
          <a:solidFill>
            <a:srgbClr val="00365C"/>
          </a:solidFill>
        </p:spPr>
      </p:pic>
      <p:sp>
        <p:nvSpPr>
          <p:cNvPr id="7" name="Line 19"/>
          <p:cNvSpPr>
            <a:spLocks noChangeShapeType="1"/>
          </p:cNvSpPr>
          <p:nvPr/>
        </p:nvSpPr>
        <p:spPr bwMode="auto">
          <a:xfrm>
            <a:off x="303213" y="609600"/>
            <a:ext cx="54737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 name="Text Box 21"/>
          <p:cNvSpPr txBox="1">
            <a:spLocks noChangeArrowheads="1"/>
          </p:cNvSpPr>
          <p:nvPr/>
        </p:nvSpPr>
        <p:spPr bwMode="auto">
          <a:xfrm>
            <a:off x="-76200" y="233363"/>
            <a:ext cx="3195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defRPr/>
            </a:pPr>
            <a:r>
              <a:rPr lang="it-IT" sz="1400" b="1" dirty="0" smtClean="0">
                <a:solidFill>
                  <a:schemeClr val="bg1"/>
                </a:solidFill>
                <a:latin typeface="MetaPlusBold" charset="0"/>
              </a:rPr>
              <a:t>Università</a:t>
            </a:r>
            <a:r>
              <a:rPr lang="it-IT" sz="1400" b="1" baseline="0" dirty="0" smtClean="0">
                <a:solidFill>
                  <a:schemeClr val="bg1"/>
                </a:solidFill>
                <a:latin typeface="MetaPlusBold" charset="0"/>
              </a:rPr>
              <a:t> degli Studi di </a:t>
            </a:r>
            <a:r>
              <a:rPr lang="it-IT" sz="1400" b="1" dirty="0" smtClean="0">
                <a:solidFill>
                  <a:schemeClr val="bg1"/>
                </a:solidFill>
                <a:latin typeface="MetaPlusBold" charset="0"/>
              </a:rPr>
              <a:t>Trieste</a:t>
            </a:r>
          </a:p>
          <a:p>
            <a:pPr algn="ctr">
              <a:defRPr/>
            </a:pPr>
            <a:endParaRPr lang="it-IT" sz="1400" b="1" dirty="0" smtClean="0">
              <a:solidFill>
                <a:schemeClr val="bg1"/>
              </a:solidFill>
              <a:latin typeface="MetaPlusBold" charset="0"/>
            </a:endParaRPr>
          </a:p>
        </p:txBody>
      </p:sp>
      <p:sp>
        <p:nvSpPr>
          <p:cNvPr id="2" name="Titolo 1"/>
          <p:cNvSpPr>
            <a:spLocks noGrp="1"/>
          </p:cNvSpPr>
          <p:nvPr>
            <p:ph type="ctrTitle"/>
          </p:nvPr>
        </p:nvSpPr>
        <p:spPr>
          <a:xfrm>
            <a:off x="1371600" y="1466851"/>
            <a:ext cx="4974299" cy="2133600"/>
          </a:xfrm>
        </p:spPr>
        <p:txBody>
          <a:bodyPr/>
          <a:lstStyle>
            <a:lvl1pPr>
              <a:defRPr b="1">
                <a:solidFill>
                  <a:schemeClr val="bg1"/>
                </a:solidFill>
              </a:defRPr>
            </a:lvl1pPr>
          </a:lstStyle>
          <a:p>
            <a:r>
              <a:rPr lang="it-IT" smtClean="0"/>
              <a:t>Click to edit Master title style</a:t>
            </a:r>
            <a:endParaRPr lang="it-IT" dirty="0"/>
          </a:p>
        </p:txBody>
      </p:sp>
      <p:sp>
        <p:nvSpPr>
          <p:cNvPr id="3" name="Sottotitolo 2"/>
          <p:cNvSpPr>
            <a:spLocks noGrp="1"/>
          </p:cNvSpPr>
          <p:nvPr>
            <p:ph type="subTitle" idx="1"/>
          </p:nvPr>
        </p:nvSpPr>
        <p:spPr>
          <a:xfrm>
            <a:off x="773774" y="3895724"/>
            <a:ext cx="6515101" cy="1743075"/>
          </a:xfrm>
        </p:spPr>
        <p:txBody>
          <a:bodyPr/>
          <a:lstStyle>
            <a:lvl1pPr marL="0" indent="0" algn="ctr">
              <a:buNone/>
              <a:defRPr sz="2400" b="1">
                <a:solidFill>
                  <a:schemeClr val="bg1"/>
                </a:solidFill>
                <a:latin typeface="MetaPlusBold"/>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dirty="0" smtClean="0"/>
              <a:t>Click to </a:t>
            </a:r>
            <a:r>
              <a:rPr lang="it-IT" dirty="0" err="1" smtClean="0"/>
              <a:t>edit</a:t>
            </a:r>
            <a:r>
              <a:rPr lang="it-IT" dirty="0" smtClean="0"/>
              <a:t> Master </a:t>
            </a:r>
            <a:r>
              <a:rPr lang="it-IT" dirty="0" err="1" smtClean="0"/>
              <a:t>subtitle</a:t>
            </a:r>
            <a:r>
              <a:rPr lang="it-IT" dirty="0" smtClean="0"/>
              <a:t> style</a:t>
            </a:r>
            <a:endParaRPr lang="it-IT" dirty="0"/>
          </a:p>
        </p:txBody>
      </p:sp>
      <p:sp>
        <p:nvSpPr>
          <p:cNvPr id="15" name="Text Box 39"/>
          <p:cNvSpPr txBox="1">
            <a:spLocks noChangeArrowheads="1"/>
          </p:cNvSpPr>
          <p:nvPr userDrawn="1"/>
        </p:nvSpPr>
        <p:spPr bwMode="auto">
          <a:xfrm>
            <a:off x="37002" y="6236550"/>
            <a:ext cx="5270288" cy="353943"/>
          </a:xfrm>
          <a:prstGeom prst="rect">
            <a:avLst/>
          </a:prstGeom>
          <a:noFill/>
          <a:ln w="9525">
            <a:noFill/>
            <a:miter lim="800000"/>
            <a:headEnd/>
            <a:tailEnd/>
          </a:ln>
        </p:spPr>
        <p:txBody>
          <a:bodyPr wrap="square">
            <a:spAutoFit/>
          </a:bodyPr>
          <a:lstStyle/>
          <a:p>
            <a:pPr>
              <a:lnSpc>
                <a:spcPct val="85000"/>
              </a:lnSpc>
              <a:defRPr/>
            </a:pPr>
            <a:r>
              <a:rPr lang="it-IT" sz="2000" b="1" dirty="0">
                <a:latin typeface="MetaPlusBold" charset="0"/>
              </a:rPr>
              <a:t>Dipartimento di </a:t>
            </a:r>
            <a:r>
              <a:rPr lang="it-IT" sz="2000" b="1" dirty="0" smtClean="0">
                <a:latin typeface="MetaPlusBold" charset="0"/>
              </a:rPr>
              <a:t>Ingegneria e Architettura</a:t>
            </a:r>
            <a:endParaRPr lang="it-IT" sz="2000" b="1" dirty="0">
              <a:latin typeface="MetaPlusBold" charset="0"/>
            </a:endParaRPr>
          </a:p>
        </p:txBody>
      </p:sp>
      <p:pic>
        <p:nvPicPr>
          <p:cNvPr id="17" name="Picture 2" descr="Università� degli Studi di Trieste">
            <a:hlinkClick r:id="rId3"/>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37608" y="6004407"/>
            <a:ext cx="3963530" cy="8631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72400" y="-1"/>
            <a:ext cx="1371600" cy="5922885"/>
          </a:xfrm>
          <a:prstGeom prst="rect">
            <a:avLst/>
          </a:prstGeom>
        </p:spPr>
      </p:pic>
      <p:sp>
        <p:nvSpPr>
          <p:cNvPr id="13" name="Text Box 21"/>
          <p:cNvSpPr txBox="1">
            <a:spLocks noChangeArrowheads="1"/>
          </p:cNvSpPr>
          <p:nvPr userDrawn="1"/>
        </p:nvSpPr>
        <p:spPr bwMode="auto">
          <a:xfrm>
            <a:off x="46510" y="683179"/>
            <a:ext cx="295021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defRPr/>
            </a:pPr>
            <a:r>
              <a:rPr lang="it-IT" sz="1400" b="1" dirty="0" smtClean="0">
                <a:solidFill>
                  <a:schemeClr val="bg1"/>
                </a:solidFill>
                <a:latin typeface="MetaPlusBold" charset="0"/>
              </a:rPr>
              <a:t>Corso</a:t>
            </a:r>
            <a:r>
              <a:rPr lang="it-IT" sz="1400" b="1" baseline="0" dirty="0" smtClean="0">
                <a:solidFill>
                  <a:schemeClr val="bg1"/>
                </a:solidFill>
                <a:latin typeface="MetaPlusBold" charset="0"/>
              </a:rPr>
              <a:t> di Laurea Magistrale in INGEGNERIA CLINICA</a:t>
            </a:r>
            <a:endParaRPr lang="it-IT" sz="1400" b="1" dirty="0" smtClean="0">
              <a:solidFill>
                <a:schemeClr val="bg1"/>
              </a:solidFill>
              <a:latin typeface="MetaPlusBold" charset="0"/>
            </a:endParaRPr>
          </a:p>
          <a:p>
            <a:pPr>
              <a:defRPr/>
            </a:pPr>
            <a:endParaRPr lang="it-IT" sz="1400" b="1" dirty="0" smtClean="0">
              <a:solidFill>
                <a:schemeClr val="bg1"/>
              </a:solidFill>
              <a:latin typeface="MetaPlusBold" charset="0"/>
            </a:endParaRPr>
          </a:p>
        </p:txBody>
      </p:sp>
    </p:spTree>
    <p:extLst>
      <p:ext uri="{BB962C8B-B14F-4D97-AF65-F5344CB8AC3E}">
        <p14:creationId xmlns:p14="http://schemas.microsoft.com/office/powerpoint/2010/main" val="2704357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dirty="0"/>
          </a:p>
        </p:txBody>
      </p:sp>
      <p:sp>
        <p:nvSpPr>
          <p:cNvPr id="6" name="Segnaposto contenuto 2"/>
          <p:cNvSpPr>
            <a:spLocks noGrp="1"/>
          </p:cNvSpPr>
          <p:nvPr>
            <p:ph idx="1"/>
          </p:nvPr>
        </p:nvSpPr>
        <p:spPr>
          <a:xfrm>
            <a:off x="685800" y="1162050"/>
            <a:ext cx="7772400" cy="5038725"/>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dirty="0"/>
          </a:p>
        </p:txBody>
      </p:sp>
    </p:spTree>
    <p:extLst>
      <p:ext uri="{BB962C8B-B14F-4D97-AF65-F5344CB8AC3E}">
        <p14:creationId xmlns:p14="http://schemas.microsoft.com/office/powerpoint/2010/main" val="2557823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1" y="32084"/>
            <a:ext cx="6248400" cy="1141413"/>
          </a:xfrm>
        </p:spPr>
        <p:txBody>
          <a:bodyPr/>
          <a:lstStyle/>
          <a:p>
            <a:r>
              <a:rPr lang="it-IT" smtClean="0"/>
              <a:t>Click to edit Master title style</a:t>
            </a:r>
            <a:endParaRPr lang="it-IT"/>
          </a:p>
        </p:txBody>
      </p:sp>
      <p:sp>
        <p:nvSpPr>
          <p:cNvPr id="3" name="Text Placeholder 2"/>
          <p:cNvSpPr>
            <a:spLocks noGrp="1"/>
          </p:cNvSpPr>
          <p:nvPr>
            <p:ph type="body" sz="half" idx="1"/>
          </p:nvPr>
        </p:nvSpPr>
        <p:spPr>
          <a:xfrm>
            <a:off x="685800" y="1981200"/>
            <a:ext cx="3808413" cy="4113213"/>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ClipArt Placeholder 3"/>
          <p:cNvSpPr>
            <a:spLocks noGrp="1"/>
          </p:cNvSpPr>
          <p:nvPr>
            <p:ph type="clipArt" sz="half" idx="2"/>
          </p:nvPr>
        </p:nvSpPr>
        <p:spPr>
          <a:xfrm>
            <a:off x="4646613" y="1981200"/>
            <a:ext cx="3810000" cy="4113213"/>
          </a:xfrm>
        </p:spPr>
        <p:txBody>
          <a:bodyPr/>
          <a:lstStyle/>
          <a:p>
            <a:r>
              <a:rPr lang="it-IT" smtClean="0"/>
              <a:t>Drag picture to placeholder or click icon to add</a:t>
            </a:r>
            <a:endParaRPr lang="it-IT"/>
          </a:p>
        </p:txBody>
      </p:sp>
    </p:spTree>
    <p:extLst>
      <p:ext uri="{BB962C8B-B14F-4D97-AF65-F5344CB8AC3E}">
        <p14:creationId xmlns:p14="http://schemas.microsoft.com/office/powerpoint/2010/main" val="2015691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lipArtAndTx">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16042" y="0"/>
            <a:ext cx="6308558" cy="990600"/>
          </a:xfrm>
        </p:spPr>
        <p:txBody>
          <a:bodyPr/>
          <a:lstStyle/>
          <a:p>
            <a:r>
              <a:rPr lang="it-IT" smtClean="0"/>
              <a:t>Click to edit Master title style</a:t>
            </a:r>
            <a:endParaRPr lang="it-IT"/>
          </a:p>
        </p:txBody>
      </p:sp>
      <p:sp>
        <p:nvSpPr>
          <p:cNvPr id="3" name="Segnaposto ClipArt 2"/>
          <p:cNvSpPr>
            <a:spLocks noGrp="1"/>
          </p:cNvSpPr>
          <p:nvPr>
            <p:ph type="clipArt" sz="half" idx="1"/>
          </p:nvPr>
        </p:nvSpPr>
        <p:spPr>
          <a:xfrm>
            <a:off x="468313" y="1628775"/>
            <a:ext cx="4038600" cy="4525963"/>
          </a:xfrm>
        </p:spPr>
        <p:txBody>
          <a:bodyPr/>
          <a:lstStyle/>
          <a:p>
            <a:r>
              <a:rPr lang="it-IT" smtClean="0"/>
              <a:t>Drag picture to placeholder or click icon to add</a:t>
            </a:r>
            <a:endParaRPr lang="it-IT"/>
          </a:p>
        </p:txBody>
      </p:sp>
      <p:sp>
        <p:nvSpPr>
          <p:cNvPr id="4" name="Segnaposto testo 3"/>
          <p:cNvSpPr>
            <a:spLocks noGrp="1"/>
          </p:cNvSpPr>
          <p:nvPr>
            <p:ph type="body" sz="half" idx="2"/>
          </p:nvPr>
        </p:nvSpPr>
        <p:spPr>
          <a:xfrm>
            <a:off x="4659313" y="1628775"/>
            <a:ext cx="4038600" cy="4525963"/>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Tree>
    <p:extLst>
      <p:ext uri="{BB962C8B-B14F-4D97-AF65-F5344CB8AC3E}">
        <p14:creationId xmlns:p14="http://schemas.microsoft.com/office/powerpoint/2010/main" val="82226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a:xfrm>
            <a:off x="7737475" y="152400"/>
            <a:ext cx="1362075" cy="244475"/>
          </a:xfrm>
          <a:prstGeom prst="rect">
            <a:avLst/>
          </a:prstGeom>
          <a:ln/>
        </p:spPr>
        <p:txBody>
          <a:bodyPr/>
          <a:lstStyle>
            <a:lvl1pPr>
              <a:defRPr/>
            </a:lvl1pPr>
          </a:lstStyle>
          <a:p>
            <a:fld id="{E9A75E54-B73E-9649-AF6D-160F4CC2EA5D}" type="slidenum">
              <a:rPr lang="it-IT" altLang="it-IT"/>
              <a:pPr/>
              <a:t>‹N›</a:t>
            </a:fld>
            <a:endParaRPr lang="it-IT" altLang="it-IT"/>
          </a:p>
        </p:txBody>
      </p:sp>
    </p:spTree>
    <p:extLst>
      <p:ext uri="{BB962C8B-B14F-4D97-AF65-F5344CB8AC3E}">
        <p14:creationId xmlns:p14="http://schemas.microsoft.com/office/powerpoint/2010/main" val="25406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hyperlink" Target="http://www.units.it/"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013" y="254000"/>
            <a:ext cx="61722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Click to edit Master title style</a:t>
            </a:r>
          </a:p>
        </p:txBody>
      </p:sp>
      <p:sp>
        <p:nvSpPr>
          <p:cNvPr id="1027" name="Rectangle 3"/>
          <p:cNvSpPr>
            <a:spLocks noGrp="1" noChangeArrowheads="1"/>
          </p:cNvSpPr>
          <p:nvPr>
            <p:ph type="body" idx="1"/>
          </p:nvPr>
        </p:nvSpPr>
        <p:spPr bwMode="auto">
          <a:xfrm>
            <a:off x="685800" y="1162050"/>
            <a:ext cx="77724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dirty="0" smtClean="0"/>
          </a:p>
        </p:txBody>
      </p:sp>
      <p:pic>
        <p:nvPicPr>
          <p:cNvPr id="11" name="Picture 2" descr="Università� degli Studi di Trieste">
            <a:hlinkClick r:id="rId7"/>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456302" y="1"/>
            <a:ext cx="2687697" cy="5852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bwMode="auto">
          <a:xfrm>
            <a:off x="0" y="0"/>
            <a:ext cx="6399213" cy="1162050"/>
          </a:xfrm>
          <a:prstGeom prst="rect">
            <a:avLst/>
          </a:prstGeom>
          <a:solidFill>
            <a:srgbClr val="3B3E5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41315779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1" r:id="rId3"/>
    <p:sldLayoutId id="2147483685" r:id="rId4"/>
    <p:sldLayoutId id="2147483686" r:id="rId5"/>
  </p:sldLayoutIdLst>
  <p:timing>
    <p:tnLst>
      <p:par>
        <p:cTn id="1" dur="indefinite" restart="never" nodeType="tmRoot"/>
      </p:par>
    </p:tnLst>
  </p:timing>
  <p:txStyles>
    <p:titleStyle>
      <a:lvl1pPr algn="ctr" rtl="0" eaLnBrk="1" fontAlgn="base" hangingPunct="1">
        <a:spcBef>
          <a:spcPct val="0"/>
        </a:spcBef>
        <a:spcAft>
          <a:spcPct val="0"/>
        </a:spcAft>
        <a:defRPr sz="2800" b="1">
          <a:solidFill>
            <a:schemeClr val="bg1"/>
          </a:solidFill>
          <a:latin typeface="MetaPlusBold"/>
          <a:ea typeface="+mj-ea"/>
          <a:cs typeface="+mj-cs"/>
        </a:defRPr>
      </a:lvl1pPr>
      <a:lvl2pPr algn="ctr" rtl="0" eaLnBrk="1" fontAlgn="base" hangingPunct="1">
        <a:spcBef>
          <a:spcPct val="0"/>
        </a:spcBef>
        <a:spcAft>
          <a:spcPct val="0"/>
        </a:spcAft>
        <a:defRPr sz="2800" b="1">
          <a:solidFill>
            <a:schemeClr val="bg1"/>
          </a:solidFill>
          <a:latin typeface="MetaPlusBold" charset="0"/>
        </a:defRPr>
      </a:lvl2pPr>
      <a:lvl3pPr algn="ctr" rtl="0" eaLnBrk="1" fontAlgn="base" hangingPunct="1">
        <a:spcBef>
          <a:spcPct val="0"/>
        </a:spcBef>
        <a:spcAft>
          <a:spcPct val="0"/>
        </a:spcAft>
        <a:defRPr sz="2800" b="1">
          <a:solidFill>
            <a:schemeClr val="bg1"/>
          </a:solidFill>
          <a:latin typeface="MetaPlusBold" charset="0"/>
        </a:defRPr>
      </a:lvl3pPr>
      <a:lvl4pPr algn="ctr" rtl="0" eaLnBrk="1" fontAlgn="base" hangingPunct="1">
        <a:spcBef>
          <a:spcPct val="0"/>
        </a:spcBef>
        <a:spcAft>
          <a:spcPct val="0"/>
        </a:spcAft>
        <a:defRPr sz="2800" b="1">
          <a:solidFill>
            <a:schemeClr val="bg1"/>
          </a:solidFill>
          <a:latin typeface="MetaPlusBold" charset="0"/>
        </a:defRPr>
      </a:lvl4pPr>
      <a:lvl5pPr algn="ctr" rtl="0" eaLnBrk="1" fontAlgn="base" hangingPunct="1">
        <a:spcBef>
          <a:spcPct val="0"/>
        </a:spcBef>
        <a:spcAft>
          <a:spcPct val="0"/>
        </a:spcAft>
        <a:defRPr sz="2800" b="1">
          <a:solidFill>
            <a:schemeClr val="bg1"/>
          </a:solidFill>
          <a:latin typeface="MetaPlusBold" charset="0"/>
        </a:defRPr>
      </a:lvl5pPr>
      <a:lvl6pPr marL="457200" algn="ctr" rtl="0" eaLnBrk="1" fontAlgn="base" hangingPunct="1">
        <a:spcBef>
          <a:spcPct val="0"/>
        </a:spcBef>
        <a:spcAft>
          <a:spcPct val="0"/>
        </a:spcAft>
        <a:defRPr sz="4400">
          <a:solidFill>
            <a:schemeClr val="tx2"/>
          </a:solidFill>
          <a:latin typeface="Times" pitchFamily="18" charset="0"/>
        </a:defRPr>
      </a:lvl6pPr>
      <a:lvl7pPr marL="914400" algn="ctr" rtl="0" eaLnBrk="1" fontAlgn="base" hangingPunct="1">
        <a:spcBef>
          <a:spcPct val="0"/>
        </a:spcBef>
        <a:spcAft>
          <a:spcPct val="0"/>
        </a:spcAft>
        <a:defRPr sz="4400">
          <a:solidFill>
            <a:schemeClr val="tx2"/>
          </a:solidFill>
          <a:latin typeface="Times" pitchFamily="18" charset="0"/>
        </a:defRPr>
      </a:lvl7pPr>
      <a:lvl8pPr marL="1371600" algn="ctr" rtl="0" eaLnBrk="1" fontAlgn="base" hangingPunct="1">
        <a:spcBef>
          <a:spcPct val="0"/>
        </a:spcBef>
        <a:spcAft>
          <a:spcPct val="0"/>
        </a:spcAft>
        <a:defRPr sz="4400">
          <a:solidFill>
            <a:schemeClr val="tx2"/>
          </a:solidFill>
          <a:latin typeface="Times" pitchFamily="18" charset="0"/>
        </a:defRPr>
      </a:lvl8pPr>
      <a:lvl9pPr marL="1828800" algn="ctr" rtl="0" eaLnBrk="1" fontAlgn="base" hangingPunct="1">
        <a:spcBef>
          <a:spcPct val="0"/>
        </a:spcBef>
        <a:spcAft>
          <a:spcPct val="0"/>
        </a:spcAft>
        <a:defRPr sz="4400">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MetaPlusBold"/>
          <a:ea typeface="+mn-ea"/>
          <a:cs typeface="+mn-cs"/>
        </a:defRPr>
      </a:lvl1pPr>
      <a:lvl2pPr marL="742950" indent="-285750" algn="l" rtl="0" eaLnBrk="1" fontAlgn="base" hangingPunct="1">
        <a:spcBef>
          <a:spcPct val="20000"/>
        </a:spcBef>
        <a:spcAft>
          <a:spcPct val="0"/>
        </a:spcAft>
        <a:buChar char="–"/>
        <a:defRPr sz="2000">
          <a:solidFill>
            <a:schemeClr val="tx1"/>
          </a:solidFill>
          <a:latin typeface="MetaPlusBold"/>
        </a:defRPr>
      </a:lvl2pPr>
      <a:lvl3pPr marL="1143000" indent="-228600" algn="l" rtl="0" eaLnBrk="1" fontAlgn="base" hangingPunct="1">
        <a:spcBef>
          <a:spcPct val="20000"/>
        </a:spcBef>
        <a:spcAft>
          <a:spcPct val="0"/>
        </a:spcAft>
        <a:buChar char="•"/>
        <a:defRPr>
          <a:solidFill>
            <a:schemeClr val="tx1"/>
          </a:solidFill>
          <a:latin typeface="MetaPlusBold"/>
        </a:defRPr>
      </a:lvl3pPr>
      <a:lvl4pPr marL="1600200" indent="-228600" algn="l" rtl="0" eaLnBrk="1" fontAlgn="base" hangingPunct="1">
        <a:spcBef>
          <a:spcPct val="20000"/>
        </a:spcBef>
        <a:spcAft>
          <a:spcPct val="0"/>
        </a:spcAft>
        <a:buChar char="–"/>
        <a:defRPr sz="1600">
          <a:solidFill>
            <a:schemeClr val="tx1"/>
          </a:solidFill>
          <a:latin typeface="MetaPlusBold"/>
        </a:defRPr>
      </a:lvl4pPr>
      <a:lvl5pPr marL="2057400" indent="-228600" algn="l" rtl="0" eaLnBrk="1" fontAlgn="base" hangingPunct="1">
        <a:spcBef>
          <a:spcPct val="20000"/>
        </a:spcBef>
        <a:spcAft>
          <a:spcPct val="0"/>
        </a:spcAft>
        <a:buChar char="»"/>
        <a:defRPr sz="1600">
          <a:solidFill>
            <a:schemeClr val="tx1"/>
          </a:solidFill>
          <a:latin typeface="MetaPlusBold"/>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UNIFIED MODELING LANGAUGE BASICS</a:t>
            </a:r>
            <a:endParaRPr lang="en-US" dirty="0"/>
          </a:p>
        </p:txBody>
      </p:sp>
      <p:sp>
        <p:nvSpPr>
          <p:cNvPr id="3" name="Subtitle 2"/>
          <p:cNvSpPr>
            <a:spLocks noGrp="1"/>
          </p:cNvSpPr>
          <p:nvPr>
            <p:ph type="subTitle" idx="1"/>
          </p:nvPr>
        </p:nvSpPr>
        <p:spPr/>
        <p:txBody>
          <a:bodyPr/>
          <a:lstStyle/>
          <a:p>
            <a:r>
              <a:rPr lang="it-IT" sz="2800" dirty="0"/>
              <a:t>Corso di Informatica Medica</a:t>
            </a:r>
          </a:p>
          <a:p>
            <a:r>
              <a:rPr lang="it-IT" dirty="0"/>
              <a:t>Docente Sara Renata Francesca MARCEGLIA</a:t>
            </a:r>
            <a:endParaRPr lang="en-US" dirty="0"/>
          </a:p>
        </p:txBody>
      </p:sp>
    </p:spTree>
    <p:extLst>
      <p:ext uri="{BB962C8B-B14F-4D97-AF65-F5344CB8AC3E}">
        <p14:creationId xmlns:p14="http://schemas.microsoft.com/office/powerpoint/2010/main" val="1287372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USE CASE – MOBILE APP</a:t>
            </a:r>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371600"/>
            <a:ext cx="6594764" cy="5334000"/>
          </a:xfrm>
          <a:prstGeom prst="rect">
            <a:avLst/>
          </a:prstGeom>
        </p:spPr>
      </p:pic>
    </p:spTree>
    <p:extLst>
      <p:ext uri="{BB962C8B-B14F-4D97-AF65-F5344CB8AC3E}">
        <p14:creationId xmlns:p14="http://schemas.microsoft.com/office/powerpoint/2010/main" val="388200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CLASS DIAGRAM</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155460"/>
            <a:ext cx="5638800" cy="5732037"/>
          </a:xfrm>
          <a:prstGeom prst="rect">
            <a:avLst/>
          </a:prstGeom>
        </p:spPr>
      </p:pic>
    </p:spTree>
    <p:extLst>
      <p:ext uri="{BB962C8B-B14F-4D97-AF65-F5344CB8AC3E}">
        <p14:creationId xmlns:p14="http://schemas.microsoft.com/office/powerpoint/2010/main" val="1266270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SEQUENCE DIAGRAM VISITA</a:t>
            </a:r>
          </a:p>
        </p:txBody>
      </p:sp>
      <p:pic>
        <p:nvPicPr>
          <p:cNvPr id="4" name="Immagine 3"/>
          <p:cNvPicPr>
            <a:picLocks noChangeAspect="1"/>
          </p:cNvPicPr>
          <p:nvPr/>
        </p:nvPicPr>
        <p:blipFill>
          <a:blip r:embed="rId2"/>
          <a:stretch>
            <a:fillRect/>
          </a:stretch>
        </p:blipFill>
        <p:spPr>
          <a:xfrm>
            <a:off x="2362200" y="914399"/>
            <a:ext cx="2819400" cy="6051989"/>
          </a:xfrm>
          <a:prstGeom prst="rect">
            <a:avLst/>
          </a:prstGeom>
        </p:spPr>
      </p:pic>
    </p:spTree>
    <p:extLst>
      <p:ext uri="{BB962C8B-B14F-4D97-AF65-F5344CB8AC3E}">
        <p14:creationId xmlns:p14="http://schemas.microsoft.com/office/powerpoint/2010/main" val="299706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SEQUENCE DIAGRAM VISITA</a:t>
            </a:r>
            <a:endParaRPr lang="it-IT" dirty="0"/>
          </a:p>
        </p:txBody>
      </p:sp>
      <p:pic>
        <p:nvPicPr>
          <p:cNvPr id="6" name="Immagine 5"/>
          <p:cNvPicPr>
            <a:picLocks noChangeAspect="1"/>
          </p:cNvPicPr>
          <p:nvPr/>
        </p:nvPicPr>
        <p:blipFill>
          <a:blip r:embed="rId2"/>
          <a:stretch>
            <a:fillRect/>
          </a:stretch>
        </p:blipFill>
        <p:spPr>
          <a:xfrm>
            <a:off x="255427" y="1371600"/>
            <a:ext cx="8305800" cy="4980852"/>
          </a:xfrm>
          <a:prstGeom prst="rect">
            <a:avLst/>
          </a:prstGeom>
        </p:spPr>
      </p:pic>
    </p:spTree>
    <p:extLst>
      <p:ext uri="{BB962C8B-B14F-4D97-AF65-F5344CB8AC3E}">
        <p14:creationId xmlns:p14="http://schemas.microsoft.com/office/powerpoint/2010/main" val="597426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SEQUENCE DIAGRAM VISITA</a:t>
            </a:r>
            <a:endParaRPr lang="it-IT" dirty="0"/>
          </a:p>
        </p:txBody>
      </p:sp>
      <p:pic>
        <p:nvPicPr>
          <p:cNvPr id="3" name="Immagine 2"/>
          <p:cNvPicPr>
            <a:picLocks noChangeAspect="1"/>
          </p:cNvPicPr>
          <p:nvPr/>
        </p:nvPicPr>
        <p:blipFill>
          <a:blip r:embed="rId2"/>
          <a:stretch>
            <a:fillRect/>
          </a:stretch>
        </p:blipFill>
        <p:spPr>
          <a:xfrm>
            <a:off x="33580" y="1524000"/>
            <a:ext cx="8981362" cy="4775566"/>
          </a:xfrm>
          <a:prstGeom prst="rect">
            <a:avLst/>
          </a:prstGeom>
        </p:spPr>
      </p:pic>
    </p:spTree>
    <p:extLst>
      <p:ext uri="{BB962C8B-B14F-4D97-AF65-F5344CB8AC3E}">
        <p14:creationId xmlns:p14="http://schemas.microsoft.com/office/powerpoint/2010/main" val="265367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SEQUENCE DIAGRAM VISITA</a:t>
            </a:r>
          </a:p>
        </p:txBody>
      </p:sp>
      <p:pic>
        <p:nvPicPr>
          <p:cNvPr id="4" name="Immagine 3"/>
          <p:cNvPicPr>
            <a:picLocks noChangeAspect="1"/>
          </p:cNvPicPr>
          <p:nvPr/>
        </p:nvPicPr>
        <p:blipFill>
          <a:blip r:embed="rId2"/>
          <a:stretch>
            <a:fillRect/>
          </a:stretch>
        </p:blipFill>
        <p:spPr>
          <a:xfrm>
            <a:off x="0" y="1905000"/>
            <a:ext cx="9106117" cy="3990667"/>
          </a:xfrm>
          <a:prstGeom prst="rect">
            <a:avLst/>
          </a:prstGeom>
        </p:spPr>
      </p:pic>
    </p:spTree>
    <p:extLst>
      <p:ext uri="{BB962C8B-B14F-4D97-AF65-F5344CB8AC3E}">
        <p14:creationId xmlns:p14="http://schemas.microsoft.com/office/powerpoint/2010/main" val="2627416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SEQUENCE DIAGRAM VISITA</a:t>
            </a:r>
          </a:p>
        </p:txBody>
      </p:sp>
      <p:pic>
        <p:nvPicPr>
          <p:cNvPr id="4" name="Immagine 3"/>
          <p:cNvPicPr>
            <a:picLocks noChangeAspect="1"/>
          </p:cNvPicPr>
          <p:nvPr/>
        </p:nvPicPr>
        <p:blipFill>
          <a:blip r:embed="rId2"/>
          <a:stretch>
            <a:fillRect/>
          </a:stretch>
        </p:blipFill>
        <p:spPr>
          <a:xfrm>
            <a:off x="207640" y="1905000"/>
            <a:ext cx="8578006" cy="4171591"/>
          </a:xfrm>
          <a:prstGeom prst="rect">
            <a:avLst/>
          </a:prstGeom>
        </p:spPr>
      </p:pic>
    </p:spTree>
    <p:extLst>
      <p:ext uri="{BB962C8B-B14F-4D97-AF65-F5344CB8AC3E}">
        <p14:creationId xmlns:p14="http://schemas.microsoft.com/office/powerpoint/2010/main" val="1874202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SEQUENCE DIAGRAM VISITA</a:t>
            </a:r>
          </a:p>
        </p:txBody>
      </p:sp>
      <p:pic>
        <p:nvPicPr>
          <p:cNvPr id="4" name="Immagine 3"/>
          <p:cNvPicPr>
            <a:picLocks noChangeAspect="1"/>
          </p:cNvPicPr>
          <p:nvPr/>
        </p:nvPicPr>
        <p:blipFill>
          <a:blip r:embed="rId2"/>
          <a:stretch>
            <a:fillRect/>
          </a:stretch>
        </p:blipFill>
        <p:spPr>
          <a:xfrm>
            <a:off x="6263" y="2514600"/>
            <a:ext cx="8757429" cy="2364957"/>
          </a:xfrm>
          <a:prstGeom prst="rect">
            <a:avLst/>
          </a:prstGeom>
        </p:spPr>
      </p:pic>
    </p:spTree>
    <p:extLst>
      <p:ext uri="{BB962C8B-B14F-4D97-AF65-F5344CB8AC3E}">
        <p14:creationId xmlns:p14="http://schemas.microsoft.com/office/powerpoint/2010/main" val="2518744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C:\Users\lsic\AppData\Roaming\StarUML</a:t>
            </a:r>
          </a:p>
        </p:txBody>
      </p:sp>
    </p:spTree>
    <p:extLst>
      <p:ext uri="{BB962C8B-B14F-4D97-AF65-F5344CB8AC3E}">
        <p14:creationId xmlns:p14="http://schemas.microsoft.com/office/powerpoint/2010/main" val="2641101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p:txBody>
          <a:bodyPr/>
          <a:lstStyle/>
          <a:p>
            <a:r>
              <a:rPr lang="it-IT" altLang="it-IT" dirty="0" smtClean="0">
                <a:ea typeface="MS PGothic" charset="-128"/>
              </a:rPr>
              <a:t>SCENARIO</a:t>
            </a:r>
            <a:endParaRPr lang="it-IT" altLang="it-IT" dirty="0">
              <a:ea typeface="MS PGothic" charset="-128"/>
            </a:endParaRPr>
          </a:p>
        </p:txBody>
      </p:sp>
      <p:sp>
        <p:nvSpPr>
          <p:cNvPr id="5123" name="Segnaposto contenuto 2"/>
          <p:cNvSpPr>
            <a:spLocks noGrp="1"/>
          </p:cNvSpPr>
          <p:nvPr>
            <p:ph idx="1"/>
          </p:nvPr>
        </p:nvSpPr>
        <p:spPr/>
        <p:txBody>
          <a:bodyPr anchor="ctr"/>
          <a:lstStyle/>
          <a:p>
            <a:pPr marL="0" indent="0" algn="just">
              <a:lnSpc>
                <a:spcPct val="140000"/>
              </a:lnSpc>
              <a:buNone/>
            </a:pPr>
            <a:r>
              <a:rPr lang="it-IT" sz="1800" dirty="0" smtClean="0"/>
              <a:t>Per </a:t>
            </a:r>
            <a:r>
              <a:rPr lang="it-IT" sz="1800" dirty="0"/>
              <a:t>una ricerca scientifica sulle frequenze di patologie dermatologiche è necessario costruire un archivio (DERMASTAT) che permetta l’analisi e la segmentazione statistica dei pazienti. Ogni paziente viene arruolato in un centro tra quelli aderenti a DERMASTAT, ma può effettuare le visite in altri centri aderenti. La prima visita nella quale è generata la cartella clinica del paziente è sempre effettuata nel centro di arruolamento. Per ogni altra visita del paziente il centro in cui viene effettuata genera un report di visita che serve per aggiornare la cartella clinica. In DERMASTAT si deve tenere traccia dei dati fondamentali, per esempio la data della visita, il medico refertante, eventuali immagini associate (fino a 10 per visita</a:t>
            </a:r>
            <a:r>
              <a:rPr lang="it-IT" sz="1800" dirty="0">
                <a:solidFill>
                  <a:srgbClr val="FF0000"/>
                </a:solidFill>
              </a:rPr>
              <a:t>). Ogni report è associato ad una serie di metadati (ad es: area geografica di provenienza, età, professione, fattori di rischio e familiarità). </a:t>
            </a:r>
            <a:endParaRPr lang="en-US" sz="1800" dirty="0">
              <a:solidFill>
                <a:srgbClr val="FF0000"/>
              </a:solidFill>
            </a:endParaRPr>
          </a:p>
          <a:p>
            <a:pPr marL="0" indent="0" algn="just">
              <a:lnSpc>
                <a:spcPct val="140000"/>
              </a:lnSpc>
              <a:buNone/>
            </a:pPr>
            <a:endParaRPr lang="it-IT" altLang="it-IT" sz="1800" dirty="0">
              <a:ea typeface="MS PGothic" charset="-128"/>
            </a:endParaRPr>
          </a:p>
        </p:txBody>
      </p:sp>
      <p:sp>
        <p:nvSpPr>
          <p:cNvPr id="5124" name="Segnaposto numero diapositiva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2</a:t>
            </a:fld>
            <a:endParaRPr lang="it-IT" altLang="it-IT" sz="1600">
              <a:solidFill>
                <a:srgbClr val="FF9900"/>
              </a:solidFill>
            </a:endParaRPr>
          </a:p>
        </p:txBody>
      </p:sp>
    </p:spTree>
    <p:extLst>
      <p:ext uri="{BB962C8B-B14F-4D97-AF65-F5344CB8AC3E}">
        <p14:creationId xmlns:p14="http://schemas.microsoft.com/office/powerpoint/2010/main" val="951033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ANALISI DI CONTESTO</a:t>
            </a:r>
            <a:endParaRPr lang="it-IT" dirty="0"/>
          </a:p>
        </p:txBody>
      </p:sp>
      <p:sp>
        <p:nvSpPr>
          <p:cNvPr id="3" name="Segnaposto contenuto 2"/>
          <p:cNvSpPr>
            <a:spLocks noGrp="1"/>
          </p:cNvSpPr>
          <p:nvPr>
            <p:ph idx="1"/>
          </p:nvPr>
        </p:nvSpPr>
        <p:spPr/>
        <p:txBody>
          <a:bodyPr/>
          <a:lstStyle/>
          <a:p>
            <a:r>
              <a:rPr lang="it-IT" dirty="0" smtClean="0"/>
              <a:t>Quali immagini?</a:t>
            </a:r>
          </a:p>
          <a:p>
            <a:pPr lvl="1"/>
            <a:r>
              <a:rPr lang="it-IT" dirty="0" smtClean="0"/>
              <a:t>Fotografie della lesione, a colori, alta risoluzione</a:t>
            </a:r>
          </a:p>
          <a:p>
            <a:pPr lvl="1"/>
            <a:r>
              <a:rPr lang="it-IT" dirty="0" smtClean="0"/>
              <a:t>Ecografia </a:t>
            </a:r>
          </a:p>
          <a:p>
            <a:pPr lvl="1"/>
            <a:r>
              <a:rPr lang="it-IT" dirty="0" smtClean="0"/>
              <a:t>Raccogliere le fotografie con l’idea di creare un atlante di riferimento</a:t>
            </a:r>
          </a:p>
          <a:p>
            <a:r>
              <a:rPr lang="it-IT" dirty="0" smtClean="0"/>
              <a:t>Quanti centri? 10</a:t>
            </a:r>
          </a:p>
          <a:p>
            <a:r>
              <a:rPr lang="it-IT" dirty="0" smtClean="0"/>
              <a:t>Quali informazioni?</a:t>
            </a:r>
          </a:p>
          <a:p>
            <a:pPr lvl="1"/>
            <a:r>
              <a:rPr lang="it-IT" dirty="0" smtClean="0"/>
              <a:t>Anagrafiche identificative </a:t>
            </a:r>
            <a:r>
              <a:rPr lang="it-IT" dirty="0" smtClean="0">
                <a:sym typeface="Wingdings" panose="05000000000000000000" pitchFamily="2" charset="2"/>
              </a:rPr>
              <a:t> nascoste a livello di studio clinico (</a:t>
            </a:r>
            <a:r>
              <a:rPr lang="it-IT" u="sng" dirty="0" smtClean="0">
                <a:solidFill>
                  <a:srgbClr val="FF0000"/>
                </a:solidFill>
                <a:sym typeface="Wingdings" panose="05000000000000000000" pitchFamily="2" charset="2"/>
              </a:rPr>
              <a:t>pazienti </a:t>
            </a:r>
            <a:r>
              <a:rPr lang="it-IT" u="sng" dirty="0" err="1" smtClean="0">
                <a:solidFill>
                  <a:srgbClr val="FF0000"/>
                </a:solidFill>
                <a:sym typeface="Wingdings" panose="05000000000000000000" pitchFamily="2" charset="2"/>
              </a:rPr>
              <a:t>deidentificati</a:t>
            </a:r>
            <a:r>
              <a:rPr lang="it-IT" dirty="0" smtClean="0">
                <a:sym typeface="Wingdings" panose="05000000000000000000" pitchFamily="2" charset="2"/>
              </a:rPr>
              <a:t>) – nome, cognome, CF, indirizzo, recapiti, …</a:t>
            </a:r>
          </a:p>
          <a:p>
            <a:pPr lvl="1"/>
            <a:r>
              <a:rPr lang="it-IT" dirty="0" smtClean="0">
                <a:sym typeface="Wingdings" panose="05000000000000000000" pitchFamily="2" charset="2"/>
              </a:rPr>
              <a:t>Anagrafiche «cliniche»  da tenere in cartella clinica dello studio (sesso, età, etnia, occupazione, …)</a:t>
            </a:r>
          </a:p>
          <a:p>
            <a:pPr lvl="1"/>
            <a:r>
              <a:rPr lang="it-IT" dirty="0" smtClean="0">
                <a:sym typeface="Wingdings" panose="05000000000000000000" pitchFamily="2" charset="2"/>
              </a:rPr>
              <a:t>Fattori di rischio</a:t>
            </a:r>
          </a:p>
          <a:p>
            <a:pPr lvl="1"/>
            <a:r>
              <a:rPr lang="it-IT" dirty="0" smtClean="0">
                <a:sym typeface="Wingdings" panose="05000000000000000000" pitchFamily="2" charset="2"/>
              </a:rPr>
              <a:t>Scale cliniche</a:t>
            </a:r>
          </a:p>
          <a:p>
            <a:pPr lvl="1"/>
            <a:r>
              <a:rPr lang="it-IT" dirty="0" smtClean="0">
                <a:sym typeface="Wingdings" panose="05000000000000000000" pitchFamily="2" charset="2"/>
              </a:rPr>
              <a:t>Diagnosi intermedia/diagnosi finale</a:t>
            </a:r>
            <a:endParaRPr lang="it-IT" dirty="0"/>
          </a:p>
        </p:txBody>
      </p:sp>
    </p:spTree>
    <p:extLst>
      <p:ext uri="{BB962C8B-B14F-4D97-AF65-F5344CB8AC3E}">
        <p14:creationId xmlns:p14="http://schemas.microsoft.com/office/powerpoint/2010/main" val="3414783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ANALISI DI CONTESTO</a:t>
            </a:r>
            <a:endParaRPr lang="it-IT" dirty="0"/>
          </a:p>
        </p:txBody>
      </p:sp>
      <p:sp>
        <p:nvSpPr>
          <p:cNvPr id="3" name="Segnaposto contenuto 2"/>
          <p:cNvSpPr>
            <a:spLocks noGrp="1"/>
          </p:cNvSpPr>
          <p:nvPr>
            <p:ph idx="1"/>
          </p:nvPr>
        </p:nvSpPr>
        <p:spPr/>
        <p:txBody>
          <a:bodyPr/>
          <a:lstStyle/>
          <a:p>
            <a:r>
              <a:rPr lang="it-IT" dirty="0" smtClean="0"/>
              <a:t>Verificare esistenza di cartelle cliniche informatizzata</a:t>
            </a:r>
            <a:r>
              <a:rPr lang="it-IT" dirty="0" smtClean="0">
                <a:sym typeface="Wingdings" panose="05000000000000000000" pitchFamily="2" charset="2"/>
              </a:rPr>
              <a:t></a:t>
            </a:r>
          </a:p>
          <a:p>
            <a:pPr lvl="1"/>
            <a:r>
              <a:rPr lang="it-IT" dirty="0" smtClean="0">
                <a:sym typeface="Wingdings" panose="05000000000000000000" pitchFamily="2" charset="2"/>
              </a:rPr>
              <a:t>Quali standard?</a:t>
            </a:r>
          </a:p>
          <a:p>
            <a:pPr lvl="1"/>
            <a:r>
              <a:rPr lang="it-IT" dirty="0" smtClean="0">
                <a:sym typeface="Wingdings" panose="05000000000000000000" pitchFamily="2" charset="2"/>
              </a:rPr>
              <a:t>Quali dizionari?</a:t>
            </a:r>
          </a:p>
          <a:p>
            <a:pPr lvl="1"/>
            <a:r>
              <a:rPr lang="it-IT" dirty="0" smtClean="0">
                <a:sym typeface="Wingdings" panose="05000000000000000000" pitchFamily="2" charset="2"/>
              </a:rPr>
              <a:t>Mappatura dei concetti (SNOMED-CT; ICD-9)</a:t>
            </a:r>
          </a:p>
          <a:p>
            <a:r>
              <a:rPr lang="it-IT" dirty="0" smtClean="0">
                <a:sym typeface="Wingdings" panose="05000000000000000000" pitchFamily="2" charset="2"/>
              </a:rPr>
              <a:t>{eventuale vincolo: DERMASTAT stand alone)</a:t>
            </a:r>
            <a:endParaRPr lang="it-IT" dirty="0"/>
          </a:p>
        </p:txBody>
      </p:sp>
    </p:spTree>
    <p:extLst>
      <p:ext uri="{BB962C8B-B14F-4D97-AF65-F5344CB8AC3E}">
        <p14:creationId xmlns:p14="http://schemas.microsoft.com/office/powerpoint/2010/main" val="958187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STANDARD E LINEE GUIDA</a:t>
            </a:r>
            <a:endParaRPr lang="it-IT" dirty="0"/>
          </a:p>
        </p:txBody>
      </p:sp>
      <p:sp>
        <p:nvSpPr>
          <p:cNvPr id="3" name="Segnaposto contenuto 2"/>
          <p:cNvSpPr>
            <a:spLocks noGrp="1"/>
          </p:cNvSpPr>
          <p:nvPr>
            <p:ph idx="1"/>
          </p:nvPr>
        </p:nvSpPr>
        <p:spPr/>
        <p:txBody>
          <a:bodyPr/>
          <a:lstStyle/>
          <a:p>
            <a:r>
              <a:rPr lang="it-IT" dirty="0" smtClean="0"/>
              <a:t>Interrogazione dei clinici</a:t>
            </a:r>
          </a:p>
          <a:p>
            <a:r>
              <a:rPr lang="it-IT" dirty="0" smtClean="0"/>
              <a:t>Semantica:</a:t>
            </a:r>
          </a:p>
          <a:p>
            <a:pPr lvl="1"/>
            <a:r>
              <a:rPr lang="it-IT" dirty="0" smtClean="0"/>
              <a:t>Descrizione delle lesioni (risposte)</a:t>
            </a:r>
          </a:p>
          <a:p>
            <a:pPr lvl="1"/>
            <a:r>
              <a:rPr lang="it-IT" dirty="0" smtClean="0"/>
              <a:t>Descrizione delle professioni </a:t>
            </a:r>
            <a:r>
              <a:rPr lang="it-IT" dirty="0"/>
              <a:t>(risposte</a:t>
            </a:r>
            <a:r>
              <a:rPr lang="it-IT" dirty="0" smtClean="0"/>
              <a:t>)</a:t>
            </a:r>
          </a:p>
          <a:p>
            <a:pPr lvl="1"/>
            <a:r>
              <a:rPr lang="it-IT" dirty="0" smtClean="0"/>
              <a:t>Farmaci </a:t>
            </a:r>
            <a:r>
              <a:rPr lang="it-IT" dirty="0"/>
              <a:t>(risposte</a:t>
            </a:r>
            <a:r>
              <a:rPr lang="it-IT" dirty="0" smtClean="0"/>
              <a:t>)</a:t>
            </a:r>
          </a:p>
          <a:p>
            <a:pPr lvl="1"/>
            <a:r>
              <a:rPr lang="it-IT" dirty="0" smtClean="0"/>
              <a:t>Descrizione della diagnosi </a:t>
            </a:r>
            <a:r>
              <a:rPr lang="it-IT" dirty="0"/>
              <a:t>(risposte</a:t>
            </a:r>
            <a:r>
              <a:rPr lang="it-IT" dirty="0" smtClean="0"/>
              <a:t>)</a:t>
            </a:r>
          </a:p>
          <a:p>
            <a:pPr lvl="1"/>
            <a:r>
              <a:rPr lang="it-IT" dirty="0" smtClean="0"/>
              <a:t>Concetti clinici per mappatura (domande)</a:t>
            </a:r>
            <a:endParaRPr lang="it-IT" dirty="0"/>
          </a:p>
        </p:txBody>
      </p:sp>
    </p:spTree>
    <p:extLst>
      <p:ext uri="{BB962C8B-B14F-4D97-AF65-F5344CB8AC3E}">
        <p14:creationId xmlns:p14="http://schemas.microsoft.com/office/powerpoint/2010/main" val="3100931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PRE-MODELING: MACRO-FASI DEL PROCESSO</a:t>
            </a:r>
            <a:endParaRPr lang="it-IT" dirty="0"/>
          </a:p>
        </p:txBody>
      </p:sp>
      <p:sp>
        <p:nvSpPr>
          <p:cNvPr id="3" name="Segnaposto contenuto 2"/>
          <p:cNvSpPr>
            <a:spLocks noGrp="1"/>
          </p:cNvSpPr>
          <p:nvPr>
            <p:ph idx="1"/>
          </p:nvPr>
        </p:nvSpPr>
        <p:spPr/>
        <p:txBody>
          <a:bodyPr/>
          <a:lstStyle/>
          <a:p>
            <a:r>
              <a:rPr lang="it-IT" dirty="0" smtClean="0"/>
              <a:t>Arruolamento</a:t>
            </a:r>
          </a:p>
          <a:p>
            <a:r>
              <a:rPr lang="it-IT" dirty="0" smtClean="0"/>
              <a:t>Prima visita</a:t>
            </a:r>
          </a:p>
          <a:p>
            <a:r>
              <a:rPr lang="it-IT" dirty="0" smtClean="0"/>
              <a:t>Terapia a casa/decorso</a:t>
            </a:r>
          </a:p>
          <a:p>
            <a:r>
              <a:rPr lang="it-IT" dirty="0" smtClean="0"/>
              <a:t>Visita successiva</a:t>
            </a:r>
          </a:p>
          <a:p>
            <a:r>
              <a:rPr lang="it-IT" dirty="0" smtClean="0"/>
              <a:t>Verifica delle condizioni di uscita</a:t>
            </a:r>
          </a:p>
          <a:p>
            <a:r>
              <a:rPr lang="it-IT" dirty="0" smtClean="0"/>
              <a:t>Caso 1: esco dallo studio (guarito/studio terminato)</a:t>
            </a:r>
          </a:p>
          <a:p>
            <a:r>
              <a:rPr lang="it-IT" dirty="0" smtClean="0"/>
              <a:t>Caso 2: torno alla terapia</a:t>
            </a:r>
          </a:p>
          <a:p>
            <a:endParaRPr lang="it-IT" dirty="0"/>
          </a:p>
          <a:p>
            <a:pPr marL="0" indent="0">
              <a:buNone/>
            </a:pPr>
            <a:r>
              <a:rPr lang="it-IT" b="1" dirty="0" smtClean="0">
                <a:sym typeface="Wingdings" panose="05000000000000000000" pitchFamily="2" charset="2"/>
              </a:rPr>
              <a:t> </a:t>
            </a:r>
            <a:r>
              <a:rPr lang="it-IT" b="1" dirty="0" smtClean="0"/>
              <a:t>ACTIVITY DIAGRAM DI ALTO LIVELLO</a:t>
            </a:r>
            <a:endParaRPr lang="it-IT" b="1" dirty="0"/>
          </a:p>
        </p:txBody>
      </p:sp>
    </p:spTree>
    <p:extLst>
      <p:ext uri="{BB962C8B-B14F-4D97-AF65-F5344CB8AC3E}">
        <p14:creationId xmlns:p14="http://schemas.microsoft.com/office/powerpoint/2010/main" val="2935473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INDIVIDUAZIONE DEL FLUSSO DELLE INFORMAZIONI</a:t>
            </a:r>
            <a:endParaRPr lang="it-IT" dirty="0"/>
          </a:p>
        </p:txBody>
      </p:sp>
      <p:sp>
        <p:nvSpPr>
          <p:cNvPr id="3" name="Segnaposto contenuto 2"/>
          <p:cNvSpPr>
            <a:spLocks noGrp="1"/>
          </p:cNvSpPr>
          <p:nvPr>
            <p:ph idx="1"/>
          </p:nvPr>
        </p:nvSpPr>
        <p:spPr/>
        <p:txBody>
          <a:bodyPr/>
          <a:lstStyle/>
          <a:p>
            <a:r>
              <a:rPr lang="it-IT" dirty="0" smtClean="0"/>
              <a:t>Quali doc in input</a:t>
            </a:r>
          </a:p>
          <a:p>
            <a:r>
              <a:rPr lang="it-IT" dirty="0" smtClean="0"/>
              <a:t>Quali doc/informazioni in output</a:t>
            </a:r>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371600"/>
            <a:ext cx="5350137" cy="5486400"/>
          </a:xfrm>
          <a:prstGeom prst="rect">
            <a:avLst/>
          </a:prstGeom>
        </p:spPr>
      </p:pic>
    </p:spTree>
    <p:extLst>
      <p:ext uri="{BB962C8B-B14F-4D97-AF65-F5344CB8AC3E}">
        <p14:creationId xmlns:p14="http://schemas.microsoft.com/office/powerpoint/2010/main" val="370982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ATTORI</a:t>
            </a:r>
            <a:endParaRPr lang="it-IT" dirty="0"/>
          </a:p>
        </p:txBody>
      </p:sp>
      <p:graphicFrame>
        <p:nvGraphicFramePr>
          <p:cNvPr id="9" name="Segnaposto contenuto 8"/>
          <p:cNvGraphicFramePr>
            <a:graphicFrameLocks noGrp="1"/>
          </p:cNvGraphicFramePr>
          <p:nvPr>
            <p:ph idx="1"/>
            <p:extLst>
              <p:ext uri="{D42A27DB-BD31-4B8C-83A1-F6EECF244321}">
                <p14:modId xmlns:p14="http://schemas.microsoft.com/office/powerpoint/2010/main" val="1772199993"/>
              </p:ext>
            </p:extLst>
          </p:nvPr>
        </p:nvGraphicFramePr>
        <p:xfrm>
          <a:off x="685800" y="1162050"/>
          <a:ext cx="7772400" cy="5038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9108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USE CASE 1- SISTEMA DERMASTAT</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372" y="1044524"/>
            <a:ext cx="4454841" cy="5813475"/>
          </a:xfrm>
          <a:prstGeom prst="rect">
            <a:avLst/>
          </a:prstGeom>
        </p:spPr>
      </p:pic>
    </p:spTree>
    <p:extLst>
      <p:ext uri="{BB962C8B-B14F-4D97-AF65-F5344CB8AC3E}">
        <p14:creationId xmlns:p14="http://schemas.microsoft.com/office/powerpoint/2010/main" val="1277490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NITS_eng.potx" id="{9D37B9E3-E98A-47A4-9061-BA5352FBF383}" vid="{4BBC1B50-7753-4DB3-9C04-1845EFF42B21}"/>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4064</TotalTime>
  <Words>484</Words>
  <Application>Microsoft Office PowerPoint</Application>
  <PresentationFormat>Presentazione su schermo (4:3)</PresentationFormat>
  <Paragraphs>74</Paragraphs>
  <Slides>18</Slides>
  <Notes>0</Notes>
  <HiddenSlides>1</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18</vt:i4>
      </vt:variant>
    </vt:vector>
  </HeadingPairs>
  <TitlesOfParts>
    <vt:vector size="26" baseType="lpstr">
      <vt:lpstr>MS PGothic</vt:lpstr>
      <vt:lpstr>Arial</vt:lpstr>
      <vt:lpstr>Book Antiqua</vt:lpstr>
      <vt:lpstr>MetaPlusBold</vt:lpstr>
      <vt:lpstr>Times</vt:lpstr>
      <vt:lpstr>Times New Roman</vt:lpstr>
      <vt:lpstr>Wingdings</vt:lpstr>
      <vt:lpstr>2_Blank Presentation</vt:lpstr>
      <vt:lpstr>UNIFIED MODELING LANGAUGE BASICS</vt:lpstr>
      <vt:lpstr>SCENARIO</vt:lpstr>
      <vt:lpstr>ANALISI DI CONTESTO</vt:lpstr>
      <vt:lpstr>ANALISI DI CONTESTO</vt:lpstr>
      <vt:lpstr>STANDARD E LINEE GUIDA</vt:lpstr>
      <vt:lpstr>PRE-MODELING: MACRO-FASI DEL PROCESSO</vt:lpstr>
      <vt:lpstr>INDIVIDUAZIONE DEL FLUSSO DELLE INFORMAZIONI</vt:lpstr>
      <vt:lpstr>ATTORI</vt:lpstr>
      <vt:lpstr>USE CASE 1- SISTEMA DERMASTAT</vt:lpstr>
      <vt:lpstr>USE CASE – MOBILE APP</vt:lpstr>
      <vt:lpstr>CLASS DIAGRAM</vt:lpstr>
      <vt:lpstr>SEQUENCE DIAGRAM VISITA</vt:lpstr>
      <vt:lpstr>SEQUENCE DIAGRAM VISITA</vt:lpstr>
      <vt:lpstr>SEQUENCE DIAGRAM VISITA</vt:lpstr>
      <vt:lpstr>SEQUENCE DIAGRAM VISITA</vt:lpstr>
      <vt:lpstr>SEQUENCE DIAGRAM VISITA</vt:lpstr>
      <vt:lpstr>SEQUENCE DIAGRAM VISITA</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Laurea Spec Ing Clinica</cp:lastModifiedBy>
  <cp:revision>79</cp:revision>
  <cp:lastPrinted>2017-03-28T14:09:48Z</cp:lastPrinted>
  <dcterms:created xsi:type="dcterms:W3CDTF">2017-01-31T13:33:39Z</dcterms:created>
  <dcterms:modified xsi:type="dcterms:W3CDTF">2017-04-12T09:59:13Z</dcterms:modified>
</cp:coreProperties>
</file>