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18"/>
  </p:notesMasterIdLst>
  <p:handoutMasterIdLst>
    <p:handoutMasterId r:id="rId19"/>
  </p:handout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797675" cy="9926638"/>
  <p:defaultTextStyle>
    <a:defPPr>
      <a:defRPr lang="en-US"/>
    </a:defPPr>
    <a:lvl1pPr algn="l" rtl="0" fontAlgn="base">
      <a:spcBef>
        <a:spcPct val="0"/>
      </a:spcBef>
      <a:spcAft>
        <a:spcPct val="0"/>
      </a:spcAft>
      <a:defRPr sz="1200" kern="1200">
        <a:solidFill>
          <a:schemeClr val="tx1"/>
        </a:solidFill>
        <a:latin typeface="Book Antiqua" pitchFamily="18" charset="0"/>
        <a:ea typeface="+mn-ea"/>
        <a:cs typeface="+mn-cs"/>
      </a:defRPr>
    </a:lvl1pPr>
    <a:lvl2pPr marL="457200" algn="l" rtl="0" fontAlgn="base">
      <a:spcBef>
        <a:spcPct val="0"/>
      </a:spcBef>
      <a:spcAft>
        <a:spcPct val="0"/>
      </a:spcAft>
      <a:defRPr sz="1200" kern="1200">
        <a:solidFill>
          <a:schemeClr val="tx1"/>
        </a:solidFill>
        <a:latin typeface="Book Antiqua" pitchFamily="18" charset="0"/>
        <a:ea typeface="+mn-ea"/>
        <a:cs typeface="+mn-cs"/>
      </a:defRPr>
    </a:lvl2pPr>
    <a:lvl3pPr marL="914400" algn="l" rtl="0" fontAlgn="base">
      <a:spcBef>
        <a:spcPct val="0"/>
      </a:spcBef>
      <a:spcAft>
        <a:spcPct val="0"/>
      </a:spcAft>
      <a:defRPr sz="1200" kern="1200">
        <a:solidFill>
          <a:schemeClr val="tx1"/>
        </a:solidFill>
        <a:latin typeface="Book Antiqua" pitchFamily="18" charset="0"/>
        <a:ea typeface="+mn-ea"/>
        <a:cs typeface="+mn-cs"/>
      </a:defRPr>
    </a:lvl3pPr>
    <a:lvl4pPr marL="1371600" algn="l" rtl="0" fontAlgn="base">
      <a:spcBef>
        <a:spcPct val="0"/>
      </a:spcBef>
      <a:spcAft>
        <a:spcPct val="0"/>
      </a:spcAft>
      <a:defRPr sz="1200" kern="1200">
        <a:solidFill>
          <a:schemeClr val="tx1"/>
        </a:solidFill>
        <a:latin typeface="Book Antiqua" pitchFamily="18" charset="0"/>
        <a:ea typeface="+mn-ea"/>
        <a:cs typeface="+mn-cs"/>
      </a:defRPr>
    </a:lvl4pPr>
    <a:lvl5pPr marL="1828800" algn="l" rtl="0" fontAlgn="base">
      <a:spcBef>
        <a:spcPct val="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Book Antiqua" pitchFamily="18" charset="0"/>
        <a:ea typeface="+mn-ea"/>
        <a:cs typeface="+mn-cs"/>
      </a:defRPr>
    </a:lvl6pPr>
    <a:lvl7pPr marL="2743200" algn="l" defTabSz="914400" rtl="0" eaLnBrk="1" latinLnBrk="0" hangingPunct="1">
      <a:defRPr sz="1200" kern="1200">
        <a:solidFill>
          <a:schemeClr val="tx1"/>
        </a:solidFill>
        <a:latin typeface="Book Antiqua" pitchFamily="18" charset="0"/>
        <a:ea typeface="+mn-ea"/>
        <a:cs typeface="+mn-cs"/>
      </a:defRPr>
    </a:lvl7pPr>
    <a:lvl8pPr marL="3200400" algn="l" defTabSz="914400" rtl="0" eaLnBrk="1" latinLnBrk="0" hangingPunct="1">
      <a:defRPr sz="1200" kern="1200">
        <a:solidFill>
          <a:schemeClr val="tx1"/>
        </a:solidFill>
        <a:latin typeface="Book Antiqua" pitchFamily="18" charset="0"/>
        <a:ea typeface="+mn-ea"/>
        <a:cs typeface="+mn-cs"/>
      </a:defRPr>
    </a:lvl8pPr>
    <a:lvl9pPr marL="3657600" algn="l" defTabSz="914400" rtl="0" eaLnBrk="1" latinLnBrk="0" hangingPunct="1">
      <a:defRPr sz="1200" kern="1200">
        <a:solidFill>
          <a:schemeClr val="tx1"/>
        </a:solidFill>
        <a:latin typeface="Book Antiqua" pitchFamily="18" charset="0"/>
        <a:ea typeface="+mn-ea"/>
        <a:cs typeface="+mn-cs"/>
      </a:defRPr>
    </a:lvl9pPr>
  </p:defaultTextStyle>
  <p:extLst>
    <p:ext uri="{521415D9-36F7-43E2-AB2F-B90AF26B5E84}">
      <p14:sectionLst xmlns:p14="http://schemas.microsoft.com/office/powerpoint/2010/main">
        <p14:section name="Default Section" id="{CC75379A-E8F9-49AD-B55F-30157CEA2659}">
          <p14:sldIdLst>
            <p14:sldId id="256"/>
            <p14:sldId id="259"/>
            <p14:sldId id="258"/>
            <p14:sldId id="257"/>
            <p14:sldId id="260"/>
            <p14:sldId id="261"/>
            <p14:sldId id="262"/>
            <p14:sldId id="263"/>
            <p14:sldId id="264"/>
            <p14:sldId id="265"/>
            <p14:sldId id="266"/>
            <p14:sldId id="267"/>
            <p14:sldId id="268"/>
            <p14:sldId id="269"/>
            <p14:sldId id="270"/>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E57"/>
    <a:srgbClr val="00365C"/>
    <a:srgbClr val="3A3D55"/>
    <a:srgbClr val="00355C"/>
    <a:srgbClr val="00375C"/>
    <a:srgbClr val="01375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3624" autoAdjust="0"/>
  </p:normalViewPr>
  <p:slideViewPr>
    <p:cSldViewPr>
      <p:cViewPr varScale="1">
        <p:scale>
          <a:sx n="97" d="100"/>
          <a:sy n="97" d="100"/>
        </p:scale>
        <p:origin x="264" y="72"/>
      </p:cViewPr>
      <p:guideLst>
        <p:guide orient="horz" pos="2160"/>
        <p:guide pos="2880"/>
      </p:guideLst>
    </p:cSldViewPr>
  </p:slideViewPr>
  <p:outlineViewPr>
    <p:cViewPr>
      <p:scale>
        <a:sx n="33" d="100"/>
        <a:sy n="33" d="100"/>
      </p:scale>
      <p:origin x="0" y="4032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4" d="100"/>
          <a:sy n="74" d="100"/>
        </p:scale>
        <p:origin x="-2202" y="-9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65C70-66EF-4082-B4F6-A7A9093BB06A}" type="doc">
      <dgm:prSet loTypeId="urn:microsoft.com/office/officeart/2005/8/layout/hList1" loCatId="list" qsTypeId="urn:microsoft.com/office/officeart/2005/8/quickstyle/simple1" qsCatId="simple" csTypeId="urn:microsoft.com/office/officeart/2005/8/colors/accent2_2" csCatId="accent2"/>
      <dgm:spPr/>
      <dgm:t>
        <a:bodyPr/>
        <a:lstStyle/>
        <a:p>
          <a:endParaRPr lang="it-IT"/>
        </a:p>
      </dgm:t>
    </dgm:pt>
    <dgm:pt modelId="{82C551A7-6BA3-4B95-8869-F4B432D35C05}">
      <dgm:prSet/>
      <dgm:spPr/>
      <dgm:t>
        <a:bodyPr/>
        <a:lstStyle/>
        <a:p>
          <a:pPr rtl="0"/>
          <a:r>
            <a:rPr lang="it-IT" smtClean="0"/>
            <a:t>ATTORI SOGGETTO</a:t>
          </a:r>
          <a:endParaRPr lang="it-IT"/>
        </a:p>
      </dgm:t>
    </dgm:pt>
    <dgm:pt modelId="{8138EAEA-F2CE-40B7-AB35-77579D99770E}" type="parTrans" cxnId="{5A0A68A5-5FBB-48D3-A49C-8BE2012C04CA}">
      <dgm:prSet/>
      <dgm:spPr/>
      <dgm:t>
        <a:bodyPr/>
        <a:lstStyle/>
        <a:p>
          <a:endParaRPr lang="it-IT"/>
        </a:p>
      </dgm:t>
    </dgm:pt>
    <dgm:pt modelId="{722FEEB7-1AEC-439A-8F9A-5DB804D342BC}" type="sibTrans" cxnId="{5A0A68A5-5FBB-48D3-A49C-8BE2012C04CA}">
      <dgm:prSet/>
      <dgm:spPr/>
      <dgm:t>
        <a:bodyPr/>
        <a:lstStyle/>
        <a:p>
          <a:endParaRPr lang="it-IT"/>
        </a:p>
      </dgm:t>
    </dgm:pt>
    <dgm:pt modelId="{319A9210-FA66-4927-B40A-83DA29F301F2}">
      <dgm:prSet/>
      <dgm:spPr/>
      <dgm:t>
        <a:bodyPr/>
        <a:lstStyle/>
        <a:p>
          <a:pPr rtl="0"/>
          <a:r>
            <a:rPr lang="it-IT" smtClean="0"/>
            <a:t>Dispositivo</a:t>
          </a:r>
          <a:endParaRPr lang="it-IT"/>
        </a:p>
      </dgm:t>
    </dgm:pt>
    <dgm:pt modelId="{6971616D-9036-40E1-9A28-5677670DEBA6}" type="parTrans" cxnId="{932E4A74-808A-41A3-ABD2-B44FE7A8CC69}">
      <dgm:prSet/>
      <dgm:spPr/>
      <dgm:t>
        <a:bodyPr/>
        <a:lstStyle/>
        <a:p>
          <a:endParaRPr lang="it-IT"/>
        </a:p>
      </dgm:t>
    </dgm:pt>
    <dgm:pt modelId="{DBA3CE8B-A60B-48A7-BAD0-6DD382239ADD}" type="sibTrans" cxnId="{932E4A74-808A-41A3-ABD2-B44FE7A8CC69}">
      <dgm:prSet/>
      <dgm:spPr/>
      <dgm:t>
        <a:bodyPr/>
        <a:lstStyle/>
        <a:p>
          <a:endParaRPr lang="it-IT"/>
        </a:p>
      </dgm:t>
    </dgm:pt>
    <dgm:pt modelId="{F3211997-C266-4765-8C6F-B2017D4038ED}">
      <dgm:prSet/>
      <dgm:spPr/>
      <dgm:t>
        <a:bodyPr/>
        <a:lstStyle/>
        <a:p>
          <a:pPr rtl="0"/>
          <a:r>
            <a:rPr lang="it-IT" smtClean="0"/>
            <a:t>Neurologo (fa la valutazione – blind)</a:t>
          </a:r>
          <a:endParaRPr lang="it-IT"/>
        </a:p>
      </dgm:t>
    </dgm:pt>
    <dgm:pt modelId="{1C346BF9-7DF9-4707-97E2-7CD4BB2AFEFF}" type="parTrans" cxnId="{EC310970-9FD1-4DCC-8177-720BF25ED209}">
      <dgm:prSet/>
      <dgm:spPr/>
      <dgm:t>
        <a:bodyPr/>
        <a:lstStyle/>
        <a:p>
          <a:endParaRPr lang="it-IT"/>
        </a:p>
      </dgm:t>
    </dgm:pt>
    <dgm:pt modelId="{6B48D300-EECD-413D-8BEE-CFA2F61EA911}" type="sibTrans" cxnId="{EC310970-9FD1-4DCC-8177-720BF25ED209}">
      <dgm:prSet/>
      <dgm:spPr/>
      <dgm:t>
        <a:bodyPr/>
        <a:lstStyle/>
        <a:p>
          <a:endParaRPr lang="it-IT"/>
        </a:p>
      </dgm:t>
    </dgm:pt>
    <dgm:pt modelId="{9626202F-4326-4490-84B1-D17AB004162F}">
      <dgm:prSet/>
      <dgm:spPr/>
      <dgm:t>
        <a:bodyPr/>
        <a:lstStyle/>
        <a:p>
          <a:pPr rtl="0"/>
          <a:r>
            <a:rPr lang="it-IT" smtClean="0"/>
            <a:t>Bioingegnere</a:t>
          </a:r>
          <a:endParaRPr lang="it-IT"/>
        </a:p>
      </dgm:t>
    </dgm:pt>
    <dgm:pt modelId="{1DA98E30-BC67-49A0-8E42-C46EA614F639}" type="parTrans" cxnId="{26B50582-EFE2-4A12-A067-7D83F23B8B05}">
      <dgm:prSet/>
      <dgm:spPr/>
      <dgm:t>
        <a:bodyPr/>
        <a:lstStyle/>
        <a:p>
          <a:endParaRPr lang="it-IT"/>
        </a:p>
      </dgm:t>
    </dgm:pt>
    <dgm:pt modelId="{B0F9BC4C-05D1-4922-A0D2-AAA3DC429D88}" type="sibTrans" cxnId="{26B50582-EFE2-4A12-A067-7D83F23B8B05}">
      <dgm:prSet/>
      <dgm:spPr/>
      <dgm:t>
        <a:bodyPr/>
        <a:lstStyle/>
        <a:p>
          <a:endParaRPr lang="it-IT"/>
        </a:p>
      </dgm:t>
    </dgm:pt>
    <dgm:pt modelId="{7D03E53C-651D-45E1-AF2D-57E199C7C2FE}">
      <dgm:prSet/>
      <dgm:spPr/>
      <dgm:t>
        <a:bodyPr/>
        <a:lstStyle/>
        <a:p>
          <a:pPr rtl="0"/>
          <a:r>
            <a:rPr lang="it-IT" smtClean="0"/>
            <a:t>Infermiere</a:t>
          </a:r>
          <a:endParaRPr lang="it-IT"/>
        </a:p>
      </dgm:t>
    </dgm:pt>
    <dgm:pt modelId="{0CD6046F-7E3F-406A-B420-59E0B891F681}" type="parTrans" cxnId="{0F911BC7-5846-49A3-92EB-63DDB4AB9BE3}">
      <dgm:prSet/>
      <dgm:spPr/>
      <dgm:t>
        <a:bodyPr/>
        <a:lstStyle/>
        <a:p>
          <a:endParaRPr lang="it-IT"/>
        </a:p>
      </dgm:t>
    </dgm:pt>
    <dgm:pt modelId="{77F54303-8B40-4457-9997-C288791AE792}" type="sibTrans" cxnId="{0F911BC7-5846-49A3-92EB-63DDB4AB9BE3}">
      <dgm:prSet/>
      <dgm:spPr/>
      <dgm:t>
        <a:bodyPr/>
        <a:lstStyle/>
        <a:p>
          <a:endParaRPr lang="it-IT"/>
        </a:p>
      </dgm:t>
    </dgm:pt>
    <dgm:pt modelId="{FBCA7522-6AB0-4C35-8CF4-80F7F2CE2846}">
      <dgm:prSet/>
      <dgm:spPr/>
      <dgm:t>
        <a:bodyPr/>
        <a:lstStyle/>
        <a:p>
          <a:pPr rtl="0"/>
          <a:r>
            <a:rPr lang="it-IT" smtClean="0"/>
            <a:t>Paziente (compila il diario – blind)</a:t>
          </a:r>
          <a:endParaRPr lang="it-IT"/>
        </a:p>
      </dgm:t>
    </dgm:pt>
    <dgm:pt modelId="{D09D7BB9-09B7-4D83-8E11-96E76C4CD058}" type="parTrans" cxnId="{7215FDB9-BEDD-43CB-9BC1-2BAEC766B73F}">
      <dgm:prSet/>
      <dgm:spPr/>
      <dgm:t>
        <a:bodyPr/>
        <a:lstStyle/>
        <a:p>
          <a:endParaRPr lang="it-IT"/>
        </a:p>
      </dgm:t>
    </dgm:pt>
    <dgm:pt modelId="{521E9AEF-1EF8-41F0-B999-665D1ED0CC3E}" type="sibTrans" cxnId="{7215FDB9-BEDD-43CB-9BC1-2BAEC766B73F}">
      <dgm:prSet/>
      <dgm:spPr/>
      <dgm:t>
        <a:bodyPr/>
        <a:lstStyle/>
        <a:p>
          <a:endParaRPr lang="it-IT"/>
        </a:p>
      </dgm:t>
    </dgm:pt>
    <dgm:pt modelId="{B4294AEA-9CF2-4798-A6AF-B421AFA3B451}">
      <dgm:prSet/>
      <dgm:spPr/>
      <dgm:t>
        <a:bodyPr/>
        <a:lstStyle/>
        <a:p>
          <a:pPr rtl="0"/>
          <a:r>
            <a:rPr lang="it-IT" smtClean="0"/>
            <a:t>Braccialetto</a:t>
          </a:r>
          <a:endParaRPr lang="it-IT"/>
        </a:p>
      </dgm:t>
    </dgm:pt>
    <dgm:pt modelId="{FC25B075-DA9E-49DB-8B2B-EC8618D7330C}" type="parTrans" cxnId="{ED002AAF-CA44-4C05-9AC9-EEBE41B55E63}">
      <dgm:prSet/>
      <dgm:spPr/>
      <dgm:t>
        <a:bodyPr/>
        <a:lstStyle/>
        <a:p>
          <a:endParaRPr lang="it-IT"/>
        </a:p>
      </dgm:t>
    </dgm:pt>
    <dgm:pt modelId="{542D05B1-CED9-42BE-A110-D45543BB5234}" type="sibTrans" cxnId="{ED002AAF-CA44-4C05-9AC9-EEBE41B55E63}">
      <dgm:prSet/>
      <dgm:spPr/>
      <dgm:t>
        <a:bodyPr/>
        <a:lstStyle/>
        <a:p>
          <a:endParaRPr lang="it-IT"/>
        </a:p>
      </dgm:t>
    </dgm:pt>
    <dgm:pt modelId="{21C6AFD1-AD59-4A39-86B9-EE1B34E738BF}">
      <dgm:prSet/>
      <dgm:spPr/>
      <dgm:t>
        <a:bodyPr/>
        <a:lstStyle/>
        <a:p>
          <a:pPr rtl="0"/>
          <a:r>
            <a:rPr lang="it-IT" smtClean="0"/>
            <a:t>Dizionari (farmaci, concetti clinici)</a:t>
          </a:r>
          <a:endParaRPr lang="it-IT"/>
        </a:p>
      </dgm:t>
    </dgm:pt>
    <dgm:pt modelId="{3F5702A3-6125-444D-8BFF-3D9F54D5D491}" type="parTrans" cxnId="{99612532-9EE6-4978-8FDB-863E58A94FCF}">
      <dgm:prSet/>
      <dgm:spPr/>
      <dgm:t>
        <a:bodyPr/>
        <a:lstStyle/>
        <a:p>
          <a:endParaRPr lang="it-IT"/>
        </a:p>
      </dgm:t>
    </dgm:pt>
    <dgm:pt modelId="{99D8C1CF-3C75-40C8-8B7A-17F64775073C}" type="sibTrans" cxnId="{99612532-9EE6-4978-8FDB-863E58A94FCF}">
      <dgm:prSet/>
      <dgm:spPr/>
      <dgm:t>
        <a:bodyPr/>
        <a:lstStyle/>
        <a:p>
          <a:endParaRPr lang="it-IT"/>
        </a:p>
      </dgm:t>
    </dgm:pt>
    <dgm:pt modelId="{DECED71F-9D7F-4201-BE2B-7064285B385F}">
      <dgm:prSet/>
      <dgm:spPr/>
      <dgm:t>
        <a:bodyPr/>
        <a:lstStyle/>
        <a:p>
          <a:pPr rtl="0"/>
          <a:r>
            <a:rPr lang="it-IT" smtClean="0"/>
            <a:t>Chirurgo</a:t>
          </a:r>
          <a:endParaRPr lang="it-IT"/>
        </a:p>
      </dgm:t>
    </dgm:pt>
    <dgm:pt modelId="{3D458F49-70E3-4B4C-94B3-598061D6CAF4}" type="parTrans" cxnId="{E3639231-AC44-482C-96CB-E4245B4022A3}">
      <dgm:prSet/>
      <dgm:spPr/>
      <dgm:t>
        <a:bodyPr/>
        <a:lstStyle/>
        <a:p>
          <a:endParaRPr lang="it-IT"/>
        </a:p>
      </dgm:t>
    </dgm:pt>
    <dgm:pt modelId="{48489377-58D1-4CA3-A5C5-F549013293BC}" type="sibTrans" cxnId="{E3639231-AC44-482C-96CB-E4245B4022A3}">
      <dgm:prSet/>
      <dgm:spPr/>
      <dgm:t>
        <a:bodyPr/>
        <a:lstStyle/>
        <a:p>
          <a:endParaRPr lang="it-IT"/>
        </a:p>
      </dgm:t>
    </dgm:pt>
    <dgm:pt modelId="{C64B08B2-63F5-4EF3-8187-A32BB0B4DA8C}">
      <dgm:prSet/>
      <dgm:spPr/>
      <dgm:t>
        <a:bodyPr/>
        <a:lstStyle/>
        <a:p>
          <a:pPr rtl="0"/>
          <a:r>
            <a:rPr lang="it-IT" smtClean="0"/>
            <a:t>Principal Investigator (PI)</a:t>
          </a:r>
          <a:endParaRPr lang="it-IT"/>
        </a:p>
      </dgm:t>
    </dgm:pt>
    <dgm:pt modelId="{CF8F2D6A-6CFC-4FE7-BB86-5A7CF7B3E3A4}" type="parTrans" cxnId="{AE9858E1-2B65-446C-BAEC-84852830B9FF}">
      <dgm:prSet/>
      <dgm:spPr/>
      <dgm:t>
        <a:bodyPr/>
        <a:lstStyle/>
        <a:p>
          <a:endParaRPr lang="it-IT"/>
        </a:p>
      </dgm:t>
    </dgm:pt>
    <dgm:pt modelId="{BC8F5988-C094-4547-BDEC-6953D435A2EA}" type="sibTrans" cxnId="{AE9858E1-2B65-446C-BAEC-84852830B9FF}">
      <dgm:prSet/>
      <dgm:spPr/>
      <dgm:t>
        <a:bodyPr/>
        <a:lstStyle/>
        <a:p>
          <a:endParaRPr lang="it-IT"/>
        </a:p>
      </dgm:t>
    </dgm:pt>
    <dgm:pt modelId="{7A2E1CE2-E611-43B0-B520-2CA8F7FA0759}">
      <dgm:prSet/>
      <dgm:spPr/>
      <dgm:t>
        <a:bodyPr/>
        <a:lstStyle/>
        <a:p>
          <a:pPr rtl="0"/>
          <a:r>
            <a:rPr lang="it-IT" smtClean="0"/>
            <a:t>ATTORI OGGETTO</a:t>
          </a:r>
          <a:endParaRPr lang="it-IT"/>
        </a:p>
      </dgm:t>
    </dgm:pt>
    <dgm:pt modelId="{F8C190B3-AC2E-4C05-B0CC-EE88CA831FC6}" type="parTrans" cxnId="{C15510A4-AADD-407C-BE75-4384A329DBBE}">
      <dgm:prSet/>
      <dgm:spPr/>
      <dgm:t>
        <a:bodyPr/>
        <a:lstStyle/>
        <a:p>
          <a:endParaRPr lang="it-IT"/>
        </a:p>
      </dgm:t>
    </dgm:pt>
    <dgm:pt modelId="{C185065E-5E34-4FDA-9A0A-C8FA8ABBCB6C}" type="sibTrans" cxnId="{C15510A4-AADD-407C-BE75-4384A329DBBE}">
      <dgm:prSet/>
      <dgm:spPr/>
      <dgm:t>
        <a:bodyPr/>
        <a:lstStyle/>
        <a:p>
          <a:endParaRPr lang="it-IT"/>
        </a:p>
      </dgm:t>
    </dgm:pt>
    <dgm:pt modelId="{744CAF66-7937-4976-9847-D803CE22FD7F}">
      <dgm:prSet/>
      <dgm:spPr/>
      <dgm:t>
        <a:bodyPr/>
        <a:lstStyle/>
        <a:p>
          <a:pPr rtl="0"/>
          <a:r>
            <a:rPr lang="it-IT" smtClean="0"/>
            <a:t>CRF</a:t>
          </a:r>
          <a:endParaRPr lang="it-IT"/>
        </a:p>
      </dgm:t>
    </dgm:pt>
    <dgm:pt modelId="{A697B26A-884A-48F5-B782-D1479AE63BFF}" type="parTrans" cxnId="{D67E01AE-3CC6-413E-9421-0E3778BC881E}">
      <dgm:prSet/>
      <dgm:spPr/>
      <dgm:t>
        <a:bodyPr/>
        <a:lstStyle/>
        <a:p>
          <a:endParaRPr lang="it-IT"/>
        </a:p>
      </dgm:t>
    </dgm:pt>
    <dgm:pt modelId="{02FCF0A2-7860-4484-BC0C-487214A9FCDE}" type="sibTrans" cxnId="{D67E01AE-3CC6-413E-9421-0E3778BC881E}">
      <dgm:prSet/>
      <dgm:spPr/>
      <dgm:t>
        <a:bodyPr/>
        <a:lstStyle/>
        <a:p>
          <a:endParaRPr lang="it-IT"/>
        </a:p>
      </dgm:t>
    </dgm:pt>
    <dgm:pt modelId="{50788F21-5743-468B-99F2-860CA82FC8C7}">
      <dgm:prSet/>
      <dgm:spPr/>
      <dgm:t>
        <a:bodyPr/>
        <a:lstStyle/>
        <a:p>
          <a:pPr rtl="0"/>
          <a:r>
            <a:rPr lang="it-IT" smtClean="0"/>
            <a:t>Scale cliniche da compilare (domande)</a:t>
          </a:r>
          <a:endParaRPr lang="it-IT"/>
        </a:p>
      </dgm:t>
    </dgm:pt>
    <dgm:pt modelId="{5462E0E5-7C09-4E83-BD05-5D46FC30E8C1}" type="parTrans" cxnId="{32838315-7696-4E2B-A94E-3DF03815C92A}">
      <dgm:prSet/>
      <dgm:spPr/>
      <dgm:t>
        <a:bodyPr/>
        <a:lstStyle/>
        <a:p>
          <a:endParaRPr lang="it-IT"/>
        </a:p>
      </dgm:t>
    </dgm:pt>
    <dgm:pt modelId="{7887B748-2AF3-44D4-AC4C-864ECD471608}" type="sibTrans" cxnId="{32838315-7696-4E2B-A94E-3DF03815C92A}">
      <dgm:prSet/>
      <dgm:spPr/>
      <dgm:t>
        <a:bodyPr/>
        <a:lstStyle/>
        <a:p>
          <a:endParaRPr lang="it-IT"/>
        </a:p>
      </dgm:t>
    </dgm:pt>
    <dgm:pt modelId="{913D944A-2240-4288-8491-C1796F83C4D7}">
      <dgm:prSet/>
      <dgm:spPr/>
      <dgm:t>
        <a:bodyPr/>
        <a:lstStyle/>
        <a:p>
          <a:pPr rtl="0"/>
          <a:r>
            <a:rPr lang="it-IT" smtClean="0"/>
            <a:t>Scala clinica compilata (risposta)</a:t>
          </a:r>
          <a:endParaRPr lang="it-IT"/>
        </a:p>
      </dgm:t>
    </dgm:pt>
    <dgm:pt modelId="{986744CB-A27C-4465-869E-7DA34ED272CF}" type="parTrans" cxnId="{176890B2-7BEA-4207-8158-EBF37393AFB1}">
      <dgm:prSet/>
      <dgm:spPr/>
      <dgm:t>
        <a:bodyPr/>
        <a:lstStyle/>
        <a:p>
          <a:endParaRPr lang="it-IT"/>
        </a:p>
      </dgm:t>
    </dgm:pt>
    <dgm:pt modelId="{A8FE4001-6678-4586-A78D-A26B99A01891}" type="sibTrans" cxnId="{176890B2-7BEA-4207-8158-EBF37393AFB1}">
      <dgm:prSet/>
      <dgm:spPr/>
      <dgm:t>
        <a:bodyPr/>
        <a:lstStyle/>
        <a:p>
          <a:endParaRPr lang="it-IT"/>
        </a:p>
      </dgm:t>
    </dgm:pt>
    <dgm:pt modelId="{AD96274F-628B-425C-93FE-469A038B9D5B}">
      <dgm:prSet/>
      <dgm:spPr/>
      <dgm:t>
        <a:bodyPr/>
        <a:lstStyle/>
        <a:p>
          <a:pPr rtl="0"/>
          <a:r>
            <a:rPr lang="it-IT" smtClean="0"/>
            <a:t>Patient diary</a:t>
          </a:r>
          <a:endParaRPr lang="it-IT"/>
        </a:p>
      </dgm:t>
    </dgm:pt>
    <dgm:pt modelId="{272CB4B7-D012-45F1-9467-605334BC88A0}" type="parTrans" cxnId="{5F7D7D64-A1CC-4118-936D-F55C1B43CC38}">
      <dgm:prSet/>
      <dgm:spPr/>
      <dgm:t>
        <a:bodyPr/>
        <a:lstStyle/>
        <a:p>
          <a:endParaRPr lang="it-IT"/>
        </a:p>
      </dgm:t>
    </dgm:pt>
    <dgm:pt modelId="{3F659405-0391-47DB-987C-4F56A423818F}" type="sibTrans" cxnId="{5F7D7D64-A1CC-4118-936D-F55C1B43CC38}">
      <dgm:prSet/>
      <dgm:spPr/>
      <dgm:t>
        <a:bodyPr/>
        <a:lstStyle/>
        <a:p>
          <a:endParaRPr lang="it-IT"/>
        </a:p>
      </dgm:t>
    </dgm:pt>
    <dgm:pt modelId="{67E00DC5-074C-466E-BFFE-8D97EBCE5415}">
      <dgm:prSet/>
      <dgm:spPr/>
      <dgm:t>
        <a:bodyPr/>
        <a:lstStyle/>
        <a:p>
          <a:pPr rtl="0"/>
          <a:r>
            <a:rPr lang="it-IT" smtClean="0"/>
            <a:t>Adverse Event report</a:t>
          </a:r>
          <a:endParaRPr lang="it-IT"/>
        </a:p>
      </dgm:t>
    </dgm:pt>
    <dgm:pt modelId="{7A24EF96-6E6E-4A3C-B500-701CADFA528A}" type="parTrans" cxnId="{AF9CEAA5-9175-4D01-B7EE-0A9EF8FB4A8D}">
      <dgm:prSet/>
      <dgm:spPr/>
      <dgm:t>
        <a:bodyPr/>
        <a:lstStyle/>
        <a:p>
          <a:endParaRPr lang="it-IT"/>
        </a:p>
      </dgm:t>
    </dgm:pt>
    <dgm:pt modelId="{84656BCC-5BB6-43C1-927A-14220131264D}" type="sibTrans" cxnId="{AF9CEAA5-9175-4D01-B7EE-0A9EF8FB4A8D}">
      <dgm:prSet/>
      <dgm:spPr/>
      <dgm:t>
        <a:bodyPr/>
        <a:lstStyle/>
        <a:p>
          <a:endParaRPr lang="it-IT"/>
        </a:p>
      </dgm:t>
    </dgm:pt>
    <dgm:pt modelId="{AFE5834A-18B2-4D5A-A91F-DB142DD377E8}">
      <dgm:prSet/>
      <dgm:spPr/>
      <dgm:t>
        <a:bodyPr/>
        <a:lstStyle/>
        <a:p>
          <a:pPr rtl="0"/>
          <a:r>
            <a:rPr lang="it-IT" smtClean="0"/>
            <a:t>Farmaco assunto</a:t>
          </a:r>
          <a:endParaRPr lang="it-IT"/>
        </a:p>
      </dgm:t>
    </dgm:pt>
    <dgm:pt modelId="{47610122-0825-44F0-8BC7-67BCA62215B9}" type="parTrans" cxnId="{7AE415F6-13F1-4C41-8283-5AE92A11DB4B}">
      <dgm:prSet/>
      <dgm:spPr/>
      <dgm:t>
        <a:bodyPr/>
        <a:lstStyle/>
        <a:p>
          <a:endParaRPr lang="it-IT"/>
        </a:p>
      </dgm:t>
    </dgm:pt>
    <dgm:pt modelId="{9FB2D760-1973-46E2-A334-7AE40F0BF1EE}" type="sibTrans" cxnId="{7AE415F6-13F1-4C41-8283-5AE92A11DB4B}">
      <dgm:prSet/>
      <dgm:spPr/>
      <dgm:t>
        <a:bodyPr/>
        <a:lstStyle/>
        <a:p>
          <a:endParaRPr lang="it-IT"/>
        </a:p>
      </dgm:t>
    </dgm:pt>
    <dgm:pt modelId="{28F1A599-9A9A-473A-854A-52083A699E16}" type="pres">
      <dgm:prSet presAssocID="{FDF65C70-66EF-4082-B4F6-A7A9093BB06A}" presName="Name0" presStyleCnt="0">
        <dgm:presLayoutVars>
          <dgm:dir/>
          <dgm:animLvl val="lvl"/>
          <dgm:resizeHandles val="exact"/>
        </dgm:presLayoutVars>
      </dgm:prSet>
      <dgm:spPr/>
      <dgm:t>
        <a:bodyPr/>
        <a:lstStyle/>
        <a:p>
          <a:endParaRPr lang="it-IT"/>
        </a:p>
      </dgm:t>
    </dgm:pt>
    <dgm:pt modelId="{FA2471F3-91D0-4621-90E1-0DFC80017B7F}" type="pres">
      <dgm:prSet presAssocID="{82C551A7-6BA3-4B95-8869-F4B432D35C05}" presName="composite" presStyleCnt="0"/>
      <dgm:spPr/>
    </dgm:pt>
    <dgm:pt modelId="{0A38D3A4-126F-4A0B-9E45-680755D70AAA}" type="pres">
      <dgm:prSet presAssocID="{82C551A7-6BA3-4B95-8869-F4B432D35C05}" presName="parTx" presStyleLbl="alignNode1" presStyleIdx="0" presStyleCnt="2">
        <dgm:presLayoutVars>
          <dgm:chMax val="0"/>
          <dgm:chPref val="0"/>
          <dgm:bulletEnabled val="1"/>
        </dgm:presLayoutVars>
      </dgm:prSet>
      <dgm:spPr/>
      <dgm:t>
        <a:bodyPr/>
        <a:lstStyle/>
        <a:p>
          <a:endParaRPr lang="it-IT"/>
        </a:p>
      </dgm:t>
    </dgm:pt>
    <dgm:pt modelId="{CF46192F-D9D6-421D-B1BF-E91BEBD81795}" type="pres">
      <dgm:prSet presAssocID="{82C551A7-6BA3-4B95-8869-F4B432D35C05}" presName="desTx" presStyleLbl="alignAccFollowNode1" presStyleIdx="0" presStyleCnt="2">
        <dgm:presLayoutVars>
          <dgm:bulletEnabled val="1"/>
        </dgm:presLayoutVars>
      </dgm:prSet>
      <dgm:spPr/>
      <dgm:t>
        <a:bodyPr/>
        <a:lstStyle/>
        <a:p>
          <a:endParaRPr lang="it-IT"/>
        </a:p>
      </dgm:t>
    </dgm:pt>
    <dgm:pt modelId="{A77AE872-0B3D-496C-9A7E-5B435CFB543E}" type="pres">
      <dgm:prSet presAssocID="{722FEEB7-1AEC-439A-8F9A-5DB804D342BC}" presName="space" presStyleCnt="0"/>
      <dgm:spPr/>
    </dgm:pt>
    <dgm:pt modelId="{95F36274-E2A7-4894-B917-C64F526AE208}" type="pres">
      <dgm:prSet presAssocID="{7A2E1CE2-E611-43B0-B520-2CA8F7FA0759}" presName="composite" presStyleCnt="0"/>
      <dgm:spPr/>
    </dgm:pt>
    <dgm:pt modelId="{5886E485-1D43-41C9-8ABA-9E4B77C579D3}" type="pres">
      <dgm:prSet presAssocID="{7A2E1CE2-E611-43B0-B520-2CA8F7FA0759}" presName="parTx" presStyleLbl="alignNode1" presStyleIdx="1" presStyleCnt="2">
        <dgm:presLayoutVars>
          <dgm:chMax val="0"/>
          <dgm:chPref val="0"/>
          <dgm:bulletEnabled val="1"/>
        </dgm:presLayoutVars>
      </dgm:prSet>
      <dgm:spPr/>
      <dgm:t>
        <a:bodyPr/>
        <a:lstStyle/>
        <a:p>
          <a:endParaRPr lang="it-IT"/>
        </a:p>
      </dgm:t>
    </dgm:pt>
    <dgm:pt modelId="{17DBA112-B413-4D93-8E38-B96407A25026}" type="pres">
      <dgm:prSet presAssocID="{7A2E1CE2-E611-43B0-B520-2CA8F7FA0759}" presName="desTx" presStyleLbl="alignAccFollowNode1" presStyleIdx="1" presStyleCnt="2">
        <dgm:presLayoutVars>
          <dgm:bulletEnabled val="1"/>
        </dgm:presLayoutVars>
      </dgm:prSet>
      <dgm:spPr/>
      <dgm:t>
        <a:bodyPr/>
        <a:lstStyle/>
        <a:p>
          <a:endParaRPr lang="it-IT"/>
        </a:p>
      </dgm:t>
    </dgm:pt>
  </dgm:ptLst>
  <dgm:cxnLst>
    <dgm:cxn modelId="{5EC48139-3C06-4805-8085-08BF2DDCE371}" type="presOf" srcId="{AFE5834A-18B2-4D5A-A91F-DB142DD377E8}" destId="{17DBA112-B413-4D93-8E38-B96407A25026}" srcOrd="0" destOrd="5" presId="urn:microsoft.com/office/officeart/2005/8/layout/hList1"/>
    <dgm:cxn modelId="{5F7D7D64-A1CC-4118-936D-F55C1B43CC38}" srcId="{7A2E1CE2-E611-43B0-B520-2CA8F7FA0759}" destId="{AD96274F-628B-425C-93FE-469A038B9D5B}" srcOrd="3" destOrd="0" parTransId="{272CB4B7-D012-45F1-9467-605334BC88A0}" sibTransId="{3F659405-0391-47DB-987C-4F56A423818F}"/>
    <dgm:cxn modelId="{32838315-7696-4E2B-A94E-3DF03815C92A}" srcId="{7A2E1CE2-E611-43B0-B520-2CA8F7FA0759}" destId="{50788F21-5743-468B-99F2-860CA82FC8C7}" srcOrd="1" destOrd="0" parTransId="{5462E0E5-7C09-4E83-BD05-5D46FC30E8C1}" sibTransId="{7887B748-2AF3-44D4-AC4C-864ECD471608}"/>
    <dgm:cxn modelId="{AE9858E1-2B65-446C-BAEC-84852830B9FF}" srcId="{82C551A7-6BA3-4B95-8869-F4B432D35C05}" destId="{C64B08B2-63F5-4EF3-8187-A32BB0B4DA8C}" srcOrd="8" destOrd="0" parTransId="{CF8F2D6A-6CFC-4FE7-BB86-5A7CF7B3E3A4}" sibTransId="{BC8F5988-C094-4547-BDEC-6953D435A2EA}"/>
    <dgm:cxn modelId="{560F4C0B-C56B-41A6-B13F-2059AC368A26}" type="presOf" srcId="{F3211997-C266-4765-8C6F-B2017D4038ED}" destId="{CF46192F-D9D6-421D-B1BF-E91BEBD81795}" srcOrd="0" destOrd="1" presId="urn:microsoft.com/office/officeart/2005/8/layout/hList1"/>
    <dgm:cxn modelId="{91961AB5-444E-4E5E-AD96-C375843E6712}" type="presOf" srcId="{DECED71F-9D7F-4201-BE2B-7064285B385F}" destId="{CF46192F-D9D6-421D-B1BF-E91BEBD81795}" srcOrd="0" destOrd="7" presId="urn:microsoft.com/office/officeart/2005/8/layout/hList1"/>
    <dgm:cxn modelId="{DBFE749F-682F-48CB-99B2-FF3369F26D6A}" type="presOf" srcId="{C64B08B2-63F5-4EF3-8187-A32BB0B4DA8C}" destId="{CF46192F-D9D6-421D-B1BF-E91BEBD81795}" srcOrd="0" destOrd="8" presId="urn:microsoft.com/office/officeart/2005/8/layout/hList1"/>
    <dgm:cxn modelId="{48F59C22-B4BA-4C50-B58F-37E888D6CCAC}" type="presOf" srcId="{FBCA7522-6AB0-4C35-8CF4-80F7F2CE2846}" destId="{CF46192F-D9D6-421D-B1BF-E91BEBD81795}" srcOrd="0" destOrd="4" presId="urn:microsoft.com/office/officeart/2005/8/layout/hList1"/>
    <dgm:cxn modelId="{F8CA6A83-F7FE-43EA-BB03-FFB1729B0663}" type="presOf" srcId="{7D03E53C-651D-45E1-AF2D-57E199C7C2FE}" destId="{CF46192F-D9D6-421D-B1BF-E91BEBD81795}" srcOrd="0" destOrd="3" presId="urn:microsoft.com/office/officeart/2005/8/layout/hList1"/>
    <dgm:cxn modelId="{99612532-9EE6-4978-8FDB-863E58A94FCF}" srcId="{82C551A7-6BA3-4B95-8869-F4B432D35C05}" destId="{21C6AFD1-AD59-4A39-86B9-EE1B34E738BF}" srcOrd="6" destOrd="0" parTransId="{3F5702A3-6125-444D-8BFF-3D9F54D5D491}" sibTransId="{99D8C1CF-3C75-40C8-8B7A-17F64775073C}"/>
    <dgm:cxn modelId="{D67E01AE-3CC6-413E-9421-0E3778BC881E}" srcId="{7A2E1CE2-E611-43B0-B520-2CA8F7FA0759}" destId="{744CAF66-7937-4976-9847-D803CE22FD7F}" srcOrd="0" destOrd="0" parTransId="{A697B26A-884A-48F5-B782-D1479AE63BFF}" sibTransId="{02FCF0A2-7860-4484-BC0C-487214A9FCDE}"/>
    <dgm:cxn modelId="{3633E43D-F0A5-41F2-A2EC-7F6881828B4C}" type="presOf" srcId="{50788F21-5743-468B-99F2-860CA82FC8C7}" destId="{17DBA112-B413-4D93-8E38-B96407A25026}" srcOrd="0" destOrd="1" presId="urn:microsoft.com/office/officeart/2005/8/layout/hList1"/>
    <dgm:cxn modelId="{C15510A4-AADD-407C-BE75-4384A329DBBE}" srcId="{FDF65C70-66EF-4082-B4F6-A7A9093BB06A}" destId="{7A2E1CE2-E611-43B0-B520-2CA8F7FA0759}" srcOrd="1" destOrd="0" parTransId="{F8C190B3-AC2E-4C05-B0CC-EE88CA831FC6}" sibTransId="{C185065E-5E34-4FDA-9A0A-C8FA8ABBCB6C}"/>
    <dgm:cxn modelId="{5A0A68A5-5FBB-48D3-A49C-8BE2012C04CA}" srcId="{FDF65C70-66EF-4082-B4F6-A7A9093BB06A}" destId="{82C551A7-6BA3-4B95-8869-F4B432D35C05}" srcOrd="0" destOrd="0" parTransId="{8138EAEA-F2CE-40B7-AB35-77579D99770E}" sibTransId="{722FEEB7-1AEC-439A-8F9A-5DB804D342BC}"/>
    <dgm:cxn modelId="{E42A6978-290F-4DA0-A821-4D323191D6B2}" type="presOf" srcId="{9626202F-4326-4490-84B1-D17AB004162F}" destId="{CF46192F-D9D6-421D-B1BF-E91BEBD81795}" srcOrd="0" destOrd="2" presId="urn:microsoft.com/office/officeart/2005/8/layout/hList1"/>
    <dgm:cxn modelId="{E4728B4B-415D-4772-8E25-DB1628B7E888}" type="presOf" srcId="{FDF65C70-66EF-4082-B4F6-A7A9093BB06A}" destId="{28F1A599-9A9A-473A-854A-52083A699E16}" srcOrd="0" destOrd="0" presId="urn:microsoft.com/office/officeart/2005/8/layout/hList1"/>
    <dgm:cxn modelId="{932E4A74-808A-41A3-ABD2-B44FE7A8CC69}" srcId="{82C551A7-6BA3-4B95-8869-F4B432D35C05}" destId="{319A9210-FA66-4927-B40A-83DA29F301F2}" srcOrd="0" destOrd="0" parTransId="{6971616D-9036-40E1-9A28-5677670DEBA6}" sibTransId="{DBA3CE8B-A60B-48A7-BAD0-6DD382239ADD}"/>
    <dgm:cxn modelId="{7AE415F6-13F1-4C41-8283-5AE92A11DB4B}" srcId="{7A2E1CE2-E611-43B0-B520-2CA8F7FA0759}" destId="{AFE5834A-18B2-4D5A-A91F-DB142DD377E8}" srcOrd="5" destOrd="0" parTransId="{47610122-0825-44F0-8BC7-67BCA62215B9}" sibTransId="{9FB2D760-1973-46E2-A334-7AE40F0BF1EE}"/>
    <dgm:cxn modelId="{86CF9284-A42C-49C6-A35F-D6408FAFB74A}" type="presOf" srcId="{7A2E1CE2-E611-43B0-B520-2CA8F7FA0759}" destId="{5886E485-1D43-41C9-8ABA-9E4B77C579D3}" srcOrd="0" destOrd="0" presId="urn:microsoft.com/office/officeart/2005/8/layout/hList1"/>
    <dgm:cxn modelId="{ED002AAF-CA44-4C05-9AC9-EEBE41B55E63}" srcId="{82C551A7-6BA3-4B95-8869-F4B432D35C05}" destId="{B4294AEA-9CF2-4798-A6AF-B421AFA3B451}" srcOrd="5" destOrd="0" parTransId="{FC25B075-DA9E-49DB-8B2B-EC8618D7330C}" sibTransId="{542D05B1-CED9-42BE-A110-D45543BB5234}"/>
    <dgm:cxn modelId="{F24A09E6-0B66-40A9-A192-AC3EF26F51C4}" type="presOf" srcId="{82C551A7-6BA3-4B95-8869-F4B432D35C05}" destId="{0A38D3A4-126F-4A0B-9E45-680755D70AAA}" srcOrd="0" destOrd="0" presId="urn:microsoft.com/office/officeart/2005/8/layout/hList1"/>
    <dgm:cxn modelId="{00C4156C-4E87-4BD6-BCD8-96B4B1736EA6}" type="presOf" srcId="{67E00DC5-074C-466E-BFFE-8D97EBCE5415}" destId="{17DBA112-B413-4D93-8E38-B96407A25026}" srcOrd="0" destOrd="4" presId="urn:microsoft.com/office/officeart/2005/8/layout/hList1"/>
    <dgm:cxn modelId="{F8A1630C-EC39-4C6A-B9D5-8EFA2615ED26}" type="presOf" srcId="{744CAF66-7937-4976-9847-D803CE22FD7F}" destId="{17DBA112-B413-4D93-8E38-B96407A25026}" srcOrd="0" destOrd="0" presId="urn:microsoft.com/office/officeart/2005/8/layout/hList1"/>
    <dgm:cxn modelId="{0F911BC7-5846-49A3-92EB-63DDB4AB9BE3}" srcId="{82C551A7-6BA3-4B95-8869-F4B432D35C05}" destId="{7D03E53C-651D-45E1-AF2D-57E199C7C2FE}" srcOrd="3" destOrd="0" parTransId="{0CD6046F-7E3F-406A-B420-59E0B891F681}" sibTransId="{77F54303-8B40-4457-9997-C288791AE792}"/>
    <dgm:cxn modelId="{26B50582-EFE2-4A12-A067-7D83F23B8B05}" srcId="{82C551A7-6BA3-4B95-8869-F4B432D35C05}" destId="{9626202F-4326-4490-84B1-D17AB004162F}" srcOrd="2" destOrd="0" parTransId="{1DA98E30-BC67-49A0-8E42-C46EA614F639}" sibTransId="{B0F9BC4C-05D1-4922-A0D2-AAA3DC429D88}"/>
    <dgm:cxn modelId="{AF9CEAA5-9175-4D01-B7EE-0A9EF8FB4A8D}" srcId="{7A2E1CE2-E611-43B0-B520-2CA8F7FA0759}" destId="{67E00DC5-074C-466E-BFFE-8D97EBCE5415}" srcOrd="4" destOrd="0" parTransId="{7A24EF96-6E6E-4A3C-B500-701CADFA528A}" sibTransId="{84656BCC-5BB6-43C1-927A-14220131264D}"/>
    <dgm:cxn modelId="{BD90A8EF-CA37-4F04-9FB7-D30B5E73CB91}" type="presOf" srcId="{913D944A-2240-4288-8491-C1796F83C4D7}" destId="{17DBA112-B413-4D93-8E38-B96407A25026}" srcOrd="0" destOrd="2" presId="urn:microsoft.com/office/officeart/2005/8/layout/hList1"/>
    <dgm:cxn modelId="{E3639231-AC44-482C-96CB-E4245B4022A3}" srcId="{82C551A7-6BA3-4B95-8869-F4B432D35C05}" destId="{DECED71F-9D7F-4201-BE2B-7064285B385F}" srcOrd="7" destOrd="0" parTransId="{3D458F49-70E3-4B4C-94B3-598061D6CAF4}" sibTransId="{48489377-58D1-4CA3-A5C5-F549013293BC}"/>
    <dgm:cxn modelId="{9A14F225-35A9-42D1-A0DE-CE125A749CF0}" type="presOf" srcId="{319A9210-FA66-4927-B40A-83DA29F301F2}" destId="{CF46192F-D9D6-421D-B1BF-E91BEBD81795}" srcOrd="0" destOrd="0" presId="urn:microsoft.com/office/officeart/2005/8/layout/hList1"/>
    <dgm:cxn modelId="{7215FDB9-BEDD-43CB-9BC1-2BAEC766B73F}" srcId="{82C551A7-6BA3-4B95-8869-F4B432D35C05}" destId="{FBCA7522-6AB0-4C35-8CF4-80F7F2CE2846}" srcOrd="4" destOrd="0" parTransId="{D09D7BB9-09B7-4D83-8E11-96E76C4CD058}" sibTransId="{521E9AEF-1EF8-41F0-B999-665D1ED0CC3E}"/>
    <dgm:cxn modelId="{B2B5A278-1003-4040-BFF9-6596549A7A9D}" type="presOf" srcId="{B4294AEA-9CF2-4798-A6AF-B421AFA3B451}" destId="{CF46192F-D9D6-421D-B1BF-E91BEBD81795}" srcOrd="0" destOrd="5" presId="urn:microsoft.com/office/officeart/2005/8/layout/hList1"/>
    <dgm:cxn modelId="{EC310970-9FD1-4DCC-8177-720BF25ED209}" srcId="{82C551A7-6BA3-4B95-8869-F4B432D35C05}" destId="{F3211997-C266-4765-8C6F-B2017D4038ED}" srcOrd="1" destOrd="0" parTransId="{1C346BF9-7DF9-4707-97E2-7CD4BB2AFEFF}" sibTransId="{6B48D300-EECD-413D-8BEE-CFA2F61EA911}"/>
    <dgm:cxn modelId="{C5D78ECD-6EEB-4919-8F27-11B494DB0EE3}" type="presOf" srcId="{AD96274F-628B-425C-93FE-469A038B9D5B}" destId="{17DBA112-B413-4D93-8E38-B96407A25026}" srcOrd="0" destOrd="3" presId="urn:microsoft.com/office/officeart/2005/8/layout/hList1"/>
    <dgm:cxn modelId="{176890B2-7BEA-4207-8158-EBF37393AFB1}" srcId="{7A2E1CE2-E611-43B0-B520-2CA8F7FA0759}" destId="{913D944A-2240-4288-8491-C1796F83C4D7}" srcOrd="2" destOrd="0" parTransId="{986744CB-A27C-4465-869E-7DA34ED272CF}" sibTransId="{A8FE4001-6678-4586-A78D-A26B99A01891}"/>
    <dgm:cxn modelId="{5A827289-4FAE-4748-96BA-F7728D6FC315}" type="presOf" srcId="{21C6AFD1-AD59-4A39-86B9-EE1B34E738BF}" destId="{CF46192F-D9D6-421D-B1BF-E91BEBD81795}" srcOrd="0" destOrd="6" presId="urn:microsoft.com/office/officeart/2005/8/layout/hList1"/>
    <dgm:cxn modelId="{ED78EEF4-CACF-4F24-A4A2-90E1C6301CFF}" type="presParOf" srcId="{28F1A599-9A9A-473A-854A-52083A699E16}" destId="{FA2471F3-91D0-4621-90E1-0DFC80017B7F}" srcOrd="0" destOrd="0" presId="urn:microsoft.com/office/officeart/2005/8/layout/hList1"/>
    <dgm:cxn modelId="{338CE3C9-E202-428C-8D10-1A233487029C}" type="presParOf" srcId="{FA2471F3-91D0-4621-90E1-0DFC80017B7F}" destId="{0A38D3A4-126F-4A0B-9E45-680755D70AAA}" srcOrd="0" destOrd="0" presId="urn:microsoft.com/office/officeart/2005/8/layout/hList1"/>
    <dgm:cxn modelId="{959CCCA0-1C28-46C9-8C6A-23EF3962F7D0}" type="presParOf" srcId="{FA2471F3-91D0-4621-90E1-0DFC80017B7F}" destId="{CF46192F-D9D6-421D-B1BF-E91BEBD81795}" srcOrd="1" destOrd="0" presId="urn:microsoft.com/office/officeart/2005/8/layout/hList1"/>
    <dgm:cxn modelId="{C566CD50-0BE3-4405-8FB8-FD1D1A602F56}" type="presParOf" srcId="{28F1A599-9A9A-473A-854A-52083A699E16}" destId="{A77AE872-0B3D-496C-9A7E-5B435CFB543E}" srcOrd="1" destOrd="0" presId="urn:microsoft.com/office/officeart/2005/8/layout/hList1"/>
    <dgm:cxn modelId="{5A117966-A93A-4225-8DCA-3CC86008477D}" type="presParOf" srcId="{28F1A599-9A9A-473A-854A-52083A699E16}" destId="{95F36274-E2A7-4894-B917-C64F526AE208}" srcOrd="2" destOrd="0" presId="urn:microsoft.com/office/officeart/2005/8/layout/hList1"/>
    <dgm:cxn modelId="{03948E3A-5EF4-4E15-99D4-843EE1EDDF4C}" type="presParOf" srcId="{95F36274-E2A7-4894-B917-C64F526AE208}" destId="{5886E485-1D43-41C9-8ABA-9E4B77C579D3}" srcOrd="0" destOrd="0" presId="urn:microsoft.com/office/officeart/2005/8/layout/hList1"/>
    <dgm:cxn modelId="{C0896E77-DF71-4272-9335-92F1C16947E0}" type="presParOf" srcId="{95F36274-E2A7-4894-B917-C64F526AE208}" destId="{17DBA112-B413-4D93-8E38-B96407A2502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8D3A4-126F-4A0B-9E45-680755D70AAA}">
      <dsp:nvSpPr>
        <dsp:cNvPr id="0" name=""/>
        <dsp:cNvSpPr/>
      </dsp:nvSpPr>
      <dsp:spPr>
        <a:xfrm>
          <a:off x="37" y="88912"/>
          <a:ext cx="3631927" cy="633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it-IT" sz="2200" kern="1200" smtClean="0"/>
            <a:t>ATTORI SOGGETTO</a:t>
          </a:r>
          <a:endParaRPr lang="it-IT" sz="2200" kern="1200"/>
        </a:p>
      </dsp:txBody>
      <dsp:txXfrm>
        <a:off x="37" y="88912"/>
        <a:ext cx="3631927" cy="633600"/>
      </dsp:txXfrm>
    </dsp:sp>
    <dsp:sp modelId="{CF46192F-D9D6-421D-B1BF-E91BEBD81795}">
      <dsp:nvSpPr>
        <dsp:cNvPr id="0" name=""/>
        <dsp:cNvSpPr/>
      </dsp:nvSpPr>
      <dsp:spPr>
        <a:xfrm>
          <a:off x="37" y="722512"/>
          <a:ext cx="3631927" cy="42273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it-IT" sz="2200" kern="1200" smtClean="0"/>
            <a:t>Dispositivo</a:t>
          </a:r>
          <a:endParaRPr lang="it-IT" sz="2200" kern="1200"/>
        </a:p>
        <a:p>
          <a:pPr marL="228600" lvl="1" indent="-228600" algn="l" defTabSz="977900" rtl="0">
            <a:lnSpc>
              <a:spcPct val="90000"/>
            </a:lnSpc>
            <a:spcBef>
              <a:spcPct val="0"/>
            </a:spcBef>
            <a:spcAft>
              <a:spcPct val="15000"/>
            </a:spcAft>
            <a:buChar char="••"/>
          </a:pPr>
          <a:r>
            <a:rPr lang="it-IT" sz="2200" kern="1200" smtClean="0"/>
            <a:t>Neurologo (fa la valutazione – blind)</a:t>
          </a:r>
          <a:endParaRPr lang="it-IT" sz="2200" kern="1200"/>
        </a:p>
        <a:p>
          <a:pPr marL="228600" lvl="1" indent="-228600" algn="l" defTabSz="977900" rtl="0">
            <a:lnSpc>
              <a:spcPct val="90000"/>
            </a:lnSpc>
            <a:spcBef>
              <a:spcPct val="0"/>
            </a:spcBef>
            <a:spcAft>
              <a:spcPct val="15000"/>
            </a:spcAft>
            <a:buChar char="••"/>
          </a:pPr>
          <a:r>
            <a:rPr lang="it-IT" sz="2200" kern="1200" smtClean="0"/>
            <a:t>Bioingegnere</a:t>
          </a:r>
          <a:endParaRPr lang="it-IT" sz="2200" kern="1200"/>
        </a:p>
        <a:p>
          <a:pPr marL="228600" lvl="1" indent="-228600" algn="l" defTabSz="977900" rtl="0">
            <a:lnSpc>
              <a:spcPct val="90000"/>
            </a:lnSpc>
            <a:spcBef>
              <a:spcPct val="0"/>
            </a:spcBef>
            <a:spcAft>
              <a:spcPct val="15000"/>
            </a:spcAft>
            <a:buChar char="••"/>
          </a:pPr>
          <a:r>
            <a:rPr lang="it-IT" sz="2200" kern="1200" smtClean="0"/>
            <a:t>Infermiere</a:t>
          </a:r>
          <a:endParaRPr lang="it-IT" sz="2200" kern="1200"/>
        </a:p>
        <a:p>
          <a:pPr marL="228600" lvl="1" indent="-228600" algn="l" defTabSz="977900" rtl="0">
            <a:lnSpc>
              <a:spcPct val="90000"/>
            </a:lnSpc>
            <a:spcBef>
              <a:spcPct val="0"/>
            </a:spcBef>
            <a:spcAft>
              <a:spcPct val="15000"/>
            </a:spcAft>
            <a:buChar char="••"/>
          </a:pPr>
          <a:r>
            <a:rPr lang="it-IT" sz="2200" kern="1200" smtClean="0"/>
            <a:t>Paziente (compila il diario – blind)</a:t>
          </a:r>
          <a:endParaRPr lang="it-IT" sz="2200" kern="1200"/>
        </a:p>
        <a:p>
          <a:pPr marL="228600" lvl="1" indent="-228600" algn="l" defTabSz="977900" rtl="0">
            <a:lnSpc>
              <a:spcPct val="90000"/>
            </a:lnSpc>
            <a:spcBef>
              <a:spcPct val="0"/>
            </a:spcBef>
            <a:spcAft>
              <a:spcPct val="15000"/>
            </a:spcAft>
            <a:buChar char="••"/>
          </a:pPr>
          <a:r>
            <a:rPr lang="it-IT" sz="2200" kern="1200" smtClean="0"/>
            <a:t>Braccialetto</a:t>
          </a:r>
          <a:endParaRPr lang="it-IT" sz="2200" kern="1200"/>
        </a:p>
        <a:p>
          <a:pPr marL="228600" lvl="1" indent="-228600" algn="l" defTabSz="977900" rtl="0">
            <a:lnSpc>
              <a:spcPct val="90000"/>
            </a:lnSpc>
            <a:spcBef>
              <a:spcPct val="0"/>
            </a:spcBef>
            <a:spcAft>
              <a:spcPct val="15000"/>
            </a:spcAft>
            <a:buChar char="••"/>
          </a:pPr>
          <a:r>
            <a:rPr lang="it-IT" sz="2200" kern="1200" smtClean="0"/>
            <a:t>Dizionari (farmaci, concetti clinici)</a:t>
          </a:r>
          <a:endParaRPr lang="it-IT" sz="2200" kern="1200"/>
        </a:p>
        <a:p>
          <a:pPr marL="228600" lvl="1" indent="-228600" algn="l" defTabSz="977900" rtl="0">
            <a:lnSpc>
              <a:spcPct val="90000"/>
            </a:lnSpc>
            <a:spcBef>
              <a:spcPct val="0"/>
            </a:spcBef>
            <a:spcAft>
              <a:spcPct val="15000"/>
            </a:spcAft>
            <a:buChar char="••"/>
          </a:pPr>
          <a:r>
            <a:rPr lang="it-IT" sz="2200" kern="1200" smtClean="0"/>
            <a:t>Chirurgo</a:t>
          </a:r>
          <a:endParaRPr lang="it-IT" sz="2200" kern="1200"/>
        </a:p>
        <a:p>
          <a:pPr marL="228600" lvl="1" indent="-228600" algn="l" defTabSz="977900" rtl="0">
            <a:lnSpc>
              <a:spcPct val="90000"/>
            </a:lnSpc>
            <a:spcBef>
              <a:spcPct val="0"/>
            </a:spcBef>
            <a:spcAft>
              <a:spcPct val="15000"/>
            </a:spcAft>
            <a:buChar char="••"/>
          </a:pPr>
          <a:r>
            <a:rPr lang="it-IT" sz="2200" kern="1200" smtClean="0"/>
            <a:t>Principal Investigator (PI)</a:t>
          </a:r>
          <a:endParaRPr lang="it-IT" sz="2200" kern="1200"/>
        </a:p>
      </dsp:txBody>
      <dsp:txXfrm>
        <a:off x="37" y="722512"/>
        <a:ext cx="3631927" cy="4227300"/>
      </dsp:txXfrm>
    </dsp:sp>
    <dsp:sp modelId="{5886E485-1D43-41C9-8ABA-9E4B77C579D3}">
      <dsp:nvSpPr>
        <dsp:cNvPr id="0" name=""/>
        <dsp:cNvSpPr/>
      </dsp:nvSpPr>
      <dsp:spPr>
        <a:xfrm>
          <a:off x="4140434" y="88912"/>
          <a:ext cx="3631927" cy="633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it-IT" sz="2200" kern="1200" smtClean="0"/>
            <a:t>ATTORI OGGETTO</a:t>
          </a:r>
          <a:endParaRPr lang="it-IT" sz="2200" kern="1200"/>
        </a:p>
      </dsp:txBody>
      <dsp:txXfrm>
        <a:off x="4140434" y="88912"/>
        <a:ext cx="3631927" cy="633600"/>
      </dsp:txXfrm>
    </dsp:sp>
    <dsp:sp modelId="{17DBA112-B413-4D93-8E38-B96407A25026}">
      <dsp:nvSpPr>
        <dsp:cNvPr id="0" name=""/>
        <dsp:cNvSpPr/>
      </dsp:nvSpPr>
      <dsp:spPr>
        <a:xfrm>
          <a:off x="4140434" y="722512"/>
          <a:ext cx="3631927" cy="42273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it-IT" sz="2200" kern="1200" smtClean="0"/>
            <a:t>CRF</a:t>
          </a:r>
          <a:endParaRPr lang="it-IT" sz="2200" kern="1200"/>
        </a:p>
        <a:p>
          <a:pPr marL="228600" lvl="1" indent="-228600" algn="l" defTabSz="977900" rtl="0">
            <a:lnSpc>
              <a:spcPct val="90000"/>
            </a:lnSpc>
            <a:spcBef>
              <a:spcPct val="0"/>
            </a:spcBef>
            <a:spcAft>
              <a:spcPct val="15000"/>
            </a:spcAft>
            <a:buChar char="••"/>
          </a:pPr>
          <a:r>
            <a:rPr lang="it-IT" sz="2200" kern="1200" smtClean="0"/>
            <a:t>Scale cliniche da compilare (domande)</a:t>
          </a:r>
          <a:endParaRPr lang="it-IT" sz="2200" kern="1200"/>
        </a:p>
        <a:p>
          <a:pPr marL="228600" lvl="1" indent="-228600" algn="l" defTabSz="977900" rtl="0">
            <a:lnSpc>
              <a:spcPct val="90000"/>
            </a:lnSpc>
            <a:spcBef>
              <a:spcPct val="0"/>
            </a:spcBef>
            <a:spcAft>
              <a:spcPct val="15000"/>
            </a:spcAft>
            <a:buChar char="••"/>
          </a:pPr>
          <a:r>
            <a:rPr lang="it-IT" sz="2200" kern="1200" smtClean="0"/>
            <a:t>Scala clinica compilata (risposta)</a:t>
          </a:r>
          <a:endParaRPr lang="it-IT" sz="2200" kern="1200"/>
        </a:p>
        <a:p>
          <a:pPr marL="228600" lvl="1" indent="-228600" algn="l" defTabSz="977900" rtl="0">
            <a:lnSpc>
              <a:spcPct val="90000"/>
            </a:lnSpc>
            <a:spcBef>
              <a:spcPct val="0"/>
            </a:spcBef>
            <a:spcAft>
              <a:spcPct val="15000"/>
            </a:spcAft>
            <a:buChar char="••"/>
          </a:pPr>
          <a:r>
            <a:rPr lang="it-IT" sz="2200" kern="1200" smtClean="0"/>
            <a:t>Patient diary</a:t>
          </a:r>
          <a:endParaRPr lang="it-IT" sz="2200" kern="1200"/>
        </a:p>
        <a:p>
          <a:pPr marL="228600" lvl="1" indent="-228600" algn="l" defTabSz="977900" rtl="0">
            <a:lnSpc>
              <a:spcPct val="90000"/>
            </a:lnSpc>
            <a:spcBef>
              <a:spcPct val="0"/>
            </a:spcBef>
            <a:spcAft>
              <a:spcPct val="15000"/>
            </a:spcAft>
            <a:buChar char="••"/>
          </a:pPr>
          <a:r>
            <a:rPr lang="it-IT" sz="2200" kern="1200" smtClean="0"/>
            <a:t>Adverse Event report</a:t>
          </a:r>
          <a:endParaRPr lang="it-IT" sz="2200" kern="1200"/>
        </a:p>
        <a:p>
          <a:pPr marL="228600" lvl="1" indent="-228600" algn="l" defTabSz="977900" rtl="0">
            <a:lnSpc>
              <a:spcPct val="90000"/>
            </a:lnSpc>
            <a:spcBef>
              <a:spcPct val="0"/>
            </a:spcBef>
            <a:spcAft>
              <a:spcPct val="15000"/>
            </a:spcAft>
            <a:buChar char="••"/>
          </a:pPr>
          <a:r>
            <a:rPr lang="it-IT" sz="2200" kern="1200" smtClean="0"/>
            <a:t>Farmaco assunto</a:t>
          </a:r>
          <a:endParaRPr lang="it-IT" sz="2200" kern="1200"/>
        </a:p>
      </dsp:txBody>
      <dsp:txXfrm>
        <a:off x="4140434" y="722512"/>
        <a:ext cx="3631927" cy="42273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r>
              <a:rPr lang="en-US"/>
              <a:t>Confidential</a:t>
            </a:r>
          </a:p>
        </p:txBody>
      </p:sp>
      <p:sp>
        <p:nvSpPr>
          <p:cNvPr id="68611" name="Rectangle 3"/>
          <p:cNvSpPr>
            <a:spLocks noGrp="1" noChangeArrowheads="1"/>
          </p:cNvSpPr>
          <p:nvPr>
            <p:ph type="dt" sz="quarter" idx="1"/>
          </p:nvPr>
        </p:nvSpPr>
        <p:spPr bwMode="auto">
          <a:xfrm>
            <a:off x="3851813"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08B7EA78-3E67-4CBD-8AD6-E10BB18C2104}" type="datetime1">
              <a:rPr lang="en-US"/>
              <a:pPr>
                <a:defRPr/>
              </a:pPr>
              <a:t>4/12/2017</a:t>
            </a:fld>
            <a:endParaRPr lang="en-US"/>
          </a:p>
        </p:txBody>
      </p:sp>
      <p:sp>
        <p:nvSpPr>
          <p:cNvPr id="68612" name="Rectangle 4"/>
          <p:cNvSpPr>
            <a:spLocks noGrp="1" noChangeArrowheads="1"/>
          </p:cNvSpPr>
          <p:nvPr>
            <p:ph type="ftr" sz="quarter" idx="2"/>
          </p:nvPr>
        </p:nvSpPr>
        <p:spPr bwMode="auto">
          <a:xfrm>
            <a:off x="0"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defTabSz="926542" eaLnBrk="0" hangingPunct="0">
              <a:spcBef>
                <a:spcPct val="0"/>
              </a:spcBef>
              <a:defRPr sz="1200">
                <a:latin typeface="Times New Roman" pitchFamily="18" charset="0"/>
              </a:defRPr>
            </a:lvl1pPr>
          </a:lstStyle>
          <a:p>
            <a:pPr>
              <a:defRPr/>
            </a:pPr>
            <a:r>
              <a:rPr lang="en-US"/>
              <a:t>MOSE – University of Trieste</a:t>
            </a:r>
          </a:p>
        </p:txBody>
      </p:sp>
      <p:sp>
        <p:nvSpPr>
          <p:cNvPr id="68613" name="Rectangle 5"/>
          <p:cNvSpPr>
            <a:spLocks noGrp="1" noChangeArrowheads="1"/>
          </p:cNvSpPr>
          <p:nvPr>
            <p:ph type="sldNum" sz="quarter" idx="3"/>
          </p:nvPr>
        </p:nvSpPr>
        <p:spPr bwMode="auto">
          <a:xfrm>
            <a:off x="3851813"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74014A05-0957-471D-AF97-0A942659B22E}" type="slidenum">
              <a:rPr lang="en-US"/>
              <a:pPr>
                <a:defRPr/>
              </a:pPr>
              <a:t>‹N›</a:t>
            </a:fld>
            <a:endParaRPr lang="en-US"/>
          </a:p>
        </p:txBody>
      </p:sp>
      <p:pic>
        <p:nvPicPr>
          <p:cNvPr id="15366" name="Picture 6" descr="logo mose virtual dj"/>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
            <a:ext cx="1661418" cy="503492"/>
          </a:xfrm>
          <a:prstGeom prst="rect">
            <a:avLst/>
          </a:prstGeom>
          <a:noFill/>
          <a:ln w="9525">
            <a:noFill/>
            <a:miter lim="800000"/>
            <a:headEnd/>
            <a:tailEnd/>
          </a:ln>
        </p:spPr>
      </p:pic>
    </p:spTree>
    <p:extLst>
      <p:ext uri="{BB962C8B-B14F-4D97-AF65-F5344CB8AC3E}">
        <p14:creationId xmlns:p14="http://schemas.microsoft.com/office/powerpoint/2010/main" val="458242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defTabSz="926542" eaLnBrk="0" hangingPunct="0">
              <a:spcBef>
                <a:spcPct val="0"/>
              </a:spcBef>
              <a:defRPr sz="1200">
                <a:latin typeface="Times New Roman" pitchFamily="18" charset="0"/>
              </a:defRPr>
            </a:lvl1pPr>
          </a:lstStyle>
          <a:p>
            <a:pPr>
              <a:defRPr/>
            </a:pPr>
            <a:endParaRPr lang="en-US"/>
          </a:p>
        </p:txBody>
      </p:sp>
      <p:sp>
        <p:nvSpPr>
          <p:cNvPr id="69635" name="Rectangle 3"/>
          <p:cNvSpPr>
            <a:spLocks noGrp="1" noChangeArrowheads="1"/>
          </p:cNvSpPr>
          <p:nvPr>
            <p:ph type="dt" idx="1"/>
          </p:nvPr>
        </p:nvSpPr>
        <p:spPr bwMode="auto">
          <a:xfrm>
            <a:off x="3851813"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8755C9F3-FDBA-401D-98B5-A0109CCF4F3E}" type="datetime1">
              <a:rPr lang="en-US"/>
              <a:pPr>
                <a:defRPr/>
              </a:pPr>
              <a:t>4/12/2017</a:t>
            </a:fld>
            <a:endParaRPr lang="en-US"/>
          </a:p>
        </p:txBody>
      </p:sp>
      <p:sp>
        <p:nvSpPr>
          <p:cNvPr id="1434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79465" y="4716193"/>
            <a:ext cx="5438748" cy="4465216"/>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defTabSz="926542" eaLnBrk="0" hangingPunct="0">
              <a:spcBef>
                <a:spcPct val="0"/>
              </a:spcBef>
              <a:defRPr sz="1200">
                <a:latin typeface="Times New Roman" pitchFamily="18" charset="0"/>
              </a:defRPr>
            </a:lvl1pPr>
          </a:lstStyle>
          <a:p>
            <a:pPr>
              <a:defRPr/>
            </a:pPr>
            <a:r>
              <a:rPr lang="en-US"/>
              <a:t>Confidential</a:t>
            </a:r>
          </a:p>
        </p:txBody>
      </p:sp>
      <p:sp>
        <p:nvSpPr>
          <p:cNvPr id="69639" name="Rectangle 7"/>
          <p:cNvSpPr>
            <a:spLocks noGrp="1" noChangeArrowheads="1"/>
          </p:cNvSpPr>
          <p:nvPr>
            <p:ph type="sldNum" sz="quarter" idx="5"/>
          </p:nvPr>
        </p:nvSpPr>
        <p:spPr bwMode="auto">
          <a:xfrm>
            <a:off x="3851813"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F6FEE645-F367-4292-A8D2-85CF5B8A8B99}" type="slidenum">
              <a:rPr lang="en-US"/>
              <a:pPr>
                <a:defRPr/>
              </a:pPr>
              <a:t>‹N›</a:t>
            </a:fld>
            <a:endParaRPr lang="en-US"/>
          </a:p>
        </p:txBody>
      </p:sp>
    </p:spTree>
    <p:extLst>
      <p:ext uri="{BB962C8B-B14F-4D97-AF65-F5344CB8AC3E}">
        <p14:creationId xmlns:p14="http://schemas.microsoft.com/office/powerpoint/2010/main" val="34257035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units.it/"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792199" cy="5922884"/>
          </a:xfrm>
          <a:prstGeom prst="rect">
            <a:avLst/>
          </a:prstGeom>
          <a:solidFill>
            <a:srgbClr val="00365C"/>
          </a:solidFill>
        </p:spPr>
      </p:pic>
      <p:sp>
        <p:nvSpPr>
          <p:cNvPr id="7" name="Line 19"/>
          <p:cNvSpPr>
            <a:spLocks noChangeShapeType="1"/>
          </p:cNvSpPr>
          <p:nvPr/>
        </p:nvSpPr>
        <p:spPr bwMode="auto">
          <a:xfrm>
            <a:off x="303213" y="609600"/>
            <a:ext cx="54737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 name="Text Box 21"/>
          <p:cNvSpPr txBox="1">
            <a:spLocks noChangeArrowheads="1"/>
          </p:cNvSpPr>
          <p:nvPr/>
        </p:nvSpPr>
        <p:spPr bwMode="auto">
          <a:xfrm>
            <a:off x="-76200" y="233363"/>
            <a:ext cx="3195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defRPr/>
            </a:pPr>
            <a:r>
              <a:rPr lang="it-IT" sz="1400" b="1" dirty="0" smtClean="0">
                <a:solidFill>
                  <a:schemeClr val="bg1"/>
                </a:solidFill>
                <a:latin typeface="MetaPlusBold" charset="0"/>
              </a:rPr>
              <a:t>Università</a:t>
            </a:r>
            <a:r>
              <a:rPr lang="it-IT" sz="1400" b="1" baseline="0" dirty="0" smtClean="0">
                <a:solidFill>
                  <a:schemeClr val="bg1"/>
                </a:solidFill>
                <a:latin typeface="MetaPlusBold" charset="0"/>
              </a:rPr>
              <a:t> degli Studi di </a:t>
            </a:r>
            <a:r>
              <a:rPr lang="it-IT" sz="1400" b="1" dirty="0" smtClean="0">
                <a:solidFill>
                  <a:schemeClr val="bg1"/>
                </a:solidFill>
                <a:latin typeface="MetaPlusBold" charset="0"/>
              </a:rPr>
              <a:t>Trieste</a:t>
            </a:r>
          </a:p>
          <a:p>
            <a:pPr algn="ctr">
              <a:defRPr/>
            </a:pPr>
            <a:endParaRPr lang="it-IT" sz="1400" b="1" dirty="0" smtClean="0">
              <a:solidFill>
                <a:schemeClr val="bg1"/>
              </a:solidFill>
              <a:latin typeface="MetaPlusBold" charset="0"/>
            </a:endParaRPr>
          </a:p>
        </p:txBody>
      </p:sp>
      <p:sp>
        <p:nvSpPr>
          <p:cNvPr id="2" name="Titolo 1"/>
          <p:cNvSpPr>
            <a:spLocks noGrp="1"/>
          </p:cNvSpPr>
          <p:nvPr>
            <p:ph type="ctrTitle"/>
          </p:nvPr>
        </p:nvSpPr>
        <p:spPr>
          <a:xfrm>
            <a:off x="1371600" y="1466851"/>
            <a:ext cx="4974299" cy="2133600"/>
          </a:xfrm>
        </p:spPr>
        <p:txBody>
          <a:bodyPr/>
          <a:lstStyle>
            <a:lvl1pPr>
              <a:defRPr b="1">
                <a:solidFill>
                  <a:schemeClr val="bg1"/>
                </a:solidFill>
              </a:defRPr>
            </a:lvl1pPr>
          </a:lstStyle>
          <a:p>
            <a:r>
              <a:rPr lang="it-IT" smtClean="0"/>
              <a:t>Click to edit Master title style</a:t>
            </a:r>
            <a:endParaRPr lang="it-IT" dirty="0"/>
          </a:p>
        </p:txBody>
      </p:sp>
      <p:sp>
        <p:nvSpPr>
          <p:cNvPr id="3" name="Sottotitolo 2"/>
          <p:cNvSpPr>
            <a:spLocks noGrp="1"/>
          </p:cNvSpPr>
          <p:nvPr>
            <p:ph type="subTitle" idx="1"/>
          </p:nvPr>
        </p:nvSpPr>
        <p:spPr>
          <a:xfrm>
            <a:off x="773774" y="3895724"/>
            <a:ext cx="6515101" cy="1743075"/>
          </a:xfrm>
        </p:spPr>
        <p:txBody>
          <a:bodyPr/>
          <a:lstStyle>
            <a:lvl1pPr marL="0" indent="0" algn="ctr">
              <a:buNone/>
              <a:defRPr sz="2400" b="1">
                <a:solidFill>
                  <a:schemeClr val="bg1"/>
                </a:solidFill>
                <a:latin typeface="MetaPlus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dirty="0" smtClean="0"/>
              <a:t>Click to </a:t>
            </a:r>
            <a:r>
              <a:rPr lang="it-IT" dirty="0" err="1" smtClean="0"/>
              <a:t>edit</a:t>
            </a:r>
            <a:r>
              <a:rPr lang="it-IT" dirty="0" smtClean="0"/>
              <a:t> Master </a:t>
            </a:r>
            <a:r>
              <a:rPr lang="it-IT" dirty="0" err="1" smtClean="0"/>
              <a:t>subtitle</a:t>
            </a:r>
            <a:r>
              <a:rPr lang="it-IT" dirty="0" smtClean="0"/>
              <a:t> style</a:t>
            </a:r>
            <a:endParaRPr lang="it-IT" dirty="0"/>
          </a:p>
        </p:txBody>
      </p:sp>
      <p:sp>
        <p:nvSpPr>
          <p:cNvPr id="15" name="Text Box 39"/>
          <p:cNvSpPr txBox="1">
            <a:spLocks noChangeArrowheads="1"/>
          </p:cNvSpPr>
          <p:nvPr userDrawn="1"/>
        </p:nvSpPr>
        <p:spPr bwMode="auto">
          <a:xfrm>
            <a:off x="37002" y="6236550"/>
            <a:ext cx="5270288" cy="353943"/>
          </a:xfrm>
          <a:prstGeom prst="rect">
            <a:avLst/>
          </a:prstGeom>
          <a:noFill/>
          <a:ln w="9525">
            <a:noFill/>
            <a:miter lim="800000"/>
            <a:headEnd/>
            <a:tailEnd/>
          </a:ln>
        </p:spPr>
        <p:txBody>
          <a:bodyPr wrap="square">
            <a:spAutoFit/>
          </a:bodyPr>
          <a:lstStyle/>
          <a:p>
            <a:pPr>
              <a:lnSpc>
                <a:spcPct val="85000"/>
              </a:lnSpc>
              <a:defRPr/>
            </a:pPr>
            <a:r>
              <a:rPr lang="it-IT" sz="2000" b="1" dirty="0">
                <a:latin typeface="MetaPlusBold" charset="0"/>
              </a:rPr>
              <a:t>Dipartimento di </a:t>
            </a:r>
            <a:r>
              <a:rPr lang="it-IT" sz="2000" b="1" dirty="0" smtClean="0">
                <a:latin typeface="MetaPlusBold" charset="0"/>
              </a:rPr>
              <a:t>Ingegneria e Architettura</a:t>
            </a:r>
            <a:endParaRPr lang="it-IT" sz="2000" b="1" dirty="0">
              <a:latin typeface="MetaPlusBold" charset="0"/>
            </a:endParaRPr>
          </a:p>
        </p:txBody>
      </p:sp>
      <p:pic>
        <p:nvPicPr>
          <p:cNvPr id="17" name="Picture 2" descr="Università� degli Studi di Trieste">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37608" y="6004407"/>
            <a:ext cx="3963530" cy="863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72400" y="-1"/>
            <a:ext cx="1371600" cy="5922885"/>
          </a:xfrm>
          <a:prstGeom prst="rect">
            <a:avLst/>
          </a:prstGeom>
        </p:spPr>
      </p:pic>
      <p:sp>
        <p:nvSpPr>
          <p:cNvPr id="13" name="Text Box 21"/>
          <p:cNvSpPr txBox="1">
            <a:spLocks noChangeArrowheads="1"/>
          </p:cNvSpPr>
          <p:nvPr userDrawn="1"/>
        </p:nvSpPr>
        <p:spPr bwMode="auto">
          <a:xfrm>
            <a:off x="46510" y="683179"/>
            <a:ext cx="29502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defRPr/>
            </a:pPr>
            <a:r>
              <a:rPr lang="it-IT" sz="1400" b="1" dirty="0" smtClean="0">
                <a:solidFill>
                  <a:schemeClr val="bg1"/>
                </a:solidFill>
                <a:latin typeface="MetaPlusBold" charset="0"/>
              </a:rPr>
              <a:t>Corso</a:t>
            </a:r>
            <a:r>
              <a:rPr lang="it-IT" sz="1400" b="1" baseline="0" dirty="0" smtClean="0">
                <a:solidFill>
                  <a:schemeClr val="bg1"/>
                </a:solidFill>
                <a:latin typeface="MetaPlusBold" charset="0"/>
              </a:rPr>
              <a:t> di Laurea Magistrale in INGEGNERIA CLINICA</a:t>
            </a:r>
            <a:endParaRPr lang="it-IT" sz="1400" b="1" dirty="0" smtClean="0">
              <a:solidFill>
                <a:schemeClr val="bg1"/>
              </a:solidFill>
              <a:latin typeface="MetaPlusBold" charset="0"/>
            </a:endParaRPr>
          </a:p>
          <a:p>
            <a:pPr>
              <a:defRPr/>
            </a:pPr>
            <a:endParaRPr lang="it-IT" sz="1400" b="1" dirty="0" smtClean="0">
              <a:solidFill>
                <a:schemeClr val="bg1"/>
              </a:solidFill>
              <a:latin typeface="MetaPlusBold" charset="0"/>
            </a:endParaRPr>
          </a:p>
        </p:txBody>
      </p:sp>
    </p:spTree>
    <p:extLst>
      <p:ext uri="{BB962C8B-B14F-4D97-AF65-F5344CB8AC3E}">
        <p14:creationId xmlns:p14="http://schemas.microsoft.com/office/powerpoint/2010/main" val="2704357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dirty="0"/>
          </a:p>
        </p:txBody>
      </p:sp>
      <p:sp>
        <p:nvSpPr>
          <p:cNvPr id="6" name="Segnaposto contenuto 2"/>
          <p:cNvSpPr>
            <a:spLocks noGrp="1"/>
          </p:cNvSpPr>
          <p:nvPr>
            <p:ph idx="1"/>
          </p:nvPr>
        </p:nvSpPr>
        <p:spPr>
          <a:xfrm>
            <a:off x="685800" y="1162050"/>
            <a:ext cx="7772400" cy="5038725"/>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dirty="0"/>
          </a:p>
        </p:txBody>
      </p:sp>
    </p:spTree>
    <p:extLst>
      <p:ext uri="{BB962C8B-B14F-4D97-AF65-F5344CB8AC3E}">
        <p14:creationId xmlns:p14="http://schemas.microsoft.com/office/powerpoint/2010/main" val="255782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1" y="32084"/>
            <a:ext cx="6248400" cy="1141413"/>
          </a:xfrm>
        </p:spPr>
        <p:txBody>
          <a:bodyPr/>
          <a:lstStyle/>
          <a:p>
            <a:r>
              <a:rPr lang="it-IT" smtClean="0"/>
              <a:t>Click to edit Master title style</a:t>
            </a:r>
            <a:endParaRPr lang="it-IT"/>
          </a:p>
        </p:txBody>
      </p:sp>
      <p:sp>
        <p:nvSpPr>
          <p:cNvPr id="3" name="Text Placeholder 2"/>
          <p:cNvSpPr>
            <a:spLocks noGrp="1"/>
          </p:cNvSpPr>
          <p:nvPr>
            <p:ph type="body" sz="half" idx="1"/>
          </p:nvPr>
        </p:nvSpPr>
        <p:spPr>
          <a:xfrm>
            <a:off x="685800" y="1981200"/>
            <a:ext cx="3808413" cy="4113213"/>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lipArt Placeholder 3"/>
          <p:cNvSpPr>
            <a:spLocks noGrp="1"/>
          </p:cNvSpPr>
          <p:nvPr>
            <p:ph type="clipArt" sz="half" idx="2"/>
          </p:nvPr>
        </p:nvSpPr>
        <p:spPr>
          <a:xfrm>
            <a:off x="4646613" y="1981200"/>
            <a:ext cx="3810000" cy="4113213"/>
          </a:xfrm>
        </p:spPr>
        <p:txBody>
          <a:bodyPr/>
          <a:lstStyle/>
          <a:p>
            <a:r>
              <a:rPr lang="it-IT" smtClean="0"/>
              <a:t>Drag picture to placeholder or click icon to add</a:t>
            </a:r>
            <a:endParaRPr lang="it-IT"/>
          </a:p>
        </p:txBody>
      </p:sp>
    </p:spTree>
    <p:extLst>
      <p:ext uri="{BB962C8B-B14F-4D97-AF65-F5344CB8AC3E}">
        <p14:creationId xmlns:p14="http://schemas.microsoft.com/office/powerpoint/2010/main" val="201569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16042" y="0"/>
            <a:ext cx="6308558" cy="990600"/>
          </a:xfrm>
        </p:spPr>
        <p:txBody>
          <a:bodyPr/>
          <a:lstStyle/>
          <a:p>
            <a:r>
              <a:rPr lang="it-IT" smtClean="0"/>
              <a:t>Click to edit Master title style</a:t>
            </a:r>
            <a:endParaRPr lang="it-IT"/>
          </a:p>
        </p:txBody>
      </p:sp>
      <p:sp>
        <p:nvSpPr>
          <p:cNvPr id="3" name="Segnaposto ClipArt 2"/>
          <p:cNvSpPr>
            <a:spLocks noGrp="1"/>
          </p:cNvSpPr>
          <p:nvPr>
            <p:ph type="clipArt" sz="half" idx="1"/>
          </p:nvPr>
        </p:nvSpPr>
        <p:spPr>
          <a:xfrm>
            <a:off x="468313" y="1628775"/>
            <a:ext cx="4038600" cy="4525963"/>
          </a:xfrm>
        </p:spPr>
        <p:txBody>
          <a:bodyPr/>
          <a:lstStyle/>
          <a:p>
            <a:r>
              <a:rPr lang="it-IT" smtClean="0"/>
              <a:t>Drag picture to placeholder or click icon to add</a:t>
            </a:r>
            <a:endParaRPr lang="it-IT"/>
          </a:p>
        </p:txBody>
      </p:sp>
      <p:sp>
        <p:nvSpPr>
          <p:cNvPr id="4" name="Segnaposto testo 3"/>
          <p:cNvSpPr>
            <a:spLocks noGrp="1"/>
          </p:cNvSpPr>
          <p:nvPr>
            <p:ph type="body" sz="half" idx="2"/>
          </p:nvPr>
        </p:nvSpPr>
        <p:spPr>
          <a:xfrm>
            <a:off x="4659313" y="1628775"/>
            <a:ext cx="4038600" cy="4525963"/>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Tree>
    <p:extLst>
      <p:ext uri="{BB962C8B-B14F-4D97-AF65-F5344CB8AC3E}">
        <p14:creationId xmlns:p14="http://schemas.microsoft.com/office/powerpoint/2010/main" val="82226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xfrm>
            <a:off x="7737475" y="152400"/>
            <a:ext cx="1362075" cy="244475"/>
          </a:xfrm>
          <a:prstGeom prst="rect">
            <a:avLst/>
          </a:prstGeom>
          <a:ln/>
        </p:spPr>
        <p:txBody>
          <a:bodyPr/>
          <a:lstStyle>
            <a:lvl1pPr>
              <a:defRPr/>
            </a:lvl1pPr>
          </a:lstStyle>
          <a:p>
            <a:fld id="{E9A75E54-B73E-9649-AF6D-160F4CC2EA5D}" type="slidenum">
              <a:rPr lang="it-IT" altLang="it-IT"/>
              <a:pPr/>
              <a:t>‹N›</a:t>
            </a:fld>
            <a:endParaRPr lang="it-IT" altLang="it-IT"/>
          </a:p>
        </p:txBody>
      </p:sp>
    </p:spTree>
    <p:extLst>
      <p:ext uri="{BB962C8B-B14F-4D97-AF65-F5344CB8AC3E}">
        <p14:creationId xmlns:p14="http://schemas.microsoft.com/office/powerpoint/2010/main" val="25406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hyperlink" Target="http://www.units.i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3" y="254000"/>
            <a:ext cx="6172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1027" name="Rectangle 3"/>
          <p:cNvSpPr>
            <a:spLocks noGrp="1" noChangeArrowheads="1"/>
          </p:cNvSpPr>
          <p:nvPr>
            <p:ph type="body" idx="1"/>
          </p:nvPr>
        </p:nvSpPr>
        <p:spPr bwMode="auto">
          <a:xfrm>
            <a:off x="685800" y="1162050"/>
            <a:ext cx="77724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dirty="0" smtClean="0"/>
          </a:p>
        </p:txBody>
      </p:sp>
      <p:pic>
        <p:nvPicPr>
          <p:cNvPr id="11" name="Picture 2" descr="Università� degli Studi di Trieste">
            <a:hlinkClick r:id="rId7"/>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456302" y="1"/>
            <a:ext cx="2687697" cy="5852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bwMode="auto">
          <a:xfrm>
            <a:off x="0" y="0"/>
            <a:ext cx="6399213" cy="1162050"/>
          </a:xfrm>
          <a:prstGeom prst="rect">
            <a:avLst/>
          </a:prstGeom>
          <a:solidFill>
            <a:srgbClr val="3B3E5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1315779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5" r:id="rId4"/>
    <p:sldLayoutId id="2147483686" r:id="rId5"/>
  </p:sldLayoutIdLst>
  <p:timing>
    <p:tnLst>
      <p:par>
        <p:cTn id="1" dur="indefinite" restart="never" nodeType="tmRoot"/>
      </p:par>
    </p:tnLst>
  </p:timing>
  <p:txStyles>
    <p:titleStyle>
      <a:lvl1pPr algn="ctr" rtl="0" eaLnBrk="1" fontAlgn="base" hangingPunct="1">
        <a:spcBef>
          <a:spcPct val="0"/>
        </a:spcBef>
        <a:spcAft>
          <a:spcPct val="0"/>
        </a:spcAft>
        <a:defRPr sz="2800" b="1">
          <a:solidFill>
            <a:schemeClr val="bg1"/>
          </a:solidFill>
          <a:latin typeface="MetaPlusBold"/>
          <a:ea typeface="+mj-ea"/>
          <a:cs typeface="+mj-cs"/>
        </a:defRPr>
      </a:lvl1pPr>
      <a:lvl2pPr algn="ctr" rtl="0" eaLnBrk="1" fontAlgn="base" hangingPunct="1">
        <a:spcBef>
          <a:spcPct val="0"/>
        </a:spcBef>
        <a:spcAft>
          <a:spcPct val="0"/>
        </a:spcAft>
        <a:defRPr sz="2800" b="1">
          <a:solidFill>
            <a:schemeClr val="bg1"/>
          </a:solidFill>
          <a:latin typeface="MetaPlusBold" charset="0"/>
        </a:defRPr>
      </a:lvl2pPr>
      <a:lvl3pPr algn="ctr" rtl="0" eaLnBrk="1" fontAlgn="base" hangingPunct="1">
        <a:spcBef>
          <a:spcPct val="0"/>
        </a:spcBef>
        <a:spcAft>
          <a:spcPct val="0"/>
        </a:spcAft>
        <a:defRPr sz="2800" b="1">
          <a:solidFill>
            <a:schemeClr val="bg1"/>
          </a:solidFill>
          <a:latin typeface="MetaPlusBold" charset="0"/>
        </a:defRPr>
      </a:lvl3pPr>
      <a:lvl4pPr algn="ctr" rtl="0" eaLnBrk="1" fontAlgn="base" hangingPunct="1">
        <a:spcBef>
          <a:spcPct val="0"/>
        </a:spcBef>
        <a:spcAft>
          <a:spcPct val="0"/>
        </a:spcAft>
        <a:defRPr sz="2800" b="1">
          <a:solidFill>
            <a:schemeClr val="bg1"/>
          </a:solidFill>
          <a:latin typeface="MetaPlusBold" charset="0"/>
        </a:defRPr>
      </a:lvl4pPr>
      <a:lvl5pPr algn="ctr" rtl="0" eaLnBrk="1" fontAlgn="base" hangingPunct="1">
        <a:spcBef>
          <a:spcPct val="0"/>
        </a:spcBef>
        <a:spcAft>
          <a:spcPct val="0"/>
        </a:spcAft>
        <a:defRPr sz="2800" b="1">
          <a:solidFill>
            <a:schemeClr val="bg1"/>
          </a:solidFill>
          <a:latin typeface="MetaPlusBold"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MetaPlusBold"/>
          <a:ea typeface="+mn-ea"/>
          <a:cs typeface="+mn-cs"/>
        </a:defRPr>
      </a:lvl1pPr>
      <a:lvl2pPr marL="742950" indent="-285750" algn="l" rtl="0" eaLnBrk="1" fontAlgn="base" hangingPunct="1">
        <a:spcBef>
          <a:spcPct val="20000"/>
        </a:spcBef>
        <a:spcAft>
          <a:spcPct val="0"/>
        </a:spcAft>
        <a:buChar char="–"/>
        <a:defRPr sz="2000">
          <a:solidFill>
            <a:schemeClr val="tx1"/>
          </a:solidFill>
          <a:latin typeface="MetaPlusBold"/>
        </a:defRPr>
      </a:lvl2pPr>
      <a:lvl3pPr marL="1143000" indent="-228600" algn="l" rtl="0" eaLnBrk="1" fontAlgn="base" hangingPunct="1">
        <a:spcBef>
          <a:spcPct val="20000"/>
        </a:spcBef>
        <a:spcAft>
          <a:spcPct val="0"/>
        </a:spcAft>
        <a:buChar char="•"/>
        <a:defRPr>
          <a:solidFill>
            <a:schemeClr val="tx1"/>
          </a:solidFill>
          <a:latin typeface="MetaPlusBold"/>
        </a:defRPr>
      </a:lvl3pPr>
      <a:lvl4pPr marL="1600200" indent="-228600" algn="l" rtl="0" eaLnBrk="1" fontAlgn="base" hangingPunct="1">
        <a:spcBef>
          <a:spcPct val="20000"/>
        </a:spcBef>
        <a:spcAft>
          <a:spcPct val="0"/>
        </a:spcAft>
        <a:buChar char="–"/>
        <a:defRPr sz="1600">
          <a:solidFill>
            <a:schemeClr val="tx1"/>
          </a:solidFill>
          <a:latin typeface="MetaPlusBold"/>
        </a:defRPr>
      </a:lvl4pPr>
      <a:lvl5pPr marL="2057400" indent="-228600" algn="l" rtl="0" eaLnBrk="1" fontAlgn="base" hangingPunct="1">
        <a:spcBef>
          <a:spcPct val="20000"/>
        </a:spcBef>
        <a:spcAft>
          <a:spcPct val="0"/>
        </a:spcAft>
        <a:buChar char="»"/>
        <a:defRPr sz="1600">
          <a:solidFill>
            <a:schemeClr val="tx1"/>
          </a:solidFill>
          <a:latin typeface="MetaPlusBold"/>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UNIFIED MODELING LANGAUGE BASICS</a:t>
            </a:r>
            <a:endParaRPr lang="en-US" dirty="0"/>
          </a:p>
        </p:txBody>
      </p:sp>
      <p:sp>
        <p:nvSpPr>
          <p:cNvPr id="3" name="Subtitle 2"/>
          <p:cNvSpPr>
            <a:spLocks noGrp="1"/>
          </p:cNvSpPr>
          <p:nvPr>
            <p:ph type="subTitle" idx="1"/>
          </p:nvPr>
        </p:nvSpPr>
        <p:spPr/>
        <p:txBody>
          <a:bodyPr/>
          <a:lstStyle/>
          <a:p>
            <a:r>
              <a:rPr lang="it-IT" sz="2800" dirty="0"/>
              <a:t>Corso di Informatica Medica</a:t>
            </a:r>
          </a:p>
          <a:p>
            <a:r>
              <a:rPr lang="it-IT" dirty="0"/>
              <a:t>Docente Sara Renata Francesca MARCEGLIA</a:t>
            </a:r>
            <a:endParaRPr lang="en-US" dirty="0"/>
          </a:p>
        </p:txBody>
      </p:sp>
    </p:spTree>
    <p:extLst>
      <p:ext uri="{BB962C8B-B14F-4D97-AF65-F5344CB8AC3E}">
        <p14:creationId xmlns:p14="http://schemas.microsoft.com/office/powerpoint/2010/main" val="1287372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Picture 3"/>
          <p:cNvPicPr>
            <a:picLocks noChangeAspect="1"/>
          </p:cNvPicPr>
          <p:nvPr/>
        </p:nvPicPr>
        <p:blipFill>
          <a:blip r:embed="rId2"/>
          <a:stretch>
            <a:fillRect/>
          </a:stretch>
        </p:blipFill>
        <p:spPr>
          <a:xfrm>
            <a:off x="1600200" y="2078760"/>
            <a:ext cx="6781800" cy="4811021"/>
          </a:xfrm>
          <a:prstGeom prst="rect">
            <a:avLst/>
          </a:prstGeom>
        </p:spPr>
      </p:pic>
      <p:pic>
        <p:nvPicPr>
          <p:cNvPr id="5" name="Picture 4"/>
          <p:cNvPicPr>
            <a:picLocks noChangeAspect="1"/>
          </p:cNvPicPr>
          <p:nvPr/>
        </p:nvPicPr>
        <p:blipFill rotWithShape="1">
          <a:blip r:embed="rId3"/>
          <a:srcRect b="91111"/>
          <a:stretch/>
        </p:blipFill>
        <p:spPr>
          <a:xfrm>
            <a:off x="1600200" y="1295400"/>
            <a:ext cx="6781800" cy="805132"/>
          </a:xfrm>
          <a:prstGeom prst="rect">
            <a:avLst/>
          </a:prstGeom>
        </p:spPr>
      </p:pic>
    </p:spTree>
    <p:extLst>
      <p:ext uri="{BB962C8B-B14F-4D97-AF65-F5344CB8AC3E}">
        <p14:creationId xmlns:p14="http://schemas.microsoft.com/office/powerpoint/2010/main" val="135510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Picture 3"/>
          <p:cNvPicPr>
            <a:picLocks noChangeAspect="1"/>
          </p:cNvPicPr>
          <p:nvPr/>
        </p:nvPicPr>
        <p:blipFill>
          <a:blip r:embed="rId2"/>
          <a:stretch>
            <a:fillRect/>
          </a:stretch>
        </p:blipFill>
        <p:spPr>
          <a:xfrm>
            <a:off x="1447800" y="2444750"/>
            <a:ext cx="6786762" cy="3117850"/>
          </a:xfrm>
          <a:prstGeom prst="rect">
            <a:avLst/>
          </a:prstGeom>
        </p:spPr>
      </p:pic>
      <p:pic>
        <p:nvPicPr>
          <p:cNvPr id="5" name="Picture 4"/>
          <p:cNvPicPr>
            <a:picLocks noChangeAspect="1"/>
          </p:cNvPicPr>
          <p:nvPr/>
        </p:nvPicPr>
        <p:blipFill rotWithShape="1">
          <a:blip r:embed="rId3"/>
          <a:srcRect b="91111"/>
          <a:stretch/>
        </p:blipFill>
        <p:spPr>
          <a:xfrm>
            <a:off x="1447800" y="1676400"/>
            <a:ext cx="6781800" cy="805132"/>
          </a:xfrm>
          <a:prstGeom prst="rect">
            <a:avLst/>
          </a:prstGeom>
        </p:spPr>
      </p:pic>
    </p:spTree>
    <p:extLst>
      <p:ext uri="{BB962C8B-B14F-4D97-AF65-F5344CB8AC3E}">
        <p14:creationId xmlns:p14="http://schemas.microsoft.com/office/powerpoint/2010/main" val="164940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ATTORI</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561934666"/>
              </p:ext>
            </p:extLst>
          </p:nvPr>
        </p:nvGraphicFramePr>
        <p:xfrm>
          <a:off x="685800" y="1162050"/>
          <a:ext cx="7772400" cy="503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708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SHORT-TERM EVALUATION</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1219200"/>
            <a:ext cx="4022222" cy="5836488"/>
          </a:xfrm>
        </p:spPr>
      </p:pic>
    </p:spTree>
    <p:extLst>
      <p:ext uri="{BB962C8B-B14F-4D97-AF65-F5344CB8AC3E}">
        <p14:creationId xmlns:p14="http://schemas.microsoft.com/office/powerpoint/2010/main" val="100458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SHORT-TERM EVALUATION</a:t>
            </a:r>
            <a:endParaRPr lang="it-IT" dirty="0"/>
          </a:p>
        </p:txBody>
      </p:sp>
      <p:pic>
        <p:nvPicPr>
          <p:cNvPr id="4"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3860"/>
          <a:stretch/>
        </p:blipFill>
        <p:spPr>
          <a:xfrm>
            <a:off x="1219200" y="1295400"/>
            <a:ext cx="6470398" cy="5270944"/>
          </a:xfrm>
        </p:spPr>
      </p:pic>
    </p:spTree>
    <p:extLst>
      <p:ext uri="{BB962C8B-B14F-4D97-AF65-F5344CB8AC3E}">
        <p14:creationId xmlns:p14="http://schemas.microsoft.com/office/powerpoint/2010/main" val="1481078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SHORT-TERM EVALUATION</a:t>
            </a:r>
            <a:endParaRPr lang="it-IT" dirty="0"/>
          </a:p>
        </p:txBody>
      </p:sp>
      <p:pic>
        <p:nvPicPr>
          <p:cNvPr id="4"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7445"/>
          <a:stretch/>
        </p:blipFill>
        <p:spPr>
          <a:xfrm>
            <a:off x="838200" y="1752600"/>
            <a:ext cx="7157345" cy="4419600"/>
          </a:xfrm>
        </p:spPr>
      </p:pic>
    </p:spTree>
    <p:extLst>
      <p:ext uri="{BB962C8B-B14F-4D97-AF65-F5344CB8AC3E}">
        <p14:creationId xmlns:p14="http://schemas.microsoft.com/office/powerpoint/2010/main" val="336251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VALUTAZIONE CLINICA</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078988"/>
            <a:ext cx="5503102" cy="5828029"/>
          </a:xfrm>
        </p:spPr>
      </p:pic>
    </p:spTree>
    <p:extLst>
      <p:ext uri="{BB962C8B-B14F-4D97-AF65-F5344CB8AC3E}">
        <p14:creationId xmlns:p14="http://schemas.microsoft.com/office/powerpoint/2010/main" val="89518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Immagine 7"/>
          <p:cNvPicPr>
            <a:picLocks noChangeAspect="1"/>
          </p:cNvPicPr>
          <p:nvPr/>
        </p:nvPicPr>
        <p:blipFill>
          <a:blip r:embed="rId2"/>
          <a:stretch>
            <a:fillRect/>
          </a:stretch>
        </p:blipFill>
        <p:spPr>
          <a:xfrm>
            <a:off x="990600" y="1143006"/>
            <a:ext cx="7150100" cy="5578311"/>
          </a:xfrm>
          <a:prstGeom prst="rect">
            <a:avLst/>
          </a:prstGeom>
        </p:spPr>
      </p:pic>
    </p:spTree>
    <p:extLst>
      <p:ext uri="{BB962C8B-B14F-4D97-AF65-F5344CB8AC3E}">
        <p14:creationId xmlns:p14="http://schemas.microsoft.com/office/powerpoint/2010/main" val="1996422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Immagine 14"/>
          <p:cNvPicPr>
            <a:picLocks noChangeAspect="1"/>
          </p:cNvPicPr>
          <p:nvPr/>
        </p:nvPicPr>
        <p:blipFill rotWithShape="1">
          <a:blip r:embed="rId2"/>
          <a:srcRect l="11407" t="12376" r="14126" b="52236"/>
          <a:stretch/>
        </p:blipFill>
        <p:spPr>
          <a:xfrm>
            <a:off x="6629400" y="5105400"/>
            <a:ext cx="2335973" cy="1411193"/>
          </a:xfrm>
          <a:prstGeom prst="rect">
            <a:avLst/>
          </a:prstGeom>
        </p:spPr>
      </p:pic>
      <p:pic>
        <p:nvPicPr>
          <p:cNvPr id="5" name="Immagine 15"/>
          <p:cNvPicPr>
            <a:picLocks noChangeAspect="1"/>
          </p:cNvPicPr>
          <p:nvPr/>
        </p:nvPicPr>
        <p:blipFill rotWithShape="1">
          <a:blip r:embed="rId2"/>
          <a:srcRect l="14545" t="64782" r="15985"/>
          <a:stretch/>
        </p:blipFill>
        <p:spPr>
          <a:xfrm>
            <a:off x="6707788" y="3505200"/>
            <a:ext cx="2179196" cy="1404443"/>
          </a:xfrm>
          <a:prstGeom prst="rect">
            <a:avLst/>
          </a:prstGeom>
        </p:spPr>
      </p:pic>
      <p:pic>
        <p:nvPicPr>
          <p:cNvPr id="6" name="Immagine 9"/>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5659432" cy="4493279"/>
          </a:xfrm>
          <a:prstGeom prst="rect">
            <a:avLst/>
          </a:prstGeom>
          <a:noFill/>
        </p:spPr>
      </p:pic>
      <p:sp>
        <p:nvSpPr>
          <p:cNvPr id="7" name="TextBox 6"/>
          <p:cNvSpPr txBox="1"/>
          <p:nvPr/>
        </p:nvSpPr>
        <p:spPr>
          <a:xfrm>
            <a:off x="5958727" y="1261789"/>
            <a:ext cx="2895600" cy="2031325"/>
          </a:xfrm>
          <a:prstGeom prst="rect">
            <a:avLst/>
          </a:prstGeom>
          <a:noFill/>
        </p:spPr>
        <p:txBody>
          <a:bodyPr wrap="square" rtlCol="0">
            <a:spAutoFit/>
          </a:bodyPr>
          <a:lstStyle/>
          <a:p>
            <a:pPr algn="ctr"/>
            <a:r>
              <a:rPr lang="en-US" sz="1800" dirty="0" smtClean="0"/>
              <a:t>Si </a:t>
            </a:r>
            <a:r>
              <a:rPr lang="en-US" sz="1800" dirty="0" err="1" smtClean="0"/>
              <a:t>vuole</a:t>
            </a:r>
            <a:r>
              <a:rPr lang="en-US" sz="1800" dirty="0" smtClean="0"/>
              <a:t> </a:t>
            </a:r>
            <a:r>
              <a:rPr lang="en-US" sz="1800" dirty="0" err="1" smtClean="0"/>
              <a:t>studiare</a:t>
            </a:r>
            <a:r>
              <a:rPr lang="en-US" sz="1800" dirty="0"/>
              <a:t> </a:t>
            </a:r>
            <a:r>
              <a:rPr lang="en-US" sz="1800" dirty="0" smtClean="0"/>
              <a:t>la </a:t>
            </a:r>
            <a:r>
              <a:rPr lang="en-US" sz="1800" dirty="0" err="1" smtClean="0"/>
              <a:t>aDBS</a:t>
            </a:r>
            <a:r>
              <a:rPr lang="en-US" sz="1800" dirty="0" smtClean="0"/>
              <a:t> </a:t>
            </a:r>
            <a:r>
              <a:rPr lang="en-US" sz="1800" dirty="0" err="1" smtClean="0"/>
              <a:t>mediante</a:t>
            </a:r>
            <a:r>
              <a:rPr lang="en-US" sz="1800" dirty="0" smtClean="0"/>
              <a:t> un </a:t>
            </a:r>
            <a:r>
              <a:rPr lang="en-US" sz="1800" dirty="0" err="1" smtClean="0"/>
              <a:t>prototipo</a:t>
            </a:r>
            <a:r>
              <a:rPr lang="en-US" sz="1800" dirty="0" smtClean="0"/>
              <a:t> </a:t>
            </a:r>
            <a:r>
              <a:rPr lang="en-US" sz="1800" dirty="0" err="1" smtClean="0"/>
              <a:t>esterno</a:t>
            </a:r>
            <a:r>
              <a:rPr lang="en-US" sz="1800" dirty="0" smtClean="0"/>
              <a:t> in </a:t>
            </a:r>
            <a:r>
              <a:rPr lang="en-US" sz="1800" dirty="0" err="1" smtClean="0"/>
              <a:t>pazienti</a:t>
            </a:r>
            <a:r>
              <a:rPr lang="en-US" sz="1800" dirty="0" smtClean="0"/>
              <a:t> </a:t>
            </a:r>
            <a:r>
              <a:rPr lang="en-US" sz="1800" dirty="0" err="1" smtClean="0"/>
              <a:t>che</a:t>
            </a:r>
            <a:r>
              <a:rPr lang="en-US" sz="1800" dirty="0" smtClean="0"/>
              <a:t> </a:t>
            </a:r>
            <a:r>
              <a:rPr lang="en-US" sz="1800" dirty="0" err="1" smtClean="0"/>
              <a:t>stanno</a:t>
            </a:r>
            <a:r>
              <a:rPr lang="en-US" sz="1800" dirty="0" smtClean="0"/>
              <a:t> </a:t>
            </a:r>
            <a:r>
              <a:rPr lang="en-US" sz="1800" dirty="0" err="1" smtClean="0"/>
              <a:t>cambiando</a:t>
            </a:r>
            <a:r>
              <a:rPr lang="en-US" sz="1800" dirty="0" smtClean="0"/>
              <a:t> lo </a:t>
            </a:r>
            <a:r>
              <a:rPr lang="en-US" sz="1800" dirty="0" err="1" smtClean="0"/>
              <a:t>stimolatore</a:t>
            </a:r>
            <a:r>
              <a:rPr lang="en-US" sz="1800" dirty="0" smtClean="0"/>
              <a:t> a causa </a:t>
            </a:r>
            <a:r>
              <a:rPr lang="en-US" sz="1800" dirty="0" err="1" smtClean="0"/>
              <a:t>dell’esaurimento</a:t>
            </a:r>
            <a:r>
              <a:rPr lang="en-US" sz="1800" dirty="0" smtClean="0"/>
              <a:t> </a:t>
            </a:r>
            <a:r>
              <a:rPr lang="en-US" sz="1800" dirty="0" err="1" smtClean="0"/>
              <a:t>della</a:t>
            </a:r>
            <a:r>
              <a:rPr lang="en-US" sz="1800" dirty="0" smtClean="0"/>
              <a:t> </a:t>
            </a:r>
            <a:r>
              <a:rPr lang="en-US" sz="1800" dirty="0" err="1" smtClean="0"/>
              <a:t>batteria</a:t>
            </a:r>
            <a:endParaRPr lang="en-US" sz="1800" dirty="0"/>
          </a:p>
        </p:txBody>
      </p:sp>
    </p:spTree>
    <p:extLst>
      <p:ext uri="{BB962C8B-B14F-4D97-AF65-F5344CB8AC3E}">
        <p14:creationId xmlns:p14="http://schemas.microsoft.com/office/powerpoint/2010/main" val="1495241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it-IT" altLang="it-IT" dirty="0" smtClean="0">
                <a:ea typeface="MS PGothic" charset="-128"/>
              </a:rPr>
              <a:t>SCENARIO</a:t>
            </a:r>
            <a:endParaRPr lang="it-IT" altLang="it-IT" dirty="0">
              <a:ea typeface="MS PGothic" charset="-128"/>
            </a:endParaRPr>
          </a:p>
        </p:txBody>
      </p:sp>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4</a:t>
            </a:fld>
            <a:endParaRPr lang="it-IT" altLang="it-IT" sz="1600">
              <a:solidFill>
                <a:srgbClr val="FF9900"/>
              </a:solidFill>
            </a:endParaRPr>
          </a:p>
        </p:txBody>
      </p:sp>
      <p:pic>
        <p:nvPicPr>
          <p:cNvPr id="6" name="Immagine 2"/>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634"/>
            <a:ext cx="7467599" cy="3961765"/>
          </a:xfrm>
          <a:prstGeom prst="rect">
            <a:avLst/>
          </a:prstGeom>
          <a:noFill/>
        </p:spPr>
      </p:pic>
      <p:sp>
        <p:nvSpPr>
          <p:cNvPr id="3" name="TextBox 2"/>
          <p:cNvSpPr txBox="1"/>
          <p:nvPr/>
        </p:nvSpPr>
        <p:spPr>
          <a:xfrm>
            <a:off x="6019800" y="1905634"/>
            <a:ext cx="2667000" cy="707886"/>
          </a:xfrm>
          <a:prstGeom prst="rect">
            <a:avLst/>
          </a:prstGeom>
          <a:noFill/>
        </p:spPr>
        <p:txBody>
          <a:bodyPr wrap="square" rtlCol="0">
            <a:spAutoFit/>
          </a:bodyPr>
          <a:lstStyle/>
          <a:p>
            <a:pPr algn="ctr"/>
            <a:r>
              <a:rPr lang="en-US" sz="2000" smtClean="0"/>
              <a:t>PROTOCOLLO SPERIMENTALE</a:t>
            </a:r>
            <a:endParaRPr lang="en-US" sz="2000"/>
          </a:p>
        </p:txBody>
      </p:sp>
    </p:spTree>
    <p:extLst>
      <p:ext uri="{BB962C8B-B14F-4D97-AF65-F5344CB8AC3E}">
        <p14:creationId xmlns:p14="http://schemas.microsoft.com/office/powerpoint/2010/main" val="951033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6" name="Immagine 12"/>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7924800" cy="4052570"/>
          </a:xfrm>
          <a:prstGeom prst="rect">
            <a:avLst/>
          </a:prstGeom>
          <a:noFill/>
        </p:spPr>
      </p:pic>
      <p:sp>
        <p:nvSpPr>
          <p:cNvPr id="7" name="TextBox 6"/>
          <p:cNvSpPr txBox="1"/>
          <p:nvPr/>
        </p:nvSpPr>
        <p:spPr>
          <a:xfrm>
            <a:off x="5649686" y="1371600"/>
            <a:ext cx="2667000" cy="707886"/>
          </a:xfrm>
          <a:prstGeom prst="rect">
            <a:avLst/>
          </a:prstGeom>
          <a:noFill/>
        </p:spPr>
        <p:txBody>
          <a:bodyPr wrap="square" rtlCol="0">
            <a:spAutoFit/>
          </a:bodyPr>
          <a:lstStyle/>
          <a:p>
            <a:pPr algn="ctr"/>
            <a:r>
              <a:rPr lang="en-US" sz="2000" smtClean="0"/>
              <a:t>SHORT-TERM FOLLOW UP</a:t>
            </a:r>
            <a:endParaRPr lang="en-US" sz="2000"/>
          </a:p>
        </p:txBody>
      </p:sp>
    </p:spTree>
    <p:extLst>
      <p:ext uri="{BB962C8B-B14F-4D97-AF65-F5344CB8AC3E}">
        <p14:creationId xmlns:p14="http://schemas.microsoft.com/office/powerpoint/2010/main" val="1923888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4" name="Content Placeholder 3"/>
          <p:cNvSpPr>
            <a:spLocks noGrp="1"/>
          </p:cNvSpPr>
          <p:nvPr>
            <p:ph idx="1"/>
          </p:nvPr>
        </p:nvSpPr>
        <p:spPr/>
        <p:txBody>
          <a:bodyPr/>
          <a:lstStyle/>
          <a:p>
            <a:r>
              <a:rPr lang="en-US" sz="2000" b="1" dirty="0"/>
              <a:t>Day 9 and Day 10: B. Monitoring of motor symptoms fluctuations</a:t>
            </a:r>
            <a:endParaRPr lang="en-US" sz="2000" dirty="0"/>
          </a:p>
          <a:p>
            <a:pPr lvl="1"/>
            <a:r>
              <a:rPr lang="en-US" sz="1800" dirty="0"/>
              <a:t>The patient will wear a bracelet equipped with a three-axial accelerometer and will fill in his/her Patient’s Diary every 90 minutes (night excluded) and the DBS-IS (daily).  </a:t>
            </a:r>
          </a:p>
          <a:p>
            <a:r>
              <a:rPr lang="en-US" sz="2000" b="1" dirty="0"/>
              <a:t>Day 10: Discharge</a:t>
            </a:r>
            <a:endParaRPr lang="en-US" sz="2000" dirty="0"/>
          </a:p>
          <a:p>
            <a:pPr lvl="1"/>
            <a:r>
              <a:rPr lang="en-US" sz="1800" dirty="0"/>
              <a:t>At Day 10, at the end of the experimental session (late in the morning), if symptoms will be well controlled by the combined effect of DBS and dopaminergic therapy, if the patient can tolerate an interruption of DBS stimulation for 24 hours and if the neurologist will deem the patient suitable to continue the trial the patient will be discharged</a:t>
            </a:r>
            <a:r>
              <a:rPr lang="en-US" sz="1800" dirty="0" smtClean="0"/>
              <a:t>.</a:t>
            </a:r>
            <a:endParaRPr lang="en-US" sz="1800" dirty="0"/>
          </a:p>
          <a:p>
            <a:r>
              <a:rPr lang="en-US" sz="2000" b="1" dirty="0"/>
              <a:t>Days 4 to 9 and Days 11 to 16: Remote monitoring</a:t>
            </a:r>
            <a:endParaRPr lang="en-US" sz="2000" dirty="0"/>
          </a:p>
          <a:p>
            <a:pPr lvl="1"/>
            <a:r>
              <a:rPr lang="en-US" sz="1800" dirty="0"/>
              <a:t>The patient will wear a bracelet equipped with a three-axial accelerometer, possibly all day long, and will fill in his/her Patient’s Diary, every 90 minutes (night excluded) and the DBS-IS (daily) </a:t>
            </a:r>
            <a:r>
              <a:rPr lang="en-US" sz="1800" dirty="0" smtClean="0"/>
              <a:t>.</a:t>
            </a:r>
          </a:p>
        </p:txBody>
      </p:sp>
    </p:spTree>
    <p:extLst>
      <p:ext uri="{BB962C8B-B14F-4D97-AF65-F5344CB8AC3E}">
        <p14:creationId xmlns:p14="http://schemas.microsoft.com/office/powerpoint/2010/main" val="126965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p:txBody>
          <a:bodyPr/>
          <a:lstStyle/>
          <a:p>
            <a:r>
              <a:rPr lang="en-US" sz="2000" b="1" dirty="0"/>
              <a:t>Day 17: Clinical assessment and second surgery</a:t>
            </a:r>
            <a:endParaRPr lang="en-US" sz="2000" dirty="0"/>
          </a:p>
          <a:p>
            <a:pPr lvl="1"/>
            <a:r>
              <a:rPr lang="en-US" sz="1800" dirty="0"/>
              <a:t>At Day 17, after 2 weeks of follow-up, the patient will be re-hospitalized in the morning and will undergo a clinical assessment will be hospitalized in the morning and will undergo a clinical assessment including UPDRS III, </a:t>
            </a:r>
            <a:r>
              <a:rPr lang="en-US" sz="1800" dirty="0" err="1"/>
              <a:t>UDysRS</a:t>
            </a:r>
            <a:r>
              <a:rPr lang="en-US" sz="1800" dirty="0"/>
              <a:t>, DBS-IS and examining for possible side effects, in stim-ON/med-OFF condition, and  including automatic collection of the parameters needed to calculate the TEED from the «</a:t>
            </a:r>
            <a:r>
              <a:rPr lang="en-US" sz="1800" dirty="0" err="1"/>
              <a:t>AlphaDBS</a:t>
            </a:r>
            <a:r>
              <a:rPr lang="en-US" sz="1800" dirty="0"/>
              <a:t>» device. On the same day or on Day 18, patient will undergo the second surgery, according to medical advice. </a:t>
            </a:r>
          </a:p>
          <a:p>
            <a:pPr lvl="1"/>
            <a:r>
              <a:rPr lang="en-US" sz="1800" dirty="0"/>
              <a:t>During the second surgery, in local anesthesia, the surgeon will place the new IPG, as foreseen in normal practice (Incision A, Fig. 2B). </a:t>
            </a:r>
          </a:p>
          <a:p>
            <a:pPr lvl="1"/>
            <a:r>
              <a:rPr lang="en-US" sz="1800" dirty="0"/>
              <a:t>The same surgery will be performed on any patient discontinuing the study at any time</a:t>
            </a:r>
            <a:r>
              <a:rPr lang="en-US" sz="1800" dirty="0" smtClean="0"/>
              <a:t>.</a:t>
            </a:r>
            <a:endParaRPr lang="en-US" sz="1800" dirty="0"/>
          </a:p>
        </p:txBody>
      </p:sp>
    </p:spTree>
    <p:extLst>
      <p:ext uri="{BB962C8B-B14F-4D97-AF65-F5344CB8AC3E}">
        <p14:creationId xmlns:p14="http://schemas.microsoft.com/office/powerpoint/2010/main" val="1288342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Picture 3"/>
          <p:cNvPicPr>
            <a:picLocks noChangeAspect="1"/>
          </p:cNvPicPr>
          <p:nvPr/>
        </p:nvPicPr>
        <p:blipFill rotWithShape="1">
          <a:blip r:embed="rId2"/>
          <a:srcRect b="50000"/>
          <a:stretch/>
        </p:blipFill>
        <p:spPr>
          <a:xfrm>
            <a:off x="821230" y="1371600"/>
            <a:ext cx="7560769" cy="5202068"/>
          </a:xfrm>
          <a:prstGeom prst="rect">
            <a:avLst/>
          </a:prstGeom>
        </p:spPr>
      </p:pic>
    </p:spTree>
    <p:extLst>
      <p:ext uri="{BB962C8B-B14F-4D97-AF65-F5344CB8AC3E}">
        <p14:creationId xmlns:p14="http://schemas.microsoft.com/office/powerpoint/2010/main" val="690979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grpSp>
        <p:nvGrpSpPr>
          <p:cNvPr id="6" name="Group 5"/>
          <p:cNvGrpSpPr/>
          <p:nvPr/>
        </p:nvGrpSpPr>
        <p:grpSpPr>
          <a:xfrm>
            <a:off x="1600200" y="1295400"/>
            <a:ext cx="6781800" cy="5334000"/>
            <a:chOff x="2057400" y="1219200"/>
            <a:chExt cx="4983764" cy="4038600"/>
          </a:xfrm>
        </p:grpSpPr>
        <p:pic>
          <p:nvPicPr>
            <p:cNvPr id="4" name="Picture 3"/>
            <p:cNvPicPr>
              <a:picLocks noChangeAspect="1"/>
            </p:cNvPicPr>
            <p:nvPr/>
          </p:nvPicPr>
          <p:blipFill rotWithShape="1">
            <a:blip r:embed="rId2"/>
            <a:srcRect b="91111"/>
            <a:stretch/>
          </p:blipFill>
          <p:spPr>
            <a:xfrm>
              <a:off x="2057400" y="1219200"/>
              <a:ext cx="4983764" cy="609600"/>
            </a:xfrm>
            <a:prstGeom prst="rect">
              <a:avLst/>
            </a:prstGeom>
          </p:spPr>
        </p:pic>
        <p:pic>
          <p:nvPicPr>
            <p:cNvPr id="5" name="Picture 4"/>
            <p:cNvPicPr>
              <a:picLocks noChangeAspect="1"/>
            </p:cNvPicPr>
            <p:nvPr/>
          </p:nvPicPr>
          <p:blipFill rotWithShape="1">
            <a:blip r:embed="rId2"/>
            <a:srcRect t="50000"/>
            <a:stretch/>
          </p:blipFill>
          <p:spPr>
            <a:xfrm>
              <a:off x="2057400" y="1828800"/>
              <a:ext cx="4983764" cy="3429000"/>
            </a:xfrm>
            <a:prstGeom prst="rect">
              <a:avLst/>
            </a:prstGeom>
          </p:spPr>
        </p:pic>
      </p:grpSp>
    </p:spTree>
    <p:extLst>
      <p:ext uri="{BB962C8B-B14F-4D97-AF65-F5344CB8AC3E}">
        <p14:creationId xmlns:p14="http://schemas.microsoft.com/office/powerpoint/2010/main" val="67286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NITS_eng.potx" id="{9D37B9E3-E98A-47A4-9061-BA5352FBF383}" vid="{4BBC1B50-7753-4DB3-9C04-1845EFF42B21}"/>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3597</TotalTime>
  <Words>309</Words>
  <Application>Microsoft Office PowerPoint</Application>
  <PresentationFormat>Presentazione su schermo (4:3)</PresentationFormat>
  <Paragraphs>49</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MS PGothic</vt:lpstr>
      <vt:lpstr>Arial</vt:lpstr>
      <vt:lpstr>Book Antiqua</vt:lpstr>
      <vt:lpstr>MetaPlusBold</vt:lpstr>
      <vt:lpstr>Times</vt:lpstr>
      <vt:lpstr>Times New Roman</vt:lpstr>
      <vt:lpstr>2_Blank Presentation</vt:lpstr>
      <vt:lpstr>UNIFIED MODELING LANGAUGE BASICS</vt:lpstr>
      <vt:lpstr>SCENARIO</vt:lpstr>
      <vt:lpstr>SCENARIO</vt:lpstr>
      <vt:lpstr>SCENARIO</vt:lpstr>
      <vt:lpstr>SCENARIO</vt:lpstr>
      <vt:lpstr>SCENARIO</vt:lpstr>
      <vt:lpstr>SCENARIO</vt:lpstr>
      <vt:lpstr>SCENARIO</vt:lpstr>
      <vt:lpstr>SCENARIO</vt:lpstr>
      <vt:lpstr>SCENARIO</vt:lpstr>
      <vt:lpstr>SCENARIO</vt:lpstr>
      <vt:lpstr>ATTORI</vt:lpstr>
      <vt:lpstr>SHORT-TERM EVALUATION</vt:lpstr>
      <vt:lpstr>SHORT-TERM EVALUATION</vt:lpstr>
      <vt:lpstr>SHORT-TERM EVALUATION</vt:lpstr>
      <vt:lpstr>VALUTAZIONE CLINICA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Laurea Spec Ing Clinica</cp:lastModifiedBy>
  <cp:revision>71</cp:revision>
  <cp:lastPrinted>2017-03-28T14:09:48Z</cp:lastPrinted>
  <dcterms:created xsi:type="dcterms:W3CDTF">2017-01-31T13:33:39Z</dcterms:created>
  <dcterms:modified xsi:type="dcterms:W3CDTF">2017-04-12T10:01:22Z</dcterms:modified>
</cp:coreProperties>
</file>