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57" r:id="rId4"/>
    <p:sldId id="271" r:id="rId5"/>
    <p:sldId id="267" r:id="rId6"/>
    <p:sldId id="258" r:id="rId7"/>
    <p:sldId id="259" r:id="rId8"/>
    <p:sldId id="272" r:id="rId9"/>
    <p:sldId id="268" r:id="rId10"/>
    <p:sldId id="261" r:id="rId11"/>
    <p:sldId id="269" r:id="rId12"/>
    <p:sldId id="270" r:id="rId13"/>
    <p:sldId id="260" r:id="rId14"/>
    <p:sldId id="262" r:id="rId15"/>
    <p:sldId id="263" r:id="rId16"/>
    <p:sldId id="273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DE9-D858-46E2-9D0B-A031E22BD156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0829-964A-44B6-A445-CA58D196D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04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DE9-D858-46E2-9D0B-A031E22BD156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0829-964A-44B6-A445-CA58D196D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81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DE9-D858-46E2-9D0B-A031E22BD156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0829-964A-44B6-A445-CA58D196D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869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400391" name="Picture 7" descr="logobian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2" y="6092826"/>
            <a:ext cx="1822449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5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1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53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4417" y="1989139"/>
            <a:ext cx="53848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12417" y="1989139"/>
            <a:ext cx="53848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99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59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5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35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6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DE9-D858-46E2-9D0B-A031E22BD156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0829-964A-44B6-A445-CA58D196D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500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23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17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54017" y="365125"/>
            <a:ext cx="2743200" cy="5303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4417" y="365125"/>
            <a:ext cx="8026400" cy="5303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37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24417" y="365125"/>
            <a:ext cx="10972800" cy="53038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7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DE9-D858-46E2-9D0B-A031E22BD156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0829-964A-44B6-A445-CA58D196D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DE9-D858-46E2-9D0B-A031E22BD156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0829-964A-44B6-A445-CA58D196D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07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DE9-D858-46E2-9D0B-A031E22BD156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0829-964A-44B6-A445-CA58D196D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18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DE9-D858-46E2-9D0B-A031E22BD156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0829-964A-44B6-A445-CA58D196D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93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DE9-D858-46E2-9D0B-A031E22BD156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0829-964A-44B6-A445-CA58D196D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2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DE9-D858-46E2-9D0B-A031E22BD156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0829-964A-44B6-A445-CA58D196D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24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DE9-D858-46E2-9D0B-A031E22BD156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0829-964A-44B6-A445-CA58D196D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59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8DE9-D858-46E2-9D0B-A031E22BD156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F0829-964A-44B6-A445-CA58D196D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4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989139"/>
            <a:ext cx="109728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 userDrawn="1"/>
        </p:nvSpPr>
        <p:spPr bwMode="auto">
          <a:xfrm>
            <a:off x="431800" y="115888"/>
            <a:ext cx="1132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i="1">
                <a:solidFill>
                  <a:srgbClr val="FFFFFF"/>
                </a:solidFill>
              </a:rPr>
              <a:t>Martini, Timmons – Anatomia Umana – Capitolo 16</a:t>
            </a:r>
          </a:p>
        </p:txBody>
      </p:sp>
      <p:pic>
        <p:nvPicPr>
          <p:cNvPr id="68619" name="Picture 11" descr="logobianc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2" y="6092826"/>
            <a:ext cx="1822449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441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0960" y="2257367"/>
            <a:ext cx="911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  DEL SISTEMA NERVOSO</a:t>
            </a:r>
          </a:p>
          <a:p>
            <a:pPr algn="ctr"/>
            <a:r>
              <a:rPr lang="it-IT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FUNZIONI INTEGRATIVE</a:t>
            </a:r>
            <a:endParaRPr lang="it-IT" sz="4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2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2015133" y="6384727"/>
            <a:ext cx="8304609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lvl="4"/>
            <a:r>
              <a:rPr lang="en-US" altLang="it-IT" sz="70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G.J. Tortora, M.T. Nielsen                                                                                 </a:t>
            </a:r>
            <a:r>
              <a:rPr lang="en-US" altLang="it-IT" sz="703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Principi di Anatomia umana</a:t>
            </a:r>
            <a:r>
              <a:rPr lang="en-US" altLang="it-IT" sz="70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                                                                                   Copyright 2012 C.E.A. Casa Editrice Ambrosiana</a:t>
            </a:r>
            <a:r>
              <a:rPr lang="en-US" altLang="it-IT" sz="844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32" y="267891"/>
            <a:ext cx="3250406" cy="60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6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2015133" y="6384727"/>
            <a:ext cx="8304609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lvl="4"/>
            <a:r>
              <a:rPr lang="en-US" altLang="it-IT" sz="70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G.J. Tortora, M.T. Nielsen                                                                                 </a:t>
            </a:r>
            <a:r>
              <a:rPr lang="en-US" altLang="it-IT" sz="703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Principi di Anatomia umana</a:t>
            </a:r>
            <a:r>
              <a:rPr lang="en-US" altLang="it-IT" sz="70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                                                                                   Copyright 2012 C.E.A. Casa Editrice Ambrosiana</a:t>
            </a:r>
            <a:r>
              <a:rPr lang="en-US" altLang="it-IT" sz="844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58" y="303610"/>
            <a:ext cx="6161484" cy="575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1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1" name="Picture 3" descr="16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1401" y="627064"/>
            <a:ext cx="7580313" cy="539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96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9" name="Picture 3" descr="16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0763" y="642938"/>
            <a:ext cx="5080000" cy="537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39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3" name="Picture 3" descr="1606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526" y="627064"/>
            <a:ext cx="4816475" cy="539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0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015133" y="6384727"/>
            <a:ext cx="8304609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lvl="4"/>
            <a:r>
              <a:rPr lang="en-US" altLang="it-IT" sz="70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G.J. Tortora, M.T. Nielsen                                                                                 </a:t>
            </a:r>
            <a:r>
              <a:rPr lang="en-US" altLang="it-IT" sz="703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Principi di Anatomia umana</a:t>
            </a:r>
            <a:r>
              <a:rPr lang="en-US" altLang="it-IT" sz="70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                                                                                   Copyright 2012 C.E.A. Casa Editrice Ambrosiana</a:t>
            </a:r>
            <a:r>
              <a:rPr lang="en-US" altLang="it-IT" sz="844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76" y="616149"/>
            <a:ext cx="7787803" cy="52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84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7" name="Picture 3" descr="160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9" y="627064"/>
            <a:ext cx="6853237" cy="539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62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1" name="Picture 3" descr="160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7801" y="698501"/>
            <a:ext cx="4227513" cy="539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352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5" name="Picture 3" descr="160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1713" y="808038"/>
            <a:ext cx="5118100" cy="478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50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21" name="Picture 13" descr="16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257301"/>
            <a:ext cx="8240713" cy="3427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10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2015133" y="6384727"/>
            <a:ext cx="8304609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lvl="4"/>
            <a:r>
              <a:rPr lang="en-US" altLang="it-IT" sz="70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G.J. Tortora, M.T. Nielsen                                                                                 </a:t>
            </a:r>
            <a:r>
              <a:rPr lang="en-US" altLang="it-IT" sz="703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Principi di Anatomia umana</a:t>
            </a:r>
            <a:r>
              <a:rPr lang="en-US" altLang="it-IT" sz="70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                                                                                   Copyright 2012 C.E.A. Casa Editrice Ambrosiana</a:t>
            </a:r>
            <a:r>
              <a:rPr lang="en-US" altLang="it-IT" sz="844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30" y="125016"/>
            <a:ext cx="6417096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44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48546" y="2460567"/>
            <a:ext cx="3970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 SENSITIVE </a:t>
            </a:r>
            <a:endParaRPr lang="it-IT" sz="4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5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3" name="Picture 3" descr="1602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001" y="627064"/>
            <a:ext cx="6615113" cy="539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8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7" name="Picture 3" descr="1602b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75" y="627064"/>
            <a:ext cx="4014788" cy="561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77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2015133" y="6384727"/>
            <a:ext cx="8304609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lvl="4"/>
            <a:r>
              <a:rPr lang="en-US" altLang="it-IT" sz="70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G.J. Tortora, M.T. Nielsen                                                                                 </a:t>
            </a:r>
            <a:r>
              <a:rPr lang="en-US" altLang="it-IT" sz="703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Principi di Anatomia umana</a:t>
            </a:r>
            <a:r>
              <a:rPr lang="en-US" altLang="it-IT" sz="70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                                                                                   Copyright 2012 C.E.A. Casa Editrice Ambrosiana</a:t>
            </a:r>
            <a:r>
              <a:rPr lang="en-US" altLang="it-IT" sz="844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64" y="357188"/>
            <a:ext cx="6518672" cy="58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98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48546" y="2460567"/>
            <a:ext cx="3679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 MOTORIE </a:t>
            </a:r>
            <a:endParaRPr lang="it-IT" sz="4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3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5" name="Picture 3" descr="160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7776" y="627064"/>
            <a:ext cx="4627563" cy="539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785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46</Words>
  <Application>Microsoft Office PowerPoint</Application>
  <PresentationFormat>Widescreen</PresentationFormat>
  <Paragraphs>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Tahoma</vt:lpstr>
      <vt:lpstr>Wingdings</vt:lpstr>
      <vt:lpstr>Tema di Office</vt:lpstr>
      <vt:lpstr>Strutturato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5</cp:revision>
  <dcterms:created xsi:type="dcterms:W3CDTF">2017-05-08T10:24:39Z</dcterms:created>
  <dcterms:modified xsi:type="dcterms:W3CDTF">2017-05-10T19:09:38Z</dcterms:modified>
</cp:coreProperties>
</file>