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8" r:id="rId3"/>
    <p:sldId id="275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61" r:id="rId12"/>
    <p:sldId id="259" r:id="rId13"/>
    <p:sldId id="260" r:id="rId14"/>
    <p:sldId id="264" r:id="rId15"/>
    <p:sldId id="263" r:id="rId16"/>
    <p:sldId id="267" r:id="rId17"/>
    <p:sldId id="276" r:id="rId18"/>
    <p:sldId id="26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3" r:id="rId28"/>
    <p:sldId id="286" r:id="rId29"/>
    <p:sldId id="287" r:id="rId30"/>
    <p:sldId id="289" r:id="rId31"/>
    <p:sldId id="290" r:id="rId32"/>
    <p:sldId id="262" r:id="rId33"/>
    <p:sldId id="288" r:id="rId34"/>
    <p:sldId id="294" r:id="rId35"/>
    <p:sldId id="291" r:id="rId36"/>
    <p:sldId id="292" r:id="rId37"/>
    <p:sldId id="293" r:id="rId38"/>
    <p:sldId id="295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>
        <p:scale>
          <a:sx n="75" d="100"/>
          <a:sy n="75" d="100"/>
        </p:scale>
        <p:origin x="-12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8A9A5-5CC3-45E0-B401-A0351B8BD74E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AA7A6B-2C89-45D2-9CDF-67F0C4576E03}">
      <dgm:prSet phldrT="[Testo]"/>
      <dgm:spPr/>
      <dgm:t>
        <a:bodyPr/>
        <a:lstStyle/>
        <a:p>
          <a:r>
            <a:rPr lang="it-IT" dirty="0" smtClean="0"/>
            <a:t>Emigrante</a:t>
          </a:r>
          <a:endParaRPr lang="it-IT" dirty="0"/>
        </a:p>
      </dgm:t>
    </dgm:pt>
    <dgm:pt modelId="{8C79A10C-2E5B-4FDE-ACC9-E0CBAE057C0C}" type="parTrans" cxnId="{9B16B1B0-A16F-42EE-9AC1-ADB6423C2D89}">
      <dgm:prSet/>
      <dgm:spPr/>
      <dgm:t>
        <a:bodyPr/>
        <a:lstStyle/>
        <a:p>
          <a:endParaRPr lang="it-IT"/>
        </a:p>
      </dgm:t>
    </dgm:pt>
    <dgm:pt modelId="{9BDE2C22-88FD-4FF5-9B3E-4EB00F41BAA6}" type="sibTrans" cxnId="{9B16B1B0-A16F-42EE-9AC1-ADB6423C2D89}">
      <dgm:prSet/>
      <dgm:spPr/>
      <dgm:t>
        <a:bodyPr/>
        <a:lstStyle/>
        <a:p>
          <a:endParaRPr lang="it-IT"/>
        </a:p>
      </dgm:t>
    </dgm:pt>
    <dgm:pt modelId="{54CD85B6-F522-4F87-B319-15F88101082F}">
      <dgm:prSet phldrT="[Testo]"/>
      <dgm:spPr/>
      <dgm:t>
        <a:bodyPr/>
        <a:lstStyle/>
        <a:p>
          <a:r>
            <a:rPr lang="it-IT" dirty="0" smtClean="0"/>
            <a:t>Immigrante</a:t>
          </a:r>
          <a:endParaRPr lang="it-IT" dirty="0"/>
        </a:p>
      </dgm:t>
    </dgm:pt>
    <dgm:pt modelId="{402143E1-16F5-4D52-A108-2FC918EB6CF9}" type="parTrans" cxnId="{F3EBF7CF-A1AD-49B9-8B4E-EF12632106A4}">
      <dgm:prSet/>
      <dgm:spPr/>
      <dgm:t>
        <a:bodyPr/>
        <a:lstStyle/>
        <a:p>
          <a:endParaRPr lang="it-IT"/>
        </a:p>
      </dgm:t>
    </dgm:pt>
    <dgm:pt modelId="{7FBC3803-9B4A-49C6-83DA-47D06597C03F}" type="sibTrans" cxnId="{F3EBF7CF-A1AD-49B9-8B4E-EF12632106A4}">
      <dgm:prSet/>
      <dgm:spPr/>
      <dgm:t>
        <a:bodyPr/>
        <a:lstStyle/>
        <a:p>
          <a:endParaRPr lang="it-IT"/>
        </a:p>
      </dgm:t>
    </dgm:pt>
    <dgm:pt modelId="{C3AC8038-36BD-4C0C-BF29-81FF6B0C4F67}" type="pres">
      <dgm:prSet presAssocID="{8058A9A5-5CC3-45E0-B401-A0351B8BD7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F9325AB-0554-4B65-A910-91B3A3E7C005}" type="pres">
      <dgm:prSet presAssocID="{C4AA7A6B-2C89-45D2-9CDF-67F0C4576E03}" presName="arrow" presStyleLbl="node1" presStyleIdx="0" presStyleCnt="2" custScaleX="69762" custScaleY="60725" custRadScaleRad="1333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626500-4C9F-4E36-997B-FDD3DCB965DD}" type="pres">
      <dgm:prSet presAssocID="{54CD85B6-F522-4F87-B319-15F88101082F}" presName="arrow" presStyleLbl="node1" presStyleIdx="1" presStyleCnt="2" custAng="0" custScaleX="76917" custScaleY="60911" custRadScaleRad="1364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FA8304D-60B7-4E8F-B08E-65C7FEAB0184}" type="presOf" srcId="{C4AA7A6B-2C89-45D2-9CDF-67F0C4576E03}" destId="{9F9325AB-0554-4B65-A910-91B3A3E7C005}" srcOrd="0" destOrd="0" presId="urn:microsoft.com/office/officeart/2005/8/layout/arrow5"/>
    <dgm:cxn modelId="{F3EBF7CF-A1AD-49B9-8B4E-EF12632106A4}" srcId="{8058A9A5-5CC3-45E0-B401-A0351B8BD74E}" destId="{54CD85B6-F522-4F87-B319-15F88101082F}" srcOrd="1" destOrd="0" parTransId="{402143E1-16F5-4D52-A108-2FC918EB6CF9}" sibTransId="{7FBC3803-9B4A-49C6-83DA-47D06597C03F}"/>
    <dgm:cxn modelId="{9B16B1B0-A16F-42EE-9AC1-ADB6423C2D89}" srcId="{8058A9A5-5CC3-45E0-B401-A0351B8BD74E}" destId="{C4AA7A6B-2C89-45D2-9CDF-67F0C4576E03}" srcOrd="0" destOrd="0" parTransId="{8C79A10C-2E5B-4FDE-ACC9-E0CBAE057C0C}" sibTransId="{9BDE2C22-88FD-4FF5-9B3E-4EB00F41BAA6}"/>
    <dgm:cxn modelId="{BCEFA9E7-0D7C-4A92-A39B-12120E8D5E99}" type="presOf" srcId="{54CD85B6-F522-4F87-B319-15F88101082F}" destId="{BF626500-4C9F-4E36-997B-FDD3DCB965DD}" srcOrd="0" destOrd="0" presId="urn:microsoft.com/office/officeart/2005/8/layout/arrow5"/>
    <dgm:cxn modelId="{3049C519-19DD-43EB-B138-717043093D85}" type="presOf" srcId="{8058A9A5-5CC3-45E0-B401-A0351B8BD74E}" destId="{C3AC8038-36BD-4C0C-BF29-81FF6B0C4F67}" srcOrd="0" destOrd="0" presId="urn:microsoft.com/office/officeart/2005/8/layout/arrow5"/>
    <dgm:cxn modelId="{C26F2784-166B-424C-88AC-D0252EFBD2B9}" type="presParOf" srcId="{C3AC8038-36BD-4C0C-BF29-81FF6B0C4F67}" destId="{9F9325AB-0554-4B65-A910-91B3A3E7C005}" srcOrd="0" destOrd="0" presId="urn:microsoft.com/office/officeart/2005/8/layout/arrow5"/>
    <dgm:cxn modelId="{FC3E2C0A-08F3-4FA5-88C5-DA31FA0CB80F}" type="presParOf" srcId="{C3AC8038-36BD-4C0C-BF29-81FF6B0C4F67}" destId="{BF626500-4C9F-4E36-997B-FDD3DCB965D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000AF-DBC9-4B85-A370-CBBB49DBF79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0C487F6-8142-484A-B178-F1EAB7DA0AA4}">
      <dgm:prSet phldrT="[Testo]"/>
      <dgm:spPr/>
      <dgm:t>
        <a:bodyPr/>
        <a:lstStyle/>
        <a:p>
          <a:r>
            <a:rPr lang="it-IT" dirty="0" smtClean="0"/>
            <a:t>Ruolo degli Stati</a:t>
          </a:r>
          <a:endParaRPr lang="it-IT" dirty="0"/>
        </a:p>
      </dgm:t>
    </dgm:pt>
    <dgm:pt modelId="{432D98EB-AB45-4FCB-827E-1DCE3C7A2EA0}" type="parTrans" cxnId="{586C94F8-5A0A-4D38-AC2E-80D6E56A607F}">
      <dgm:prSet/>
      <dgm:spPr/>
      <dgm:t>
        <a:bodyPr/>
        <a:lstStyle/>
        <a:p>
          <a:endParaRPr lang="it-IT"/>
        </a:p>
      </dgm:t>
    </dgm:pt>
    <dgm:pt modelId="{2015E4D6-D9A0-4628-B914-C45034CDE179}" type="sibTrans" cxnId="{586C94F8-5A0A-4D38-AC2E-80D6E56A607F}">
      <dgm:prSet/>
      <dgm:spPr/>
      <dgm:t>
        <a:bodyPr/>
        <a:lstStyle/>
        <a:p>
          <a:endParaRPr lang="it-IT"/>
        </a:p>
      </dgm:t>
    </dgm:pt>
    <dgm:pt modelId="{6B384308-50A3-4A0C-A76D-5CFD0F5137BB}">
      <dgm:prSet phldrT="[Testo]"/>
      <dgm:spPr/>
      <dgm:t>
        <a:bodyPr/>
        <a:lstStyle/>
        <a:p>
          <a:r>
            <a:rPr lang="it-IT" dirty="0" smtClean="0"/>
            <a:t>Genere</a:t>
          </a:r>
          <a:endParaRPr lang="it-IT" dirty="0"/>
        </a:p>
      </dgm:t>
    </dgm:pt>
    <dgm:pt modelId="{54C5B29A-F31F-4552-9404-893DD25EA735}" type="parTrans" cxnId="{9A179D00-C638-4F9F-A24C-8EB64E7EED10}">
      <dgm:prSet/>
      <dgm:spPr/>
      <dgm:t>
        <a:bodyPr/>
        <a:lstStyle/>
        <a:p>
          <a:endParaRPr lang="it-IT"/>
        </a:p>
      </dgm:t>
    </dgm:pt>
    <dgm:pt modelId="{A46B5288-BBCE-40D3-9B69-1D3183EA84F5}" type="sibTrans" cxnId="{9A179D00-C638-4F9F-A24C-8EB64E7EED10}">
      <dgm:prSet/>
      <dgm:spPr/>
      <dgm:t>
        <a:bodyPr/>
        <a:lstStyle/>
        <a:p>
          <a:endParaRPr lang="it-IT"/>
        </a:p>
      </dgm:t>
    </dgm:pt>
    <dgm:pt modelId="{8B212610-E11C-491C-873B-3C1B0654B578}">
      <dgm:prSet phldrT="[Testo]"/>
      <dgm:spPr/>
      <dgm:t>
        <a:bodyPr/>
        <a:lstStyle/>
        <a:p>
          <a:r>
            <a:rPr lang="it-IT" dirty="0" smtClean="0"/>
            <a:t>Classe</a:t>
          </a:r>
          <a:endParaRPr lang="it-IT" dirty="0"/>
        </a:p>
      </dgm:t>
    </dgm:pt>
    <dgm:pt modelId="{A2521574-9B6A-4157-BD89-58508D3D174B}" type="parTrans" cxnId="{3AF9A31C-4FF2-470E-BF1B-8EFEC9E99088}">
      <dgm:prSet/>
      <dgm:spPr/>
      <dgm:t>
        <a:bodyPr/>
        <a:lstStyle/>
        <a:p>
          <a:endParaRPr lang="it-IT"/>
        </a:p>
      </dgm:t>
    </dgm:pt>
    <dgm:pt modelId="{38B8A638-340C-416F-A867-3FD4990B42F6}" type="sibTrans" cxnId="{3AF9A31C-4FF2-470E-BF1B-8EFEC9E99088}">
      <dgm:prSet/>
      <dgm:spPr/>
      <dgm:t>
        <a:bodyPr/>
        <a:lstStyle/>
        <a:p>
          <a:endParaRPr lang="it-IT"/>
        </a:p>
      </dgm:t>
    </dgm:pt>
    <dgm:pt modelId="{42C8D3B5-D188-45C6-B82C-CB45E3DF5F09}">
      <dgm:prSet phldrT="[Testo]"/>
      <dgm:spPr/>
      <dgm:t>
        <a:bodyPr/>
        <a:lstStyle/>
        <a:p>
          <a:r>
            <a:rPr lang="it-IT" dirty="0" smtClean="0"/>
            <a:t>Economia</a:t>
          </a:r>
          <a:endParaRPr lang="it-IT" dirty="0"/>
        </a:p>
      </dgm:t>
    </dgm:pt>
    <dgm:pt modelId="{BFEAA05F-51D0-4720-88E1-C2B6C3A1891D}" type="parTrans" cxnId="{29D06033-90F7-4CCE-B861-F49399C10DD4}">
      <dgm:prSet/>
      <dgm:spPr/>
      <dgm:t>
        <a:bodyPr/>
        <a:lstStyle/>
        <a:p>
          <a:endParaRPr lang="it-IT"/>
        </a:p>
      </dgm:t>
    </dgm:pt>
    <dgm:pt modelId="{2E6EA972-C3ED-4403-BE76-BE4804DCDE38}" type="sibTrans" cxnId="{29D06033-90F7-4CCE-B861-F49399C10DD4}">
      <dgm:prSet/>
      <dgm:spPr/>
      <dgm:t>
        <a:bodyPr/>
        <a:lstStyle/>
        <a:p>
          <a:endParaRPr lang="it-IT"/>
        </a:p>
      </dgm:t>
    </dgm:pt>
    <dgm:pt modelId="{96FC098F-FD11-478A-936A-056C570DB790}">
      <dgm:prSet phldrT="[Testo]"/>
      <dgm:spPr/>
      <dgm:t>
        <a:bodyPr/>
        <a:lstStyle/>
        <a:p>
          <a:r>
            <a:rPr lang="it-IT" dirty="0" smtClean="0"/>
            <a:t>Tradizioni</a:t>
          </a:r>
          <a:endParaRPr lang="it-IT" dirty="0"/>
        </a:p>
      </dgm:t>
    </dgm:pt>
    <dgm:pt modelId="{096DE2E3-BEC2-412E-B087-2A21833ADB3D}" type="parTrans" cxnId="{915320CB-1288-4293-9A08-9F55C44A0D6F}">
      <dgm:prSet/>
      <dgm:spPr/>
      <dgm:t>
        <a:bodyPr/>
        <a:lstStyle/>
        <a:p>
          <a:endParaRPr lang="it-IT"/>
        </a:p>
      </dgm:t>
    </dgm:pt>
    <dgm:pt modelId="{246D49E4-8C2F-4B1E-B1CA-779D2177906E}" type="sibTrans" cxnId="{915320CB-1288-4293-9A08-9F55C44A0D6F}">
      <dgm:prSet/>
      <dgm:spPr/>
      <dgm:t>
        <a:bodyPr/>
        <a:lstStyle/>
        <a:p>
          <a:endParaRPr lang="it-IT"/>
        </a:p>
      </dgm:t>
    </dgm:pt>
    <dgm:pt modelId="{8F818D2D-F0AC-4F88-8798-9F61AA45C5BB}">
      <dgm:prSet phldrT="[Testo]"/>
      <dgm:spPr/>
      <dgm:t>
        <a:bodyPr/>
        <a:lstStyle/>
        <a:p>
          <a:r>
            <a:rPr lang="it-IT" dirty="0" smtClean="0"/>
            <a:t>Imprenditoria</a:t>
          </a:r>
          <a:endParaRPr lang="it-IT" dirty="0"/>
        </a:p>
      </dgm:t>
    </dgm:pt>
    <dgm:pt modelId="{CDAA1DC3-0EAE-4559-B786-A15E443ECC58}" type="parTrans" cxnId="{2756008F-839D-4D61-AA82-B473E191334B}">
      <dgm:prSet/>
      <dgm:spPr/>
      <dgm:t>
        <a:bodyPr/>
        <a:lstStyle/>
        <a:p>
          <a:endParaRPr lang="it-IT"/>
        </a:p>
      </dgm:t>
    </dgm:pt>
    <dgm:pt modelId="{883BE5E4-0786-43F5-9B10-D7D74A23A75B}" type="sibTrans" cxnId="{2756008F-839D-4D61-AA82-B473E191334B}">
      <dgm:prSet/>
      <dgm:spPr/>
      <dgm:t>
        <a:bodyPr/>
        <a:lstStyle/>
        <a:p>
          <a:endParaRPr lang="it-IT"/>
        </a:p>
      </dgm:t>
    </dgm:pt>
    <dgm:pt modelId="{F51CC939-D538-4285-8E76-1DAC21598558}">
      <dgm:prSet phldrT="[Testo]"/>
      <dgm:spPr/>
      <dgm:t>
        <a:bodyPr/>
        <a:lstStyle/>
        <a:p>
          <a:r>
            <a:rPr lang="it-IT" dirty="0" smtClean="0"/>
            <a:t>Società di arrivo e di partenza</a:t>
          </a:r>
          <a:endParaRPr lang="it-IT" dirty="0"/>
        </a:p>
      </dgm:t>
    </dgm:pt>
    <dgm:pt modelId="{51D91B35-7A0D-4FA4-96C7-9C104F3A6C72}" type="parTrans" cxnId="{9D6B35B7-5B26-4201-A3C6-D2636D29FEC7}">
      <dgm:prSet/>
      <dgm:spPr/>
      <dgm:t>
        <a:bodyPr/>
        <a:lstStyle/>
        <a:p>
          <a:endParaRPr lang="it-IT"/>
        </a:p>
      </dgm:t>
    </dgm:pt>
    <dgm:pt modelId="{F9DBA3F9-8667-4361-9EB7-0E14A6FD1772}" type="sibTrans" cxnId="{9D6B35B7-5B26-4201-A3C6-D2636D29FEC7}">
      <dgm:prSet/>
      <dgm:spPr/>
      <dgm:t>
        <a:bodyPr/>
        <a:lstStyle/>
        <a:p>
          <a:endParaRPr lang="it-IT"/>
        </a:p>
      </dgm:t>
    </dgm:pt>
    <dgm:pt modelId="{68248803-45E9-48DF-9CF4-5D0E5D52ABE1}">
      <dgm:prSet phldrT="[Testo]"/>
      <dgm:spPr/>
      <dgm:t>
        <a:bodyPr/>
        <a:lstStyle/>
        <a:p>
          <a:r>
            <a:rPr lang="it-IT" dirty="0" smtClean="0"/>
            <a:t>Razza</a:t>
          </a:r>
          <a:endParaRPr lang="it-IT" dirty="0"/>
        </a:p>
      </dgm:t>
    </dgm:pt>
    <dgm:pt modelId="{3D58ECE2-0D89-45C4-BBB7-E886AAF0A839}" type="parTrans" cxnId="{4DD0A43E-7164-41D6-90D1-F5FF2191E8C5}">
      <dgm:prSet/>
      <dgm:spPr/>
      <dgm:t>
        <a:bodyPr/>
        <a:lstStyle/>
        <a:p>
          <a:endParaRPr lang="it-IT"/>
        </a:p>
      </dgm:t>
    </dgm:pt>
    <dgm:pt modelId="{ACB9947E-0ED7-412B-B2C0-238554793848}" type="sibTrans" cxnId="{4DD0A43E-7164-41D6-90D1-F5FF2191E8C5}">
      <dgm:prSet/>
      <dgm:spPr/>
      <dgm:t>
        <a:bodyPr/>
        <a:lstStyle/>
        <a:p>
          <a:endParaRPr lang="it-IT"/>
        </a:p>
      </dgm:t>
    </dgm:pt>
    <dgm:pt modelId="{11A3277E-31BF-4D64-9F64-A1D328DC9477}" type="pres">
      <dgm:prSet presAssocID="{FB8000AF-DBC9-4B85-A370-CBBB49DBF79A}" presName="cycle" presStyleCnt="0">
        <dgm:presLayoutVars>
          <dgm:dir/>
          <dgm:resizeHandles val="exact"/>
        </dgm:presLayoutVars>
      </dgm:prSet>
      <dgm:spPr/>
    </dgm:pt>
    <dgm:pt modelId="{9AFF457C-3C2A-48D2-BDBF-6A041D506DCB}" type="pres">
      <dgm:prSet presAssocID="{50C487F6-8142-484A-B178-F1EAB7DA0AA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C10CCC-982D-43E3-BF08-6A21CB7669AF}" type="pres">
      <dgm:prSet presAssocID="{2015E4D6-D9A0-4628-B914-C45034CDE179}" presName="sibTrans" presStyleLbl="sibTrans2D1" presStyleIdx="0" presStyleCnt="8"/>
      <dgm:spPr/>
    </dgm:pt>
    <dgm:pt modelId="{BADBEB74-89B0-4187-83BA-3811422D912F}" type="pres">
      <dgm:prSet presAssocID="{2015E4D6-D9A0-4628-B914-C45034CDE179}" presName="connectorText" presStyleLbl="sibTrans2D1" presStyleIdx="0" presStyleCnt="8"/>
      <dgm:spPr/>
    </dgm:pt>
    <dgm:pt modelId="{65C5E23A-4E0B-4AA5-B09B-882FB85CC0DF}" type="pres">
      <dgm:prSet presAssocID="{8F818D2D-F0AC-4F88-8798-9F61AA45C5BB}" presName="node" presStyleLbl="node1" presStyleIdx="1" presStyleCnt="8">
        <dgm:presLayoutVars>
          <dgm:bulletEnabled val="1"/>
        </dgm:presLayoutVars>
      </dgm:prSet>
      <dgm:spPr/>
    </dgm:pt>
    <dgm:pt modelId="{CD5DC695-F4F8-4304-908C-6116FD3C9E7F}" type="pres">
      <dgm:prSet presAssocID="{883BE5E4-0786-43F5-9B10-D7D74A23A75B}" presName="sibTrans" presStyleLbl="sibTrans2D1" presStyleIdx="1" presStyleCnt="8"/>
      <dgm:spPr/>
    </dgm:pt>
    <dgm:pt modelId="{084E66C8-2331-4243-B0FC-D7559BF88D8E}" type="pres">
      <dgm:prSet presAssocID="{883BE5E4-0786-43F5-9B10-D7D74A23A75B}" presName="connectorText" presStyleLbl="sibTrans2D1" presStyleIdx="1" presStyleCnt="8"/>
      <dgm:spPr/>
    </dgm:pt>
    <dgm:pt modelId="{001E18E7-267F-41BF-BCBC-D1697E4A7B1E}" type="pres">
      <dgm:prSet presAssocID="{F51CC939-D538-4285-8E76-1DAC2159855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A4C843-D979-475F-B76A-E6034FA07585}" type="pres">
      <dgm:prSet presAssocID="{F9DBA3F9-8667-4361-9EB7-0E14A6FD1772}" presName="sibTrans" presStyleLbl="sibTrans2D1" presStyleIdx="2" presStyleCnt="8"/>
      <dgm:spPr/>
    </dgm:pt>
    <dgm:pt modelId="{2048B12C-095D-4A62-A9EE-D263BE06ADFD}" type="pres">
      <dgm:prSet presAssocID="{F9DBA3F9-8667-4361-9EB7-0E14A6FD1772}" presName="connectorText" presStyleLbl="sibTrans2D1" presStyleIdx="2" presStyleCnt="8"/>
      <dgm:spPr/>
    </dgm:pt>
    <dgm:pt modelId="{1C6BEDD1-01E3-4938-8E59-2D1011BF86ED}" type="pres">
      <dgm:prSet presAssocID="{68248803-45E9-48DF-9CF4-5D0E5D52ABE1}" presName="node" presStyleLbl="node1" presStyleIdx="3" presStyleCnt="8">
        <dgm:presLayoutVars>
          <dgm:bulletEnabled val="1"/>
        </dgm:presLayoutVars>
      </dgm:prSet>
      <dgm:spPr/>
    </dgm:pt>
    <dgm:pt modelId="{29D8B236-A64C-46C7-BD04-9855095B4578}" type="pres">
      <dgm:prSet presAssocID="{ACB9947E-0ED7-412B-B2C0-238554793848}" presName="sibTrans" presStyleLbl="sibTrans2D1" presStyleIdx="3" presStyleCnt="8"/>
      <dgm:spPr/>
    </dgm:pt>
    <dgm:pt modelId="{4EAD241E-BD81-4AAF-A960-C5163E9B828A}" type="pres">
      <dgm:prSet presAssocID="{ACB9947E-0ED7-412B-B2C0-238554793848}" presName="connectorText" presStyleLbl="sibTrans2D1" presStyleIdx="3" presStyleCnt="8"/>
      <dgm:spPr/>
    </dgm:pt>
    <dgm:pt modelId="{6D7EA994-7D73-4905-AC8C-061EC7A27252}" type="pres">
      <dgm:prSet presAssocID="{6B384308-50A3-4A0C-A76D-5CFD0F5137BB}" presName="node" presStyleLbl="node1" presStyleIdx="4" presStyleCnt="8">
        <dgm:presLayoutVars>
          <dgm:bulletEnabled val="1"/>
        </dgm:presLayoutVars>
      </dgm:prSet>
      <dgm:spPr/>
    </dgm:pt>
    <dgm:pt modelId="{C71F48B0-FFDE-4341-83D2-35F05BC39B5B}" type="pres">
      <dgm:prSet presAssocID="{A46B5288-BBCE-40D3-9B69-1D3183EA84F5}" presName="sibTrans" presStyleLbl="sibTrans2D1" presStyleIdx="4" presStyleCnt="8"/>
      <dgm:spPr/>
    </dgm:pt>
    <dgm:pt modelId="{28D3A9BC-D2E4-431C-A264-A43D465E55DA}" type="pres">
      <dgm:prSet presAssocID="{A46B5288-BBCE-40D3-9B69-1D3183EA84F5}" presName="connectorText" presStyleLbl="sibTrans2D1" presStyleIdx="4" presStyleCnt="8"/>
      <dgm:spPr/>
    </dgm:pt>
    <dgm:pt modelId="{AA68E243-53F2-40D2-BCC2-0821B649760D}" type="pres">
      <dgm:prSet presAssocID="{8B212610-E11C-491C-873B-3C1B0654B578}" presName="node" presStyleLbl="node1" presStyleIdx="5" presStyleCnt="8">
        <dgm:presLayoutVars>
          <dgm:bulletEnabled val="1"/>
        </dgm:presLayoutVars>
      </dgm:prSet>
      <dgm:spPr/>
    </dgm:pt>
    <dgm:pt modelId="{1BF2FDB6-C1B7-4928-93F3-D6E4987D6960}" type="pres">
      <dgm:prSet presAssocID="{38B8A638-340C-416F-A867-3FD4990B42F6}" presName="sibTrans" presStyleLbl="sibTrans2D1" presStyleIdx="5" presStyleCnt="8"/>
      <dgm:spPr/>
    </dgm:pt>
    <dgm:pt modelId="{3EAE0571-4821-4562-935D-6983FE6649D6}" type="pres">
      <dgm:prSet presAssocID="{38B8A638-340C-416F-A867-3FD4990B42F6}" presName="connectorText" presStyleLbl="sibTrans2D1" presStyleIdx="5" presStyleCnt="8"/>
      <dgm:spPr/>
    </dgm:pt>
    <dgm:pt modelId="{4311B082-F83B-496F-8DFA-87492F158C4F}" type="pres">
      <dgm:prSet presAssocID="{42C8D3B5-D188-45C6-B82C-CB45E3DF5F09}" presName="node" presStyleLbl="node1" presStyleIdx="6" presStyleCnt="8">
        <dgm:presLayoutVars>
          <dgm:bulletEnabled val="1"/>
        </dgm:presLayoutVars>
      </dgm:prSet>
      <dgm:spPr/>
    </dgm:pt>
    <dgm:pt modelId="{F94623FE-A0AE-4D02-8058-457F35CF4D65}" type="pres">
      <dgm:prSet presAssocID="{2E6EA972-C3ED-4403-BE76-BE4804DCDE38}" presName="sibTrans" presStyleLbl="sibTrans2D1" presStyleIdx="6" presStyleCnt="8"/>
      <dgm:spPr/>
    </dgm:pt>
    <dgm:pt modelId="{3414C272-0A59-49AC-8DE2-7007A7CF5627}" type="pres">
      <dgm:prSet presAssocID="{2E6EA972-C3ED-4403-BE76-BE4804DCDE38}" presName="connectorText" presStyleLbl="sibTrans2D1" presStyleIdx="6" presStyleCnt="8"/>
      <dgm:spPr/>
    </dgm:pt>
    <dgm:pt modelId="{DA06FC64-0F4B-4795-B37D-8712CC3DF517}" type="pres">
      <dgm:prSet presAssocID="{96FC098F-FD11-478A-936A-056C570DB790}" presName="node" presStyleLbl="node1" presStyleIdx="7" presStyleCnt="8">
        <dgm:presLayoutVars>
          <dgm:bulletEnabled val="1"/>
        </dgm:presLayoutVars>
      </dgm:prSet>
      <dgm:spPr/>
    </dgm:pt>
    <dgm:pt modelId="{BC660A3C-29D1-4FE4-A72E-E62E8D7DD27D}" type="pres">
      <dgm:prSet presAssocID="{246D49E4-8C2F-4B1E-B1CA-779D2177906E}" presName="sibTrans" presStyleLbl="sibTrans2D1" presStyleIdx="7" presStyleCnt="8"/>
      <dgm:spPr/>
    </dgm:pt>
    <dgm:pt modelId="{7302DFED-15C4-4F04-BE68-2EE5CEC8317E}" type="pres">
      <dgm:prSet presAssocID="{246D49E4-8C2F-4B1E-B1CA-779D2177906E}" presName="connectorText" presStyleLbl="sibTrans2D1" presStyleIdx="7" presStyleCnt="8"/>
      <dgm:spPr/>
    </dgm:pt>
  </dgm:ptLst>
  <dgm:cxnLst>
    <dgm:cxn modelId="{3AF81E3F-4293-4FAC-BF1D-726BB7D3711E}" type="presOf" srcId="{8F818D2D-F0AC-4F88-8798-9F61AA45C5BB}" destId="{65C5E23A-4E0B-4AA5-B09B-882FB85CC0DF}" srcOrd="0" destOrd="0" presId="urn:microsoft.com/office/officeart/2005/8/layout/cycle2"/>
    <dgm:cxn modelId="{BB94AF51-456A-4A10-A21C-E4267AD13DB6}" type="presOf" srcId="{8B212610-E11C-491C-873B-3C1B0654B578}" destId="{AA68E243-53F2-40D2-BCC2-0821B649760D}" srcOrd="0" destOrd="0" presId="urn:microsoft.com/office/officeart/2005/8/layout/cycle2"/>
    <dgm:cxn modelId="{915320CB-1288-4293-9A08-9F55C44A0D6F}" srcId="{FB8000AF-DBC9-4B85-A370-CBBB49DBF79A}" destId="{96FC098F-FD11-478A-936A-056C570DB790}" srcOrd="7" destOrd="0" parTransId="{096DE2E3-BEC2-412E-B087-2A21833ADB3D}" sibTransId="{246D49E4-8C2F-4B1E-B1CA-779D2177906E}"/>
    <dgm:cxn modelId="{40A8C0EC-3B4C-4955-B4C4-F6AC5950D4F1}" type="presOf" srcId="{42C8D3B5-D188-45C6-B82C-CB45E3DF5F09}" destId="{4311B082-F83B-496F-8DFA-87492F158C4F}" srcOrd="0" destOrd="0" presId="urn:microsoft.com/office/officeart/2005/8/layout/cycle2"/>
    <dgm:cxn modelId="{008741A4-D6ED-4D42-9513-7E1D776FCFD2}" type="presOf" srcId="{A46B5288-BBCE-40D3-9B69-1D3183EA84F5}" destId="{28D3A9BC-D2E4-431C-A264-A43D465E55DA}" srcOrd="1" destOrd="0" presId="urn:microsoft.com/office/officeart/2005/8/layout/cycle2"/>
    <dgm:cxn modelId="{B365F2FB-15FD-469F-B623-5545E8730D60}" type="presOf" srcId="{883BE5E4-0786-43F5-9B10-D7D74A23A75B}" destId="{CD5DC695-F4F8-4304-908C-6116FD3C9E7F}" srcOrd="0" destOrd="0" presId="urn:microsoft.com/office/officeart/2005/8/layout/cycle2"/>
    <dgm:cxn modelId="{C151F4AB-4B1E-411D-AEB8-3822D6F66D48}" type="presOf" srcId="{F51CC939-D538-4285-8E76-1DAC21598558}" destId="{001E18E7-267F-41BF-BCBC-D1697E4A7B1E}" srcOrd="0" destOrd="0" presId="urn:microsoft.com/office/officeart/2005/8/layout/cycle2"/>
    <dgm:cxn modelId="{3AF9A31C-4FF2-470E-BF1B-8EFEC9E99088}" srcId="{FB8000AF-DBC9-4B85-A370-CBBB49DBF79A}" destId="{8B212610-E11C-491C-873B-3C1B0654B578}" srcOrd="5" destOrd="0" parTransId="{A2521574-9B6A-4157-BD89-58508D3D174B}" sibTransId="{38B8A638-340C-416F-A867-3FD4990B42F6}"/>
    <dgm:cxn modelId="{1C0C55CF-F1A0-4CA2-97A2-85A5C99AD610}" type="presOf" srcId="{F9DBA3F9-8667-4361-9EB7-0E14A6FD1772}" destId="{1BA4C843-D979-475F-B76A-E6034FA07585}" srcOrd="0" destOrd="0" presId="urn:microsoft.com/office/officeart/2005/8/layout/cycle2"/>
    <dgm:cxn modelId="{40EDD07C-F2C8-4E49-B5C3-588CEE44192D}" type="presOf" srcId="{6B384308-50A3-4A0C-A76D-5CFD0F5137BB}" destId="{6D7EA994-7D73-4905-AC8C-061EC7A27252}" srcOrd="0" destOrd="0" presId="urn:microsoft.com/office/officeart/2005/8/layout/cycle2"/>
    <dgm:cxn modelId="{B7A692AB-C0CB-437B-BF8A-EFA037D7F726}" type="presOf" srcId="{F9DBA3F9-8667-4361-9EB7-0E14A6FD1772}" destId="{2048B12C-095D-4A62-A9EE-D263BE06ADFD}" srcOrd="1" destOrd="0" presId="urn:microsoft.com/office/officeart/2005/8/layout/cycle2"/>
    <dgm:cxn modelId="{0DCB9622-A658-4A09-A8D8-F0D5D36C64BE}" type="presOf" srcId="{2E6EA972-C3ED-4403-BE76-BE4804DCDE38}" destId="{3414C272-0A59-49AC-8DE2-7007A7CF5627}" srcOrd="1" destOrd="0" presId="urn:microsoft.com/office/officeart/2005/8/layout/cycle2"/>
    <dgm:cxn modelId="{CB63DAAC-C3CB-4278-870F-64BE7453724B}" type="presOf" srcId="{ACB9947E-0ED7-412B-B2C0-238554793848}" destId="{29D8B236-A64C-46C7-BD04-9855095B4578}" srcOrd="0" destOrd="0" presId="urn:microsoft.com/office/officeart/2005/8/layout/cycle2"/>
    <dgm:cxn modelId="{63D7A57F-6394-4418-AD47-A5F3FAD9EAB7}" type="presOf" srcId="{246D49E4-8C2F-4B1E-B1CA-779D2177906E}" destId="{7302DFED-15C4-4F04-BE68-2EE5CEC8317E}" srcOrd="1" destOrd="0" presId="urn:microsoft.com/office/officeart/2005/8/layout/cycle2"/>
    <dgm:cxn modelId="{DE709D84-ADD4-4430-9110-810A7C9A72CF}" type="presOf" srcId="{68248803-45E9-48DF-9CF4-5D0E5D52ABE1}" destId="{1C6BEDD1-01E3-4938-8E59-2D1011BF86ED}" srcOrd="0" destOrd="0" presId="urn:microsoft.com/office/officeart/2005/8/layout/cycle2"/>
    <dgm:cxn modelId="{4DD0A43E-7164-41D6-90D1-F5FF2191E8C5}" srcId="{FB8000AF-DBC9-4B85-A370-CBBB49DBF79A}" destId="{68248803-45E9-48DF-9CF4-5D0E5D52ABE1}" srcOrd="3" destOrd="0" parTransId="{3D58ECE2-0D89-45C4-BBB7-E886AAF0A839}" sibTransId="{ACB9947E-0ED7-412B-B2C0-238554793848}"/>
    <dgm:cxn modelId="{9A179D00-C638-4F9F-A24C-8EB64E7EED10}" srcId="{FB8000AF-DBC9-4B85-A370-CBBB49DBF79A}" destId="{6B384308-50A3-4A0C-A76D-5CFD0F5137BB}" srcOrd="4" destOrd="0" parTransId="{54C5B29A-F31F-4552-9404-893DD25EA735}" sibTransId="{A46B5288-BBCE-40D3-9B69-1D3183EA84F5}"/>
    <dgm:cxn modelId="{F0565675-6360-47C4-8A32-CD511BC5478D}" type="presOf" srcId="{883BE5E4-0786-43F5-9B10-D7D74A23A75B}" destId="{084E66C8-2331-4243-B0FC-D7559BF88D8E}" srcOrd="1" destOrd="0" presId="urn:microsoft.com/office/officeart/2005/8/layout/cycle2"/>
    <dgm:cxn modelId="{E4683E49-D8C1-434C-A5FF-110408F1B8DD}" type="presOf" srcId="{A46B5288-BBCE-40D3-9B69-1D3183EA84F5}" destId="{C71F48B0-FFDE-4341-83D2-35F05BC39B5B}" srcOrd="0" destOrd="0" presId="urn:microsoft.com/office/officeart/2005/8/layout/cycle2"/>
    <dgm:cxn modelId="{2756008F-839D-4D61-AA82-B473E191334B}" srcId="{FB8000AF-DBC9-4B85-A370-CBBB49DBF79A}" destId="{8F818D2D-F0AC-4F88-8798-9F61AA45C5BB}" srcOrd="1" destOrd="0" parTransId="{CDAA1DC3-0EAE-4559-B786-A15E443ECC58}" sibTransId="{883BE5E4-0786-43F5-9B10-D7D74A23A75B}"/>
    <dgm:cxn modelId="{9D6B35B7-5B26-4201-A3C6-D2636D29FEC7}" srcId="{FB8000AF-DBC9-4B85-A370-CBBB49DBF79A}" destId="{F51CC939-D538-4285-8E76-1DAC21598558}" srcOrd="2" destOrd="0" parTransId="{51D91B35-7A0D-4FA4-96C7-9C104F3A6C72}" sibTransId="{F9DBA3F9-8667-4361-9EB7-0E14A6FD1772}"/>
    <dgm:cxn modelId="{BE453E7F-2239-451F-8FF9-0B2FB6CE1887}" type="presOf" srcId="{246D49E4-8C2F-4B1E-B1CA-779D2177906E}" destId="{BC660A3C-29D1-4FE4-A72E-E62E8D7DD27D}" srcOrd="0" destOrd="0" presId="urn:microsoft.com/office/officeart/2005/8/layout/cycle2"/>
    <dgm:cxn modelId="{D6BFD0FE-99D9-41A3-B9CD-1FE1D90A0F9D}" type="presOf" srcId="{2015E4D6-D9A0-4628-B914-C45034CDE179}" destId="{CBC10CCC-982D-43E3-BF08-6A21CB7669AF}" srcOrd="0" destOrd="0" presId="urn:microsoft.com/office/officeart/2005/8/layout/cycle2"/>
    <dgm:cxn modelId="{9A71A3F0-6E88-4582-9F30-6568F2C72C16}" type="presOf" srcId="{38B8A638-340C-416F-A867-3FD4990B42F6}" destId="{1BF2FDB6-C1B7-4928-93F3-D6E4987D6960}" srcOrd="0" destOrd="0" presId="urn:microsoft.com/office/officeart/2005/8/layout/cycle2"/>
    <dgm:cxn modelId="{6AA0204D-CF16-45AE-A19D-9F622F8C2D32}" type="presOf" srcId="{96FC098F-FD11-478A-936A-056C570DB790}" destId="{DA06FC64-0F4B-4795-B37D-8712CC3DF517}" srcOrd="0" destOrd="0" presId="urn:microsoft.com/office/officeart/2005/8/layout/cycle2"/>
    <dgm:cxn modelId="{586C94F8-5A0A-4D38-AC2E-80D6E56A607F}" srcId="{FB8000AF-DBC9-4B85-A370-CBBB49DBF79A}" destId="{50C487F6-8142-484A-B178-F1EAB7DA0AA4}" srcOrd="0" destOrd="0" parTransId="{432D98EB-AB45-4FCB-827E-1DCE3C7A2EA0}" sibTransId="{2015E4D6-D9A0-4628-B914-C45034CDE179}"/>
    <dgm:cxn modelId="{3DF946DC-304F-4095-95FE-BB8B450380DD}" type="presOf" srcId="{50C487F6-8142-484A-B178-F1EAB7DA0AA4}" destId="{9AFF457C-3C2A-48D2-BDBF-6A041D506DCB}" srcOrd="0" destOrd="0" presId="urn:microsoft.com/office/officeart/2005/8/layout/cycle2"/>
    <dgm:cxn modelId="{19561359-F2D8-40DD-8C1D-35C609BB8F77}" type="presOf" srcId="{ACB9947E-0ED7-412B-B2C0-238554793848}" destId="{4EAD241E-BD81-4AAF-A960-C5163E9B828A}" srcOrd="1" destOrd="0" presId="urn:microsoft.com/office/officeart/2005/8/layout/cycle2"/>
    <dgm:cxn modelId="{C8ECEAE4-D4C0-4271-8313-095D17F545E0}" type="presOf" srcId="{FB8000AF-DBC9-4B85-A370-CBBB49DBF79A}" destId="{11A3277E-31BF-4D64-9F64-A1D328DC9477}" srcOrd="0" destOrd="0" presId="urn:microsoft.com/office/officeart/2005/8/layout/cycle2"/>
    <dgm:cxn modelId="{66DAEBDC-2A47-43F7-B394-CE7C2EE69160}" type="presOf" srcId="{2E6EA972-C3ED-4403-BE76-BE4804DCDE38}" destId="{F94623FE-A0AE-4D02-8058-457F35CF4D65}" srcOrd="0" destOrd="0" presId="urn:microsoft.com/office/officeart/2005/8/layout/cycle2"/>
    <dgm:cxn modelId="{29D06033-90F7-4CCE-B861-F49399C10DD4}" srcId="{FB8000AF-DBC9-4B85-A370-CBBB49DBF79A}" destId="{42C8D3B5-D188-45C6-B82C-CB45E3DF5F09}" srcOrd="6" destOrd="0" parTransId="{BFEAA05F-51D0-4720-88E1-C2B6C3A1891D}" sibTransId="{2E6EA972-C3ED-4403-BE76-BE4804DCDE38}"/>
    <dgm:cxn modelId="{146DC3B1-305A-43F7-AA47-1D178A3D65BA}" type="presOf" srcId="{2015E4D6-D9A0-4628-B914-C45034CDE179}" destId="{BADBEB74-89B0-4187-83BA-3811422D912F}" srcOrd="1" destOrd="0" presId="urn:microsoft.com/office/officeart/2005/8/layout/cycle2"/>
    <dgm:cxn modelId="{1B016D82-296F-4E61-AA82-C9C9D4F47CCB}" type="presOf" srcId="{38B8A638-340C-416F-A867-3FD4990B42F6}" destId="{3EAE0571-4821-4562-935D-6983FE6649D6}" srcOrd="1" destOrd="0" presId="urn:microsoft.com/office/officeart/2005/8/layout/cycle2"/>
    <dgm:cxn modelId="{8D9AA27B-C76C-43AE-9951-8DE2B7AD09C6}" type="presParOf" srcId="{11A3277E-31BF-4D64-9F64-A1D328DC9477}" destId="{9AFF457C-3C2A-48D2-BDBF-6A041D506DCB}" srcOrd="0" destOrd="0" presId="urn:microsoft.com/office/officeart/2005/8/layout/cycle2"/>
    <dgm:cxn modelId="{D175B29C-EE7E-440F-82CB-B04832ED5EF1}" type="presParOf" srcId="{11A3277E-31BF-4D64-9F64-A1D328DC9477}" destId="{CBC10CCC-982D-43E3-BF08-6A21CB7669AF}" srcOrd="1" destOrd="0" presId="urn:microsoft.com/office/officeart/2005/8/layout/cycle2"/>
    <dgm:cxn modelId="{47C682FB-0DFE-4D09-95CE-517FCC0E55C8}" type="presParOf" srcId="{CBC10CCC-982D-43E3-BF08-6A21CB7669AF}" destId="{BADBEB74-89B0-4187-83BA-3811422D912F}" srcOrd="0" destOrd="0" presId="urn:microsoft.com/office/officeart/2005/8/layout/cycle2"/>
    <dgm:cxn modelId="{DAF6BAF5-512A-468A-9AEA-E809B4F6BCBA}" type="presParOf" srcId="{11A3277E-31BF-4D64-9F64-A1D328DC9477}" destId="{65C5E23A-4E0B-4AA5-B09B-882FB85CC0DF}" srcOrd="2" destOrd="0" presId="urn:microsoft.com/office/officeart/2005/8/layout/cycle2"/>
    <dgm:cxn modelId="{E9AEFB86-BC62-4B7A-B955-6C016661B3C9}" type="presParOf" srcId="{11A3277E-31BF-4D64-9F64-A1D328DC9477}" destId="{CD5DC695-F4F8-4304-908C-6116FD3C9E7F}" srcOrd="3" destOrd="0" presId="urn:microsoft.com/office/officeart/2005/8/layout/cycle2"/>
    <dgm:cxn modelId="{6F72106D-85B9-4DC8-832E-5609965C6C84}" type="presParOf" srcId="{CD5DC695-F4F8-4304-908C-6116FD3C9E7F}" destId="{084E66C8-2331-4243-B0FC-D7559BF88D8E}" srcOrd="0" destOrd="0" presId="urn:microsoft.com/office/officeart/2005/8/layout/cycle2"/>
    <dgm:cxn modelId="{DBB1B2C6-3FA5-4EEB-8E54-3B67FD4BD5EC}" type="presParOf" srcId="{11A3277E-31BF-4D64-9F64-A1D328DC9477}" destId="{001E18E7-267F-41BF-BCBC-D1697E4A7B1E}" srcOrd="4" destOrd="0" presId="urn:microsoft.com/office/officeart/2005/8/layout/cycle2"/>
    <dgm:cxn modelId="{4DB5F819-C961-405F-8BC4-D7C28254018E}" type="presParOf" srcId="{11A3277E-31BF-4D64-9F64-A1D328DC9477}" destId="{1BA4C843-D979-475F-B76A-E6034FA07585}" srcOrd="5" destOrd="0" presId="urn:microsoft.com/office/officeart/2005/8/layout/cycle2"/>
    <dgm:cxn modelId="{20023CDF-75EE-471C-94F5-6C993F3FD144}" type="presParOf" srcId="{1BA4C843-D979-475F-B76A-E6034FA07585}" destId="{2048B12C-095D-4A62-A9EE-D263BE06ADFD}" srcOrd="0" destOrd="0" presId="urn:microsoft.com/office/officeart/2005/8/layout/cycle2"/>
    <dgm:cxn modelId="{F39DA079-3374-4395-BED4-C9C0D896AFAE}" type="presParOf" srcId="{11A3277E-31BF-4D64-9F64-A1D328DC9477}" destId="{1C6BEDD1-01E3-4938-8E59-2D1011BF86ED}" srcOrd="6" destOrd="0" presId="urn:microsoft.com/office/officeart/2005/8/layout/cycle2"/>
    <dgm:cxn modelId="{778D08BC-5FB9-4E3A-B8A3-2B9D7CD0B226}" type="presParOf" srcId="{11A3277E-31BF-4D64-9F64-A1D328DC9477}" destId="{29D8B236-A64C-46C7-BD04-9855095B4578}" srcOrd="7" destOrd="0" presId="urn:microsoft.com/office/officeart/2005/8/layout/cycle2"/>
    <dgm:cxn modelId="{BED0BD66-9D09-4924-98A3-AE037EBA4D60}" type="presParOf" srcId="{29D8B236-A64C-46C7-BD04-9855095B4578}" destId="{4EAD241E-BD81-4AAF-A960-C5163E9B828A}" srcOrd="0" destOrd="0" presId="urn:microsoft.com/office/officeart/2005/8/layout/cycle2"/>
    <dgm:cxn modelId="{C85F9B21-1BDB-4037-B116-4D59C5199A4A}" type="presParOf" srcId="{11A3277E-31BF-4D64-9F64-A1D328DC9477}" destId="{6D7EA994-7D73-4905-AC8C-061EC7A27252}" srcOrd="8" destOrd="0" presId="urn:microsoft.com/office/officeart/2005/8/layout/cycle2"/>
    <dgm:cxn modelId="{F56142F6-66BA-4E6E-827D-C90FC0E21089}" type="presParOf" srcId="{11A3277E-31BF-4D64-9F64-A1D328DC9477}" destId="{C71F48B0-FFDE-4341-83D2-35F05BC39B5B}" srcOrd="9" destOrd="0" presId="urn:microsoft.com/office/officeart/2005/8/layout/cycle2"/>
    <dgm:cxn modelId="{511B4EFE-9177-48FA-8707-47A12ACD21AD}" type="presParOf" srcId="{C71F48B0-FFDE-4341-83D2-35F05BC39B5B}" destId="{28D3A9BC-D2E4-431C-A264-A43D465E55DA}" srcOrd="0" destOrd="0" presId="urn:microsoft.com/office/officeart/2005/8/layout/cycle2"/>
    <dgm:cxn modelId="{64EB4832-869B-466D-BDC0-BA576FC00A6A}" type="presParOf" srcId="{11A3277E-31BF-4D64-9F64-A1D328DC9477}" destId="{AA68E243-53F2-40D2-BCC2-0821B649760D}" srcOrd="10" destOrd="0" presId="urn:microsoft.com/office/officeart/2005/8/layout/cycle2"/>
    <dgm:cxn modelId="{8A1EDEAB-5B7B-4F29-BB30-7A2DB76A7F12}" type="presParOf" srcId="{11A3277E-31BF-4D64-9F64-A1D328DC9477}" destId="{1BF2FDB6-C1B7-4928-93F3-D6E4987D6960}" srcOrd="11" destOrd="0" presId="urn:microsoft.com/office/officeart/2005/8/layout/cycle2"/>
    <dgm:cxn modelId="{5298C61B-71AA-4872-B880-A2191034F230}" type="presParOf" srcId="{1BF2FDB6-C1B7-4928-93F3-D6E4987D6960}" destId="{3EAE0571-4821-4562-935D-6983FE6649D6}" srcOrd="0" destOrd="0" presId="urn:microsoft.com/office/officeart/2005/8/layout/cycle2"/>
    <dgm:cxn modelId="{A3C7247A-FB46-4DC3-A7B1-55CC678182AD}" type="presParOf" srcId="{11A3277E-31BF-4D64-9F64-A1D328DC9477}" destId="{4311B082-F83B-496F-8DFA-87492F158C4F}" srcOrd="12" destOrd="0" presId="urn:microsoft.com/office/officeart/2005/8/layout/cycle2"/>
    <dgm:cxn modelId="{DCC9FFBF-3405-4E12-8132-3D0100F0FFFE}" type="presParOf" srcId="{11A3277E-31BF-4D64-9F64-A1D328DC9477}" destId="{F94623FE-A0AE-4D02-8058-457F35CF4D65}" srcOrd="13" destOrd="0" presId="urn:microsoft.com/office/officeart/2005/8/layout/cycle2"/>
    <dgm:cxn modelId="{2625D446-566A-4907-BB57-6911170E8B90}" type="presParOf" srcId="{F94623FE-A0AE-4D02-8058-457F35CF4D65}" destId="{3414C272-0A59-49AC-8DE2-7007A7CF5627}" srcOrd="0" destOrd="0" presId="urn:microsoft.com/office/officeart/2005/8/layout/cycle2"/>
    <dgm:cxn modelId="{35ACCC9C-C0E7-4440-889D-8FDA1768D95D}" type="presParOf" srcId="{11A3277E-31BF-4D64-9F64-A1D328DC9477}" destId="{DA06FC64-0F4B-4795-B37D-8712CC3DF517}" srcOrd="14" destOrd="0" presId="urn:microsoft.com/office/officeart/2005/8/layout/cycle2"/>
    <dgm:cxn modelId="{E089D2C1-EBC0-4C73-89A9-E695B9CE26A4}" type="presParOf" srcId="{11A3277E-31BF-4D64-9F64-A1D328DC9477}" destId="{BC660A3C-29D1-4FE4-A72E-E62E8D7DD27D}" srcOrd="15" destOrd="0" presId="urn:microsoft.com/office/officeart/2005/8/layout/cycle2"/>
    <dgm:cxn modelId="{7BECB97C-49EB-468C-8631-CFF13309F8AA}" type="presParOf" srcId="{BC660A3C-29D1-4FE4-A72E-E62E8D7DD27D}" destId="{7302DFED-15C4-4F04-BE68-2EE5CEC8317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577263-8385-440F-B73C-0C13F3AE3B0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D7FE815B-552C-4291-A0C5-A1DAB269EC5F}">
      <dgm:prSet phldrT="[Testo]"/>
      <dgm:spPr/>
      <dgm:t>
        <a:bodyPr/>
        <a:lstStyle/>
        <a:p>
          <a:r>
            <a:rPr lang="it-IT" dirty="0" smtClean="0"/>
            <a:t>Storiografia</a:t>
          </a:r>
          <a:endParaRPr lang="it-IT" dirty="0"/>
        </a:p>
      </dgm:t>
    </dgm:pt>
    <dgm:pt modelId="{E88C89E1-E6A9-4F37-A7B1-511171BC4D65}" type="parTrans" cxnId="{481110FC-6119-4718-8561-C66DD588C20A}">
      <dgm:prSet/>
      <dgm:spPr/>
      <dgm:t>
        <a:bodyPr/>
        <a:lstStyle/>
        <a:p>
          <a:endParaRPr lang="it-IT"/>
        </a:p>
      </dgm:t>
    </dgm:pt>
    <dgm:pt modelId="{64F36CFE-8880-4CD4-A97C-36B8F5C78C13}" type="sibTrans" cxnId="{481110FC-6119-4718-8561-C66DD588C20A}">
      <dgm:prSet/>
      <dgm:spPr/>
      <dgm:t>
        <a:bodyPr/>
        <a:lstStyle/>
        <a:p>
          <a:endParaRPr lang="it-IT"/>
        </a:p>
      </dgm:t>
    </dgm:pt>
    <dgm:pt modelId="{FF191452-4CC6-47FA-8D63-1863578CEC64}">
      <dgm:prSet phldrT="[Testo]"/>
      <dgm:spPr/>
      <dgm:t>
        <a:bodyPr/>
        <a:lstStyle/>
        <a:p>
          <a:r>
            <a:rPr lang="it-IT" dirty="0" smtClean="0"/>
            <a:t>Sociologia</a:t>
          </a:r>
          <a:endParaRPr lang="it-IT" dirty="0"/>
        </a:p>
      </dgm:t>
    </dgm:pt>
    <dgm:pt modelId="{85F18A17-E1E8-4FB2-823D-CBE36EA81403}" type="parTrans" cxnId="{E70821F7-C869-483C-8763-D12B83FCBCDC}">
      <dgm:prSet/>
      <dgm:spPr/>
      <dgm:t>
        <a:bodyPr/>
        <a:lstStyle/>
        <a:p>
          <a:endParaRPr lang="it-IT"/>
        </a:p>
      </dgm:t>
    </dgm:pt>
    <dgm:pt modelId="{E56B3BFF-BCCF-4F0C-B1B9-18F2141E0BF1}" type="sibTrans" cxnId="{E70821F7-C869-483C-8763-D12B83FCBCDC}">
      <dgm:prSet/>
      <dgm:spPr/>
      <dgm:t>
        <a:bodyPr/>
        <a:lstStyle/>
        <a:p>
          <a:endParaRPr lang="it-IT"/>
        </a:p>
      </dgm:t>
    </dgm:pt>
    <dgm:pt modelId="{56865696-1125-4EF8-95F0-DB50E2B8C995}">
      <dgm:prSet phldrT="[Testo]"/>
      <dgm:spPr/>
      <dgm:t>
        <a:bodyPr/>
        <a:lstStyle/>
        <a:p>
          <a:r>
            <a:rPr lang="it-IT" dirty="0" smtClean="0"/>
            <a:t>Antropologia</a:t>
          </a:r>
          <a:endParaRPr lang="it-IT" dirty="0"/>
        </a:p>
      </dgm:t>
    </dgm:pt>
    <dgm:pt modelId="{0BB4191D-33D9-47D6-882C-A22D7B7B0F3E}" type="parTrans" cxnId="{067A07D8-25F7-4216-8D29-F566F34D7759}">
      <dgm:prSet/>
      <dgm:spPr/>
      <dgm:t>
        <a:bodyPr/>
        <a:lstStyle/>
        <a:p>
          <a:endParaRPr lang="it-IT"/>
        </a:p>
      </dgm:t>
    </dgm:pt>
    <dgm:pt modelId="{ECCF713C-CB33-4C64-849A-27762CFEAE23}" type="sibTrans" cxnId="{067A07D8-25F7-4216-8D29-F566F34D7759}">
      <dgm:prSet/>
      <dgm:spPr/>
      <dgm:t>
        <a:bodyPr/>
        <a:lstStyle/>
        <a:p>
          <a:endParaRPr lang="it-IT"/>
        </a:p>
      </dgm:t>
    </dgm:pt>
    <dgm:pt modelId="{658FDA25-57D0-475A-BE21-8ECC2A0A39AA}" type="pres">
      <dgm:prSet presAssocID="{B3577263-8385-440F-B73C-0C13F3AE3B0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FDEFA8-AB8F-4B19-97ED-69E549A8CE7C}" type="pres">
      <dgm:prSet presAssocID="{D7FE815B-552C-4291-A0C5-A1DAB269EC5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242B75-40C7-4A05-8630-222359C96FDE}" type="pres">
      <dgm:prSet presAssocID="{D7FE815B-552C-4291-A0C5-A1DAB269EC5F}" presName="gear1srcNode" presStyleLbl="node1" presStyleIdx="0" presStyleCnt="3"/>
      <dgm:spPr/>
      <dgm:t>
        <a:bodyPr/>
        <a:lstStyle/>
        <a:p>
          <a:endParaRPr lang="it-IT"/>
        </a:p>
      </dgm:t>
    </dgm:pt>
    <dgm:pt modelId="{40823755-33C1-4E2F-B7C9-0CEEB1E55899}" type="pres">
      <dgm:prSet presAssocID="{D7FE815B-552C-4291-A0C5-A1DAB269EC5F}" presName="gear1dstNode" presStyleLbl="node1" presStyleIdx="0" presStyleCnt="3"/>
      <dgm:spPr/>
      <dgm:t>
        <a:bodyPr/>
        <a:lstStyle/>
        <a:p>
          <a:endParaRPr lang="it-IT"/>
        </a:p>
      </dgm:t>
    </dgm:pt>
    <dgm:pt modelId="{7154134C-574D-4EF2-A111-DF2002D48338}" type="pres">
      <dgm:prSet presAssocID="{FF191452-4CC6-47FA-8D63-1863578CEC6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3E27E2-965D-411A-833B-97E862BA0AB7}" type="pres">
      <dgm:prSet presAssocID="{FF191452-4CC6-47FA-8D63-1863578CEC64}" presName="gear2srcNode" presStyleLbl="node1" presStyleIdx="1" presStyleCnt="3"/>
      <dgm:spPr/>
      <dgm:t>
        <a:bodyPr/>
        <a:lstStyle/>
        <a:p>
          <a:endParaRPr lang="it-IT"/>
        </a:p>
      </dgm:t>
    </dgm:pt>
    <dgm:pt modelId="{7461EF06-4804-4DDD-9F2C-DC7596099014}" type="pres">
      <dgm:prSet presAssocID="{FF191452-4CC6-47FA-8D63-1863578CEC64}" presName="gear2dstNode" presStyleLbl="node1" presStyleIdx="1" presStyleCnt="3"/>
      <dgm:spPr/>
      <dgm:t>
        <a:bodyPr/>
        <a:lstStyle/>
        <a:p>
          <a:endParaRPr lang="it-IT"/>
        </a:p>
      </dgm:t>
    </dgm:pt>
    <dgm:pt modelId="{FE9E3950-EEB5-48E1-BD71-B2E86CE35A13}" type="pres">
      <dgm:prSet presAssocID="{56865696-1125-4EF8-95F0-DB50E2B8C995}" presName="gear3" presStyleLbl="node1" presStyleIdx="2" presStyleCnt="3"/>
      <dgm:spPr/>
      <dgm:t>
        <a:bodyPr/>
        <a:lstStyle/>
        <a:p>
          <a:endParaRPr lang="it-IT"/>
        </a:p>
      </dgm:t>
    </dgm:pt>
    <dgm:pt modelId="{0C989BAD-B3DF-48EE-A32A-E63450F4FD96}" type="pres">
      <dgm:prSet presAssocID="{56865696-1125-4EF8-95F0-DB50E2B8C99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1A5E04-A618-4165-8022-039F4239C46B}" type="pres">
      <dgm:prSet presAssocID="{56865696-1125-4EF8-95F0-DB50E2B8C995}" presName="gear3srcNode" presStyleLbl="node1" presStyleIdx="2" presStyleCnt="3"/>
      <dgm:spPr/>
      <dgm:t>
        <a:bodyPr/>
        <a:lstStyle/>
        <a:p>
          <a:endParaRPr lang="it-IT"/>
        </a:p>
      </dgm:t>
    </dgm:pt>
    <dgm:pt modelId="{1EAEC13D-9DA4-4E1E-831D-C80628FE751F}" type="pres">
      <dgm:prSet presAssocID="{56865696-1125-4EF8-95F0-DB50E2B8C995}" presName="gear3dstNode" presStyleLbl="node1" presStyleIdx="2" presStyleCnt="3"/>
      <dgm:spPr/>
      <dgm:t>
        <a:bodyPr/>
        <a:lstStyle/>
        <a:p>
          <a:endParaRPr lang="it-IT"/>
        </a:p>
      </dgm:t>
    </dgm:pt>
    <dgm:pt modelId="{73E13C68-C536-4B0A-AB98-B60BC913F213}" type="pres">
      <dgm:prSet presAssocID="{64F36CFE-8880-4CD4-A97C-36B8F5C78C13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8E274C55-12CC-4E61-A4FB-F0CE8044860E}" type="pres">
      <dgm:prSet presAssocID="{E56B3BFF-BCCF-4F0C-B1B9-18F2141E0BF1}" presName="connector2" presStyleLbl="sibTrans2D1" presStyleIdx="1" presStyleCnt="3" custAng="21287750" custLinFactNeighborX="873" custLinFactNeighborY="1241"/>
      <dgm:spPr/>
      <dgm:t>
        <a:bodyPr/>
        <a:lstStyle/>
        <a:p>
          <a:endParaRPr lang="it-IT"/>
        </a:p>
      </dgm:t>
    </dgm:pt>
    <dgm:pt modelId="{8FED5F04-A77E-4CEC-9967-ECD1018255DF}" type="pres">
      <dgm:prSet presAssocID="{ECCF713C-CB33-4C64-849A-27762CFEAE23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9D714AD2-B11B-4271-98F6-8EDBA4F9948A}" type="presOf" srcId="{D7FE815B-552C-4291-A0C5-A1DAB269EC5F}" destId="{C1242B75-40C7-4A05-8630-222359C96FDE}" srcOrd="1" destOrd="0" presId="urn:microsoft.com/office/officeart/2005/8/layout/gear1"/>
    <dgm:cxn modelId="{6A626904-4E7F-4994-9073-41D8FA712978}" type="presOf" srcId="{FF191452-4CC6-47FA-8D63-1863578CEC64}" destId="{7461EF06-4804-4DDD-9F2C-DC7596099014}" srcOrd="2" destOrd="0" presId="urn:microsoft.com/office/officeart/2005/8/layout/gear1"/>
    <dgm:cxn modelId="{6AB6E8D9-16DC-4C70-A3BE-9F6A9A7AEBE6}" type="presOf" srcId="{56865696-1125-4EF8-95F0-DB50E2B8C995}" destId="{651A5E04-A618-4165-8022-039F4239C46B}" srcOrd="2" destOrd="0" presId="urn:microsoft.com/office/officeart/2005/8/layout/gear1"/>
    <dgm:cxn modelId="{93826DD7-8B81-4F21-B368-FA0F2E1931ED}" type="presOf" srcId="{D7FE815B-552C-4291-A0C5-A1DAB269EC5F}" destId="{40823755-33C1-4E2F-B7C9-0CEEB1E55899}" srcOrd="2" destOrd="0" presId="urn:microsoft.com/office/officeart/2005/8/layout/gear1"/>
    <dgm:cxn modelId="{3F10BA8D-3F43-48C0-8A16-7C88C02B41BD}" type="presOf" srcId="{56865696-1125-4EF8-95F0-DB50E2B8C995}" destId="{0C989BAD-B3DF-48EE-A32A-E63450F4FD96}" srcOrd="1" destOrd="0" presId="urn:microsoft.com/office/officeart/2005/8/layout/gear1"/>
    <dgm:cxn modelId="{3058A974-3AF5-4A83-91C0-6C8180505863}" type="presOf" srcId="{56865696-1125-4EF8-95F0-DB50E2B8C995}" destId="{1EAEC13D-9DA4-4E1E-831D-C80628FE751F}" srcOrd="3" destOrd="0" presId="urn:microsoft.com/office/officeart/2005/8/layout/gear1"/>
    <dgm:cxn modelId="{13D67BA7-E970-46DA-AC13-3F193510B469}" type="presOf" srcId="{B3577263-8385-440F-B73C-0C13F3AE3B08}" destId="{658FDA25-57D0-475A-BE21-8ECC2A0A39AA}" srcOrd="0" destOrd="0" presId="urn:microsoft.com/office/officeart/2005/8/layout/gear1"/>
    <dgm:cxn modelId="{2BAB9720-C3F9-44FA-98F8-F6CC6A4F6AC7}" type="presOf" srcId="{64F36CFE-8880-4CD4-A97C-36B8F5C78C13}" destId="{73E13C68-C536-4B0A-AB98-B60BC913F213}" srcOrd="0" destOrd="0" presId="urn:microsoft.com/office/officeart/2005/8/layout/gear1"/>
    <dgm:cxn modelId="{4304B115-7875-436B-83C2-0646557EF93A}" type="presOf" srcId="{FF191452-4CC6-47FA-8D63-1863578CEC64}" destId="{7154134C-574D-4EF2-A111-DF2002D48338}" srcOrd="0" destOrd="0" presId="urn:microsoft.com/office/officeart/2005/8/layout/gear1"/>
    <dgm:cxn modelId="{4A7F0146-A487-44BB-9F8A-905A22BA5BAF}" type="presOf" srcId="{FF191452-4CC6-47FA-8D63-1863578CEC64}" destId="{3B3E27E2-965D-411A-833B-97E862BA0AB7}" srcOrd="1" destOrd="0" presId="urn:microsoft.com/office/officeart/2005/8/layout/gear1"/>
    <dgm:cxn modelId="{4B87FA2C-B972-4845-B5DE-0DEF6D7A7696}" type="presOf" srcId="{E56B3BFF-BCCF-4F0C-B1B9-18F2141E0BF1}" destId="{8E274C55-12CC-4E61-A4FB-F0CE8044860E}" srcOrd="0" destOrd="0" presId="urn:microsoft.com/office/officeart/2005/8/layout/gear1"/>
    <dgm:cxn modelId="{481110FC-6119-4718-8561-C66DD588C20A}" srcId="{B3577263-8385-440F-B73C-0C13F3AE3B08}" destId="{D7FE815B-552C-4291-A0C5-A1DAB269EC5F}" srcOrd="0" destOrd="0" parTransId="{E88C89E1-E6A9-4F37-A7B1-511171BC4D65}" sibTransId="{64F36CFE-8880-4CD4-A97C-36B8F5C78C13}"/>
    <dgm:cxn modelId="{E70821F7-C869-483C-8763-D12B83FCBCDC}" srcId="{B3577263-8385-440F-B73C-0C13F3AE3B08}" destId="{FF191452-4CC6-47FA-8D63-1863578CEC64}" srcOrd="1" destOrd="0" parTransId="{85F18A17-E1E8-4FB2-823D-CBE36EA81403}" sibTransId="{E56B3BFF-BCCF-4F0C-B1B9-18F2141E0BF1}"/>
    <dgm:cxn modelId="{CF81D77B-B342-4E26-835A-4ED2400BCFA8}" type="presOf" srcId="{56865696-1125-4EF8-95F0-DB50E2B8C995}" destId="{FE9E3950-EEB5-48E1-BD71-B2E86CE35A13}" srcOrd="0" destOrd="0" presId="urn:microsoft.com/office/officeart/2005/8/layout/gear1"/>
    <dgm:cxn modelId="{067A07D8-25F7-4216-8D29-F566F34D7759}" srcId="{B3577263-8385-440F-B73C-0C13F3AE3B08}" destId="{56865696-1125-4EF8-95F0-DB50E2B8C995}" srcOrd="2" destOrd="0" parTransId="{0BB4191D-33D9-47D6-882C-A22D7B7B0F3E}" sibTransId="{ECCF713C-CB33-4C64-849A-27762CFEAE23}"/>
    <dgm:cxn modelId="{64E3180E-EA00-4267-BB4C-979DA98234A4}" type="presOf" srcId="{ECCF713C-CB33-4C64-849A-27762CFEAE23}" destId="{8FED5F04-A77E-4CEC-9967-ECD1018255DF}" srcOrd="0" destOrd="0" presId="urn:microsoft.com/office/officeart/2005/8/layout/gear1"/>
    <dgm:cxn modelId="{C9D53E9C-8AAF-4E60-ABC2-9EC282594C7C}" type="presOf" srcId="{D7FE815B-552C-4291-A0C5-A1DAB269EC5F}" destId="{07FDEFA8-AB8F-4B19-97ED-69E549A8CE7C}" srcOrd="0" destOrd="0" presId="urn:microsoft.com/office/officeart/2005/8/layout/gear1"/>
    <dgm:cxn modelId="{1E154714-129F-44DF-A446-BA8426ACC9CF}" type="presParOf" srcId="{658FDA25-57D0-475A-BE21-8ECC2A0A39AA}" destId="{07FDEFA8-AB8F-4B19-97ED-69E549A8CE7C}" srcOrd="0" destOrd="0" presId="urn:microsoft.com/office/officeart/2005/8/layout/gear1"/>
    <dgm:cxn modelId="{B6978342-F1B2-43CF-9BB6-78C921BF3428}" type="presParOf" srcId="{658FDA25-57D0-475A-BE21-8ECC2A0A39AA}" destId="{C1242B75-40C7-4A05-8630-222359C96FDE}" srcOrd="1" destOrd="0" presId="urn:microsoft.com/office/officeart/2005/8/layout/gear1"/>
    <dgm:cxn modelId="{46AA4452-2E70-4F1B-BB37-8BB30DF46470}" type="presParOf" srcId="{658FDA25-57D0-475A-BE21-8ECC2A0A39AA}" destId="{40823755-33C1-4E2F-B7C9-0CEEB1E55899}" srcOrd="2" destOrd="0" presId="urn:microsoft.com/office/officeart/2005/8/layout/gear1"/>
    <dgm:cxn modelId="{194273D0-F545-4E5F-A13F-3978551A8A52}" type="presParOf" srcId="{658FDA25-57D0-475A-BE21-8ECC2A0A39AA}" destId="{7154134C-574D-4EF2-A111-DF2002D48338}" srcOrd="3" destOrd="0" presId="urn:microsoft.com/office/officeart/2005/8/layout/gear1"/>
    <dgm:cxn modelId="{662AC028-50EF-48FB-B431-2CB73EE72426}" type="presParOf" srcId="{658FDA25-57D0-475A-BE21-8ECC2A0A39AA}" destId="{3B3E27E2-965D-411A-833B-97E862BA0AB7}" srcOrd="4" destOrd="0" presId="urn:microsoft.com/office/officeart/2005/8/layout/gear1"/>
    <dgm:cxn modelId="{751D439C-B6FA-4929-BAE1-21905C83F619}" type="presParOf" srcId="{658FDA25-57D0-475A-BE21-8ECC2A0A39AA}" destId="{7461EF06-4804-4DDD-9F2C-DC7596099014}" srcOrd="5" destOrd="0" presId="urn:microsoft.com/office/officeart/2005/8/layout/gear1"/>
    <dgm:cxn modelId="{043E4FCA-55D3-4250-803F-A07C299127B3}" type="presParOf" srcId="{658FDA25-57D0-475A-BE21-8ECC2A0A39AA}" destId="{FE9E3950-EEB5-48E1-BD71-B2E86CE35A13}" srcOrd="6" destOrd="0" presId="urn:microsoft.com/office/officeart/2005/8/layout/gear1"/>
    <dgm:cxn modelId="{747573A7-E772-4EB7-B3F1-C537B27F2AC8}" type="presParOf" srcId="{658FDA25-57D0-475A-BE21-8ECC2A0A39AA}" destId="{0C989BAD-B3DF-48EE-A32A-E63450F4FD96}" srcOrd="7" destOrd="0" presId="urn:microsoft.com/office/officeart/2005/8/layout/gear1"/>
    <dgm:cxn modelId="{D47CA6E7-FBD1-49DF-A2B3-41CB7F0D2278}" type="presParOf" srcId="{658FDA25-57D0-475A-BE21-8ECC2A0A39AA}" destId="{651A5E04-A618-4165-8022-039F4239C46B}" srcOrd="8" destOrd="0" presId="urn:microsoft.com/office/officeart/2005/8/layout/gear1"/>
    <dgm:cxn modelId="{E5045EB2-E4F1-4F80-980A-64AC0F54A478}" type="presParOf" srcId="{658FDA25-57D0-475A-BE21-8ECC2A0A39AA}" destId="{1EAEC13D-9DA4-4E1E-831D-C80628FE751F}" srcOrd="9" destOrd="0" presId="urn:microsoft.com/office/officeart/2005/8/layout/gear1"/>
    <dgm:cxn modelId="{77D069E4-D85C-4BA4-9055-438C7F7AE6AF}" type="presParOf" srcId="{658FDA25-57D0-475A-BE21-8ECC2A0A39AA}" destId="{73E13C68-C536-4B0A-AB98-B60BC913F213}" srcOrd="10" destOrd="0" presId="urn:microsoft.com/office/officeart/2005/8/layout/gear1"/>
    <dgm:cxn modelId="{6379A431-1E9C-4DBE-AC2A-A6224A8B15F1}" type="presParOf" srcId="{658FDA25-57D0-475A-BE21-8ECC2A0A39AA}" destId="{8E274C55-12CC-4E61-A4FB-F0CE8044860E}" srcOrd="11" destOrd="0" presId="urn:microsoft.com/office/officeart/2005/8/layout/gear1"/>
    <dgm:cxn modelId="{E7DA4CEA-0C96-45DF-8B26-130E3163CD92}" type="presParOf" srcId="{658FDA25-57D0-475A-BE21-8ECC2A0A39AA}" destId="{8FED5F04-A77E-4CEC-9967-ECD1018255D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1C2C8F-1FA7-46C0-8CBD-20C1A8BEECF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1D7D45C-7100-4720-A31A-6E3D433351B4}">
      <dgm:prSet phldrT="[Testo]"/>
      <dgm:spPr/>
      <dgm:t>
        <a:bodyPr/>
        <a:lstStyle/>
        <a:p>
          <a:r>
            <a:rPr lang="it-IT" dirty="0" smtClean="0"/>
            <a:t>Cinotto</a:t>
          </a:r>
          <a:endParaRPr lang="it-IT" dirty="0"/>
        </a:p>
      </dgm:t>
    </dgm:pt>
    <dgm:pt modelId="{318D60BE-AFA5-42E3-8B4E-C7C9EE2E0187}" type="parTrans" cxnId="{91ACB6F6-267A-4F99-804E-994BAEF46047}">
      <dgm:prSet/>
      <dgm:spPr/>
      <dgm:t>
        <a:bodyPr/>
        <a:lstStyle/>
        <a:p>
          <a:endParaRPr lang="it-IT"/>
        </a:p>
      </dgm:t>
    </dgm:pt>
    <dgm:pt modelId="{1CB09728-9654-4163-BEBE-947D9E7FA313}" type="sibTrans" cxnId="{91ACB6F6-267A-4F99-804E-994BAEF46047}">
      <dgm:prSet/>
      <dgm:spPr/>
      <dgm:t>
        <a:bodyPr/>
        <a:lstStyle/>
        <a:p>
          <a:endParaRPr lang="it-IT"/>
        </a:p>
      </dgm:t>
    </dgm:pt>
    <dgm:pt modelId="{1567BE36-6008-459C-9226-F6539CC068E5}">
      <dgm:prSet phldrT="[Testo]"/>
      <dgm:spPr/>
      <dgm:t>
        <a:bodyPr/>
        <a:lstStyle/>
        <a:p>
          <a:r>
            <a:rPr lang="it-IT" dirty="0" smtClean="0"/>
            <a:t>Gabaccia</a:t>
          </a:r>
          <a:endParaRPr lang="it-IT" dirty="0"/>
        </a:p>
      </dgm:t>
    </dgm:pt>
    <dgm:pt modelId="{B5AD7EBB-C8B2-4B13-9F73-F9D9CA0F1505}" type="parTrans" cxnId="{F43AC5C4-DAC0-415B-BC8F-5AC530DDFDA4}">
      <dgm:prSet/>
      <dgm:spPr/>
      <dgm:t>
        <a:bodyPr/>
        <a:lstStyle/>
        <a:p>
          <a:endParaRPr lang="it-IT"/>
        </a:p>
      </dgm:t>
    </dgm:pt>
    <dgm:pt modelId="{7A931216-4854-4871-A181-F9D5A8B0C96E}" type="sibTrans" cxnId="{F43AC5C4-DAC0-415B-BC8F-5AC530DDFDA4}">
      <dgm:prSet/>
      <dgm:spPr/>
      <dgm:t>
        <a:bodyPr/>
        <a:lstStyle/>
        <a:p>
          <a:endParaRPr lang="it-IT"/>
        </a:p>
      </dgm:t>
    </dgm:pt>
    <dgm:pt modelId="{76A42E52-DC6C-4785-B7A5-C0F383E69389}">
      <dgm:prSet phldrT="[Testo]"/>
      <dgm:spPr/>
      <dgm:t>
        <a:bodyPr/>
        <a:lstStyle/>
        <a:p>
          <a:r>
            <a:rPr lang="it-IT" dirty="0" smtClean="0"/>
            <a:t>Vecoli</a:t>
          </a:r>
          <a:endParaRPr lang="it-IT" dirty="0"/>
        </a:p>
      </dgm:t>
    </dgm:pt>
    <dgm:pt modelId="{3533EE7F-507A-4D60-98AD-8328FDB41B14}" type="parTrans" cxnId="{83F88B31-00F4-49DF-AEB5-981B5156789E}">
      <dgm:prSet/>
      <dgm:spPr/>
      <dgm:t>
        <a:bodyPr/>
        <a:lstStyle/>
        <a:p>
          <a:endParaRPr lang="it-IT"/>
        </a:p>
      </dgm:t>
    </dgm:pt>
    <dgm:pt modelId="{2962F344-ABBD-4551-9F7B-ED299C4EB324}" type="sibTrans" cxnId="{83F88B31-00F4-49DF-AEB5-981B5156789E}">
      <dgm:prSet/>
      <dgm:spPr/>
      <dgm:t>
        <a:bodyPr/>
        <a:lstStyle/>
        <a:p>
          <a:endParaRPr lang="it-IT"/>
        </a:p>
      </dgm:t>
    </dgm:pt>
    <dgm:pt modelId="{6FB84A33-432D-4E9B-B69C-F3E7C51FBAB2}">
      <dgm:prSet phldrT="[Testo]"/>
      <dgm:spPr/>
      <dgm:t>
        <a:bodyPr/>
        <a:lstStyle/>
        <a:p>
          <a:r>
            <a:rPr lang="it-IT" dirty="0" smtClean="0"/>
            <a:t>Luconi</a:t>
          </a:r>
          <a:endParaRPr lang="it-IT" dirty="0"/>
        </a:p>
      </dgm:t>
    </dgm:pt>
    <dgm:pt modelId="{6EF11163-1C85-4937-A3F6-CC44D1D33614}" type="parTrans" cxnId="{A7DFDB3F-E6D8-442D-86C6-00507C410B46}">
      <dgm:prSet/>
      <dgm:spPr/>
      <dgm:t>
        <a:bodyPr/>
        <a:lstStyle/>
        <a:p>
          <a:endParaRPr lang="it-IT"/>
        </a:p>
      </dgm:t>
    </dgm:pt>
    <dgm:pt modelId="{BBE88491-923A-46FA-9766-9996044B3CA7}" type="sibTrans" cxnId="{A7DFDB3F-E6D8-442D-86C6-00507C410B46}">
      <dgm:prSet/>
      <dgm:spPr/>
      <dgm:t>
        <a:bodyPr/>
        <a:lstStyle/>
        <a:p>
          <a:endParaRPr lang="it-IT"/>
        </a:p>
      </dgm:t>
    </dgm:pt>
    <dgm:pt modelId="{C13CD99E-AF1B-49FF-ADB8-084F42C41218}">
      <dgm:prSet phldrT="[Testo]"/>
      <dgm:spPr/>
      <dgm:t>
        <a:bodyPr/>
        <a:lstStyle/>
        <a:p>
          <a:r>
            <a:rPr lang="it-IT" dirty="0" smtClean="0"/>
            <a:t>Pretelli</a:t>
          </a:r>
          <a:endParaRPr lang="it-IT" dirty="0"/>
        </a:p>
      </dgm:t>
    </dgm:pt>
    <dgm:pt modelId="{6686B6D5-60EB-4456-8636-4CCC27CA5A77}" type="parTrans" cxnId="{F9E194A5-ECD3-46BE-9021-7F529CF635EB}">
      <dgm:prSet/>
      <dgm:spPr/>
      <dgm:t>
        <a:bodyPr/>
        <a:lstStyle/>
        <a:p>
          <a:endParaRPr lang="it-IT"/>
        </a:p>
      </dgm:t>
    </dgm:pt>
    <dgm:pt modelId="{8D431A40-04E8-4017-8A47-76BC25362183}" type="sibTrans" cxnId="{F9E194A5-ECD3-46BE-9021-7F529CF635EB}">
      <dgm:prSet/>
      <dgm:spPr/>
      <dgm:t>
        <a:bodyPr/>
        <a:lstStyle/>
        <a:p>
          <a:endParaRPr lang="it-IT"/>
        </a:p>
      </dgm:t>
    </dgm:pt>
    <dgm:pt modelId="{7E9D4620-3CA9-4AE4-889E-5D7688D6F36F}">
      <dgm:prSet phldrT="[Testo]"/>
      <dgm:spPr/>
      <dgm:t>
        <a:bodyPr/>
        <a:lstStyle/>
        <a:p>
          <a:r>
            <a:rPr lang="it-IT" dirty="0" smtClean="0"/>
            <a:t>Fasce</a:t>
          </a:r>
          <a:endParaRPr lang="it-IT" dirty="0"/>
        </a:p>
      </dgm:t>
    </dgm:pt>
    <dgm:pt modelId="{9E06C474-77E9-4366-B91E-52663E21F7BF}" type="parTrans" cxnId="{5AE2BAFE-EAF4-4B52-8F3B-1B8F1CAF66B0}">
      <dgm:prSet/>
      <dgm:spPr/>
      <dgm:t>
        <a:bodyPr/>
        <a:lstStyle/>
        <a:p>
          <a:endParaRPr lang="it-IT"/>
        </a:p>
      </dgm:t>
    </dgm:pt>
    <dgm:pt modelId="{31C9138C-74C1-4F6E-A51C-3F5ECCE5AA87}" type="sibTrans" cxnId="{5AE2BAFE-EAF4-4B52-8F3B-1B8F1CAF66B0}">
      <dgm:prSet/>
      <dgm:spPr/>
      <dgm:t>
        <a:bodyPr/>
        <a:lstStyle/>
        <a:p>
          <a:endParaRPr lang="it-IT"/>
        </a:p>
      </dgm:t>
    </dgm:pt>
    <dgm:pt modelId="{088A3FA2-66AA-486D-9F94-5B3D39EBB14C}">
      <dgm:prSet phldrT="[Testo]"/>
      <dgm:spPr/>
      <dgm:t>
        <a:bodyPr/>
        <a:lstStyle/>
        <a:p>
          <a:r>
            <a:rPr lang="it-IT" dirty="0" smtClean="0"/>
            <a:t>Levenstein</a:t>
          </a:r>
          <a:endParaRPr lang="it-IT" dirty="0"/>
        </a:p>
      </dgm:t>
    </dgm:pt>
    <dgm:pt modelId="{E9262473-17B7-4649-B6B7-275514A99001}" type="parTrans" cxnId="{588E32C7-85C1-44D4-B486-FA7E7972EBC4}">
      <dgm:prSet/>
      <dgm:spPr/>
      <dgm:t>
        <a:bodyPr/>
        <a:lstStyle/>
        <a:p>
          <a:endParaRPr lang="it-IT"/>
        </a:p>
      </dgm:t>
    </dgm:pt>
    <dgm:pt modelId="{8584FDD7-4AE8-4005-897A-B8528F8C9DA2}" type="sibTrans" cxnId="{588E32C7-85C1-44D4-B486-FA7E7972EBC4}">
      <dgm:prSet/>
      <dgm:spPr/>
      <dgm:t>
        <a:bodyPr/>
        <a:lstStyle/>
        <a:p>
          <a:endParaRPr lang="it-IT"/>
        </a:p>
      </dgm:t>
    </dgm:pt>
    <dgm:pt modelId="{696A9777-AB1D-48B8-81B2-1154CA9E8278}">
      <dgm:prSet phldrT="[Testo]"/>
      <dgm:spPr/>
      <dgm:t>
        <a:bodyPr/>
        <a:lstStyle/>
        <a:p>
          <a:r>
            <a:rPr lang="it-IT" dirty="0" smtClean="0"/>
            <a:t>Lévi-Strauss</a:t>
          </a:r>
          <a:endParaRPr lang="it-IT" dirty="0"/>
        </a:p>
      </dgm:t>
    </dgm:pt>
    <dgm:pt modelId="{47C91E7A-30A5-4099-9A1E-1305A69828D2}" type="parTrans" cxnId="{110731AA-1739-4C28-B2C5-BA376432EDE4}">
      <dgm:prSet/>
      <dgm:spPr/>
      <dgm:t>
        <a:bodyPr/>
        <a:lstStyle/>
        <a:p>
          <a:endParaRPr lang="it-IT"/>
        </a:p>
      </dgm:t>
    </dgm:pt>
    <dgm:pt modelId="{6E94E0E6-CE59-40CA-AF60-D68DE978A0C3}" type="sibTrans" cxnId="{110731AA-1739-4C28-B2C5-BA376432EDE4}">
      <dgm:prSet/>
      <dgm:spPr/>
      <dgm:t>
        <a:bodyPr/>
        <a:lstStyle/>
        <a:p>
          <a:endParaRPr lang="it-IT"/>
        </a:p>
      </dgm:t>
    </dgm:pt>
    <dgm:pt modelId="{3815375D-F793-4352-91FF-7E416C20E4B8}">
      <dgm:prSet phldrT="[Testo]"/>
      <dgm:spPr/>
      <dgm:t>
        <a:bodyPr/>
        <a:lstStyle/>
        <a:p>
          <a:r>
            <a:rPr lang="it-IT" dirty="0" err="1" smtClean="0"/>
            <a:t>Zanoni</a:t>
          </a:r>
          <a:endParaRPr lang="it-IT" dirty="0"/>
        </a:p>
      </dgm:t>
    </dgm:pt>
    <dgm:pt modelId="{07FE1EBD-9F79-4EC0-B539-E81A0A250E77}" type="parTrans" cxnId="{60BCFC77-DC40-40AC-BEA0-FBC55D874043}">
      <dgm:prSet/>
      <dgm:spPr/>
      <dgm:t>
        <a:bodyPr/>
        <a:lstStyle/>
        <a:p>
          <a:endParaRPr lang="it-IT"/>
        </a:p>
      </dgm:t>
    </dgm:pt>
    <dgm:pt modelId="{D1E11469-23E1-458A-92D1-88E001AA0965}" type="sibTrans" cxnId="{60BCFC77-DC40-40AC-BEA0-FBC55D874043}">
      <dgm:prSet/>
      <dgm:spPr/>
      <dgm:t>
        <a:bodyPr/>
        <a:lstStyle/>
        <a:p>
          <a:endParaRPr lang="it-IT"/>
        </a:p>
      </dgm:t>
    </dgm:pt>
    <dgm:pt modelId="{8CA5B26D-59FE-4969-92F3-B417E536851C}">
      <dgm:prSet phldrT="[Testo]"/>
      <dgm:spPr/>
      <dgm:t>
        <a:bodyPr/>
        <a:lstStyle/>
        <a:p>
          <a:r>
            <a:rPr lang="it-IT" dirty="0" err="1" smtClean="0"/>
            <a:t>Choate</a:t>
          </a:r>
          <a:endParaRPr lang="it-IT" dirty="0"/>
        </a:p>
      </dgm:t>
    </dgm:pt>
    <dgm:pt modelId="{3F595E2A-6835-41F3-B40F-911DA96B3905}" type="parTrans" cxnId="{89BCD70A-9646-4CF6-A675-5EB291A12CC2}">
      <dgm:prSet/>
      <dgm:spPr/>
      <dgm:t>
        <a:bodyPr/>
        <a:lstStyle/>
        <a:p>
          <a:endParaRPr lang="it-IT"/>
        </a:p>
      </dgm:t>
    </dgm:pt>
    <dgm:pt modelId="{56C14A89-54F6-4A6E-85B7-A2074A0940D4}" type="sibTrans" cxnId="{89BCD70A-9646-4CF6-A675-5EB291A12CC2}">
      <dgm:prSet/>
      <dgm:spPr/>
      <dgm:t>
        <a:bodyPr/>
        <a:lstStyle/>
        <a:p>
          <a:endParaRPr lang="it-IT"/>
        </a:p>
      </dgm:t>
    </dgm:pt>
    <dgm:pt modelId="{14E5719E-AE71-4C24-A213-A0C167AFEE03}" type="pres">
      <dgm:prSet presAssocID="{9C1C2C8F-1FA7-46C0-8CBD-20C1A8BEEC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F902B38-FE08-4CD1-9CBF-9D11C8C5CC3E}" type="pres">
      <dgm:prSet presAssocID="{51D7D45C-7100-4720-A31A-6E3D433351B4}" presName="node" presStyleLbl="node1" presStyleIdx="0" presStyleCnt="10" custScaleX="87067" custScaleY="767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45CDC5-66D2-45FF-9D9F-C5F418F1AD28}" type="pres">
      <dgm:prSet presAssocID="{51D7D45C-7100-4720-A31A-6E3D433351B4}" presName="spNode" presStyleCnt="0"/>
      <dgm:spPr/>
    </dgm:pt>
    <dgm:pt modelId="{46231E93-21FC-4201-8A0F-13B7E7D02336}" type="pres">
      <dgm:prSet presAssocID="{1CB09728-9654-4163-BEBE-947D9E7FA313}" presName="sibTrans" presStyleLbl="sibTrans1D1" presStyleIdx="0" presStyleCnt="10"/>
      <dgm:spPr/>
      <dgm:t>
        <a:bodyPr/>
        <a:lstStyle/>
        <a:p>
          <a:endParaRPr lang="it-IT"/>
        </a:p>
      </dgm:t>
    </dgm:pt>
    <dgm:pt modelId="{F9A4AF70-BF41-4DC2-9D5B-F16D895225CE}" type="pres">
      <dgm:prSet presAssocID="{1567BE36-6008-459C-9226-F6539CC068E5}" presName="node" presStyleLbl="node1" presStyleIdx="1" presStyleCnt="10" custScaleX="86396" custScaleY="970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D208D6-8BA4-443A-B11D-177FC1147B47}" type="pres">
      <dgm:prSet presAssocID="{1567BE36-6008-459C-9226-F6539CC068E5}" presName="spNode" presStyleCnt="0"/>
      <dgm:spPr/>
    </dgm:pt>
    <dgm:pt modelId="{3E0375E4-A77C-4BA1-A450-F933948EA512}" type="pres">
      <dgm:prSet presAssocID="{7A931216-4854-4871-A181-F9D5A8B0C96E}" presName="sibTrans" presStyleLbl="sibTrans1D1" presStyleIdx="1" presStyleCnt="10"/>
      <dgm:spPr/>
      <dgm:t>
        <a:bodyPr/>
        <a:lstStyle/>
        <a:p>
          <a:endParaRPr lang="it-IT"/>
        </a:p>
      </dgm:t>
    </dgm:pt>
    <dgm:pt modelId="{CDBA653C-3454-4D34-9B56-ECCB48D1154F}" type="pres">
      <dgm:prSet presAssocID="{7E9D4620-3CA9-4AE4-889E-5D7688D6F36F}" presName="node" presStyleLbl="node1" presStyleIdx="2" presStyleCnt="10" custScaleX="86396" custScaleY="970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311A24-0000-40B7-9844-2738213F21C6}" type="pres">
      <dgm:prSet presAssocID="{7E9D4620-3CA9-4AE4-889E-5D7688D6F36F}" presName="spNode" presStyleCnt="0"/>
      <dgm:spPr/>
    </dgm:pt>
    <dgm:pt modelId="{9530684D-11FF-4F0D-A697-3975F8A61DCF}" type="pres">
      <dgm:prSet presAssocID="{31C9138C-74C1-4F6E-A51C-3F5ECCE5AA87}" presName="sibTrans" presStyleLbl="sibTrans1D1" presStyleIdx="2" presStyleCnt="10"/>
      <dgm:spPr/>
      <dgm:t>
        <a:bodyPr/>
        <a:lstStyle/>
        <a:p>
          <a:endParaRPr lang="it-IT"/>
        </a:p>
      </dgm:t>
    </dgm:pt>
    <dgm:pt modelId="{A0D96309-5C85-498E-B102-06FD42A4252B}" type="pres">
      <dgm:prSet presAssocID="{088A3FA2-66AA-486D-9F94-5B3D39EBB14C}" presName="node" presStyleLbl="node1" presStyleIdx="3" presStyleCnt="10" custScaleX="86396" custScaleY="970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8A6233-CB64-4544-871C-52D34F2D2556}" type="pres">
      <dgm:prSet presAssocID="{088A3FA2-66AA-486D-9F94-5B3D39EBB14C}" presName="spNode" presStyleCnt="0"/>
      <dgm:spPr/>
    </dgm:pt>
    <dgm:pt modelId="{A70B89CF-37B8-4B5E-B87A-7F3FDE93FBC7}" type="pres">
      <dgm:prSet presAssocID="{8584FDD7-4AE8-4005-897A-B8528F8C9DA2}" presName="sibTrans" presStyleLbl="sibTrans1D1" presStyleIdx="3" presStyleCnt="10"/>
      <dgm:spPr/>
      <dgm:t>
        <a:bodyPr/>
        <a:lstStyle/>
        <a:p>
          <a:endParaRPr lang="it-IT"/>
        </a:p>
      </dgm:t>
    </dgm:pt>
    <dgm:pt modelId="{21F9C5A8-BA1C-4083-984A-6B66FFF75C16}" type="pres">
      <dgm:prSet presAssocID="{76A42E52-DC6C-4785-B7A5-C0F383E69389}" presName="node" presStyleLbl="node1" presStyleIdx="4" presStyleCnt="10" custScaleX="76001" custScaleY="866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097BE2-4230-41F2-B0F8-DDBCADAB5B8B}" type="pres">
      <dgm:prSet presAssocID="{76A42E52-DC6C-4785-B7A5-C0F383E69389}" presName="spNode" presStyleCnt="0"/>
      <dgm:spPr/>
    </dgm:pt>
    <dgm:pt modelId="{95AED477-A463-4895-9C78-F9B761DB8164}" type="pres">
      <dgm:prSet presAssocID="{2962F344-ABBD-4551-9F7B-ED299C4EB324}" presName="sibTrans" presStyleLbl="sibTrans1D1" presStyleIdx="4" presStyleCnt="10"/>
      <dgm:spPr/>
      <dgm:t>
        <a:bodyPr/>
        <a:lstStyle/>
        <a:p>
          <a:endParaRPr lang="it-IT"/>
        </a:p>
      </dgm:t>
    </dgm:pt>
    <dgm:pt modelId="{D5B51BC4-D870-4309-A05A-B5180F0EBB4A}" type="pres">
      <dgm:prSet presAssocID="{6FB84A33-432D-4E9B-B69C-F3E7C51FBAB2}" presName="node" presStyleLbl="node1" presStyleIdx="5" presStyleCnt="10" custScaleX="85944" custScaleY="815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810E15-E664-4C8B-8307-480471617831}" type="pres">
      <dgm:prSet presAssocID="{6FB84A33-432D-4E9B-B69C-F3E7C51FBAB2}" presName="spNode" presStyleCnt="0"/>
      <dgm:spPr/>
    </dgm:pt>
    <dgm:pt modelId="{6800861B-9E31-44E2-9808-74F486545A3D}" type="pres">
      <dgm:prSet presAssocID="{BBE88491-923A-46FA-9766-9996044B3CA7}" presName="sibTrans" presStyleLbl="sibTrans1D1" presStyleIdx="5" presStyleCnt="10"/>
      <dgm:spPr/>
      <dgm:t>
        <a:bodyPr/>
        <a:lstStyle/>
        <a:p>
          <a:endParaRPr lang="it-IT"/>
        </a:p>
      </dgm:t>
    </dgm:pt>
    <dgm:pt modelId="{41D35701-C728-441C-BDA6-457083B4FCE5}" type="pres">
      <dgm:prSet presAssocID="{696A9777-AB1D-48B8-81B2-1154CA9E8278}" presName="node" presStyleLbl="node1" presStyleIdx="6" presStyleCnt="10" custScaleX="86396" custScaleY="970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C421B1-BE17-423A-A61E-84B80E4BCBA6}" type="pres">
      <dgm:prSet presAssocID="{696A9777-AB1D-48B8-81B2-1154CA9E8278}" presName="spNode" presStyleCnt="0"/>
      <dgm:spPr/>
    </dgm:pt>
    <dgm:pt modelId="{1953B7C1-E201-461F-BF26-CE8C1098A88E}" type="pres">
      <dgm:prSet presAssocID="{6E94E0E6-CE59-40CA-AF60-D68DE978A0C3}" presName="sibTrans" presStyleLbl="sibTrans1D1" presStyleIdx="6" presStyleCnt="10"/>
      <dgm:spPr/>
      <dgm:t>
        <a:bodyPr/>
        <a:lstStyle/>
        <a:p>
          <a:endParaRPr lang="it-IT"/>
        </a:p>
      </dgm:t>
    </dgm:pt>
    <dgm:pt modelId="{D693142E-252A-4274-8A84-D75906784149}" type="pres">
      <dgm:prSet presAssocID="{C13CD99E-AF1B-49FF-ADB8-084F42C41218}" presName="node" presStyleLbl="node1" presStyleIdx="7" presStyleCnt="10" custScaleX="75497" custScaleY="8422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A61F91-2C41-430D-AFA8-8B432420C80F}" type="pres">
      <dgm:prSet presAssocID="{C13CD99E-AF1B-49FF-ADB8-084F42C41218}" presName="spNode" presStyleCnt="0"/>
      <dgm:spPr/>
    </dgm:pt>
    <dgm:pt modelId="{31245A95-0794-4A80-913B-9938E783412D}" type="pres">
      <dgm:prSet presAssocID="{8D431A40-04E8-4017-8A47-76BC25362183}" presName="sibTrans" presStyleLbl="sibTrans1D1" presStyleIdx="7" presStyleCnt="10"/>
      <dgm:spPr/>
      <dgm:t>
        <a:bodyPr/>
        <a:lstStyle/>
        <a:p>
          <a:endParaRPr lang="it-IT"/>
        </a:p>
      </dgm:t>
    </dgm:pt>
    <dgm:pt modelId="{3DFA3C0B-3332-4F36-9286-0CA46CE25D26}" type="pres">
      <dgm:prSet presAssocID="{3815375D-F793-4352-91FF-7E416C20E4B8}" presName="node" presStyleLbl="node1" presStyleIdx="8" presStyleCnt="10" custScaleX="86396" custScaleY="970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E933A1-A2B5-4489-A6A1-644058DFCFF6}" type="pres">
      <dgm:prSet presAssocID="{3815375D-F793-4352-91FF-7E416C20E4B8}" presName="spNode" presStyleCnt="0"/>
      <dgm:spPr/>
    </dgm:pt>
    <dgm:pt modelId="{EBA96EBD-8B62-449B-A924-40683C7B64FA}" type="pres">
      <dgm:prSet presAssocID="{D1E11469-23E1-458A-92D1-88E001AA0965}" presName="sibTrans" presStyleLbl="sibTrans1D1" presStyleIdx="8" presStyleCnt="10"/>
      <dgm:spPr/>
      <dgm:t>
        <a:bodyPr/>
        <a:lstStyle/>
        <a:p>
          <a:endParaRPr lang="it-IT"/>
        </a:p>
      </dgm:t>
    </dgm:pt>
    <dgm:pt modelId="{EBDFFBB9-828D-438A-AA23-567BDB942D89}" type="pres">
      <dgm:prSet presAssocID="{8CA5B26D-59FE-4969-92F3-B417E536851C}" presName="node" presStyleLbl="node1" presStyleIdx="9" presStyleCnt="10" custScaleX="86396" custScaleY="970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B45A96-2052-41E6-B822-E61FC5694293}" type="pres">
      <dgm:prSet presAssocID="{8CA5B26D-59FE-4969-92F3-B417E536851C}" presName="spNode" presStyleCnt="0"/>
      <dgm:spPr/>
    </dgm:pt>
    <dgm:pt modelId="{5840252A-B751-4500-82B4-C56C5C9AF9D4}" type="pres">
      <dgm:prSet presAssocID="{56C14A89-54F6-4A6E-85B7-A2074A0940D4}" presName="sibTrans" presStyleLbl="sibTrans1D1" presStyleIdx="9" presStyleCnt="10"/>
      <dgm:spPr/>
      <dgm:t>
        <a:bodyPr/>
        <a:lstStyle/>
        <a:p>
          <a:endParaRPr lang="it-IT"/>
        </a:p>
      </dgm:t>
    </dgm:pt>
  </dgm:ptLst>
  <dgm:cxnLst>
    <dgm:cxn modelId="{39685120-3035-4ADE-A561-164F022D7BF8}" type="presOf" srcId="{7E9D4620-3CA9-4AE4-889E-5D7688D6F36F}" destId="{CDBA653C-3454-4D34-9B56-ECCB48D1154F}" srcOrd="0" destOrd="0" presId="urn:microsoft.com/office/officeart/2005/8/layout/cycle6"/>
    <dgm:cxn modelId="{7B26EBD4-97B3-424C-A20D-34DF56E2CB1D}" type="presOf" srcId="{1CB09728-9654-4163-BEBE-947D9E7FA313}" destId="{46231E93-21FC-4201-8A0F-13B7E7D02336}" srcOrd="0" destOrd="0" presId="urn:microsoft.com/office/officeart/2005/8/layout/cycle6"/>
    <dgm:cxn modelId="{1F2E7FDF-88B0-4DAC-BFD1-E5D638440AC5}" type="presOf" srcId="{C13CD99E-AF1B-49FF-ADB8-084F42C41218}" destId="{D693142E-252A-4274-8A84-D75906784149}" srcOrd="0" destOrd="0" presId="urn:microsoft.com/office/officeart/2005/8/layout/cycle6"/>
    <dgm:cxn modelId="{83F88B31-00F4-49DF-AEB5-981B5156789E}" srcId="{9C1C2C8F-1FA7-46C0-8CBD-20C1A8BEECF0}" destId="{76A42E52-DC6C-4785-B7A5-C0F383E69389}" srcOrd="4" destOrd="0" parTransId="{3533EE7F-507A-4D60-98AD-8328FDB41B14}" sibTransId="{2962F344-ABBD-4551-9F7B-ED299C4EB324}"/>
    <dgm:cxn modelId="{4723B33B-951E-49BB-849D-CB5157B297C4}" type="presOf" srcId="{D1E11469-23E1-458A-92D1-88E001AA0965}" destId="{EBA96EBD-8B62-449B-A924-40683C7B64FA}" srcOrd="0" destOrd="0" presId="urn:microsoft.com/office/officeart/2005/8/layout/cycle6"/>
    <dgm:cxn modelId="{5F8887A2-DBD4-4636-B6DD-701DC4AA06C3}" type="presOf" srcId="{31C9138C-74C1-4F6E-A51C-3F5ECCE5AA87}" destId="{9530684D-11FF-4F0D-A697-3975F8A61DCF}" srcOrd="0" destOrd="0" presId="urn:microsoft.com/office/officeart/2005/8/layout/cycle6"/>
    <dgm:cxn modelId="{91ACB6F6-267A-4F99-804E-994BAEF46047}" srcId="{9C1C2C8F-1FA7-46C0-8CBD-20C1A8BEECF0}" destId="{51D7D45C-7100-4720-A31A-6E3D433351B4}" srcOrd="0" destOrd="0" parTransId="{318D60BE-AFA5-42E3-8B4E-C7C9EE2E0187}" sibTransId="{1CB09728-9654-4163-BEBE-947D9E7FA313}"/>
    <dgm:cxn modelId="{60BCFC77-DC40-40AC-BEA0-FBC55D874043}" srcId="{9C1C2C8F-1FA7-46C0-8CBD-20C1A8BEECF0}" destId="{3815375D-F793-4352-91FF-7E416C20E4B8}" srcOrd="8" destOrd="0" parTransId="{07FE1EBD-9F79-4EC0-B539-E81A0A250E77}" sibTransId="{D1E11469-23E1-458A-92D1-88E001AA0965}"/>
    <dgm:cxn modelId="{1CE92672-7058-49F3-BF7E-3C04E70932EA}" type="presOf" srcId="{2962F344-ABBD-4551-9F7B-ED299C4EB324}" destId="{95AED477-A463-4895-9C78-F9B761DB8164}" srcOrd="0" destOrd="0" presId="urn:microsoft.com/office/officeart/2005/8/layout/cycle6"/>
    <dgm:cxn modelId="{08602874-44D6-4040-8F05-9004FB743773}" type="presOf" srcId="{BBE88491-923A-46FA-9766-9996044B3CA7}" destId="{6800861B-9E31-44E2-9808-74F486545A3D}" srcOrd="0" destOrd="0" presId="urn:microsoft.com/office/officeart/2005/8/layout/cycle6"/>
    <dgm:cxn modelId="{720DCCA6-2A80-440D-A9F0-51C3E3641603}" type="presOf" srcId="{8584FDD7-4AE8-4005-897A-B8528F8C9DA2}" destId="{A70B89CF-37B8-4B5E-B87A-7F3FDE93FBC7}" srcOrd="0" destOrd="0" presId="urn:microsoft.com/office/officeart/2005/8/layout/cycle6"/>
    <dgm:cxn modelId="{F519C65C-1C37-4452-A101-1D8BDE7E47D2}" type="presOf" srcId="{7A931216-4854-4871-A181-F9D5A8B0C96E}" destId="{3E0375E4-A77C-4BA1-A450-F933948EA512}" srcOrd="0" destOrd="0" presId="urn:microsoft.com/office/officeart/2005/8/layout/cycle6"/>
    <dgm:cxn modelId="{90D2E975-569D-4E65-81DF-ACCD91B490CE}" type="presOf" srcId="{8D431A40-04E8-4017-8A47-76BC25362183}" destId="{31245A95-0794-4A80-913B-9938E783412D}" srcOrd="0" destOrd="0" presId="urn:microsoft.com/office/officeart/2005/8/layout/cycle6"/>
    <dgm:cxn modelId="{70DA9E68-47AE-4EDB-97FA-A06A812676FD}" type="presOf" srcId="{51D7D45C-7100-4720-A31A-6E3D433351B4}" destId="{1F902B38-FE08-4CD1-9CBF-9D11C8C5CC3E}" srcOrd="0" destOrd="0" presId="urn:microsoft.com/office/officeart/2005/8/layout/cycle6"/>
    <dgm:cxn modelId="{89BCD70A-9646-4CF6-A675-5EB291A12CC2}" srcId="{9C1C2C8F-1FA7-46C0-8CBD-20C1A8BEECF0}" destId="{8CA5B26D-59FE-4969-92F3-B417E536851C}" srcOrd="9" destOrd="0" parTransId="{3F595E2A-6835-41F3-B40F-911DA96B3905}" sibTransId="{56C14A89-54F6-4A6E-85B7-A2074A0940D4}"/>
    <dgm:cxn modelId="{F43AC5C4-DAC0-415B-BC8F-5AC530DDFDA4}" srcId="{9C1C2C8F-1FA7-46C0-8CBD-20C1A8BEECF0}" destId="{1567BE36-6008-459C-9226-F6539CC068E5}" srcOrd="1" destOrd="0" parTransId="{B5AD7EBB-C8B2-4B13-9F73-F9D9CA0F1505}" sibTransId="{7A931216-4854-4871-A181-F9D5A8B0C96E}"/>
    <dgm:cxn modelId="{755672EF-24E7-449B-8F11-4A134D9CD433}" type="presOf" srcId="{8CA5B26D-59FE-4969-92F3-B417E536851C}" destId="{EBDFFBB9-828D-438A-AA23-567BDB942D89}" srcOrd="0" destOrd="0" presId="urn:microsoft.com/office/officeart/2005/8/layout/cycle6"/>
    <dgm:cxn modelId="{F9E194A5-ECD3-46BE-9021-7F529CF635EB}" srcId="{9C1C2C8F-1FA7-46C0-8CBD-20C1A8BEECF0}" destId="{C13CD99E-AF1B-49FF-ADB8-084F42C41218}" srcOrd="7" destOrd="0" parTransId="{6686B6D5-60EB-4456-8636-4CCC27CA5A77}" sibTransId="{8D431A40-04E8-4017-8A47-76BC25362183}"/>
    <dgm:cxn modelId="{14CB5EA0-5539-4D4B-A5CA-CD1F5B0FF6DB}" type="presOf" srcId="{56C14A89-54F6-4A6E-85B7-A2074A0940D4}" destId="{5840252A-B751-4500-82B4-C56C5C9AF9D4}" srcOrd="0" destOrd="0" presId="urn:microsoft.com/office/officeart/2005/8/layout/cycle6"/>
    <dgm:cxn modelId="{5AE2BAFE-EAF4-4B52-8F3B-1B8F1CAF66B0}" srcId="{9C1C2C8F-1FA7-46C0-8CBD-20C1A8BEECF0}" destId="{7E9D4620-3CA9-4AE4-889E-5D7688D6F36F}" srcOrd="2" destOrd="0" parTransId="{9E06C474-77E9-4366-B91E-52663E21F7BF}" sibTransId="{31C9138C-74C1-4F6E-A51C-3F5ECCE5AA87}"/>
    <dgm:cxn modelId="{588E32C7-85C1-44D4-B486-FA7E7972EBC4}" srcId="{9C1C2C8F-1FA7-46C0-8CBD-20C1A8BEECF0}" destId="{088A3FA2-66AA-486D-9F94-5B3D39EBB14C}" srcOrd="3" destOrd="0" parTransId="{E9262473-17B7-4649-B6B7-275514A99001}" sibTransId="{8584FDD7-4AE8-4005-897A-B8528F8C9DA2}"/>
    <dgm:cxn modelId="{72144C6C-AEB8-4123-A345-B0097332FD28}" type="presOf" srcId="{9C1C2C8F-1FA7-46C0-8CBD-20C1A8BEECF0}" destId="{14E5719E-AE71-4C24-A213-A0C167AFEE03}" srcOrd="0" destOrd="0" presId="urn:microsoft.com/office/officeart/2005/8/layout/cycle6"/>
    <dgm:cxn modelId="{7F91D9CD-B35D-4811-AC72-CCD7E28B7325}" type="presOf" srcId="{696A9777-AB1D-48B8-81B2-1154CA9E8278}" destId="{41D35701-C728-441C-BDA6-457083B4FCE5}" srcOrd="0" destOrd="0" presId="urn:microsoft.com/office/officeart/2005/8/layout/cycle6"/>
    <dgm:cxn modelId="{27C7AB68-E63B-412A-8E13-0129FDEB8A6F}" type="presOf" srcId="{6E94E0E6-CE59-40CA-AF60-D68DE978A0C3}" destId="{1953B7C1-E201-461F-BF26-CE8C1098A88E}" srcOrd="0" destOrd="0" presId="urn:microsoft.com/office/officeart/2005/8/layout/cycle6"/>
    <dgm:cxn modelId="{20D51334-687D-4E59-9D40-84D090850EA3}" type="presOf" srcId="{1567BE36-6008-459C-9226-F6539CC068E5}" destId="{F9A4AF70-BF41-4DC2-9D5B-F16D895225CE}" srcOrd="0" destOrd="0" presId="urn:microsoft.com/office/officeart/2005/8/layout/cycle6"/>
    <dgm:cxn modelId="{A7DFDB3F-E6D8-442D-86C6-00507C410B46}" srcId="{9C1C2C8F-1FA7-46C0-8CBD-20C1A8BEECF0}" destId="{6FB84A33-432D-4E9B-B69C-F3E7C51FBAB2}" srcOrd="5" destOrd="0" parTransId="{6EF11163-1C85-4937-A3F6-CC44D1D33614}" sibTransId="{BBE88491-923A-46FA-9766-9996044B3CA7}"/>
    <dgm:cxn modelId="{4462EC1D-1AFE-40FF-9AC6-A0A1175A70AD}" type="presOf" srcId="{088A3FA2-66AA-486D-9F94-5B3D39EBB14C}" destId="{A0D96309-5C85-498E-B102-06FD42A4252B}" srcOrd="0" destOrd="0" presId="urn:microsoft.com/office/officeart/2005/8/layout/cycle6"/>
    <dgm:cxn modelId="{110731AA-1739-4C28-B2C5-BA376432EDE4}" srcId="{9C1C2C8F-1FA7-46C0-8CBD-20C1A8BEECF0}" destId="{696A9777-AB1D-48B8-81B2-1154CA9E8278}" srcOrd="6" destOrd="0" parTransId="{47C91E7A-30A5-4099-9A1E-1305A69828D2}" sibTransId="{6E94E0E6-CE59-40CA-AF60-D68DE978A0C3}"/>
    <dgm:cxn modelId="{ADC6836A-AB00-4425-946F-5BD5C8A874BB}" type="presOf" srcId="{76A42E52-DC6C-4785-B7A5-C0F383E69389}" destId="{21F9C5A8-BA1C-4083-984A-6B66FFF75C16}" srcOrd="0" destOrd="0" presId="urn:microsoft.com/office/officeart/2005/8/layout/cycle6"/>
    <dgm:cxn modelId="{9D2FEF2B-CFF8-45E0-8F4A-17F5F60DD72C}" type="presOf" srcId="{3815375D-F793-4352-91FF-7E416C20E4B8}" destId="{3DFA3C0B-3332-4F36-9286-0CA46CE25D26}" srcOrd="0" destOrd="0" presId="urn:microsoft.com/office/officeart/2005/8/layout/cycle6"/>
    <dgm:cxn modelId="{7D09A2F1-95CF-4A81-AA5C-0E9F22AB3CE5}" type="presOf" srcId="{6FB84A33-432D-4E9B-B69C-F3E7C51FBAB2}" destId="{D5B51BC4-D870-4309-A05A-B5180F0EBB4A}" srcOrd="0" destOrd="0" presId="urn:microsoft.com/office/officeart/2005/8/layout/cycle6"/>
    <dgm:cxn modelId="{A56AA0E6-A5BA-45E4-BE3F-CA534A9EA9BE}" type="presParOf" srcId="{14E5719E-AE71-4C24-A213-A0C167AFEE03}" destId="{1F902B38-FE08-4CD1-9CBF-9D11C8C5CC3E}" srcOrd="0" destOrd="0" presId="urn:microsoft.com/office/officeart/2005/8/layout/cycle6"/>
    <dgm:cxn modelId="{D2D31AC0-82E1-4ED4-86CD-E6369BF18A28}" type="presParOf" srcId="{14E5719E-AE71-4C24-A213-A0C167AFEE03}" destId="{9145CDC5-66D2-45FF-9D9F-C5F418F1AD28}" srcOrd="1" destOrd="0" presId="urn:microsoft.com/office/officeart/2005/8/layout/cycle6"/>
    <dgm:cxn modelId="{8CE6F3EE-A197-4F08-AB6A-B3ECD7C2A369}" type="presParOf" srcId="{14E5719E-AE71-4C24-A213-A0C167AFEE03}" destId="{46231E93-21FC-4201-8A0F-13B7E7D02336}" srcOrd="2" destOrd="0" presId="urn:microsoft.com/office/officeart/2005/8/layout/cycle6"/>
    <dgm:cxn modelId="{4C82FDAD-092D-4761-B860-BB3A1FACBA33}" type="presParOf" srcId="{14E5719E-AE71-4C24-A213-A0C167AFEE03}" destId="{F9A4AF70-BF41-4DC2-9D5B-F16D895225CE}" srcOrd="3" destOrd="0" presId="urn:microsoft.com/office/officeart/2005/8/layout/cycle6"/>
    <dgm:cxn modelId="{E240D00C-9E00-4450-BC2E-E586ECF1E61B}" type="presParOf" srcId="{14E5719E-AE71-4C24-A213-A0C167AFEE03}" destId="{02D208D6-8BA4-443A-B11D-177FC1147B47}" srcOrd="4" destOrd="0" presId="urn:microsoft.com/office/officeart/2005/8/layout/cycle6"/>
    <dgm:cxn modelId="{9CCFD3C1-E8D4-47CD-BE0B-5D93608B5A1A}" type="presParOf" srcId="{14E5719E-AE71-4C24-A213-A0C167AFEE03}" destId="{3E0375E4-A77C-4BA1-A450-F933948EA512}" srcOrd="5" destOrd="0" presId="urn:microsoft.com/office/officeart/2005/8/layout/cycle6"/>
    <dgm:cxn modelId="{29EC4A6C-64D8-4336-8FB8-64B6A7F102B6}" type="presParOf" srcId="{14E5719E-AE71-4C24-A213-A0C167AFEE03}" destId="{CDBA653C-3454-4D34-9B56-ECCB48D1154F}" srcOrd="6" destOrd="0" presId="urn:microsoft.com/office/officeart/2005/8/layout/cycle6"/>
    <dgm:cxn modelId="{8808921D-92B2-421A-8671-34A2DF87E7A2}" type="presParOf" srcId="{14E5719E-AE71-4C24-A213-A0C167AFEE03}" destId="{BC311A24-0000-40B7-9844-2738213F21C6}" srcOrd="7" destOrd="0" presId="urn:microsoft.com/office/officeart/2005/8/layout/cycle6"/>
    <dgm:cxn modelId="{C2700666-7BE2-4B2D-81FA-86E8B1C8CADD}" type="presParOf" srcId="{14E5719E-AE71-4C24-A213-A0C167AFEE03}" destId="{9530684D-11FF-4F0D-A697-3975F8A61DCF}" srcOrd="8" destOrd="0" presId="urn:microsoft.com/office/officeart/2005/8/layout/cycle6"/>
    <dgm:cxn modelId="{E614B0E2-17EE-4715-AD4D-A170686D73A9}" type="presParOf" srcId="{14E5719E-AE71-4C24-A213-A0C167AFEE03}" destId="{A0D96309-5C85-498E-B102-06FD42A4252B}" srcOrd="9" destOrd="0" presId="urn:microsoft.com/office/officeart/2005/8/layout/cycle6"/>
    <dgm:cxn modelId="{06A4F1E7-F944-4339-95D8-C84A2FE5CE30}" type="presParOf" srcId="{14E5719E-AE71-4C24-A213-A0C167AFEE03}" destId="{A28A6233-CB64-4544-871C-52D34F2D2556}" srcOrd="10" destOrd="0" presId="urn:microsoft.com/office/officeart/2005/8/layout/cycle6"/>
    <dgm:cxn modelId="{345A52FF-F1A1-4B3A-B498-D1F76527458B}" type="presParOf" srcId="{14E5719E-AE71-4C24-A213-A0C167AFEE03}" destId="{A70B89CF-37B8-4B5E-B87A-7F3FDE93FBC7}" srcOrd="11" destOrd="0" presId="urn:microsoft.com/office/officeart/2005/8/layout/cycle6"/>
    <dgm:cxn modelId="{E33A907C-C808-4B96-AAE2-4D6188677031}" type="presParOf" srcId="{14E5719E-AE71-4C24-A213-A0C167AFEE03}" destId="{21F9C5A8-BA1C-4083-984A-6B66FFF75C16}" srcOrd="12" destOrd="0" presId="urn:microsoft.com/office/officeart/2005/8/layout/cycle6"/>
    <dgm:cxn modelId="{D4B2BFE6-518F-4D30-8632-04D3F1CFD672}" type="presParOf" srcId="{14E5719E-AE71-4C24-A213-A0C167AFEE03}" destId="{7C097BE2-4230-41F2-B0F8-DDBCADAB5B8B}" srcOrd="13" destOrd="0" presId="urn:microsoft.com/office/officeart/2005/8/layout/cycle6"/>
    <dgm:cxn modelId="{866E1BED-9245-4F09-93B8-F7192D0516AC}" type="presParOf" srcId="{14E5719E-AE71-4C24-A213-A0C167AFEE03}" destId="{95AED477-A463-4895-9C78-F9B761DB8164}" srcOrd="14" destOrd="0" presId="urn:microsoft.com/office/officeart/2005/8/layout/cycle6"/>
    <dgm:cxn modelId="{897D98DC-7CF0-4860-A125-2B34C03E4ECA}" type="presParOf" srcId="{14E5719E-AE71-4C24-A213-A0C167AFEE03}" destId="{D5B51BC4-D870-4309-A05A-B5180F0EBB4A}" srcOrd="15" destOrd="0" presId="urn:microsoft.com/office/officeart/2005/8/layout/cycle6"/>
    <dgm:cxn modelId="{18BBBD78-9729-4D58-80EE-41DBB647E9DC}" type="presParOf" srcId="{14E5719E-AE71-4C24-A213-A0C167AFEE03}" destId="{62810E15-E664-4C8B-8307-480471617831}" srcOrd="16" destOrd="0" presId="urn:microsoft.com/office/officeart/2005/8/layout/cycle6"/>
    <dgm:cxn modelId="{ACD1FA13-CD1F-43C3-ACC9-8465B761437C}" type="presParOf" srcId="{14E5719E-AE71-4C24-A213-A0C167AFEE03}" destId="{6800861B-9E31-44E2-9808-74F486545A3D}" srcOrd="17" destOrd="0" presId="urn:microsoft.com/office/officeart/2005/8/layout/cycle6"/>
    <dgm:cxn modelId="{C4F33ADF-CC83-458C-9427-62BFAA4A1764}" type="presParOf" srcId="{14E5719E-AE71-4C24-A213-A0C167AFEE03}" destId="{41D35701-C728-441C-BDA6-457083B4FCE5}" srcOrd="18" destOrd="0" presId="urn:microsoft.com/office/officeart/2005/8/layout/cycle6"/>
    <dgm:cxn modelId="{0BC43577-701B-4D31-82FD-88223AA23687}" type="presParOf" srcId="{14E5719E-AE71-4C24-A213-A0C167AFEE03}" destId="{0AC421B1-BE17-423A-A61E-84B80E4BCBA6}" srcOrd="19" destOrd="0" presId="urn:microsoft.com/office/officeart/2005/8/layout/cycle6"/>
    <dgm:cxn modelId="{88E65EFE-721C-4922-876A-E854A07BBB3F}" type="presParOf" srcId="{14E5719E-AE71-4C24-A213-A0C167AFEE03}" destId="{1953B7C1-E201-461F-BF26-CE8C1098A88E}" srcOrd="20" destOrd="0" presId="urn:microsoft.com/office/officeart/2005/8/layout/cycle6"/>
    <dgm:cxn modelId="{E670E123-897B-4A2D-BBD8-C8D7DAC8F953}" type="presParOf" srcId="{14E5719E-AE71-4C24-A213-A0C167AFEE03}" destId="{D693142E-252A-4274-8A84-D75906784149}" srcOrd="21" destOrd="0" presId="urn:microsoft.com/office/officeart/2005/8/layout/cycle6"/>
    <dgm:cxn modelId="{CDB1F7C8-AF17-401B-9C48-7DBCDBC9B4F3}" type="presParOf" srcId="{14E5719E-AE71-4C24-A213-A0C167AFEE03}" destId="{0CA61F91-2C41-430D-AFA8-8B432420C80F}" srcOrd="22" destOrd="0" presId="urn:microsoft.com/office/officeart/2005/8/layout/cycle6"/>
    <dgm:cxn modelId="{A09957E4-666E-4A7F-9D3B-B2AA9C383979}" type="presParOf" srcId="{14E5719E-AE71-4C24-A213-A0C167AFEE03}" destId="{31245A95-0794-4A80-913B-9938E783412D}" srcOrd="23" destOrd="0" presId="urn:microsoft.com/office/officeart/2005/8/layout/cycle6"/>
    <dgm:cxn modelId="{9EE8B6CB-F449-4698-8879-C77A4C9C49F7}" type="presParOf" srcId="{14E5719E-AE71-4C24-A213-A0C167AFEE03}" destId="{3DFA3C0B-3332-4F36-9286-0CA46CE25D26}" srcOrd="24" destOrd="0" presId="urn:microsoft.com/office/officeart/2005/8/layout/cycle6"/>
    <dgm:cxn modelId="{8170DE32-A32F-4C0C-B252-8FF37CB9C4D7}" type="presParOf" srcId="{14E5719E-AE71-4C24-A213-A0C167AFEE03}" destId="{1EE933A1-A2B5-4489-A6A1-644058DFCFF6}" srcOrd="25" destOrd="0" presId="urn:microsoft.com/office/officeart/2005/8/layout/cycle6"/>
    <dgm:cxn modelId="{A821D3B6-4AEC-4458-8516-E51085857CB1}" type="presParOf" srcId="{14E5719E-AE71-4C24-A213-A0C167AFEE03}" destId="{EBA96EBD-8B62-449B-A924-40683C7B64FA}" srcOrd="26" destOrd="0" presId="urn:microsoft.com/office/officeart/2005/8/layout/cycle6"/>
    <dgm:cxn modelId="{3A42D1CE-EEC1-4ECA-8E0D-FD03B9982391}" type="presParOf" srcId="{14E5719E-AE71-4C24-A213-A0C167AFEE03}" destId="{EBDFFBB9-828D-438A-AA23-567BDB942D89}" srcOrd="27" destOrd="0" presId="urn:microsoft.com/office/officeart/2005/8/layout/cycle6"/>
    <dgm:cxn modelId="{0E2F6C98-ABD2-4936-91FF-9D34DDBC5EED}" type="presParOf" srcId="{14E5719E-AE71-4C24-A213-A0C167AFEE03}" destId="{53B45A96-2052-41E6-B822-E61FC5694293}" srcOrd="28" destOrd="0" presId="urn:microsoft.com/office/officeart/2005/8/layout/cycle6"/>
    <dgm:cxn modelId="{167503D4-1662-42AA-AD41-9470AF0AA875}" type="presParOf" srcId="{14E5719E-AE71-4C24-A213-A0C167AFEE03}" destId="{5840252A-B751-4500-82B4-C56C5C9AF9D4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993BD0-866E-4AFF-9425-5416AFD143A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7DE141D-303D-44C0-8324-4FC6E207AEBB}">
      <dgm:prSet phldrT="[Testo]"/>
      <dgm:spPr/>
      <dgm:t>
        <a:bodyPr/>
        <a:lstStyle/>
        <a:p>
          <a:r>
            <a:rPr lang="it-IT" dirty="0" smtClean="0"/>
            <a:t>Migrante Temporaneo</a:t>
          </a:r>
          <a:endParaRPr lang="it-IT" dirty="0"/>
        </a:p>
      </dgm:t>
    </dgm:pt>
    <dgm:pt modelId="{5E271CA4-B787-490E-9ACE-C91E2BA28C54}" type="parTrans" cxnId="{06D9815A-4CE6-4A75-91B1-46530427E721}">
      <dgm:prSet/>
      <dgm:spPr/>
      <dgm:t>
        <a:bodyPr/>
        <a:lstStyle/>
        <a:p>
          <a:endParaRPr lang="it-IT"/>
        </a:p>
      </dgm:t>
    </dgm:pt>
    <dgm:pt modelId="{E5B09FAA-76D8-474A-A236-CB2FE7CEC070}" type="sibTrans" cxnId="{06D9815A-4CE6-4A75-91B1-46530427E721}">
      <dgm:prSet/>
      <dgm:spPr/>
      <dgm:t>
        <a:bodyPr/>
        <a:lstStyle/>
        <a:p>
          <a:endParaRPr lang="it-IT"/>
        </a:p>
      </dgm:t>
    </dgm:pt>
    <dgm:pt modelId="{9AEF63C0-E2D9-4ABD-932F-3C46A024BEBB}">
      <dgm:prSet phldrT="[Testo]"/>
      <dgm:spPr/>
      <dgm:t>
        <a:bodyPr/>
        <a:lstStyle/>
        <a:p>
          <a:r>
            <a:rPr lang="it-IT" dirty="0" smtClean="0"/>
            <a:t>Progetto economico familiare</a:t>
          </a:r>
          <a:endParaRPr lang="it-IT" dirty="0"/>
        </a:p>
      </dgm:t>
    </dgm:pt>
    <dgm:pt modelId="{32B36958-2381-4571-9213-55A0AC428673}" type="parTrans" cxnId="{FF3F3D5A-3B3F-43C7-957C-55AA01A61B83}">
      <dgm:prSet/>
      <dgm:spPr/>
      <dgm:t>
        <a:bodyPr/>
        <a:lstStyle/>
        <a:p>
          <a:endParaRPr lang="it-IT"/>
        </a:p>
      </dgm:t>
    </dgm:pt>
    <dgm:pt modelId="{8FFDD82E-5237-4B8F-8708-C10AF1543118}" type="sibTrans" cxnId="{FF3F3D5A-3B3F-43C7-957C-55AA01A61B83}">
      <dgm:prSet/>
      <dgm:spPr/>
      <dgm:t>
        <a:bodyPr/>
        <a:lstStyle/>
        <a:p>
          <a:endParaRPr lang="it-IT"/>
        </a:p>
      </dgm:t>
    </dgm:pt>
    <dgm:pt modelId="{19BB0C2D-4EFC-4C0E-A32C-E4A41209CED2}">
      <dgm:prSet phldrT="[Testo]"/>
      <dgm:spPr/>
      <dgm:t>
        <a:bodyPr/>
        <a:lstStyle/>
        <a:p>
          <a:r>
            <a:rPr lang="it-IT" dirty="0" smtClean="0"/>
            <a:t>Condizioni di vita orientate al massimo risparmio</a:t>
          </a:r>
          <a:endParaRPr lang="it-IT" dirty="0"/>
        </a:p>
      </dgm:t>
    </dgm:pt>
    <dgm:pt modelId="{2713F0A8-69FC-4849-8206-CA6AAF512ED3}" type="parTrans" cxnId="{28758444-09BD-4A37-BE29-B95CF71F6600}">
      <dgm:prSet/>
      <dgm:spPr/>
      <dgm:t>
        <a:bodyPr/>
        <a:lstStyle/>
        <a:p>
          <a:endParaRPr lang="it-IT"/>
        </a:p>
      </dgm:t>
    </dgm:pt>
    <dgm:pt modelId="{6046BEA1-CD7E-42B8-8365-3049D65F2173}" type="sibTrans" cxnId="{28758444-09BD-4A37-BE29-B95CF71F6600}">
      <dgm:prSet/>
      <dgm:spPr/>
      <dgm:t>
        <a:bodyPr/>
        <a:lstStyle/>
        <a:p>
          <a:endParaRPr lang="it-IT"/>
        </a:p>
      </dgm:t>
    </dgm:pt>
    <dgm:pt modelId="{399FC8B1-AF50-4EA1-BDE3-AB700955910C}">
      <dgm:prSet phldrT="[Testo]"/>
      <dgm:spPr/>
      <dgm:t>
        <a:bodyPr/>
        <a:lstStyle/>
        <a:p>
          <a:r>
            <a:rPr lang="it-IT" dirty="0" smtClean="0"/>
            <a:t>Lo sguardo dello Stato Italiano</a:t>
          </a:r>
          <a:endParaRPr lang="it-IT" dirty="0"/>
        </a:p>
      </dgm:t>
    </dgm:pt>
    <dgm:pt modelId="{10D0A9AC-EEF6-4C2B-8314-A48801ECE967}" type="parTrans" cxnId="{79A159C1-1F8F-43EB-B835-335BDC358B3E}">
      <dgm:prSet/>
      <dgm:spPr/>
      <dgm:t>
        <a:bodyPr/>
        <a:lstStyle/>
        <a:p>
          <a:endParaRPr lang="it-IT"/>
        </a:p>
      </dgm:t>
    </dgm:pt>
    <dgm:pt modelId="{8DD58B33-7A2F-40C5-B8B0-5E412AF14BCD}" type="sibTrans" cxnId="{79A159C1-1F8F-43EB-B835-335BDC358B3E}">
      <dgm:prSet/>
      <dgm:spPr/>
      <dgm:t>
        <a:bodyPr/>
        <a:lstStyle/>
        <a:p>
          <a:endParaRPr lang="it-IT"/>
        </a:p>
      </dgm:t>
    </dgm:pt>
    <dgm:pt modelId="{8C56FDD0-A17C-48B7-8D18-17897B898FAB}">
      <dgm:prSet phldrT="[Testo]"/>
      <dgm:spPr/>
      <dgm:t>
        <a:bodyPr/>
        <a:lstStyle/>
        <a:p>
          <a:r>
            <a:rPr lang="it-IT" dirty="0" smtClean="0"/>
            <a:t>Crescita di una struttura di servizi</a:t>
          </a:r>
          <a:endParaRPr lang="it-IT" dirty="0"/>
        </a:p>
      </dgm:t>
    </dgm:pt>
    <dgm:pt modelId="{71DEA1E8-E86D-489C-90B6-F94F96273890}" type="parTrans" cxnId="{72280110-C2B9-44F5-BC13-30A922EE11F0}">
      <dgm:prSet/>
      <dgm:spPr/>
      <dgm:t>
        <a:bodyPr/>
        <a:lstStyle/>
        <a:p>
          <a:endParaRPr lang="it-IT"/>
        </a:p>
      </dgm:t>
    </dgm:pt>
    <dgm:pt modelId="{7B6B3580-EBF5-42F3-B89E-D40164C7E9C9}" type="sibTrans" cxnId="{72280110-C2B9-44F5-BC13-30A922EE11F0}">
      <dgm:prSet/>
      <dgm:spPr/>
      <dgm:t>
        <a:bodyPr/>
        <a:lstStyle/>
        <a:p>
          <a:endParaRPr lang="it-IT"/>
        </a:p>
      </dgm:t>
    </dgm:pt>
    <dgm:pt modelId="{56B4DF55-2163-40F6-A63B-D8F701C2C809}">
      <dgm:prSet phldrT="[Testo]"/>
      <dgm:spPr/>
      <dgm:t>
        <a:bodyPr/>
        <a:lstStyle/>
        <a:p>
          <a:endParaRPr lang="it-IT"/>
        </a:p>
      </dgm:t>
    </dgm:pt>
    <dgm:pt modelId="{65F46524-B297-4F49-9F4A-87FF10DA240E}" type="parTrans" cxnId="{7B9B8203-EDE5-484A-B18B-5371A0432337}">
      <dgm:prSet/>
      <dgm:spPr/>
      <dgm:t>
        <a:bodyPr/>
        <a:lstStyle/>
        <a:p>
          <a:endParaRPr lang="it-IT"/>
        </a:p>
      </dgm:t>
    </dgm:pt>
    <dgm:pt modelId="{103FBF7B-803E-449C-8E3B-A5F080AFEF44}" type="sibTrans" cxnId="{7B9B8203-EDE5-484A-B18B-5371A0432337}">
      <dgm:prSet/>
      <dgm:spPr/>
      <dgm:t>
        <a:bodyPr/>
        <a:lstStyle/>
        <a:p>
          <a:endParaRPr lang="it-IT"/>
        </a:p>
      </dgm:t>
    </dgm:pt>
    <dgm:pt modelId="{226B9D25-7467-449F-8CCD-D4FED3B70DBE}" type="pres">
      <dgm:prSet presAssocID="{8F993BD0-866E-4AFF-9425-5416AFD143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82644FD-1235-4B6B-B393-E7542228E162}" type="pres">
      <dgm:prSet presAssocID="{F7DE141D-303D-44C0-8324-4FC6E207AEBB}" presName="centerShape" presStyleLbl="node0" presStyleIdx="0" presStyleCnt="1"/>
      <dgm:spPr/>
      <dgm:t>
        <a:bodyPr/>
        <a:lstStyle/>
        <a:p>
          <a:endParaRPr lang="it-IT"/>
        </a:p>
      </dgm:t>
    </dgm:pt>
    <dgm:pt modelId="{C53B0879-ECCD-45B4-94F2-DD97E1E7628F}" type="pres">
      <dgm:prSet presAssocID="{32B36958-2381-4571-9213-55A0AC428673}" presName="Name9" presStyleLbl="parChTrans1D2" presStyleIdx="0" presStyleCnt="4"/>
      <dgm:spPr/>
      <dgm:t>
        <a:bodyPr/>
        <a:lstStyle/>
        <a:p>
          <a:endParaRPr lang="it-IT"/>
        </a:p>
      </dgm:t>
    </dgm:pt>
    <dgm:pt modelId="{0BE50D98-291C-4612-9B7F-80F87BF33F49}" type="pres">
      <dgm:prSet presAssocID="{32B36958-2381-4571-9213-55A0AC428673}" presName="connTx" presStyleLbl="parChTrans1D2" presStyleIdx="0" presStyleCnt="4"/>
      <dgm:spPr/>
      <dgm:t>
        <a:bodyPr/>
        <a:lstStyle/>
        <a:p>
          <a:endParaRPr lang="it-IT"/>
        </a:p>
      </dgm:t>
    </dgm:pt>
    <dgm:pt modelId="{56EE8F99-C3E8-4B75-95CA-D294D035B020}" type="pres">
      <dgm:prSet presAssocID="{9AEF63C0-E2D9-4ABD-932F-3C46A024BE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FA58AF-77F8-43FB-B33F-954F80A5AE69}" type="pres">
      <dgm:prSet presAssocID="{2713F0A8-69FC-4849-8206-CA6AAF512ED3}" presName="Name9" presStyleLbl="parChTrans1D2" presStyleIdx="1" presStyleCnt="4"/>
      <dgm:spPr/>
      <dgm:t>
        <a:bodyPr/>
        <a:lstStyle/>
        <a:p>
          <a:endParaRPr lang="it-IT"/>
        </a:p>
      </dgm:t>
    </dgm:pt>
    <dgm:pt modelId="{49AFD417-A02E-4210-88AD-B9CDEEC10324}" type="pres">
      <dgm:prSet presAssocID="{2713F0A8-69FC-4849-8206-CA6AAF512ED3}" presName="connTx" presStyleLbl="parChTrans1D2" presStyleIdx="1" presStyleCnt="4"/>
      <dgm:spPr/>
      <dgm:t>
        <a:bodyPr/>
        <a:lstStyle/>
        <a:p>
          <a:endParaRPr lang="it-IT"/>
        </a:p>
      </dgm:t>
    </dgm:pt>
    <dgm:pt modelId="{AD221602-C4A9-4A0B-A6B0-BAAA5DF16537}" type="pres">
      <dgm:prSet presAssocID="{19BB0C2D-4EFC-4C0E-A32C-E4A41209CE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2C41C1-468D-45A2-BCFC-5DB407EEC826}" type="pres">
      <dgm:prSet presAssocID="{10D0A9AC-EEF6-4C2B-8314-A48801ECE967}" presName="Name9" presStyleLbl="parChTrans1D2" presStyleIdx="2" presStyleCnt="4"/>
      <dgm:spPr/>
      <dgm:t>
        <a:bodyPr/>
        <a:lstStyle/>
        <a:p>
          <a:endParaRPr lang="it-IT"/>
        </a:p>
      </dgm:t>
    </dgm:pt>
    <dgm:pt modelId="{8179AB63-C971-43B5-BB85-8BD381577577}" type="pres">
      <dgm:prSet presAssocID="{10D0A9AC-EEF6-4C2B-8314-A48801ECE967}" presName="connTx" presStyleLbl="parChTrans1D2" presStyleIdx="2" presStyleCnt="4"/>
      <dgm:spPr/>
      <dgm:t>
        <a:bodyPr/>
        <a:lstStyle/>
        <a:p>
          <a:endParaRPr lang="it-IT"/>
        </a:p>
      </dgm:t>
    </dgm:pt>
    <dgm:pt modelId="{F106EE5A-FC0C-4FA0-89AD-D4E6631B54EA}" type="pres">
      <dgm:prSet presAssocID="{399FC8B1-AF50-4EA1-BDE3-AB70095591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044A23-2BA7-4290-A7AE-B3A041C95795}" type="pres">
      <dgm:prSet presAssocID="{71DEA1E8-E86D-489C-90B6-F94F96273890}" presName="Name9" presStyleLbl="parChTrans1D2" presStyleIdx="3" presStyleCnt="4"/>
      <dgm:spPr/>
      <dgm:t>
        <a:bodyPr/>
        <a:lstStyle/>
        <a:p>
          <a:endParaRPr lang="it-IT"/>
        </a:p>
      </dgm:t>
    </dgm:pt>
    <dgm:pt modelId="{36F2AA32-6336-4245-A426-7AF58F9870DB}" type="pres">
      <dgm:prSet presAssocID="{71DEA1E8-E86D-489C-90B6-F94F96273890}" presName="connTx" presStyleLbl="parChTrans1D2" presStyleIdx="3" presStyleCnt="4"/>
      <dgm:spPr/>
      <dgm:t>
        <a:bodyPr/>
        <a:lstStyle/>
        <a:p>
          <a:endParaRPr lang="it-IT"/>
        </a:p>
      </dgm:t>
    </dgm:pt>
    <dgm:pt modelId="{226F98F2-24EF-40F8-A50B-59365F3D8501}" type="pres">
      <dgm:prSet presAssocID="{8C56FDD0-A17C-48B7-8D18-17897B898F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623EC29-7522-4C30-A1AE-DB5455E4967F}" type="presOf" srcId="{10D0A9AC-EEF6-4C2B-8314-A48801ECE967}" destId="{F82C41C1-468D-45A2-BCFC-5DB407EEC826}" srcOrd="0" destOrd="0" presId="urn:microsoft.com/office/officeart/2005/8/layout/radial1"/>
    <dgm:cxn modelId="{372F82AE-DC3C-4C07-83E5-306C7BDF988D}" type="presOf" srcId="{71DEA1E8-E86D-489C-90B6-F94F96273890}" destId="{36F2AA32-6336-4245-A426-7AF58F9870DB}" srcOrd="1" destOrd="0" presId="urn:microsoft.com/office/officeart/2005/8/layout/radial1"/>
    <dgm:cxn modelId="{FFDC627D-D6D6-44EB-BAEC-F17B455F6056}" type="presOf" srcId="{9AEF63C0-E2D9-4ABD-932F-3C46A024BEBB}" destId="{56EE8F99-C3E8-4B75-95CA-D294D035B020}" srcOrd="0" destOrd="0" presId="urn:microsoft.com/office/officeart/2005/8/layout/radial1"/>
    <dgm:cxn modelId="{EE4CB028-BAC4-45A1-A715-2CC01AE8C6D7}" type="presOf" srcId="{F7DE141D-303D-44C0-8324-4FC6E207AEBB}" destId="{782644FD-1235-4B6B-B393-E7542228E162}" srcOrd="0" destOrd="0" presId="urn:microsoft.com/office/officeart/2005/8/layout/radial1"/>
    <dgm:cxn modelId="{FF3F3D5A-3B3F-43C7-957C-55AA01A61B83}" srcId="{F7DE141D-303D-44C0-8324-4FC6E207AEBB}" destId="{9AEF63C0-E2D9-4ABD-932F-3C46A024BEBB}" srcOrd="0" destOrd="0" parTransId="{32B36958-2381-4571-9213-55A0AC428673}" sibTransId="{8FFDD82E-5237-4B8F-8708-C10AF1543118}"/>
    <dgm:cxn modelId="{06D9815A-4CE6-4A75-91B1-46530427E721}" srcId="{8F993BD0-866E-4AFF-9425-5416AFD143AC}" destId="{F7DE141D-303D-44C0-8324-4FC6E207AEBB}" srcOrd="0" destOrd="0" parTransId="{5E271CA4-B787-490E-9ACE-C91E2BA28C54}" sibTransId="{E5B09FAA-76D8-474A-A236-CB2FE7CEC070}"/>
    <dgm:cxn modelId="{79A159C1-1F8F-43EB-B835-335BDC358B3E}" srcId="{F7DE141D-303D-44C0-8324-4FC6E207AEBB}" destId="{399FC8B1-AF50-4EA1-BDE3-AB700955910C}" srcOrd="2" destOrd="0" parTransId="{10D0A9AC-EEF6-4C2B-8314-A48801ECE967}" sibTransId="{8DD58B33-7A2F-40C5-B8B0-5E412AF14BCD}"/>
    <dgm:cxn modelId="{F1A9BC34-D1C1-49E4-B460-2D7FA78EA4DA}" type="presOf" srcId="{10D0A9AC-EEF6-4C2B-8314-A48801ECE967}" destId="{8179AB63-C971-43B5-BB85-8BD381577577}" srcOrd="1" destOrd="0" presId="urn:microsoft.com/office/officeart/2005/8/layout/radial1"/>
    <dgm:cxn modelId="{EEB6382C-72F4-4B8B-A0FE-3320C8CC39CD}" type="presOf" srcId="{19BB0C2D-4EFC-4C0E-A32C-E4A41209CED2}" destId="{AD221602-C4A9-4A0B-A6B0-BAAA5DF16537}" srcOrd="0" destOrd="0" presId="urn:microsoft.com/office/officeart/2005/8/layout/radial1"/>
    <dgm:cxn modelId="{6912FFE2-5C7B-48D0-966C-77387E593FCA}" type="presOf" srcId="{399FC8B1-AF50-4EA1-BDE3-AB700955910C}" destId="{F106EE5A-FC0C-4FA0-89AD-D4E6631B54EA}" srcOrd="0" destOrd="0" presId="urn:microsoft.com/office/officeart/2005/8/layout/radial1"/>
    <dgm:cxn modelId="{7D2659E0-EAAC-4C33-82DE-9DAD97602ACD}" type="presOf" srcId="{32B36958-2381-4571-9213-55A0AC428673}" destId="{C53B0879-ECCD-45B4-94F2-DD97E1E7628F}" srcOrd="0" destOrd="0" presId="urn:microsoft.com/office/officeart/2005/8/layout/radial1"/>
    <dgm:cxn modelId="{AC667346-2070-4CC3-9613-54D118F8A386}" type="presOf" srcId="{71DEA1E8-E86D-489C-90B6-F94F96273890}" destId="{B0044A23-2BA7-4290-A7AE-B3A041C95795}" srcOrd="0" destOrd="0" presId="urn:microsoft.com/office/officeart/2005/8/layout/radial1"/>
    <dgm:cxn modelId="{72280110-C2B9-44F5-BC13-30A922EE11F0}" srcId="{F7DE141D-303D-44C0-8324-4FC6E207AEBB}" destId="{8C56FDD0-A17C-48B7-8D18-17897B898FAB}" srcOrd="3" destOrd="0" parTransId="{71DEA1E8-E86D-489C-90B6-F94F96273890}" sibTransId="{7B6B3580-EBF5-42F3-B89E-D40164C7E9C9}"/>
    <dgm:cxn modelId="{D0016DB8-320F-4D2A-8E25-9800388A216E}" type="presOf" srcId="{8C56FDD0-A17C-48B7-8D18-17897B898FAB}" destId="{226F98F2-24EF-40F8-A50B-59365F3D8501}" srcOrd="0" destOrd="0" presId="urn:microsoft.com/office/officeart/2005/8/layout/radial1"/>
    <dgm:cxn modelId="{5A964339-230F-4052-9B83-D1994C338E4E}" type="presOf" srcId="{32B36958-2381-4571-9213-55A0AC428673}" destId="{0BE50D98-291C-4612-9B7F-80F87BF33F49}" srcOrd="1" destOrd="0" presId="urn:microsoft.com/office/officeart/2005/8/layout/radial1"/>
    <dgm:cxn modelId="{13489962-C762-4FD8-A7FC-6516B235AC03}" type="presOf" srcId="{8F993BD0-866E-4AFF-9425-5416AFD143AC}" destId="{226B9D25-7467-449F-8CCD-D4FED3B70DBE}" srcOrd="0" destOrd="0" presId="urn:microsoft.com/office/officeart/2005/8/layout/radial1"/>
    <dgm:cxn modelId="{7B9B8203-EDE5-484A-B18B-5371A0432337}" srcId="{8F993BD0-866E-4AFF-9425-5416AFD143AC}" destId="{56B4DF55-2163-40F6-A63B-D8F701C2C809}" srcOrd="1" destOrd="0" parTransId="{65F46524-B297-4F49-9F4A-87FF10DA240E}" sibTransId="{103FBF7B-803E-449C-8E3B-A5F080AFEF44}"/>
    <dgm:cxn modelId="{28758444-09BD-4A37-BE29-B95CF71F6600}" srcId="{F7DE141D-303D-44C0-8324-4FC6E207AEBB}" destId="{19BB0C2D-4EFC-4C0E-A32C-E4A41209CED2}" srcOrd="1" destOrd="0" parTransId="{2713F0A8-69FC-4849-8206-CA6AAF512ED3}" sibTransId="{6046BEA1-CD7E-42B8-8365-3049D65F2173}"/>
    <dgm:cxn modelId="{80EA0FE6-E3F7-4BC2-BF23-41031233ACAE}" type="presOf" srcId="{2713F0A8-69FC-4849-8206-CA6AAF512ED3}" destId="{58FA58AF-77F8-43FB-B33F-954F80A5AE69}" srcOrd="0" destOrd="0" presId="urn:microsoft.com/office/officeart/2005/8/layout/radial1"/>
    <dgm:cxn modelId="{875A3F8B-3B2D-4FBB-A533-78D7663FDB90}" type="presOf" srcId="{2713F0A8-69FC-4849-8206-CA6AAF512ED3}" destId="{49AFD417-A02E-4210-88AD-B9CDEEC10324}" srcOrd="1" destOrd="0" presId="urn:microsoft.com/office/officeart/2005/8/layout/radial1"/>
    <dgm:cxn modelId="{3EE0C5D9-E70D-4A63-9037-5FB297F8A816}" type="presParOf" srcId="{226B9D25-7467-449F-8CCD-D4FED3B70DBE}" destId="{782644FD-1235-4B6B-B393-E7542228E162}" srcOrd="0" destOrd="0" presId="urn:microsoft.com/office/officeart/2005/8/layout/radial1"/>
    <dgm:cxn modelId="{F1728CC9-3CD7-47A0-815C-CDF6B0139CFF}" type="presParOf" srcId="{226B9D25-7467-449F-8CCD-D4FED3B70DBE}" destId="{C53B0879-ECCD-45B4-94F2-DD97E1E7628F}" srcOrd="1" destOrd="0" presId="urn:microsoft.com/office/officeart/2005/8/layout/radial1"/>
    <dgm:cxn modelId="{BBA60C8B-D4AC-49AF-BCA8-A6B9EBBE9E4C}" type="presParOf" srcId="{C53B0879-ECCD-45B4-94F2-DD97E1E7628F}" destId="{0BE50D98-291C-4612-9B7F-80F87BF33F49}" srcOrd="0" destOrd="0" presId="urn:microsoft.com/office/officeart/2005/8/layout/radial1"/>
    <dgm:cxn modelId="{7C5B1AB4-B2C0-43F9-A873-8ED06623503B}" type="presParOf" srcId="{226B9D25-7467-449F-8CCD-D4FED3B70DBE}" destId="{56EE8F99-C3E8-4B75-95CA-D294D035B020}" srcOrd="2" destOrd="0" presId="urn:microsoft.com/office/officeart/2005/8/layout/radial1"/>
    <dgm:cxn modelId="{16460B17-8DA5-46D3-9CC8-69F33F32BE71}" type="presParOf" srcId="{226B9D25-7467-449F-8CCD-D4FED3B70DBE}" destId="{58FA58AF-77F8-43FB-B33F-954F80A5AE69}" srcOrd="3" destOrd="0" presId="urn:microsoft.com/office/officeart/2005/8/layout/radial1"/>
    <dgm:cxn modelId="{115EAA6C-486C-45FF-AA89-7EDACC9F6E45}" type="presParOf" srcId="{58FA58AF-77F8-43FB-B33F-954F80A5AE69}" destId="{49AFD417-A02E-4210-88AD-B9CDEEC10324}" srcOrd="0" destOrd="0" presId="urn:microsoft.com/office/officeart/2005/8/layout/radial1"/>
    <dgm:cxn modelId="{F3534BC7-6CF0-4E8E-8DF8-1C3500AC1865}" type="presParOf" srcId="{226B9D25-7467-449F-8CCD-D4FED3B70DBE}" destId="{AD221602-C4A9-4A0B-A6B0-BAAA5DF16537}" srcOrd="4" destOrd="0" presId="urn:microsoft.com/office/officeart/2005/8/layout/radial1"/>
    <dgm:cxn modelId="{D2D12282-AE49-4C1B-9664-73DF6CC20285}" type="presParOf" srcId="{226B9D25-7467-449F-8CCD-D4FED3B70DBE}" destId="{F82C41C1-468D-45A2-BCFC-5DB407EEC826}" srcOrd="5" destOrd="0" presId="urn:microsoft.com/office/officeart/2005/8/layout/radial1"/>
    <dgm:cxn modelId="{1D5F70A9-1749-4322-95CF-C7325258C795}" type="presParOf" srcId="{F82C41C1-468D-45A2-BCFC-5DB407EEC826}" destId="{8179AB63-C971-43B5-BB85-8BD381577577}" srcOrd="0" destOrd="0" presId="urn:microsoft.com/office/officeart/2005/8/layout/radial1"/>
    <dgm:cxn modelId="{5C935320-98A4-43EB-961C-4FAF710BE961}" type="presParOf" srcId="{226B9D25-7467-449F-8CCD-D4FED3B70DBE}" destId="{F106EE5A-FC0C-4FA0-89AD-D4E6631B54EA}" srcOrd="6" destOrd="0" presId="urn:microsoft.com/office/officeart/2005/8/layout/radial1"/>
    <dgm:cxn modelId="{7E0946E8-4A27-46BC-BFA8-6905CB020A86}" type="presParOf" srcId="{226B9D25-7467-449F-8CCD-D4FED3B70DBE}" destId="{B0044A23-2BA7-4290-A7AE-B3A041C95795}" srcOrd="7" destOrd="0" presId="urn:microsoft.com/office/officeart/2005/8/layout/radial1"/>
    <dgm:cxn modelId="{CD8DDD5C-059B-4BDC-B1B9-9FF2F4944FDF}" type="presParOf" srcId="{B0044A23-2BA7-4290-A7AE-B3A041C95795}" destId="{36F2AA32-6336-4245-A426-7AF58F9870DB}" srcOrd="0" destOrd="0" presId="urn:microsoft.com/office/officeart/2005/8/layout/radial1"/>
    <dgm:cxn modelId="{033018CE-5209-441C-A322-B497FBD48424}" type="presParOf" srcId="{226B9D25-7467-449F-8CCD-D4FED3B70DBE}" destId="{226F98F2-24EF-40F8-A50B-59365F3D850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B023B0-EC0F-497C-A6C4-4BB9F999C29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6C4EC4-8D73-4CEC-A755-C2A99622383E}">
      <dgm:prSet phldrT="[Testo]"/>
      <dgm:spPr/>
      <dgm:t>
        <a:bodyPr/>
        <a:lstStyle/>
        <a:p>
          <a:pPr algn="ctr"/>
          <a:r>
            <a:rPr lang="it-IT" dirty="0" smtClean="0"/>
            <a:t>Migrante Definitivo</a:t>
          </a:r>
          <a:endParaRPr lang="it-IT" dirty="0"/>
        </a:p>
      </dgm:t>
    </dgm:pt>
    <dgm:pt modelId="{6EBD52A1-649C-40C2-991F-7E7986512746}" type="parTrans" cxnId="{ED3238B1-0481-4024-8A09-E556D2972E40}">
      <dgm:prSet/>
      <dgm:spPr/>
      <dgm:t>
        <a:bodyPr/>
        <a:lstStyle/>
        <a:p>
          <a:pPr algn="ctr"/>
          <a:endParaRPr lang="it-IT"/>
        </a:p>
      </dgm:t>
    </dgm:pt>
    <dgm:pt modelId="{A580976D-FC68-432A-A7F6-80BECA4AD3FB}" type="sibTrans" cxnId="{ED3238B1-0481-4024-8A09-E556D2972E40}">
      <dgm:prSet/>
      <dgm:spPr/>
      <dgm:t>
        <a:bodyPr/>
        <a:lstStyle/>
        <a:p>
          <a:pPr algn="ctr"/>
          <a:endParaRPr lang="it-IT"/>
        </a:p>
      </dgm:t>
    </dgm:pt>
    <dgm:pt modelId="{41416452-6D27-4D19-A3EB-6C005D4EBF98}">
      <dgm:prSet phldrT="[Testo]"/>
      <dgm:spPr/>
      <dgm:t>
        <a:bodyPr/>
        <a:lstStyle/>
        <a:p>
          <a:pPr algn="ctr"/>
          <a:r>
            <a:rPr lang="it-IT" dirty="0" smtClean="0"/>
            <a:t>Questioni generazionali</a:t>
          </a:r>
          <a:endParaRPr lang="it-IT" dirty="0"/>
        </a:p>
      </dgm:t>
    </dgm:pt>
    <dgm:pt modelId="{7EE35837-C55D-4573-BD19-DBF3EAA7F392}" type="parTrans" cxnId="{64354584-0F57-40E1-96F2-FF79BA626412}">
      <dgm:prSet/>
      <dgm:spPr/>
      <dgm:t>
        <a:bodyPr/>
        <a:lstStyle/>
        <a:p>
          <a:pPr algn="ctr"/>
          <a:endParaRPr lang="it-IT"/>
        </a:p>
      </dgm:t>
    </dgm:pt>
    <dgm:pt modelId="{3419812D-57B0-4024-AC33-3C544FDDC253}" type="sibTrans" cxnId="{64354584-0F57-40E1-96F2-FF79BA626412}">
      <dgm:prSet/>
      <dgm:spPr/>
      <dgm:t>
        <a:bodyPr/>
        <a:lstStyle/>
        <a:p>
          <a:pPr algn="ctr"/>
          <a:endParaRPr lang="it-IT"/>
        </a:p>
      </dgm:t>
    </dgm:pt>
    <dgm:pt modelId="{715FB56F-9A9F-47C2-991F-BA988AC2467B}">
      <dgm:prSet phldrT="[Testo]"/>
      <dgm:spPr/>
      <dgm:t>
        <a:bodyPr/>
        <a:lstStyle/>
        <a:p>
          <a:pPr algn="ctr"/>
          <a:r>
            <a:rPr lang="it-IT" dirty="0" smtClean="0"/>
            <a:t>Questioni di genere</a:t>
          </a:r>
          <a:endParaRPr lang="it-IT" dirty="0"/>
        </a:p>
      </dgm:t>
    </dgm:pt>
    <dgm:pt modelId="{082327AF-81C4-42DA-8537-F1DDE7904217}" type="parTrans" cxnId="{6E993B38-EBD7-4DE4-8311-0D2257CA7F08}">
      <dgm:prSet/>
      <dgm:spPr/>
      <dgm:t>
        <a:bodyPr/>
        <a:lstStyle/>
        <a:p>
          <a:pPr algn="ctr"/>
          <a:endParaRPr lang="it-IT"/>
        </a:p>
      </dgm:t>
    </dgm:pt>
    <dgm:pt modelId="{0F25B5F7-CD20-49B7-8148-67F4E930987A}" type="sibTrans" cxnId="{6E993B38-EBD7-4DE4-8311-0D2257CA7F08}">
      <dgm:prSet/>
      <dgm:spPr/>
      <dgm:t>
        <a:bodyPr/>
        <a:lstStyle/>
        <a:p>
          <a:pPr algn="ctr"/>
          <a:endParaRPr lang="it-IT"/>
        </a:p>
      </dgm:t>
    </dgm:pt>
    <dgm:pt modelId="{363746CF-24D9-4774-8D35-94ED2C826493}">
      <dgm:prSet phldrT="[Testo]"/>
      <dgm:spPr/>
      <dgm:t>
        <a:bodyPr/>
        <a:lstStyle/>
        <a:p>
          <a:pPr algn="ctr"/>
          <a:r>
            <a:rPr lang="it-IT" dirty="0" smtClean="0"/>
            <a:t>Relazioni con gli altri gruppi delle grandi città</a:t>
          </a:r>
          <a:endParaRPr lang="it-IT" dirty="0"/>
        </a:p>
      </dgm:t>
    </dgm:pt>
    <dgm:pt modelId="{C2B87773-4683-4641-A436-9ED7D10389F4}" type="parTrans" cxnId="{0A444BA1-5796-4F46-B77E-145E0A011369}">
      <dgm:prSet/>
      <dgm:spPr/>
      <dgm:t>
        <a:bodyPr/>
        <a:lstStyle/>
        <a:p>
          <a:pPr algn="ctr"/>
          <a:endParaRPr lang="it-IT"/>
        </a:p>
      </dgm:t>
    </dgm:pt>
    <dgm:pt modelId="{18DD61DF-CAA4-4823-B24C-14761FC0694F}" type="sibTrans" cxnId="{0A444BA1-5796-4F46-B77E-145E0A011369}">
      <dgm:prSet/>
      <dgm:spPr/>
      <dgm:t>
        <a:bodyPr/>
        <a:lstStyle/>
        <a:p>
          <a:pPr algn="ctr"/>
          <a:endParaRPr lang="it-IT"/>
        </a:p>
      </dgm:t>
    </dgm:pt>
    <dgm:pt modelId="{E51FD67A-E2B1-4EB4-BD41-0BD931631DB8}">
      <dgm:prSet phldrT="[Testo]"/>
      <dgm:spPr/>
      <dgm:t>
        <a:bodyPr/>
        <a:lstStyle/>
        <a:p>
          <a:pPr algn="ctr"/>
          <a:r>
            <a:rPr lang="it-IT" dirty="0" smtClean="0"/>
            <a:t>Rapporto con la madrepatria e il fascismo</a:t>
          </a:r>
          <a:endParaRPr lang="it-IT" dirty="0"/>
        </a:p>
      </dgm:t>
    </dgm:pt>
    <dgm:pt modelId="{49E7D753-B1A5-4919-902C-342A317FD5C6}" type="parTrans" cxnId="{3D09CB30-4A34-4DF5-A38E-E089D1FD7848}">
      <dgm:prSet/>
      <dgm:spPr/>
      <dgm:t>
        <a:bodyPr/>
        <a:lstStyle/>
        <a:p>
          <a:pPr algn="ctr"/>
          <a:endParaRPr lang="it-IT"/>
        </a:p>
      </dgm:t>
    </dgm:pt>
    <dgm:pt modelId="{6D3B9D07-B5D4-4C3D-9002-20C631B48BDB}" type="sibTrans" cxnId="{3D09CB30-4A34-4DF5-A38E-E089D1FD7848}">
      <dgm:prSet/>
      <dgm:spPr/>
      <dgm:t>
        <a:bodyPr/>
        <a:lstStyle/>
        <a:p>
          <a:pPr algn="ctr"/>
          <a:endParaRPr lang="it-IT"/>
        </a:p>
      </dgm:t>
    </dgm:pt>
    <dgm:pt modelId="{F9B7FB6F-30F4-43A0-B47E-3E09A28B2A29}" type="pres">
      <dgm:prSet presAssocID="{EDB023B0-EC0F-497C-A6C4-4BB9F999C2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2341AC3-D47D-4D8C-8344-1C1011FACBC7}" type="pres">
      <dgm:prSet presAssocID="{B16C4EC4-8D73-4CEC-A755-C2A99622383E}" presName="centerShape" presStyleLbl="node0" presStyleIdx="0" presStyleCnt="1"/>
      <dgm:spPr/>
      <dgm:t>
        <a:bodyPr/>
        <a:lstStyle/>
        <a:p>
          <a:endParaRPr lang="it-IT"/>
        </a:p>
      </dgm:t>
    </dgm:pt>
    <dgm:pt modelId="{23E961CA-AE78-4AEB-BFE2-5C933D5C9BD1}" type="pres">
      <dgm:prSet presAssocID="{7EE35837-C55D-4573-BD19-DBF3EAA7F392}" presName="Name9" presStyleLbl="parChTrans1D2" presStyleIdx="0" presStyleCnt="4"/>
      <dgm:spPr/>
      <dgm:t>
        <a:bodyPr/>
        <a:lstStyle/>
        <a:p>
          <a:endParaRPr lang="it-IT"/>
        </a:p>
      </dgm:t>
    </dgm:pt>
    <dgm:pt modelId="{2F3285CE-E54B-48B3-A034-5A5FA734A4CD}" type="pres">
      <dgm:prSet presAssocID="{7EE35837-C55D-4573-BD19-DBF3EAA7F392}" presName="connTx" presStyleLbl="parChTrans1D2" presStyleIdx="0" presStyleCnt="4"/>
      <dgm:spPr/>
      <dgm:t>
        <a:bodyPr/>
        <a:lstStyle/>
        <a:p>
          <a:endParaRPr lang="it-IT"/>
        </a:p>
      </dgm:t>
    </dgm:pt>
    <dgm:pt modelId="{9C11A6A8-6F85-418C-B2D3-F1823A224AED}" type="pres">
      <dgm:prSet presAssocID="{41416452-6D27-4D19-A3EB-6C005D4EBF9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E79D2F-DDC1-455C-9545-65C57700AED5}" type="pres">
      <dgm:prSet presAssocID="{082327AF-81C4-42DA-8537-F1DDE7904217}" presName="Name9" presStyleLbl="parChTrans1D2" presStyleIdx="1" presStyleCnt="4"/>
      <dgm:spPr/>
      <dgm:t>
        <a:bodyPr/>
        <a:lstStyle/>
        <a:p>
          <a:endParaRPr lang="it-IT"/>
        </a:p>
      </dgm:t>
    </dgm:pt>
    <dgm:pt modelId="{48A11D8E-7110-46B8-9BFD-BE8C87D048D5}" type="pres">
      <dgm:prSet presAssocID="{082327AF-81C4-42DA-8537-F1DDE7904217}" presName="connTx" presStyleLbl="parChTrans1D2" presStyleIdx="1" presStyleCnt="4"/>
      <dgm:spPr/>
      <dgm:t>
        <a:bodyPr/>
        <a:lstStyle/>
        <a:p>
          <a:endParaRPr lang="it-IT"/>
        </a:p>
      </dgm:t>
    </dgm:pt>
    <dgm:pt modelId="{C0C16A11-8A27-49F7-ADCF-1EDB54119BE2}" type="pres">
      <dgm:prSet presAssocID="{715FB56F-9A9F-47C2-991F-BA988AC246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BA878D-01C2-4C70-9903-4DFBCEA32ECF}" type="pres">
      <dgm:prSet presAssocID="{C2B87773-4683-4641-A436-9ED7D10389F4}" presName="Name9" presStyleLbl="parChTrans1D2" presStyleIdx="2" presStyleCnt="4"/>
      <dgm:spPr/>
      <dgm:t>
        <a:bodyPr/>
        <a:lstStyle/>
        <a:p>
          <a:endParaRPr lang="it-IT"/>
        </a:p>
      </dgm:t>
    </dgm:pt>
    <dgm:pt modelId="{83C3E216-C903-4FE3-AD8A-E15B7463093E}" type="pres">
      <dgm:prSet presAssocID="{C2B87773-4683-4641-A436-9ED7D10389F4}" presName="connTx" presStyleLbl="parChTrans1D2" presStyleIdx="2" presStyleCnt="4"/>
      <dgm:spPr/>
      <dgm:t>
        <a:bodyPr/>
        <a:lstStyle/>
        <a:p>
          <a:endParaRPr lang="it-IT"/>
        </a:p>
      </dgm:t>
    </dgm:pt>
    <dgm:pt modelId="{6A8AB805-38C5-4C1F-B5FD-A6ABBEEABB05}" type="pres">
      <dgm:prSet presAssocID="{363746CF-24D9-4774-8D35-94ED2C8264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084F8D-17E1-498B-8AD2-704C05E88D5F}" type="pres">
      <dgm:prSet presAssocID="{49E7D753-B1A5-4919-902C-342A317FD5C6}" presName="Name9" presStyleLbl="parChTrans1D2" presStyleIdx="3" presStyleCnt="4"/>
      <dgm:spPr/>
      <dgm:t>
        <a:bodyPr/>
        <a:lstStyle/>
        <a:p>
          <a:endParaRPr lang="it-IT"/>
        </a:p>
      </dgm:t>
    </dgm:pt>
    <dgm:pt modelId="{0E89A567-374D-457E-853A-EA3E3C667B7E}" type="pres">
      <dgm:prSet presAssocID="{49E7D753-B1A5-4919-902C-342A317FD5C6}" presName="connTx" presStyleLbl="parChTrans1D2" presStyleIdx="3" presStyleCnt="4"/>
      <dgm:spPr/>
      <dgm:t>
        <a:bodyPr/>
        <a:lstStyle/>
        <a:p>
          <a:endParaRPr lang="it-IT"/>
        </a:p>
      </dgm:t>
    </dgm:pt>
    <dgm:pt modelId="{A2189F56-5958-46CE-8552-59842C26D8A1}" type="pres">
      <dgm:prSet presAssocID="{E51FD67A-E2B1-4EB4-BD41-0BD931631D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6EE7C64-297D-45A8-B1FD-289FD86CFC4B}" type="presOf" srcId="{E51FD67A-E2B1-4EB4-BD41-0BD931631DB8}" destId="{A2189F56-5958-46CE-8552-59842C26D8A1}" srcOrd="0" destOrd="0" presId="urn:microsoft.com/office/officeart/2005/8/layout/radial1"/>
    <dgm:cxn modelId="{11C26A8D-E8B7-403C-8090-17C692AEFE79}" type="presOf" srcId="{41416452-6D27-4D19-A3EB-6C005D4EBF98}" destId="{9C11A6A8-6F85-418C-B2D3-F1823A224AED}" srcOrd="0" destOrd="0" presId="urn:microsoft.com/office/officeart/2005/8/layout/radial1"/>
    <dgm:cxn modelId="{B0C73463-AD81-47D0-9B2F-7EA3105E8334}" type="presOf" srcId="{7EE35837-C55D-4573-BD19-DBF3EAA7F392}" destId="{23E961CA-AE78-4AEB-BFE2-5C933D5C9BD1}" srcOrd="0" destOrd="0" presId="urn:microsoft.com/office/officeart/2005/8/layout/radial1"/>
    <dgm:cxn modelId="{CDE6A97E-EEC4-46F2-AA89-7031CE6840E3}" type="presOf" srcId="{C2B87773-4683-4641-A436-9ED7D10389F4}" destId="{59BA878D-01C2-4C70-9903-4DFBCEA32ECF}" srcOrd="0" destOrd="0" presId="urn:microsoft.com/office/officeart/2005/8/layout/radial1"/>
    <dgm:cxn modelId="{03ECAAA8-9A8B-4074-A47F-499D8E2386ED}" type="presOf" srcId="{082327AF-81C4-42DA-8537-F1DDE7904217}" destId="{82E79D2F-DDC1-455C-9545-65C57700AED5}" srcOrd="0" destOrd="0" presId="urn:microsoft.com/office/officeart/2005/8/layout/radial1"/>
    <dgm:cxn modelId="{64354584-0F57-40E1-96F2-FF79BA626412}" srcId="{B16C4EC4-8D73-4CEC-A755-C2A99622383E}" destId="{41416452-6D27-4D19-A3EB-6C005D4EBF98}" srcOrd="0" destOrd="0" parTransId="{7EE35837-C55D-4573-BD19-DBF3EAA7F392}" sibTransId="{3419812D-57B0-4024-AC33-3C544FDDC253}"/>
    <dgm:cxn modelId="{3F5C75EF-A31E-4C97-AD90-D84B908C171E}" type="presOf" srcId="{082327AF-81C4-42DA-8537-F1DDE7904217}" destId="{48A11D8E-7110-46B8-9BFD-BE8C87D048D5}" srcOrd="1" destOrd="0" presId="urn:microsoft.com/office/officeart/2005/8/layout/radial1"/>
    <dgm:cxn modelId="{EA08C4C3-8E28-4EBC-80D4-986C0038E5F1}" type="presOf" srcId="{C2B87773-4683-4641-A436-9ED7D10389F4}" destId="{83C3E216-C903-4FE3-AD8A-E15B7463093E}" srcOrd="1" destOrd="0" presId="urn:microsoft.com/office/officeart/2005/8/layout/radial1"/>
    <dgm:cxn modelId="{FEA45635-4A0B-441F-9BEB-C25BB3B68900}" type="presOf" srcId="{363746CF-24D9-4774-8D35-94ED2C826493}" destId="{6A8AB805-38C5-4C1F-B5FD-A6ABBEEABB05}" srcOrd="0" destOrd="0" presId="urn:microsoft.com/office/officeart/2005/8/layout/radial1"/>
    <dgm:cxn modelId="{ED3238B1-0481-4024-8A09-E556D2972E40}" srcId="{EDB023B0-EC0F-497C-A6C4-4BB9F999C29D}" destId="{B16C4EC4-8D73-4CEC-A755-C2A99622383E}" srcOrd="0" destOrd="0" parTransId="{6EBD52A1-649C-40C2-991F-7E7986512746}" sibTransId="{A580976D-FC68-432A-A7F6-80BECA4AD3FB}"/>
    <dgm:cxn modelId="{3D09CB30-4A34-4DF5-A38E-E089D1FD7848}" srcId="{B16C4EC4-8D73-4CEC-A755-C2A99622383E}" destId="{E51FD67A-E2B1-4EB4-BD41-0BD931631DB8}" srcOrd="3" destOrd="0" parTransId="{49E7D753-B1A5-4919-902C-342A317FD5C6}" sibTransId="{6D3B9D07-B5D4-4C3D-9002-20C631B48BDB}"/>
    <dgm:cxn modelId="{E53677B4-4AFF-4E84-B799-AE1882BD2B21}" type="presOf" srcId="{B16C4EC4-8D73-4CEC-A755-C2A99622383E}" destId="{92341AC3-D47D-4D8C-8344-1C1011FACBC7}" srcOrd="0" destOrd="0" presId="urn:microsoft.com/office/officeart/2005/8/layout/radial1"/>
    <dgm:cxn modelId="{73BA8569-1954-4117-932F-A4635F3100E0}" type="presOf" srcId="{7EE35837-C55D-4573-BD19-DBF3EAA7F392}" destId="{2F3285CE-E54B-48B3-A034-5A5FA734A4CD}" srcOrd="1" destOrd="0" presId="urn:microsoft.com/office/officeart/2005/8/layout/radial1"/>
    <dgm:cxn modelId="{4F095955-FC5E-485D-BBCF-0DB09B5DAAB5}" type="presOf" srcId="{715FB56F-9A9F-47C2-991F-BA988AC2467B}" destId="{C0C16A11-8A27-49F7-ADCF-1EDB54119BE2}" srcOrd="0" destOrd="0" presId="urn:microsoft.com/office/officeart/2005/8/layout/radial1"/>
    <dgm:cxn modelId="{07BDB82B-8523-4D0A-B133-C65C8AF742E2}" type="presOf" srcId="{49E7D753-B1A5-4919-902C-342A317FD5C6}" destId="{91084F8D-17E1-498B-8AD2-704C05E88D5F}" srcOrd="0" destOrd="0" presId="urn:microsoft.com/office/officeart/2005/8/layout/radial1"/>
    <dgm:cxn modelId="{1BA273CD-9A8B-4FE9-9927-B4DF34CF1C3B}" type="presOf" srcId="{49E7D753-B1A5-4919-902C-342A317FD5C6}" destId="{0E89A567-374D-457E-853A-EA3E3C667B7E}" srcOrd="1" destOrd="0" presId="urn:microsoft.com/office/officeart/2005/8/layout/radial1"/>
    <dgm:cxn modelId="{B682CE64-3CC0-4405-B3B6-00E66DBCD01C}" type="presOf" srcId="{EDB023B0-EC0F-497C-A6C4-4BB9F999C29D}" destId="{F9B7FB6F-30F4-43A0-B47E-3E09A28B2A29}" srcOrd="0" destOrd="0" presId="urn:microsoft.com/office/officeart/2005/8/layout/radial1"/>
    <dgm:cxn modelId="{6E993B38-EBD7-4DE4-8311-0D2257CA7F08}" srcId="{B16C4EC4-8D73-4CEC-A755-C2A99622383E}" destId="{715FB56F-9A9F-47C2-991F-BA988AC2467B}" srcOrd="1" destOrd="0" parTransId="{082327AF-81C4-42DA-8537-F1DDE7904217}" sibTransId="{0F25B5F7-CD20-49B7-8148-67F4E930987A}"/>
    <dgm:cxn modelId="{0A444BA1-5796-4F46-B77E-145E0A011369}" srcId="{B16C4EC4-8D73-4CEC-A755-C2A99622383E}" destId="{363746CF-24D9-4774-8D35-94ED2C826493}" srcOrd="2" destOrd="0" parTransId="{C2B87773-4683-4641-A436-9ED7D10389F4}" sibTransId="{18DD61DF-CAA4-4823-B24C-14761FC0694F}"/>
    <dgm:cxn modelId="{FB971542-57AD-4994-BDCE-651BD286FD71}" type="presParOf" srcId="{F9B7FB6F-30F4-43A0-B47E-3E09A28B2A29}" destId="{92341AC3-D47D-4D8C-8344-1C1011FACBC7}" srcOrd="0" destOrd="0" presId="urn:microsoft.com/office/officeart/2005/8/layout/radial1"/>
    <dgm:cxn modelId="{24E89299-B086-4F96-883C-4B5DB6ADDC06}" type="presParOf" srcId="{F9B7FB6F-30F4-43A0-B47E-3E09A28B2A29}" destId="{23E961CA-AE78-4AEB-BFE2-5C933D5C9BD1}" srcOrd="1" destOrd="0" presId="urn:microsoft.com/office/officeart/2005/8/layout/radial1"/>
    <dgm:cxn modelId="{8484C3CF-90AD-4AA0-8C7C-16882705F454}" type="presParOf" srcId="{23E961CA-AE78-4AEB-BFE2-5C933D5C9BD1}" destId="{2F3285CE-E54B-48B3-A034-5A5FA734A4CD}" srcOrd="0" destOrd="0" presId="urn:microsoft.com/office/officeart/2005/8/layout/radial1"/>
    <dgm:cxn modelId="{D1F06288-A0C1-4639-B10B-771599BFD3F7}" type="presParOf" srcId="{F9B7FB6F-30F4-43A0-B47E-3E09A28B2A29}" destId="{9C11A6A8-6F85-418C-B2D3-F1823A224AED}" srcOrd="2" destOrd="0" presId="urn:microsoft.com/office/officeart/2005/8/layout/radial1"/>
    <dgm:cxn modelId="{515818CE-2E45-4211-88C6-C0E3CA4EE256}" type="presParOf" srcId="{F9B7FB6F-30F4-43A0-B47E-3E09A28B2A29}" destId="{82E79D2F-DDC1-455C-9545-65C57700AED5}" srcOrd="3" destOrd="0" presId="urn:microsoft.com/office/officeart/2005/8/layout/radial1"/>
    <dgm:cxn modelId="{400711EA-F4CE-4E97-9A4C-BF47BF336160}" type="presParOf" srcId="{82E79D2F-DDC1-455C-9545-65C57700AED5}" destId="{48A11D8E-7110-46B8-9BFD-BE8C87D048D5}" srcOrd="0" destOrd="0" presId="urn:microsoft.com/office/officeart/2005/8/layout/radial1"/>
    <dgm:cxn modelId="{C81AD685-9F00-4AEB-B258-9739A890F157}" type="presParOf" srcId="{F9B7FB6F-30F4-43A0-B47E-3E09A28B2A29}" destId="{C0C16A11-8A27-49F7-ADCF-1EDB54119BE2}" srcOrd="4" destOrd="0" presId="urn:microsoft.com/office/officeart/2005/8/layout/radial1"/>
    <dgm:cxn modelId="{2818B761-87B1-42A8-B0CA-64DDF3E62A99}" type="presParOf" srcId="{F9B7FB6F-30F4-43A0-B47E-3E09A28B2A29}" destId="{59BA878D-01C2-4C70-9903-4DFBCEA32ECF}" srcOrd="5" destOrd="0" presId="urn:microsoft.com/office/officeart/2005/8/layout/radial1"/>
    <dgm:cxn modelId="{D9158DE9-4707-4FEA-883E-990C557A2CD9}" type="presParOf" srcId="{59BA878D-01C2-4C70-9903-4DFBCEA32ECF}" destId="{83C3E216-C903-4FE3-AD8A-E15B7463093E}" srcOrd="0" destOrd="0" presId="urn:microsoft.com/office/officeart/2005/8/layout/radial1"/>
    <dgm:cxn modelId="{84FC716D-8C87-41B1-AEE7-704DA7025EF8}" type="presParOf" srcId="{F9B7FB6F-30F4-43A0-B47E-3E09A28B2A29}" destId="{6A8AB805-38C5-4C1F-B5FD-A6ABBEEABB05}" srcOrd="6" destOrd="0" presId="urn:microsoft.com/office/officeart/2005/8/layout/radial1"/>
    <dgm:cxn modelId="{7C013928-40A0-4168-99D0-4FB8D135A03E}" type="presParOf" srcId="{F9B7FB6F-30F4-43A0-B47E-3E09A28B2A29}" destId="{91084F8D-17E1-498B-8AD2-704C05E88D5F}" srcOrd="7" destOrd="0" presId="urn:microsoft.com/office/officeart/2005/8/layout/radial1"/>
    <dgm:cxn modelId="{34FBC59F-755A-4796-9719-8B621033321B}" type="presParOf" srcId="{91084F8D-17E1-498B-8AD2-704C05E88D5F}" destId="{0E89A567-374D-457E-853A-EA3E3C667B7E}" srcOrd="0" destOrd="0" presId="urn:microsoft.com/office/officeart/2005/8/layout/radial1"/>
    <dgm:cxn modelId="{778DE5C9-5B99-4F87-88B6-41B941BCAFA0}" type="presParOf" srcId="{F9B7FB6F-30F4-43A0-B47E-3E09A28B2A29}" destId="{A2189F56-5958-46CE-8552-59842C26D8A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9325AB-0554-4B65-A910-91B3A3E7C005}">
      <dsp:nvSpPr>
        <dsp:cNvPr id="0" name=""/>
        <dsp:cNvSpPr/>
      </dsp:nvSpPr>
      <dsp:spPr>
        <a:xfrm rot="16200000">
          <a:off x="-181894" y="1838080"/>
          <a:ext cx="2808308" cy="244451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Emigrante</a:t>
          </a:r>
          <a:endParaRPr lang="it-IT" sz="2700" kern="1200" dirty="0"/>
        </a:p>
      </dsp:txBody>
      <dsp:txXfrm rot="16200000">
        <a:off x="-181894" y="1838080"/>
        <a:ext cx="2808308" cy="2444519"/>
      </dsp:txXfrm>
    </dsp:sp>
    <dsp:sp modelId="{BF626500-4C9F-4E36-997B-FDD3DCB965DD}">
      <dsp:nvSpPr>
        <dsp:cNvPr id="0" name=""/>
        <dsp:cNvSpPr/>
      </dsp:nvSpPr>
      <dsp:spPr>
        <a:xfrm rot="5400000">
          <a:off x="5506749" y="1834336"/>
          <a:ext cx="3096337" cy="245200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Immigrante</a:t>
          </a:r>
          <a:endParaRPr lang="it-IT" sz="2700" kern="1200" dirty="0"/>
        </a:p>
      </dsp:txBody>
      <dsp:txXfrm rot="5400000">
        <a:off x="5506749" y="1834336"/>
        <a:ext cx="3096337" cy="24520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FF457C-3C2A-48D2-BDBF-6A041D506DCB}">
      <dsp:nvSpPr>
        <dsp:cNvPr id="0" name=""/>
        <dsp:cNvSpPr/>
      </dsp:nvSpPr>
      <dsp:spPr>
        <a:xfrm>
          <a:off x="3875484" y="72"/>
          <a:ext cx="1393031" cy="1393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Ruolo degli Stati</a:t>
          </a:r>
          <a:endParaRPr lang="it-IT" sz="1300" kern="1200" dirty="0"/>
        </a:p>
      </dsp:txBody>
      <dsp:txXfrm>
        <a:off x="3875484" y="72"/>
        <a:ext cx="1393031" cy="1393031"/>
      </dsp:txXfrm>
    </dsp:sp>
    <dsp:sp modelId="{CBC10CCC-982D-43E3-BF08-6A21CB7669AF}">
      <dsp:nvSpPr>
        <dsp:cNvPr id="0" name=""/>
        <dsp:cNvSpPr/>
      </dsp:nvSpPr>
      <dsp:spPr>
        <a:xfrm rot="1350000">
          <a:off x="5343336" y="857658"/>
          <a:ext cx="370081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 rot="1350000">
        <a:off x="5343336" y="857658"/>
        <a:ext cx="370081" cy="470148"/>
      </dsp:txXfrm>
    </dsp:sp>
    <dsp:sp modelId="{65C5E23A-4E0B-4AA5-B09B-882FB85CC0DF}">
      <dsp:nvSpPr>
        <dsp:cNvPr id="0" name=""/>
        <dsp:cNvSpPr/>
      </dsp:nvSpPr>
      <dsp:spPr>
        <a:xfrm>
          <a:off x="5807591" y="800377"/>
          <a:ext cx="1393031" cy="1393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Imprenditoria</a:t>
          </a:r>
          <a:endParaRPr lang="it-IT" sz="1300" kern="1200" dirty="0"/>
        </a:p>
      </dsp:txBody>
      <dsp:txXfrm>
        <a:off x="5807591" y="800377"/>
        <a:ext cx="1393031" cy="1393031"/>
      </dsp:txXfrm>
    </dsp:sp>
    <dsp:sp modelId="{CD5DC695-F4F8-4304-908C-6116FD3C9E7F}">
      <dsp:nvSpPr>
        <dsp:cNvPr id="0" name=""/>
        <dsp:cNvSpPr/>
      </dsp:nvSpPr>
      <dsp:spPr>
        <a:xfrm rot="4050000">
          <a:off x="6715210" y="2218195"/>
          <a:ext cx="370081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 rot="4050000">
        <a:off x="6715210" y="2218195"/>
        <a:ext cx="370081" cy="470148"/>
      </dsp:txXfrm>
    </dsp:sp>
    <dsp:sp modelId="{001E18E7-267F-41BF-BCBC-D1697E4A7B1E}">
      <dsp:nvSpPr>
        <dsp:cNvPr id="0" name=""/>
        <dsp:cNvSpPr/>
      </dsp:nvSpPr>
      <dsp:spPr>
        <a:xfrm>
          <a:off x="6607896" y="2732484"/>
          <a:ext cx="1393031" cy="1393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Società di arrivo e di partenza</a:t>
          </a:r>
          <a:endParaRPr lang="it-IT" sz="1300" kern="1200" dirty="0"/>
        </a:p>
      </dsp:txBody>
      <dsp:txXfrm>
        <a:off x="6607896" y="2732484"/>
        <a:ext cx="1393031" cy="1393031"/>
      </dsp:txXfrm>
    </dsp:sp>
    <dsp:sp modelId="{1BA4C843-D979-475F-B76A-E6034FA07585}">
      <dsp:nvSpPr>
        <dsp:cNvPr id="0" name=""/>
        <dsp:cNvSpPr/>
      </dsp:nvSpPr>
      <dsp:spPr>
        <a:xfrm rot="6750000">
          <a:off x="6723227" y="4150302"/>
          <a:ext cx="370081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 rot="6750000">
        <a:off x="6723227" y="4150302"/>
        <a:ext cx="370081" cy="470148"/>
      </dsp:txXfrm>
    </dsp:sp>
    <dsp:sp modelId="{1C6BEDD1-01E3-4938-8E59-2D1011BF86ED}">
      <dsp:nvSpPr>
        <dsp:cNvPr id="0" name=""/>
        <dsp:cNvSpPr/>
      </dsp:nvSpPr>
      <dsp:spPr>
        <a:xfrm>
          <a:off x="5807591" y="4664591"/>
          <a:ext cx="1393031" cy="1393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Razza</a:t>
          </a:r>
          <a:endParaRPr lang="it-IT" sz="1300" kern="1200" dirty="0"/>
        </a:p>
      </dsp:txBody>
      <dsp:txXfrm>
        <a:off x="5807591" y="4664591"/>
        <a:ext cx="1393031" cy="1393031"/>
      </dsp:txXfrm>
    </dsp:sp>
    <dsp:sp modelId="{29D8B236-A64C-46C7-BD04-9855095B4578}">
      <dsp:nvSpPr>
        <dsp:cNvPr id="0" name=""/>
        <dsp:cNvSpPr/>
      </dsp:nvSpPr>
      <dsp:spPr>
        <a:xfrm rot="9450000">
          <a:off x="5362689" y="5522177"/>
          <a:ext cx="370081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 rot="9450000">
        <a:off x="5362689" y="5522177"/>
        <a:ext cx="370081" cy="470148"/>
      </dsp:txXfrm>
    </dsp:sp>
    <dsp:sp modelId="{6D7EA994-7D73-4905-AC8C-061EC7A27252}">
      <dsp:nvSpPr>
        <dsp:cNvPr id="0" name=""/>
        <dsp:cNvSpPr/>
      </dsp:nvSpPr>
      <dsp:spPr>
        <a:xfrm>
          <a:off x="3875484" y="5464896"/>
          <a:ext cx="1393031" cy="1393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Genere</a:t>
          </a:r>
          <a:endParaRPr lang="it-IT" sz="1300" kern="1200" dirty="0"/>
        </a:p>
      </dsp:txBody>
      <dsp:txXfrm>
        <a:off x="3875484" y="5464896"/>
        <a:ext cx="1393031" cy="1393031"/>
      </dsp:txXfrm>
    </dsp:sp>
    <dsp:sp modelId="{C71F48B0-FFDE-4341-83D2-35F05BC39B5B}">
      <dsp:nvSpPr>
        <dsp:cNvPr id="0" name=""/>
        <dsp:cNvSpPr/>
      </dsp:nvSpPr>
      <dsp:spPr>
        <a:xfrm rot="12150000">
          <a:off x="3430582" y="5530193"/>
          <a:ext cx="370081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 rot="12150000">
        <a:off x="3430582" y="5530193"/>
        <a:ext cx="370081" cy="470148"/>
      </dsp:txXfrm>
    </dsp:sp>
    <dsp:sp modelId="{AA68E243-53F2-40D2-BCC2-0821B649760D}">
      <dsp:nvSpPr>
        <dsp:cNvPr id="0" name=""/>
        <dsp:cNvSpPr/>
      </dsp:nvSpPr>
      <dsp:spPr>
        <a:xfrm>
          <a:off x="1943377" y="4664591"/>
          <a:ext cx="1393031" cy="1393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Classe</a:t>
          </a:r>
          <a:endParaRPr lang="it-IT" sz="1300" kern="1200" dirty="0"/>
        </a:p>
      </dsp:txBody>
      <dsp:txXfrm>
        <a:off x="1943377" y="4664591"/>
        <a:ext cx="1393031" cy="1393031"/>
      </dsp:txXfrm>
    </dsp:sp>
    <dsp:sp modelId="{1BF2FDB6-C1B7-4928-93F3-D6E4987D6960}">
      <dsp:nvSpPr>
        <dsp:cNvPr id="0" name=""/>
        <dsp:cNvSpPr/>
      </dsp:nvSpPr>
      <dsp:spPr>
        <a:xfrm rot="14850000">
          <a:off x="2058708" y="4169656"/>
          <a:ext cx="370081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 rot="14850000">
        <a:off x="2058708" y="4169656"/>
        <a:ext cx="370081" cy="470148"/>
      </dsp:txXfrm>
    </dsp:sp>
    <dsp:sp modelId="{4311B082-F83B-496F-8DFA-87492F158C4F}">
      <dsp:nvSpPr>
        <dsp:cNvPr id="0" name=""/>
        <dsp:cNvSpPr/>
      </dsp:nvSpPr>
      <dsp:spPr>
        <a:xfrm>
          <a:off x="1143072" y="2732484"/>
          <a:ext cx="1393031" cy="1393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Economia</a:t>
          </a:r>
          <a:endParaRPr lang="it-IT" sz="1300" kern="1200" dirty="0"/>
        </a:p>
      </dsp:txBody>
      <dsp:txXfrm>
        <a:off x="1143072" y="2732484"/>
        <a:ext cx="1393031" cy="1393031"/>
      </dsp:txXfrm>
    </dsp:sp>
    <dsp:sp modelId="{F94623FE-A0AE-4D02-8058-457F35CF4D65}">
      <dsp:nvSpPr>
        <dsp:cNvPr id="0" name=""/>
        <dsp:cNvSpPr/>
      </dsp:nvSpPr>
      <dsp:spPr>
        <a:xfrm rot="17550000">
          <a:off x="2050691" y="2237549"/>
          <a:ext cx="370081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 rot="17550000">
        <a:off x="2050691" y="2237549"/>
        <a:ext cx="370081" cy="470148"/>
      </dsp:txXfrm>
    </dsp:sp>
    <dsp:sp modelId="{DA06FC64-0F4B-4795-B37D-8712CC3DF517}">
      <dsp:nvSpPr>
        <dsp:cNvPr id="0" name=""/>
        <dsp:cNvSpPr/>
      </dsp:nvSpPr>
      <dsp:spPr>
        <a:xfrm>
          <a:off x="1943377" y="800377"/>
          <a:ext cx="1393031" cy="1393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Tradizioni</a:t>
          </a:r>
          <a:endParaRPr lang="it-IT" sz="1300" kern="1200" dirty="0"/>
        </a:p>
      </dsp:txBody>
      <dsp:txXfrm>
        <a:off x="1943377" y="800377"/>
        <a:ext cx="1393031" cy="1393031"/>
      </dsp:txXfrm>
    </dsp:sp>
    <dsp:sp modelId="{BC660A3C-29D1-4FE4-A72E-E62E8D7DD27D}">
      <dsp:nvSpPr>
        <dsp:cNvPr id="0" name=""/>
        <dsp:cNvSpPr/>
      </dsp:nvSpPr>
      <dsp:spPr>
        <a:xfrm rot="20250000">
          <a:off x="3411229" y="865674"/>
          <a:ext cx="370081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 rot="20250000">
        <a:off x="3411229" y="865674"/>
        <a:ext cx="370081" cy="4701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FDEFA8-AB8F-4B19-97ED-69E549A8CE7C}">
      <dsp:nvSpPr>
        <dsp:cNvPr id="0" name=""/>
        <dsp:cNvSpPr/>
      </dsp:nvSpPr>
      <dsp:spPr>
        <a:xfrm>
          <a:off x="3554625" y="2462673"/>
          <a:ext cx="3009934" cy="300993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Storiografia</a:t>
          </a:r>
          <a:endParaRPr lang="it-IT" sz="1700" kern="1200" dirty="0"/>
        </a:p>
      </dsp:txBody>
      <dsp:txXfrm>
        <a:off x="3554625" y="2462673"/>
        <a:ext cx="3009934" cy="3009934"/>
      </dsp:txXfrm>
    </dsp:sp>
    <dsp:sp modelId="{7154134C-574D-4EF2-A111-DF2002D48338}">
      <dsp:nvSpPr>
        <dsp:cNvPr id="0" name=""/>
        <dsp:cNvSpPr/>
      </dsp:nvSpPr>
      <dsp:spPr>
        <a:xfrm>
          <a:off x="1803391" y="1751234"/>
          <a:ext cx="2189043" cy="218904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Sociologia</a:t>
          </a:r>
          <a:endParaRPr lang="it-IT" sz="1700" kern="1200" dirty="0"/>
        </a:p>
      </dsp:txBody>
      <dsp:txXfrm>
        <a:off x="1803391" y="1751234"/>
        <a:ext cx="2189043" cy="2189043"/>
      </dsp:txXfrm>
    </dsp:sp>
    <dsp:sp modelId="{FE9E3950-EEB5-48E1-BD71-B2E86CE35A13}">
      <dsp:nvSpPr>
        <dsp:cNvPr id="0" name=""/>
        <dsp:cNvSpPr/>
      </dsp:nvSpPr>
      <dsp:spPr>
        <a:xfrm rot="20700000">
          <a:off x="3029478" y="241018"/>
          <a:ext cx="2144815" cy="214481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Antropologia</a:t>
          </a:r>
          <a:endParaRPr lang="it-IT" sz="1700" kern="1200" dirty="0"/>
        </a:p>
      </dsp:txBody>
      <dsp:txXfrm>
        <a:off x="3499899" y="711439"/>
        <a:ext cx="1203973" cy="1203973"/>
      </dsp:txXfrm>
    </dsp:sp>
    <dsp:sp modelId="{73E13C68-C536-4B0A-AB98-B60BC913F213}">
      <dsp:nvSpPr>
        <dsp:cNvPr id="0" name=""/>
        <dsp:cNvSpPr/>
      </dsp:nvSpPr>
      <dsp:spPr>
        <a:xfrm>
          <a:off x="3337467" y="2000309"/>
          <a:ext cx="3852716" cy="3852716"/>
        </a:xfrm>
        <a:prstGeom prst="circularArrow">
          <a:avLst>
            <a:gd name="adj1" fmla="val 4687"/>
            <a:gd name="adj2" fmla="val 299029"/>
            <a:gd name="adj3" fmla="val 2540098"/>
            <a:gd name="adj4" fmla="val 1581065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74C55-12CC-4E61-A4FB-F0CE8044860E}">
      <dsp:nvSpPr>
        <dsp:cNvPr id="0" name=""/>
        <dsp:cNvSpPr/>
      </dsp:nvSpPr>
      <dsp:spPr>
        <a:xfrm rot="21287750">
          <a:off x="1440153" y="1296134"/>
          <a:ext cx="2799238" cy="27992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D5F04-A77E-4CEC-9967-ECD1018255DF}">
      <dsp:nvSpPr>
        <dsp:cNvPr id="0" name=""/>
        <dsp:cNvSpPr/>
      </dsp:nvSpPr>
      <dsp:spPr>
        <a:xfrm>
          <a:off x="2533360" y="-234263"/>
          <a:ext cx="3018143" cy="301814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02B38-FE08-4CD1-9CBF-9D11C8C5CC3E}">
      <dsp:nvSpPr>
        <dsp:cNvPr id="0" name=""/>
        <dsp:cNvSpPr/>
      </dsp:nvSpPr>
      <dsp:spPr>
        <a:xfrm>
          <a:off x="4008716" y="77011"/>
          <a:ext cx="947055" cy="542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Cinotto</a:t>
          </a:r>
          <a:endParaRPr lang="it-IT" sz="1300" kern="1200" dirty="0"/>
        </a:p>
      </dsp:txBody>
      <dsp:txXfrm>
        <a:off x="4008716" y="77011"/>
        <a:ext cx="947055" cy="542840"/>
      </dsp:txXfrm>
    </dsp:sp>
    <dsp:sp modelId="{46231E93-21FC-4201-8A0F-13B7E7D02336}">
      <dsp:nvSpPr>
        <dsp:cNvPr id="0" name=""/>
        <dsp:cNvSpPr/>
      </dsp:nvSpPr>
      <dsp:spPr>
        <a:xfrm>
          <a:off x="1540441" y="348431"/>
          <a:ext cx="5883604" cy="5883604"/>
        </a:xfrm>
        <a:custGeom>
          <a:avLst/>
          <a:gdLst/>
          <a:ahLst/>
          <a:cxnLst/>
          <a:rect l="0" t="0" r="0" b="0"/>
          <a:pathLst>
            <a:path>
              <a:moveTo>
                <a:pt x="3423450" y="39696"/>
              </a:moveTo>
              <a:arcTo wR="2941802" hR="2941802" stAng="16765393" swAng="9456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4AF70-BF41-4DC2-9D5B-F16D895225CE}">
      <dsp:nvSpPr>
        <dsp:cNvPr id="0" name=""/>
        <dsp:cNvSpPr/>
      </dsp:nvSpPr>
      <dsp:spPr>
        <a:xfrm>
          <a:off x="5741513" y="567206"/>
          <a:ext cx="939756" cy="686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Gabaccia</a:t>
          </a:r>
          <a:endParaRPr lang="it-IT" sz="1300" kern="1200" dirty="0"/>
        </a:p>
      </dsp:txBody>
      <dsp:txXfrm>
        <a:off x="5741513" y="567206"/>
        <a:ext cx="939756" cy="686119"/>
      </dsp:txXfrm>
    </dsp:sp>
    <dsp:sp modelId="{3E0375E4-A77C-4BA1-A450-F933948EA512}">
      <dsp:nvSpPr>
        <dsp:cNvPr id="0" name=""/>
        <dsp:cNvSpPr/>
      </dsp:nvSpPr>
      <dsp:spPr>
        <a:xfrm>
          <a:off x="1540441" y="348431"/>
          <a:ext cx="5883604" cy="5883604"/>
        </a:xfrm>
        <a:custGeom>
          <a:avLst/>
          <a:gdLst/>
          <a:ahLst/>
          <a:cxnLst/>
          <a:rect l="0" t="0" r="0" b="0"/>
          <a:pathLst>
            <a:path>
              <a:moveTo>
                <a:pt x="5070931" y="911775"/>
              </a:moveTo>
              <a:arcTo wR="2941802" hR="2941802" stAng="18981898" swAng="10955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A653C-3454-4D34-9B56-ECCB48D1154F}">
      <dsp:nvSpPr>
        <dsp:cNvPr id="0" name=""/>
        <dsp:cNvSpPr/>
      </dsp:nvSpPr>
      <dsp:spPr>
        <a:xfrm>
          <a:off x="6810185" y="2038107"/>
          <a:ext cx="939756" cy="686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Fasce</a:t>
          </a:r>
          <a:endParaRPr lang="it-IT" sz="1300" kern="1200" dirty="0"/>
        </a:p>
      </dsp:txBody>
      <dsp:txXfrm>
        <a:off x="6810185" y="2038107"/>
        <a:ext cx="939756" cy="686119"/>
      </dsp:txXfrm>
    </dsp:sp>
    <dsp:sp modelId="{9530684D-11FF-4F0D-A697-3975F8A61DCF}">
      <dsp:nvSpPr>
        <dsp:cNvPr id="0" name=""/>
        <dsp:cNvSpPr/>
      </dsp:nvSpPr>
      <dsp:spPr>
        <a:xfrm>
          <a:off x="1540441" y="348431"/>
          <a:ext cx="5883604" cy="5883604"/>
        </a:xfrm>
        <a:custGeom>
          <a:avLst/>
          <a:gdLst/>
          <a:ahLst/>
          <a:cxnLst/>
          <a:rect l="0" t="0" r="0" b="0"/>
          <a:pathLst>
            <a:path>
              <a:moveTo>
                <a:pt x="5830797" y="2386907"/>
              </a:moveTo>
              <a:arcTo wR="2941802" hR="2941802" stAng="20947650" swAng="13046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96309-5C85-498E-B102-06FD42A4252B}">
      <dsp:nvSpPr>
        <dsp:cNvPr id="0" name=""/>
        <dsp:cNvSpPr/>
      </dsp:nvSpPr>
      <dsp:spPr>
        <a:xfrm>
          <a:off x="6810185" y="3856241"/>
          <a:ext cx="939756" cy="686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Levenstein</a:t>
          </a:r>
          <a:endParaRPr lang="it-IT" sz="1300" kern="1200" dirty="0"/>
        </a:p>
      </dsp:txBody>
      <dsp:txXfrm>
        <a:off x="6810185" y="3856241"/>
        <a:ext cx="939756" cy="686119"/>
      </dsp:txXfrm>
    </dsp:sp>
    <dsp:sp modelId="{A70B89CF-37B8-4B5E-B87A-7F3FDE93FBC7}">
      <dsp:nvSpPr>
        <dsp:cNvPr id="0" name=""/>
        <dsp:cNvSpPr/>
      </dsp:nvSpPr>
      <dsp:spPr>
        <a:xfrm>
          <a:off x="1540441" y="348431"/>
          <a:ext cx="5883604" cy="5883604"/>
        </a:xfrm>
        <a:custGeom>
          <a:avLst/>
          <a:gdLst/>
          <a:ahLst/>
          <a:cxnLst/>
          <a:rect l="0" t="0" r="0" b="0"/>
          <a:pathLst>
            <a:path>
              <a:moveTo>
                <a:pt x="5599544" y="4202995"/>
              </a:moveTo>
              <a:arcTo wR="2941802" hR="2941802" stAng="1523160" swAng="11541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9C5A8-BA1C-4083-984A-6B66FFF75C16}">
      <dsp:nvSpPr>
        <dsp:cNvPr id="0" name=""/>
        <dsp:cNvSpPr/>
      </dsp:nvSpPr>
      <dsp:spPr>
        <a:xfrm>
          <a:off x="5798048" y="5363738"/>
          <a:ext cx="826687" cy="612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Vecoli</a:t>
          </a:r>
          <a:endParaRPr lang="it-IT" sz="1300" kern="1200" dirty="0"/>
        </a:p>
      </dsp:txBody>
      <dsp:txXfrm>
        <a:off x="5798048" y="5363738"/>
        <a:ext cx="826687" cy="612927"/>
      </dsp:txXfrm>
    </dsp:sp>
    <dsp:sp modelId="{95AED477-A463-4895-9C78-F9B761DB8164}">
      <dsp:nvSpPr>
        <dsp:cNvPr id="0" name=""/>
        <dsp:cNvSpPr/>
      </dsp:nvSpPr>
      <dsp:spPr>
        <a:xfrm>
          <a:off x="1540441" y="348431"/>
          <a:ext cx="5883604" cy="5883604"/>
        </a:xfrm>
        <a:custGeom>
          <a:avLst/>
          <a:gdLst/>
          <a:ahLst/>
          <a:cxnLst/>
          <a:rect l="0" t="0" r="0" b="0"/>
          <a:pathLst>
            <a:path>
              <a:moveTo>
                <a:pt x="4249628" y="5576909"/>
              </a:moveTo>
              <a:arcTo wR="2941802" hR="2941802" stAng="3816264" swAng="10247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51BC4-D870-4309-A05A-B5180F0EBB4A}">
      <dsp:nvSpPr>
        <dsp:cNvPr id="0" name=""/>
        <dsp:cNvSpPr/>
      </dsp:nvSpPr>
      <dsp:spPr>
        <a:xfrm>
          <a:off x="4014823" y="5943732"/>
          <a:ext cx="934840" cy="576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Luconi</a:t>
          </a:r>
          <a:endParaRPr lang="it-IT" sz="1300" kern="1200" dirty="0"/>
        </a:p>
      </dsp:txBody>
      <dsp:txXfrm>
        <a:off x="4014823" y="5943732"/>
        <a:ext cx="934840" cy="576607"/>
      </dsp:txXfrm>
    </dsp:sp>
    <dsp:sp modelId="{6800861B-9E31-44E2-9808-74F486545A3D}">
      <dsp:nvSpPr>
        <dsp:cNvPr id="0" name=""/>
        <dsp:cNvSpPr/>
      </dsp:nvSpPr>
      <dsp:spPr>
        <a:xfrm>
          <a:off x="1540441" y="348431"/>
          <a:ext cx="5883604" cy="5883604"/>
        </a:xfrm>
        <a:custGeom>
          <a:avLst/>
          <a:gdLst/>
          <a:ahLst/>
          <a:cxnLst/>
          <a:rect l="0" t="0" r="0" b="0"/>
          <a:pathLst>
            <a:path>
              <a:moveTo>
                <a:pt x="2466197" y="5844904"/>
              </a:moveTo>
              <a:arcTo wR="2941802" hR="2941802" stAng="5958234" swAng="9527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35701-C728-441C-BDA6-457083B4FCE5}">
      <dsp:nvSpPr>
        <dsp:cNvPr id="0" name=""/>
        <dsp:cNvSpPr/>
      </dsp:nvSpPr>
      <dsp:spPr>
        <a:xfrm>
          <a:off x="2283217" y="5327142"/>
          <a:ext cx="939756" cy="686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Lévi-Strauss</a:t>
          </a:r>
          <a:endParaRPr lang="it-IT" sz="1300" kern="1200" dirty="0"/>
        </a:p>
      </dsp:txBody>
      <dsp:txXfrm>
        <a:off x="2283217" y="5327142"/>
        <a:ext cx="939756" cy="686119"/>
      </dsp:txXfrm>
    </dsp:sp>
    <dsp:sp modelId="{1953B7C1-E201-461F-BF26-CE8C1098A88E}">
      <dsp:nvSpPr>
        <dsp:cNvPr id="0" name=""/>
        <dsp:cNvSpPr/>
      </dsp:nvSpPr>
      <dsp:spPr>
        <a:xfrm>
          <a:off x="1540441" y="348431"/>
          <a:ext cx="5883604" cy="5883604"/>
        </a:xfrm>
        <a:custGeom>
          <a:avLst/>
          <a:gdLst/>
          <a:ahLst/>
          <a:cxnLst/>
          <a:rect l="0" t="0" r="0" b="0"/>
          <a:pathLst>
            <a:path>
              <a:moveTo>
                <a:pt x="812333" y="4971472"/>
              </a:moveTo>
              <a:arcTo wR="2941802" hR="2941802" stAng="8182473" swAng="11526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3142E-252A-4274-8A84-D75906784149}">
      <dsp:nvSpPr>
        <dsp:cNvPr id="0" name=""/>
        <dsp:cNvSpPr/>
      </dsp:nvSpPr>
      <dsp:spPr>
        <a:xfrm>
          <a:off x="1273821" y="3901572"/>
          <a:ext cx="821205" cy="595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Pretelli</a:t>
          </a:r>
          <a:endParaRPr lang="it-IT" sz="1300" kern="1200" dirty="0"/>
        </a:p>
      </dsp:txBody>
      <dsp:txXfrm>
        <a:off x="1273821" y="3901572"/>
        <a:ext cx="821205" cy="595457"/>
      </dsp:txXfrm>
    </dsp:sp>
    <dsp:sp modelId="{31245A95-0794-4A80-913B-9938E783412D}">
      <dsp:nvSpPr>
        <dsp:cNvPr id="0" name=""/>
        <dsp:cNvSpPr/>
      </dsp:nvSpPr>
      <dsp:spPr>
        <a:xfrm>
          <a:off x="1540441" y="348431"/>
          <a:ext cx="5883604" cy="5883604"/>
        </a:xfrm>
        <a:custGeom>
          <a:avLst/>
          <a:gdLst/>
          <a:ahLst/>
          <a:cxnLst/>
          <a:rect l="0" t="0" r="0" b="0"/>
          <a:pathLst>
            <a:path>
              <a:moveTo>
                <a:pt x="61798" y="3541618"/>
              </a:moveTo>
              <a:arcTo wR="2941802" hR="2941802" stAng="10094113" swAng="13577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A3C0B-3332-4F36-9286-0CA46CE25D26}">
      <dsp:nvSpPr>
        <dsp:cNvPr id="0" name=""/>
        <dsp:cNvSpPr/>
      </dsp:nvSpPr>
      <dsp:spPr>
        <a:xfrm>
          <a:off x="1214545" y="2038107"/>
          <a:ext cx="939756" cy="686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err="1" smtClean="0"/>
            <a:t>Zanoni</a:t>
          </a:r>
          <a:endParaRPr lang="it-IT" sz="1300" kern="1200" dirty="0"/>
        </a:p>
      </dsp:txBody>
      <dsp:txXfrm>
        <a:off x="1214545" y="2038107"/>
        <a:ext cx="939756" cy="686119"/>
      </dsp:txXfrm>
    </dsp:sp>
    <dsp:sp modelId="{EBA96EBD-8B62-449B-A924-40683C7B64FA}">
      <dsp:nvSpPr>
        <dsp:cNvPr id="0" name=""/>
        <dsp:cNvSpPr/>
      </dsp:nvSpPr>
      <dsp:spPr>
        <a:xfrm>
          <a:off x="1540441" y="348431"/>
          <a:ext cx="5883604" cy="5883604"/>
        </a:xfrm>
        <a:custGeom>
          <a:avLst/>
          <a:gdLst/>
          <a:ahLst/>
          <a:cxnLst/>
          <a:rect l="0" t="0" r="0" b="0"/>
          <a:pathLst>
            <a:path>
              <a:moveTo>
                <a:pt x="283844" y="1681064"/>
              </a:moveTo>
              <a:arcTo wR="2941802" hR="2941802" stAng="12322571" swAng="10955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FFBB9-828D-438A-AA23-567BDB942D89}">
      <dsp:nvSpPr>
        <dsp:cNvPr id="0" name=""/>
        <dsp:cNvSpPr/>
      </dsp:nvSpPr>
      <dsp:spPr>
        <a:xfrm>
          <a:off x="2283217" y="567206"/>
          <a:ext cx="939756" cy="686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err="1" smtClean="0"/>
            <a:t>Choate</a:t>
          </a:r>
          <a:endParaRPr lang="it-IT" sz="1300" kern="1200" dirty="0"/>
        </a:p>
      </dsp:txBody>
      <dsp:txXfrm>
        <a:off x="2283217" y="567206"/>
        <a:ext cx="939756" cy="686119"/>
      </dsp:txXfrm>
    </dsp:sp>
    <dsp:sp modelId="{5840252A-B751-4500-82B4-C56C5C9AF9D4}">
      <dsp:nvSpPr>
        <dsp:cNvPr id="0" name=""/>
        <dsp:cNvSpPr/>
      </dsp:nvSpPr>
      <dsp:spPr>
        <a:xfrm>
          <a:off x="1540441" y="348431"/>
          <a:ext cx="5883604" cy="5883604"/>
        </a:xfrm>
        <a:custGeom>
          <a:avLst/>
          <a:gdLst/>
          <a:ahLst/>
          <a:cxnLst/>
          <a:rect l="0" t="0" r="0" b="0"/>
          <a:pathLst>
            <a:path>
              <a:moveTo>
                <a:pt x="1689975" y="279635"/>
              </a:moveTo>
              <a:arcTo wR="2941802" hR="2941802" stAng="14688945" swAng="9456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2644FD-1235-4B6B-B393-E7542228E162}">
      <dsp:nvSpPr>
        <dsp:cNvPr id="0" name=""/>
        <dsp:cNvSpPr/>
      </dsp:nvSpPr>
      <dsp:spPr>
        <a:xfrm>
          <a:off x="3403010" y="1826722"/>
          <a:ext cx="1402890" cy="140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Migrante Temporaneo</a:t>
          </a:r>
          <a:endParaRPr lang="it-IT" sz="1500" kern="1200" dirty="0"/>
        </a:p>
      </dsp:txBody>
      <dsp:txXfrm>
        <a:off x="3403010" y="1826722"/>
        <a:ext cx="1402890" cy="1402890"/>
      </dsp:txXfrm>
    </dsp:sp>
    <dsp:sp modelId="{C53B0879-ECCD-45B4-94F2-DD97E1E7628F}">
      <dsp:nvSpPr>
        <dsp:cNvPr id="0" name=""/>
        <dsp:cNvSpPr/>
      </dsp:nvSpPr>
      <dsp:spPr>
        <a:xfrm rot="16200000">
          <a:off x="3893521" y="1600407"/>
          <a:ext cx="421869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421869" y="15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6200000">
        <a:off x="4093909" y="1605241"/>
        <a:ext cx="21093" cy="21093"/>
      </dsp:txXfrm>
    </dsp:sp>
    <dsp:sp modelId="{56EE8F99-C3E8-4B75-95CA-D294D035B020}">
      <dsp:nvSpPr>
        <dsp:cNvPr id="0" name=""/>
        <dsp:cNvSpPr/>
      </dsp:nvSpPr>
      <dsp:spPr>
        <a:xfrm>
          <a:off x="3403010" y="1963"/>
          <a:ext cx="1402890" cy="140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Progetto economico familiare</a:t>
          </a:r>
          <a:endParaRPr lang="it-IT" sz="1400" kern="1200" dirty="0"/>
        </a:p>
      </dsp:txBody>
      <dsp:txXfrm>
        <a:off x="3403010" y="1963"/>
        <a:ext cx="1402890" cy="1402890"/>
      </dsp:txXfrm>
    </dsp:sp>
    <dsp:sp modelId="{58FA58AF-77F8-43FB-B33F-954F80A5AE69}">
      <dsp:nvSpPr>
        <dsp:cNvPr id="0" name=""/>
        <dsp:cNvSpPr/>
      </dsp:nvSpPr>
      <dsp:spPr>
        <a:xfrm>
          <a:off x="4805901" y="2512787"/>
          <a:ext cx="421869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421869" y="15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006289" y="2517621"/>
        <a:ext cx="21093" cy="21093"/>
      </dsp:txXfrm>
    </dsp:sp>
    <dsp:sp modelId="{AD221602-C4A9-4A0B-A6B0-BAAA5DF16537}">
      <dsp:nvSpPr>
        <dsp:cNvPr id="0" name=""/>
        <dsp:cNvSpPr/>
      </dsp:nvSpPr>
      <dsp:spPr>
        <a:xfrm>
          <a:off x="5227770" y="1826722"/>
          <a:ext cx="1402890" cy="140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Condizioni di vita orientate al massimo risparmio</a:t>
          </a:r>
          <a:endParaRPr lang="it-IT" sz="1400" kern="1200" dirty="0"/>
        </a:p>
      </dsp:txBody>
      <dsp:txXfrm>
        <a:off x="5227770" y="1826722"/>
        <a:ext cx="1402890" cy="1402890"/>
      </dsp:txXfrm>
    </dsp:sp>
    <dsp:sp modelId="{F82C41C1-468D-45A2-BCFC-5DB407EEC826}">
      <dsp:nvSpPr>
        <dsp:cNvPr id="0" name=""/>
        <dsp:cNvSpPr/>
      </dsp:nvSpPr>
      <dsp:spPr>
        <a:xfrm rot="5400000">
          <a:off x="3893521" y="3425167"/>
          <a:ext cx="421869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421869" y="15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5400000">
        <a:off x="4093909" y="3430001"/>
        <a:ext cx="21093" cy="21093"/>
      </dsp:txXfrm>
    </dsp:sp>
    <dsp:sp modelId="{F106EE5A-FC0C-4FA0-89AD-D4E6631B54EA}">
      <dsp:nvSpPr>
        <dsp:cNvPr id="0" name=""/>
        <dsp:cNvSpPr/>
      </dsp:nvSpPr>
      <dsp:spPr>
        <a:xfrm>
          <a:off x="3403010" y="3651482"/>
          <a:ext cx="1402890" cy="140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Lo sguardo dello Stato Italiano</a:t>
          </a:r>
          <a:endParaRPr lang="it-IT" sz="1400" kern="1200" dirty="0"/>
        </a:p>
      </dsp:txBody>
      <dsp:txXfrm>
        <a:off x="3403010" y="3651482"/>
        <a:ext cx="1402890" cy="1402890"/>
      </dsp:txXfrm>
    </dsp:sp>
    <dsp:sp modelId="{B0044A23-2BA7-4290-A7AE-B3A041C95795}">
      <dsp:nvSpPr>
        <dsp:cNvPr id="0" name=""/>
        <dsp:cNvSpPr/>
      </dsp:nvSpPr>
      <dsp:spPr>
        <a:xfrm rot="10800000">
          <a:off x="2981141" y="2512787"/>
          <a:ext cx="421869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421869" y="15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3181529" y="2517621"/>
        <a:ext cx="21093" cy="21093"/>
      </dsp:txXfrm>
    </dsp:sp>
    <dsp:sp modelId="{226F98F2-24EF-40F8-A50B-59365F3D8501}">
      <dsp:nvSpPr>
        <dsp:cNvPr id="0" name=""/>
        <dsp:cNvSpPr/>
      </dsp:nvSpPr>
      <dsp:spPr>
        <a:xfrm>
          <a:off x="1578251" y="1826722"/>
          <a:ext cx="1402890" cy="1402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Crescita di una struttura di servizi</a:t>
          </a:r>
          <a:endParaRPr lang="it-IT" sz="1400" kern="1200" dirty="0"/>
        </a:p>
      </dsp:txBody>
      <dsp:txXfrm>
        <a:off x="1578251" y="1826722"/>
        <a:ext cx="1402890" cy="14028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341AC3-D47D-4D8C-8344-1C1011FACBC7}">
      <dsp:nvSpPr>
        <dsp:cNvPr id="0" name=""/>
        <dsp:cNvSpPr/>
      </dsp:nvSpPr>
      <dsp:spPr>
        <a:xfrm>
          <a:off x="3004144" y="1852016"/>
          <a:ext cx="1408535" cy="1408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Migrante Definitivo</a:t>
          </a:r>
          <a:endParaRPr lang="it-IT" sz="1900" kern="1200" dirty="0"/>
        </a:p>
      </dsp:txBody>
      <dsp:txXfrm>
        <a:off x="3004144" y="1852016"/>
        <a:ext cx="1408535" cy="1408535"/>
      </dsp:txXfrm>
    </dsp:sp>
    <dsp:sp modelId="{23E961CA-AE78-4AEB-BFE2-5C933D5C9BD1}">
      <dsp:nvSpPr>
        <dsp:cNvPr id="0" name=""/>
        <dsp:cNvSpPr/>
      </dsp:nvSpPr>
      <dsp:spPr>
        <a:xfrm rot="16200000">
          <a:off x="3495793" y="1622306"/>
          <a:ext cx="425236" cy="34183"/>
        </a:xfrm>
        <a:custGeom>
          <a:avLst/>
          <a:gdLst/>
          <a:ahLst/>
          <a:cxnLst/>
          <a:rect l="0" t="0" r="0" b="0"/>
          <a:pathLst>
            <a:path>
              <a:moveTo>
                <a:pt x="0" y="17091"/>
              </a:moveTo>
              <a:lnTo>
                <a:pt x="425236" y="17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6200000">
        <a:off x="3697781" y="1628767"/>
        <a:ext cx="21261" cy="21261"/>
      </dsp:txXfrm>
    </dsp:sp>
    <dsp:sp modelId="{9C11A6A8-6F85-418C-B2D3-F1823A224AED}">
      <dsp:nvSpPr>
        <dsp:cNvPr id="0" name=""/>
        <dsp:cNvSpPr/>
      </dsp:nvSpPr>
      <dsp:spPr>
        <a:xfrm>
          <a:off x="3004144" y="18244"/>
          <a:ext cx="1408535" cy="1408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Questioni generazionali</a:t>
          </a:r>
          <a:endParaRPr lang="it-IT" sz="1400" kern="1200" dirty="0"/>
        </a:p>
      </dsp:txBody>
      <dsp:txXfrm>
        <a:off x="3004144" y="18244"/>
        <a:ext cx="1408535" cy="1408535"/>
      </dsp:txXfrm>
    </dsp:sp>
    <dsp:sp modelId="{82E79D2F-DDC1-455C-9545-65C57700AED5}">
      <dsp:nvSpPr>
        <dsp:cNvPr id="0" name=""/>
        <dsp:cNvSpPr/>
      </dsp:nvSpPr>
      <dsp:spPr>
        <a:xfrm>
          <a:off x="4412679" y="2539192"/>
          <a:ext cx="425236" cy="34183"/>
        </a:xfrm>
        <a:custGeom>
          <a:avLst/>
          <a:gdLst/>
          <a:ahLst/>
          <a:cxnLst/>
          <a:rect l="0" t="0" r="0" b="0"/>
          <a:pathLst>
            <a:path>
              <a:moveTo>
                <a:pt x="0" y="17091"/>
              </a:moveTo>
              <a:lnTo>
                <a:pt x="425236" y="17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614667" y="2545653"/>
        <a:ext cx="21261" cy="21261"/>
      </dsp:txXfrm>
    </dsp:sp>
    <dsp:sp modelId="{C0C16A11-8A27-49F7-ADCF-1EDB54119BE2}">
      <dsp:nvSpPr>
        <dsp:cNvPr id="0" name=""/>
        <dsp:cNvSpPr/>
      </dsp:nvSpPr>
      <dsp:spPr>
        <a:xfrm>
          <a:off x="4837916" y="1852016"/>
          <a:ext cx="1408535" cy="1408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Questioni di genere</a:t>
          </a:r>
          <a:endParaRPr lang="it-IT" sz="1400" kern="1200" dirty="0"/>
        </a:p>
      </dsp:txBody>
      <dsp:txXfrm>
        <a:off x="4837916" y="1852016"/>
        <a:ext cx="1408535" cy="1408535"/>
      </dsp:txXfrm>
    </dsp:sp>
    <dsp:sp modelId="{59BA878D-01C2-4C70-9903-4DFBCEA32ECF}">
      <dsp:nvSpPr>
        <dsp:cNvPr id="0" name=""/>
        <dsp:cNvSpPr/>
      </dsp:nvSpPr>
      <dsp:spPr>
        <a:xfrm rot="5400000">
          <a:off x="3495793" y="3456078"/>
          <a:ext cx="425236" cy="34183"/>
        </a:xfrm>
        <a:custGeom>
          <a:avLst/>
          <a:gdLst/>
          <a:ahLst/>
          <a:cxnLst/>
          <a:rect l="0" t="0" r="0" b="0"/>
          <a:pathLst>
            <a:path>
              <a:moveTo>
                <a:pt x="0" y="17091"/>
              </a:moveTo>
              <a:lnTo>
                <a:pt x="425236" y="17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5400000">
        <a:off x="3697781" y="3462539"/>
        <a:ext cx="21261" cy="21261"/>
      </dsp:txXfrm>
    </dsp:sp>
    <dsp:sp modelId="{6A8AB805-38C5-4C1F-B5FD-A6ABBEEABB05}">
      <dsp:nvSpPr>
        <dsp:cNvPr id="0" name=""/>
        <dsp:cNvSpPr/>
      </dsp:nvSpPr>
      <dsp:spPr>
        <a:xfrm>
          <a:off x="3004144" y="3685788"/>
          <a:ext cx="1408535" cy="1408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Relazioni con gli altri gruppi delle grandi città</a:t>
          </a:r>
          <a:endParaRPr lang="it-IT" sz="1400" kern="1200" dirty="0"/>
        </a:p>
      </dsp:txBody>
      <dsp:txXfrm>
        <a:off x="3004144" y="3685788"/>
        <a:ext cx="1408535" cy="1408535"/>
      </dsp:txXfrm>
    </dsp:sp>
    <dsp:sp modelId="{91084F8D-17E1-498B-8AD2-704C05E88D5F}">
      <dsp:nvSpPr>
        <dsp:cNvPr id="0" name=""/>
        <dsp:cNvSpPr/>
      </dsp:nvSpPr>
      <dsp:spPr>
        <a:xfrm rot="10800000">
          <a:off x="2578907" y="2539192"/>
          <a:ext cx="425236" cy="34183"/>
        </a:xfrm>
        <a:custGeom>
          <a:avLst/>
          <a:gdLst/>
          <a:ahLst/>
          <a:cxnLst/>
          <a:rect l="0" t="0" r="0" b="0"/>
          <a:pathLst>
            <a:path>
              <a:moveTo>
                <a:pt x="0" y="17091"/>
              </a:moveTo>
              <a:lnTo>
                <a:pt x="425236" y="17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780895" y="2545653"/>
        <a:ext cx="21261" cy="21261"/>
      </dsp:txXfrm>
    </dsp:sp>
    <dsp:sp modelId="{A2189F56-5958-46CE-8552-59842C26D8A1}">
      <dsp:nvSpPr>
        <dsp:cNvPr id="0" name=""/>
        <dsp:cNvSpPr/>
      </dsp:nvSpPr>
      <dsp:spPr>
        <a:xfrm>
          <a:off x="1170372" y="1852016"/>
          <a:ext cx="1408535" cy="1408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Rapporto con la madrepatria e il fascismo</a:t>
          </a:r>
          <a:endParaRPr lang="it-IT" sz="1400" kern="1200" dirty="0"/>
        </a:p>
      </dsp:txBody>
      <dsp:txXfrm>
        <a:off x="1170372" y="1852016"/>
        <a:ext cx="1408535" cy="1408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D0A1-911F-4D93-B5EA-4B3DB4EA3FBA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9C63A-573C-47DB-9905-5F1556CA550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A2B17-1AC0-4F5C-9E62-AAE46D3D9AD1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7D003-D8D5-47C6-A6E5-E9C76AD0940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7D003-D8D5-47C6-A6E5-E9C76AD09400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8D9A8-2A0D-4B54-96CB-61AB8B68C0C5}" type="datetimeFigureOut">
              <a:rPr lang="it-IT" smtClean="0"/>
              <a:pPr/>
              <a:t>30/04/2017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714E1-DC0A-4803-8614-1CEF1F026C0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Bookman Old Style" pitchFamily="18" charset="0"/>
              </a:rPr>
              <a:t>L’alimentazione degli immigrati: </a:t>
            </a:r>
            <a:br>
              <a:rPr lang="it-IT" b="1" dirty="0" smtClean="0">
                <a:latin typeface="Bookman Old Style" pitchFamily="18" charset="0"/>
              </a:rPr>
            </a:br>
            <a:r>
              <a:rPr lang="it-IT" b="1" dirty="0" smtClean="0">
                <a:latin typeface="Bookman Old Style" pitchFamily="18" charset="0"/>
              </a:rPr>
              <a:t>una questione di identità?</a:t>
            </a:r>
            <a:endParaRPr lang="it-IT" b="1" dirty="0">
              <a:latin typeface="Bookman Old Style" pitchFamily="18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02/05/2017</a:t>
            </a:r>
            <a:endParaRPr lang="it-IT" dirty="0"/>
          </a:p>
        </p:txBody>
      </p:sp>
      <p:pic>
        <p:nvPicPr>
          <p:cNvPr id="4" name="Immagine 3" descr="universita-tries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5301208"/>
            <a:ext cx="1368152" cy="136815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835696" y="22048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Federico Chiaricati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2564904"/>
            <a:ext cx="598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A.A. 2016/2017 – “Storia degli Stati Uniti” – Prof.ssa E. Vezzosi</a:t>
            </a:r>
            <a:endParaRPr lang="it-IT" dirty="0"/>
          </a:p>
        </p:txBody>
      </p:sp>
      <p:pic>
        <p:nvPicPr>
          <p:cNvPr id="11" name="Immagine 10" descr="f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4879" y="3140968"/>
            <a:ext cx="3253305" cy="204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197768"/>
            <a:ext cx="8229600" cy="1143000"/>
          </a:xfrm>
        </p:spPr>
        <p:txBody>
          <a:bodyPr/>
          <a:lstStyle/>
          <a:p>
            <a:r>
              <a:rPr lang="it-IT" dirty="0" smtClean="0"/>
              <a:t>Cibo e identità</a:t>
            </a:r>
            <a:endParaRPr lang="it-IT" dirty="0"/>
          </a:p>
        </p:txBody>
      </p:sp>
      <p:pic>
        <p:nvPicPr>
          <p:cNvPr id="4" name="Segnaposto contenuto 3" descr="africanameri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7892" y="1124744"/>
            <a:ext cx="6422460" cy="4680520"/>
          </a:xfrm>
        </p:spPr>
      </p:pic>
      <p:sp>
        <p:nvSpPr>
          <p:cNvPr id="5" name="CasellaDiTesto 4"/>
          <p:cNvSpPr txBox="1"/>
          <p:nvPr/>
        </p:nvSpPr>
        <p:spPr>
          <a:xfrm>
            <a:off x="1403648" y="6084004"/>
            <a:ext cx="625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Alabama, 1936 – F.M. Gay’s </a:t>
            </a:r>
            <a:r>
              <a:rPr lang="it-IT" dirty="0" err="1" smtClean="0"/>
              <a:t>Annual</a:t>
            </a:r>
            <a:r>
              <a:rPr lang="it-IT" dirty="0" smtClean="0"/>
              <a:t> Barbecue. FWP, </a:t>
            </a:r>
            <a:r>
              <a:rPr lang="it-IT" i="1" dirty="0" smtClean="0"/>
              <a:t>America </a:t>
            </a:r>
            <a:r>
              <a:rPr lang="it-IT" i="1" dirty="0" err="1" smtClean="0"/>
              <a:t>Eats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Date importanti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1890 – Primi importanti flussi verso gli USA</a:t>
            </a:r>
          </a:p>
          <a:p>
            <a:r>
              <a:rPr lang="it-IT" dirty="0" smtClean="0"/>
              <a:t>1901 – Prima legge organica sull’emigrazione in Italia</a:t>
            </a:r>
          </a:p>
          <a:p>
            <a:r>
              <a:rPr lang="it-IT" dirty="0" smtClean="0"/>
              <a:t>1907 – </a:t>
            </a:r>
            <a:r>
              <a:rPr lang="it-IT" dirty="0" err="1" smtClean="0"/>
              <a:t>Dillingham</a:t>
            </a:r>
            <a:r>
              <a:rPr lang="it-IT" dirty="0" smtClean="0"/>
              <a:t> </a:t>
            </a:r>
            <a:r>
              <a:rPr lang="it-IT" dirty="0" err="1" smtClean="0"/>
              <a:t>Commission</a:t>
            </a:r>
            <a:endParaRPr lang="it-IT" dirty="0" smtClean="0"/>
          </a:p>
          <a:p>
            <a:r>
              <a:rPr lang="it-IT" dirty="0" smtClean="0"/>
              <a:t>1914 – Prima Guerra Mondiale</a:t>
            </a:r>
          </a:p>
          <a:p>
            <a:r>
              <a:rPr lang="it-IT" dirty="0" smtClean="0"/>
              <a:t>1919/1920 – Inizio del proibizionismo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1921 – </a:t>
            </a:r>
            <a:r>
              <a:rPr lang="it-IT" dirty="0" err="1" smtClean="0">
                <a:solidFill>
                  <a:srgbClr val="FF0000"/>
                </a:solidFill>
              </a:rPr>
              <a:t>Emergency</a:t>
            </a:r>
            <a:r>
              <a:rPr lang="it-IT" dirty="0" smtClean="0">
                <a:solidFill>
                  <a:srgbClr val="FF0000"/>
                </a:solidFill>
              </a:rPr>
              <a:t> Quota </a:t>
            </a:r>
            <a:r>
              <a:rPr lang="it-IT" dirty="0" err="1" smtClean="0">
                <a:solidFill>
                  <a:srgbClr val="FF0000"/>
                </a:solidFill>
              </a:rPr>
              <a:t>Act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1922 – Marcia su Roma e instaurazione del fascismo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1924 – </a:t>
            </a:r>
            <a:r>
              <a:rPr lang="it-IT" dirty="0" err="1" smtClean="0">
                <a:solidFill>
                  <a:srgbClr val="FF0000"/>
                </a:solidFill>
              </a:rPr>
              <a:t>Immigration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Act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dirty="0" smtClean="0"/>
              <a:t>1929 – Crollo di </a:t>
            </a:r>
            <a:r>
              <a:rPr lang="it-IT" dirty="0" err="1" smtClean="0"/>
              <a:t>Wall</a:t>
            </a:r>
            <a:r>
              <a:rPr lang="it-IT" dirty="0" smtClean="0"/>
              <a:t> Street</a:t>
            </a:r>
          </a:p>
          <a:p>
            <a:r>
              <a:rPr lang="it-IT" dirty="0" smtClean="0"/>
              <a:t>1935 – Guerra d’Etiopia e proclamazione dell’Impero</a:t>
            </a:r>
          </a:p>
          <a:p>
            <a:r>
              <a:rPr lang="it-IT" dirty="0" smtClean="0"/>
              <a:t>1940 – Seconda Guerra Mondiale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EMIGRAZIONE</a:t>
            </a:r>
            <a:endParaRPr lang="it-IT" b="1" dirty="0"/>
          </a:p>
        </p:txBody>
      </p:sp>
      <p:sp>
        <p:nvSpPr>
          <p:cNvPr id="6" name="Freccia in giù 5"/>
          <p:cNvSpPr/>
          <p:nvPr/>
        </p:nvSpPr>
        <p:spPr>
          <a:xfrm rot="1293066">
            <a:off x="2646047" y="1196752"/>
            <a:ext cx="648072" cy="2376264"/>
          </a:xfrm>
          <a:prstGeom prst="downArrow">
            <a:avLst>
              <a:gd name="adj1" fmla="val 50000"/>
              <a:gd name="adj2" fmla="val 85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 rot="20245745">
            <a:off x="5652705" y="1157884"/>
            <a:ext cx="648072" cy="2376264"/>
          </a:xfrm>
          <a:prstGeom prst="downArrow">
            <a:avLst>
              <a:gd name="adj1" fmla="val 50000"/>
              <a:gd name="adj2" fmla="val 85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3573016"/>
            <a:ext cx="152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TEMPORANEA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56176" y="3501008"/>
            <a:ext cx="123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DEFINITIVA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2167191" y="3861048"/>
            <a:ext cx="28545" cy="1142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01968" y="5085184"/>
            <a:ext cx="2489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Scarso o nullo interesse </a:t>
            </a:r>
          </a:p>
          <a:p>
            <a:pPr algn="ctr"/>
            <a:r>
              <a:rPr lang="it-IT" dirty="0" smtClean="0"/>
              <a:t>ad entrare in contatto </a:t>
            </a:r>
          </a:p>
          <a:p>
            <a:pPr algn="ctr"/>
            <a:r>
              <a:rPr lang="it-IT" dirty="0" smtClean="0"/>
              <a:t>con la società americana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6775703" y="3861048"/>
            <a:ext cx="28545" cy="1142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893050" y="5085184"/>
            <a:ext cx="3927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Crescita di una seconda generazione </a:t>
            </a:r>
          </a:p>
          <a:p>
            <a:pPr algn="ctr"/>
            <a:r>
              <a:rPr lang="it-IT" dirty="0" smtClean="0"/>
              <a:t>e confronto più profondo con la società </a:t>
            </a:r>
          </a:p>
          <a:p>
            <a:pPr algn="ctr"/>
            <a:r>
              <a:rPr lang="it-IT" dirty="0" smtClean="0"/>
              <a:t>americana e con gli altri gruppi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EMIGRAZIONE TEMPORANEA</a:t>
            </a:r>
            <a:endParaRPr lang="it-IT" b="1" dirty="0"/>
          </a:p>
        </p:txBody>
      </p:sp>
      <p:graphicFrame>
        <p:nvGraphicFramePr>
          <p:cNvPr id="3" name="Diagramma 2"/>
          <p:cNvGraphicFramePr/>
          <p:nvPr/>
        </p:nvGraphicFramePr>
        <p:xfrm>
          <a:off x="467544" y="1412776"/>
          <a:ext cx="820891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po 3"/>
          <p:cNvGrpSpPr/>
          <p:nvPr/>
        </p:nvGrpSpPr>
        <p:grpSpPr>
          <a:xfrm>
            <a:off x="6804248" y="1810086"/>
            <a:ext cx="1440160" cy="1330882"/>
            <a:chOff x="5227770" y="1826722"/>
            <a:chExt cx="1402890" cy="1402890"/>
          </a:xfrm>
        </p:grpSpPr>
        <p:sp>
          <p:nvSpPr>
            <p:cNvPr id="5" name="Ovale 4"/>
            <p:cNvSpPr/>
            <p:nvPr/>
          </p:nvSpPr>
          <p:spPr>
            <a:xfrm>
              <a:off x="5227770" y="1826722"/>
              <a:ext cx="1402890" cy="14028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e 4"/>
            <p:cNvSpPr/>
            <p:nvPr/>
          </p:nvSpPr>
          <p:spPr>
            <a:xfrm>
              <a:off x="5433219" y="2032170"/>
              <a:ext cx="991992" cy="991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dirty="0" smtClean="0"/>
                <a:t>Frugalità alimentare e traffico delle rimesse</a:t>
              </a:r>
              <a:endParaRPr lang="it-IT" sz="1400" kern="1200" dirty="0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1259632" y="1844824"/>
            <a:ext cx="1152128" cy="1152128"/>
            <a:chOff x="1578251" y="1826722"/>
            <a:chExt cx="1402890" cy="1402890"/>
          </a:xfrm>
        </p:grpSpPr>
        <p:sp>
          <p:nvSpPr>
            <p:cNvPr id="8" name="Ovale 7"/>
            <p:cNvSpPr/>
            <p:nvPr/>
          </p:nvSpPr>
          <p:spPr>
            <a:xfrm>
              <a:off x="1578251" y="1826722"/>
              <a:ext cx="1402890" cy="14028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e 4"/>
            <p:cNvSpPr/>
            <p:nvPr/>
          </p:nvSpPr>
          <p:spPr>
            <a:xfrm>
              <a:off x="1783700" y="2032170"/>
              <a:ext cx="991992" cy="991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 err="1" smtClean="0"/>
                <a:t>Boarding</a:t>
              </a:r>
              <a:r>
                <a:rPr lang="it-IT" sz="1400" kern="1200" dirty="0" smtClean="0"/>
                <a:t> </a:t>
              </a:r>
              <a:r>
                <a:rPr lang="it-IT" sz="1400" kern="1200" dirty="0" err="1" smtClean="0"/>
                <a:t>Houses</a:t>
              </a:r>
              <a:endParaRPr lang="it-IT" sz="1400" kern="1200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683568" y="5013176"/>
            <a:ext cx="1762930" cy="1728192"/>
            <a:chOff x="1578251" y="1826722"/>
            <a:chExt cx="1402890" cy="1402890"/>
          </a:xfrm>
        </p:grpSpPr>
        <p:sp>
          <p:nvSpPr>
            <p:cNvPr id="11" name="Ovale 10"/>
            <p:cNvSpPr/>
            <p:nvPr/>
          </p:nvSpPr>
          <p:spPr>
            <a:xfrm>
              <a:off x="1578251" y="1826722"/>
              <a:ext cx="1402890" cy="14028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e 4"/>
            <p:cNvSpPr/>
            <p:nvPr/>
          </p:nvSpPr>
          <p:spPr>
            <a:xfrm>
              <a:off x="1783700" y="2032170"/>
              <a:ext cx="991992" cy="991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 smtClean="0"/>
                <a:t>Le Camere di Commercio Italiane all’Estero (CCIE) e le associazioni</a:t>
              </a:r>
              <a:endParaRPr lang="it-IT" sz="1400" kern="1200" dirty="0"/>
            </a:p>
          </p:txBody>
        </p:sp>
      </p:grpSp>
      <p:cxnSp>
        <p:nvCxnSpPr>
          <p:cNvPr id="14" name="Connettore 1 13"/>
          <p:cNvCxnSpPr/>
          <p:nvPr/>
        </p:nvCxnSpPr>
        <p:spPr>
          <a:xfrm flipH="1" flipV="1">
            <a:off x="2051720" y="2996952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1979712" y="4509120"/>
            <a:ext cx="36004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6876256" y="3068960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2483768" y="587727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292080" y="58052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o 22"/>
          <p:cNvGrpSpPr/>
          <p:nvPr/>
        </p:nvGrpSpPr>
        <p:grpSpPr>
          <a:xfrm>
            <a:off x="6732240" y="5050446"/>
            <a:ext cx="1402890" cy="1402890"/>
            <a:chOff x="1578251" y="1826722"/>
            <a:chExt cx="1402890" cy="1402890"/>
          </a:xfrm>
        </p:grpSpPr>
        <p:sp>
          <p:nvSpPr>
            <p:cNvPr id="24" name="Ovale 23"/>
            <p:cNvSpPr/>
            <p:nvPr/>
          </p:nvSpPr>
          <p:spPr>
            <a:xfrm>
              <a:off x="1578251" y="1826722"/>
              <a:ext cx="1402890" cy="14028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e 4"/>
            <p:cNvSpPr/>
            <p:nvPr/>
          </p:nvSpPr>
          <p:spPr>
            <a:xfrm>
              <a:off x="1783700" y="2032170"/>
              <a:ext cx="991992" cy="991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 smtClean="0"/>
                <a:t>La Grande Italia e la promozione dell’Italianità</a:t>
              </a:r>
              <a:endParaRPr lang="it-IT" sz="1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Identità locale o regionale</a:t>
            </a:r>
            <a:endParaRPr lang="it-IT" dirty="0"/>
          </a:p>
        </p:txBody>
      </p:sp>
      <p:pic>
        <p:nvPicPr>
          <p:cNvPr id="4" name="Segnaposto contenuto 3" descr="CopArtus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4021" y="1600200"/>
            <a:ext cx="3055957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827584" y="6381328"/>
            <a:ext cx="75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P. Artusi, </a:t>
            </a:r>
            <a:r>
              <a:rPr lang="it-IT" i="1" dirty="0" smtClean="0"/>
              <a:t>L’arte di mangiar bene. Manuale pratico per le famiglie</a:t>
            </a:r>
            <a:r>
              <a:rPr lang="it-IT" dirty="0" smtClean="0"/>
              <a:t>, Firenze, 1891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151112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 JULIAN" pitchFamily="2" charset="0"/>
              </a:rPr>
              <a:t>Quale identità per i primi migranti? </a:t>
            </a:r>
            <a:br>
              <a:rPr lang="it-IT" sz="3600" dirty="0" smtClean="0">
                <a:latin typeface="AR JULIAN" pitchFamily="2" charset="0"/>
              </a:rPr>
            </a:br>
            <a:r>
              <a:rPr lang="it-IT" sz="3600" dirty="0" smtClean="0">
                <a:latin typeface="AR JULIAN" pitchFamily="2" charset="0"/>
              </a:rPr>
              <a:t>Le due Italie</a:t>
            </a:r>
            <a:br>
              <a:rPr lang="it-IT" sz="3600" dirty="0" smtClean="0">
                <a:latin typeface="AR JULIAN" pitchFamily="2" charset="0"/>
              </a:rPr>
            </a:br>
            <a:r>
              <a:rPr lang="it-IT" sz="3600" dirty="0" smtClean="0">
                <a:latin typeface="AR JULIAN" pitchFamily="2" charset="0"/>
              </a:rPr>
              <a:t>Nord Italia ≠ Sud Italia</a:t>
            </a:r>
            <a:endParaRPr lang="it-IT" sz="3600" dirty="0">
              <a:latin typeface="AR JULIAN" pitchFamily="2" charset="0"/>
            </a:endParaRPr>
          </a:p>
        </p:txBody>
      </p:sp>
      <p:sp>
        <p:nvSpPr>
          <p:cNvPr id="4" name="Segnaposto contenuto 5"/>
          <p:cNvSpPr>
            <a:spLocks noGrp="1"/>
          </p:cNvSpPr>
          <p:nvPr>
            <p:ph idx="1"/>
          </p:nvPr>
        </p:nvSpPr>
        <p:spPr>
          <a:xfrm>
            <a:off x="683568" y="2248272"/>
            <a:ext cx="7787208" cy="434908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it-IT" sz="1600" dirty="0" smtClean="0"/>
          </a:p>
          <a:p>
            <a:pPr algn="ctr">
              <a:buNone/>
            </a:pP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Alfredo Niceforo</a:t>
            </a:r>
          </a:p>
          <a:p>
            <a:pPr algn="ctr"/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1897: </a:t>
            </a:r>
            <a:r>
              <a:rPr lang="it-IT" sz="2600" i="1" dirty="0" smtClean="0">
                <a:latin typeface="Times New Roman" pitchFamily="18" charset="0"/>
                <a:cs typeface="Times New Roman" pitchFamily="18" charset="0"/>
              </a:rPr>
              <a:t>La Delinquenza in Sardegna</a:t>
            </a:r>
            <a:endParaRPr lang="it-IT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1898: </a:t>
            </a:r>
            <a:r>
              <a:rPr lang="it-IT" sz="2600" i="1" dirty="0" smtClean="0">
                <a:latin typeface="Times New Roman" pitchFamily="18" charset="0"/>
                <a:cs typeface="Times New Roman" pitchFamily="18" charset="0"/>
              </a:rPr>
              <a:t>L’Italia barbara contemporanea</a:t>
            </a:r>
            <a:endParaRPr lang="it-IT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1901: </a:t>
            </a:r>
            <a:r>
              <a:rPr lang="it-IT" sz="2600" i="1" dirty="0" smtClean="0">
                <a:latin typeface="Times New Roman" pitchFamily="18" charset="0"/>
                <a:cs typeface="Times New Roman" pitchFamily="18" charset="0"/>
              </a:rPr>
              <a:t>Italiani del Nord e Italiani del Sud</a:t>
            </a:r>
            <a:endParaRPr lang="it-IT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	Con queste tre opere Niceforo intende dimostrare coi fatti l’esistenza di due Italie, sostenendo l’inferiorità razziale degli italiani del Sud nei confronti di quelli del Nord. </a:t>
            </a:r>
          </a:p>
          <a:p>
            <a:pPr algn="ctr">
              <a:buNone/>
            </a:pP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Nel capitolo dedicato all’alimentazione in Italia Niceforo concludeva con «l’affermazione che </a:t>
            </a:r>
            <a:r>
              <a:rPr lang="it-IT" sz="2600" i="1" dirty="0" smtClean="0"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 alimentazioni dissimili vi sono in Italia; l’alimentazione del Nord e quella del Sud; e che al Nord non solo si mangia in modo diverso che al Sud, ma con assai forte probabilità, anche </a:t>
            </a:r>
            <a:r>
              <a:rPr lang="it-IT" sz="2600" i="1" dirty="0" smtClean="0">
                <a:latin typeface="Times New Roman" pitchFamily="18" charset="0"/>
                <a:cs typeface="Times New Roman" pitchFamily="18" charset="0"/>
              </a:rPr>
              <a:t>meglio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4046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MODELLO ALIMENTARE REGIONALE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3923928" y="1124744"/>
            <a:ext cx="988688" cy="324036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483768" y="19888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IBRIDAZIONE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458112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MODELLO ALIMENTARE “NAZIONALE” O “ETNICO”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 JULIAN" pitchFamily="2" charset="0"/>
                <a:cs typeface="Times New Roman" pitchFamily="18" charset="0"/>
              </a:rPr>
              <a:t>Italia a due volti</a:t>
            </a:r>
            <a:endParaRPr lang="it-IT" dirty="0">
              <a:latin typeface="AR JULIAN" pitchFamily="2" charset="0"/>
              <a:cs typeface="Times New Roman" pitchFamily="18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White Italy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3018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Rinascimento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Impero Romano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Opera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Black Italy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3018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Familismo amorale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Primitivismo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Sensualità mediterranea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4581128"/>
            <a:ext cx="792088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 fonti sulle quali capiamo questa dualità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 diari di viaggio di scrittori, personalità e intellettuali che si recano in Italia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contribuiscono alla creazione della categoria del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“pittoresco”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AR JULIAN" pitchFamily="2" charset="0"/>
              </a:rPr>
              <a:t>L’immagine dell’italiano negli Stati Uniti</a:t>
            </a:r>
            <a:endParaRPr lang="it-IT" dirty="0">
              <a:latin typeface="AR JULIAN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“L’invenzione di una «psicologia del meridionale» era funzionale alla costruzione di immagini dell’italiano rozzo, furbo, passionale, geniale, tradizionalista, lacrimevole, nostalgico, violento, vendicativo che si andavano affermando sui giornali e nella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cinematografia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degli Stati Uniti d’America. Nelle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Americhe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sarebbero diventati, con le argomentazioni di Lombroso,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Sergi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e Niceforo, «delinquenti» e «criminali» tutti gli italiani, senza distinzione della loro terra di provenienza. L’«etnicità» degli italoamericani si è definita anche per reazione alle immagini positive o negative della cultura dominante che li osservava.”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Teti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La razza maledetta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Origini del pregiudizio antimeridionale,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Roma,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Manifestolibri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1993 p. 25.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RUOLO DELLO STATO E LE INIZIATIVE ECONOMICO-COMMERCIALI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060848"/>
            <a:ext cx="331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Emigrazione come colonizzazione</a:t>
            </a: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3707904" y="2060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644008" y="1916832"/>
            <a:ext cx="253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Idea che si impone dopo </a:t>
            </a:r>
          </a:p>
          <a:p>
            <a:pPr algn="ctr"/>
            <a:r>
              <a:rPr lang="it-IT" dirty="0" smtClean="0"/>
              <a:t>la sconfitta di Adua 1896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5796136" y="2492896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538250" y="3646765"/>
            <a:ext cx="4479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L’emigrazione viene vista come una </a:t>
            </a:r>
          </a:p>
          <a:p>
            <a:pPr algn="ctr"/>
            <a:r>
              <a:rPr lang="it-IT" dirty="0" smtClean="0"/>
              <a:t>opportunità politico – commerciale per l’Italia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4499992" y="429309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6228184" y="4293096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940152" y="5157192"/>
            <a:ext cx="2701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Le comunità italiane come </a:t>
            </a:r>
            <a:endParaRPr lang="it-IT" i="1" dirty="0" smtClean="0"/>
          </a:p>
          <a:p>
            <a:pPr algn="ctr"/>
            <a:r>
              <a:rPr lang="it-IT" i="1" dirty="0" err="1" smtClean="0"/>
              <a:t>lobbies</a:t>
            </a:r>
            <a:endParaRPr lang="it-IT" dirty="0" smtClean="0"/>
          </a:p>
          <a:p>
            <a:pPr algn="ctr"/>
            <a:r>
              <a:rPr lang="it-IT" dirty="0" smtClean="0"/>
              <a:t> negli Stati esteri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654262" y="5085184"/>
            <a:ext cx="1794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Esportazione del </a:t>
            </a:r>
          </a:p>
          <a:p>
            <a:pPr algn="ctr"/>
            <a:r>
              <a:rPr lang="it-IT" dirty="0" smtClean="0"/>
              <a:t>prodotto italiano</a:t>
            </a:r>
            <a:endParaRPr lang="it-IT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1403648" y="2348880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5496" y="3717032"/>
            <a:ext cx="2800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Questo interesse porterà </a:t>
            </a:r>
          </a:p>
          <a:p>
            <a:pPr algn="ctr"/>
            <a:r>
              <a:rPr lang="it-IT" dirty="0" smtClean="0"/>
              <a:t>poi alla legge del 1901 </a:t>
            </a:r>
          </a:p>
          <a:p>
            <a:pPr algn="ctr"/>
            <a:r>
              <a:rPr lang="it-IT" dirty="0" smtClean="0"/>
              <a:t>che vedrà la nascita del CGE</a:t>
            </a:r>
            <a:endParaRPr lang="it-IT" dirty="0"/>
          </a:p>
        </p:txBody>
      </p:sp>
      <p:cxnSp>
        <p:nvCxnSpPr>
          <p:cNvPr id="24" name="Connettore 2 23"/>
          <p:cNvCxnSpPr/>
          <p:nvPr/>
        </p:nvCxnSpPr>
        <p:spPr>
          <a:xfrm>
            <a:off x="4283968" y="56612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endCxn id="27" idx="3"/>
          </p:cNvCxnSpPr>
          <p:nvPr/>
        </p:nvCxnSpPr>
        <p:spPr>
          <a:xfrm flipH="1">
            <a:off x="5868144" y="6021288"/>
            <a:ext cx="576064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2741454" y="6156012"/>
            <a:ext cx="31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Forte promozione dell’italianità</a:t>
            </a:r>
            <a:endParaRPr lang="it-IT" dirty="0"/>
          </a:p>
        </p:txBody>
      </p:sp>
      <p:cxnSp>
        <p:nvCxnSpPr>
          <p:cNvPr id="30" name="Connettore 2 29"/>
          <p:cNvCxnSpPr/>
          <p:nvPr/>
        </p:nvCxnSpPr>
        <p:spPr>
          <a:xfrm flipH="1">
            <a:off x="2699792" y="414908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/>
        </p:nvGraphicFramePr>
        <p:xfrm>
          <a:off x="395536" y="332656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131840" y="2996952"/>
            <a:ext cx="2714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MIGRANTE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68498" y="332656"/>
            <a:ext cx="7023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smtClean="0"/>
              <a:t>APPROCCIO METODOLOGICO</a:t>
            </a:r>
            <a:endParaRPr lang="it-IT" sz="4400" b="1" dirty="0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2987824" y="1916832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5076056" y="1916832"/>
            <a:ext cx="43204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3131840" y="3717032"/>
            <a:ext cx="72846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076056" y="3717032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555776" y="155679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Lingua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004048" y="1556792"/>
            <a:ext cx="104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Religione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627784" y="515719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Consumi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508104" y="5085184"/>
            <a:ext cx="8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Lavoro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>
                <a:latin typeface="AR JULIAN" pitchFamily="2" charset="0"/>
              </a:rPr>
              <a:t>Le attività economiche degli italiani</a:t>
            </a:r>
            <a:endParaRPr lang="it-IT" sz="3600" dirty="0">
              <a:latin typeface="AR JULIAN" pitchFamily="2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Commercio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Fruttivendoli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Macellerie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Fornai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Ristoranti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Imprese di import/export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Produzione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Pastifici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Caseifici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Imprese vinicole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latin typeface="AR JULIAN" pitchFamily="2" charset="0"/>
              </a:rPr>
              <a:t>Istituzioni economico-commerciali</a:t>
            </a:r>
            <a:endParaRPr lang="it-IT" sz="3600" dirty="0">
              <a:latin typeface="AR JULIAN" pitchFamily="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Associazioni di categoria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Associazione dei fruttivendoli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Associazione dei panificatori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Associazione dei pescivendoli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Ecc.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Camere di Commercio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New York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San Francisco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Chicago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AR JULIAN" pitchFamily="2" charset="0"/>
              </a:rPr>
              <a:t>Le camere di commercio italiane all’estero (</a:t>
            </a:r>
            <a:r>
              <a:rPr lang="it-IT" dirty="0" err="1" smtClean="0">
                <a:latin typeface="AR JULIAN" pitchFamily="2" charset="0"/>
              </a:rPr>
              <a:t>Ccie</a:t>
            </a:r>
            <a:r>
              <a:rPr lang="it-IT" dirty="0" smtClean="0">
                <a:latin typeface="AR JULIAN" pitchFamily="2" charset="0"/>
              </a:rPr>
              <a:t>)</a:t>
            </a:r>
            <a:endParaRPr lang="it-IT" dirty="0">
              <a:latin typeface="AR JULIAN" pitchFamily="2" charset="0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“Purtroppo in Italia non si è ancora compreso quanto beneficio si potrebbe procurare alla nazione, organizzando una larga rete di consoli non soltanto teorici, come sono ora e dediti esclusivamente all’arte diplomatica, ma cogniti a sufficienza per far conoscere ai commercianti ed agli industriali della madre patria i mezzi più opportuni per ampliare le relazioni economiche tra l’Italia e le altre nazioni. Uomini che non siano sforniti della conoscenza generale delle leggi e posseggano una certa perizia, più economica che tecnologica, delle materie commerciali. Economisti pratici, dotati di mente agile e colta, in modo da poter fermare subitamente la propria riflessione sugli elementi economici del meccanismo commerciale e da poter trarre, dalle notizie che raccolsero e dai giudizi dei notabili delle colonie o dagli stranieri, tutto il vantaggio possibile per i rapporti tra la nazione che rappresentano e il luogo dove si trovano.”</a:t>
            </a:r>
          </a:p>
          <a:p>
            <a:pPr algn="just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Sormani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direttore del periodico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Il Commercio,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1887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54461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“Grande vantaggio si avrebbe dunque a fornire le popolazioni italiane in America, coi prodotti del suolo e dell’industria nazionale […] è positivo che le colonie italiane d’America non recano, oggi, all’Italia, nel rispetto industriale e commerciale, quei vantaggi che se ne potrebbero ripromettere […]? Si suppone in Italia che le cagioni per le quali le nostre importazioni in America sono molto ristrette, siano principalmente queste: I. gli alti dazi […] II. La mancanza di una completa e forte rete di linee di navigazione a vapore fra la nostra penisola e l’America […] III. la scarsità, se non la mancanza, di negozianti commissionari italiani, stabiliti in America, nelle città della costa ed atti a servire di intermediari e quasi di anello di congiunzione fra i mercati i patria ed i consumatori delle colonie, come la mancanza o meglio il non invio di commessi viaggiatori” </a:t>
            </a:r>
          </a:p>
          <a:p>
            <a:pPr algn="just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A. Damiani, Segretario generale Ministero degli Esteri, 1888.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NASCITA DELLE PRIME CAMERE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COMMERCIO ITALIANE ALL’ESTERO (CCIE)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48478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DINAMISMO IMPRENDITORIA + SPINTE DA ROMA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499992" y="908720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55576" y="1916832"/>
            <a:ext cx="7196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 realtà, almeno all’inizio, la forza sembrava tutta sbilanciata verso l’Italia: 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 camere sembravano infatti solamente degli strumenti per collocare 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meglio i prodotti italiani all’estero.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496" y="42930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DUE FATTORI SCATENANTI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44008" y="350100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1871: APERTURA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UNA CAMERA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COMMERCIO INGLESE A PARIGI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76056" y="515719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1867: PROTOTIPO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CAMERA BELGA A NEW YORK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 rot="20285426">
            <a:off x="3073004" y="3835808"/>
            <a:ext cx="1693366" cy="484632"/>
          </a:xfrm>
          <a:prstGeom prst="rightArrow">
            <a:avLst>
              <a:gd name="adj1" fmla="val 442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1255565">
            <a:off x="3080360" y="4811686"/>
            <a:ext cx="2184639" cy="484632"/>
          </a:xfrm>
          <a:prstGeom prst="rightArrow">
            <a:avLst>
              <a:gd name="adj1" fmla="val 41936"/>
              <a:gd name="adj2" fmla="val 67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AR JULIAN" pitchFamily="2" charset="0"/>
                <a:cs typeface="Times New Roman" pitchFamily="18" charset="0"/>
              </a:rPr>
              <a:t>Nascita di </a:t>
            </a:r>
            <a:r>
              <a:rPr lang="it-IT" dirty="0" err="1" smtClean="0">
                <a:latin typeface="AR JULIAN" pitchFamily="2" charset="0"/>
                <a:cs typeface="Times New Roman" pitchFamily="18" charset="0"/>
              </a:rPr>
              <a:t>Ccie</a:t>
            </a:r>
            <a:r>
              <a:rPr lang="it-IT" dirty="0" smtClean="0">
                <a:latin typeface="AR JULIAN" pitchFamily="2" charset="0"/>
                <a:cs typeface="Times New Roman" pitchFamily="18" charset="0"/>
              </a:rPr>
              <a:t> tra il 1883 e il 1887</a:t>
            </a:r>
            <a:endParaRPr lang="it-IT" dirty="0">
              <a:latin typeface="AR JULIAN" pitchFamily="2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1883 – Montevideo</a:t>
            </a:r>
          </a:p>
          <a:p>
            <a:pPr algn="ctr">
              <a:buBlip>
                <a:blip r:embed="rId2"/>
              </a:buBlip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1884 – Alessandria d’Egitto, Rosario di Santa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Fè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2"/>
              </a:buBlip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1885 – Buenos Aires, San Francisco, Costantinopoli, Tunisi.</a:t>
            </a:r>
          </a:p>
          <a:p>
            <a:pPr algn="ctr">
              <a:buBlip>
                <a:blip r:embed="rId2"/>
              </a:buBlip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1886 – Parigi, Londra.</a:t>
            </a:r>
          </a:p>
          <a:p>
            <a:pPr algn="ctr">
              <a:buBlip>
                <a:blip r:embed="rId2"/>
              </a:buBlip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1887 – New York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latin typeface="AR JULIAN" pitchFamily="2" charset="0"/>
              </a:rPr>
              <a:t>Ruoli delle </a:t>
            </a:r>
            <a:r>
              <a:rPr lang="it-IT" sz="4000" dirty="0" err="1" smtClean="0">
                <a:latin typeface="AR JULIAN" pitchFamily="2" charset="0"/>
              </a:rPr>
              <a:t>Ccie</a:t>
            </a:r>
            <a:endParaRPr lang="it-IT" sz="4000" dirty="0">
              <a:latin typeface="AR JULIAN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3312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 smtClean="0"/>
              <a:t>	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Raccogliere informazioni e studiare l’economia, il mercato del lavoro e le possibilità di scambi commerciali tra Italia e America</a:t>
            </a:r>
          </a:p>
          <a:p>
            <a:pPr algn="ctr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	Far conoscere le consuetudini commerciali italiane nel paese in cui operano e fare la stessa cosa in Italia</a:t>
            </a:r>
          </a:p>
          <a:p>
            <a:pPr algn="ctr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	In via ufficiosa agiscono anche in difesa dell’emigrante in cooperazione con le istituzioni italiane presenti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Imprenditoria locale (USA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12160" y="4725144"/>
            <a:ext cx="221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Imprenditoria italiana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55976" y="4725144"/>
            <a:ext cx="601447" cy="369332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CCIE</a:t>
            </a:r>
            <a:endParaRPr lang="it-IT" dirty="0"/>
          </a:p>
        </p:txBody>
      </p:sp>
      <p:pic>
        <p:nvPicPr>
          <p:cNvPr id="7" name="Immagine 6" descr="chai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2596" y="4509120"/>
            <a:ext cx="1051372" cy="841935"/>
          </a:xfrm>
          <a:prstGeom prst="rect">
            <a:avLst/>
          </a:prstGeom>
        </p:spPr>
      </p:pic>
      <p:pic>
        <p:nvPicPr>
          <p:cNvPr id="8" name="Immagine 7" descr="chai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509120"/>
            <a:ext cx="1051372" cy="84193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1520" y="5373216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Camera offre consigli e raccomandazioni agli importatori, tutela le denominazioni dei prodotti italiani, raccomanda sulla qualità dell’imballaggio e della conservazione, invita a utilizzare i sistemi di pagamenti dei diversi paesi come quello americano ecc.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AR JULIAN" pitchFamily="2" charset="0"/>
              </a:rPr>
              <a:t>Business Community</a:t>
            </a:r>
            <a:endParaRPr lang="it-IT" dirty="0">
              <a:latin typeface="AR JULIAN" pitchFamily="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Business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334245"/>
          </a:xfrm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Concetto freddo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Riporta alla compra-vendita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Risponde alla logica della domanda-offerta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Razionale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Community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326133"/>
          </a:xfrm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Concetto caldo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Lega i nodi di una rete tramite caratteri culturali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1835696" y="4293096"/>
            <a:ext cx="432048" cy="864096"/>
          </a:xfrm>
          <a:prstGeom prst="downArrow">
            <a:avLst>
              <a:gd name="adj1" fmla="val 44282"/>
              <a:gd name="adj2" fmla="val 58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496" y="5157192"/>
            <a:ext cx="410445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razionalità si esercita nell’adeguare i mezzi impiegati 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al fine che si vuole raggiungere</a:t>
            </a: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applicandosi a minimizzare i costi e massimizzare i benefici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6516216" y="3429000"/>
            <a:ext cx="432048" cy="864096"/>
          </a:xfrm>
          <a:prstGeom prst="downArrow">
            <a:avLst>
              <a:gd name="adj1" fmla="val 44282"/>
              <a:gd name="adj2" fmla="val 58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860032" y="4365104"/>
            <a:ext cx="367240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 aziende della business community  hanno interessi che provengono dall’Italia, sono indirizzate verso l’Italia, oppure sono generati da comunità italiane locali e si indirizzano verso l’Italia o verso altri Paesi del mondo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R JULIAN" pitchFamily="2" charset="0"/>
              </a:rPr>
              <a:t>Pubblicità</a:t>
            </a:r>
            <a:endParaRPr lang="it-IT" dirty="0">
              <a:latin typeface="AR JULIAN" pitchFamily="2" charset="0"/>
            </a:endParaRPr>
          </a:p>
        </p:txBody>
      </p:sp>
      <p:pic>
        <p:nvPicPr>
          <p:cNvPr id="4" name="Segnaposto contenuto 3" descr="Locatel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340768"/>
            <a:ext cx="2732627" cy="1872208"/>
          </a:xfrm>
        </p:spPr>
      </p:pic>
      <p:pic>
        <p:nvPicPr>
          <p:cNvPr id="6" name="Immagine 5" descr="Granuc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268760"/>
            <a:ext cx="2916476" cy="4176464"/>
          </a:xfrm>
          <a:prstGeom prst="rect">
            <a:avLst/>
          </a:prstGeom>
        </p:spPr>
      </p:pic>
      <p:pic>
        <p:nvPicPr>
          <p:cNvPr id="7" name="Immagine 6" descr="EgidioG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268760"/>
            <a:ext cx="2763686" cy="180019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512" y="35730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Mass-Media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1475656" y="3861048"/>
            <a:ext cx="0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-25078" y="4797152"/>
            <a:ext cx="305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Strumento di creazione di una </a:t>
            </a:r>
          </a:p>
          <a:p>
            <a:pPr algn="ctr"/>
            <a:r>
              <a:rPr lang="it-IT" dirty="0" smtClean="0"/>
              <a:t>identità condivisa dai lettori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1691680" y="5373216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arrotondato 13"/>
          <p:cNvSpPr/>
          <p:nvPr/>
        </p:nvSpPr>
        <p:spPr>
          <a:xfrm>
            <a:off x="2771800" y="5733256"/>
            <a:ext cx="61926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Pratiche, mentalità, prodotti e immaginario collettivo costruito sui mass media concorrono alla creazione di un mercato “nazionale” tra le due coste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.lli Branca 1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716100" cy="64955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04048" y="356463"/>
            <a:ext cx="39604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Molte pubblicità sottolineano la provenienza regionale dei prodotti ma allo stesso tempo definiscono l’italianità dei consumatori negli Stati Uniti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13218" y="3717032"/>
            <a:ext cx="401045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Le pubblicità sia sui quotidiani che sulle</a:t>
            </a:r>
          </a:p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pagine dei bollettini delle camere di</a:t>
            </a:r>
          </a:p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commercio invitavano a </a:t>
            </a:r>
          </a:p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“comprare italiano” </a:t>
            </a:r>
          </a:p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soprattutto durante il fascismo.</a:t>
            </a:r>
          </a:p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Il “comprare italiano”, infatti, </a:t>
            </a:r>
          </a:p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era visto come un aiuto che gli </a:t>
            </a:r>
          </a:p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“italiani all’estero” (e non più emigrati) </a:t>
            </a:r>
          </a:p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potevano dare alla propria patria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627784" y="2876743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TEMI CHE COINVOLGONO I CONSUMI ALIMENTARI E LE IDENTITÀ DEI MIGRANTI </a:t>
            </a:r>
            <a:endParaRPr lang="it-IT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Pubblicizzare l’azienda e il prodotto italiano</a:t>
            </a:r>
            <a:endParaRPr lang="it-IT" dirty="0"/>
          </a:p>
        </p:txBody>
      </p:sp>
      <p:pic>
        <p:nvPicPr>
          <p:cNvPr id="5" name="Immagine 4" descr="Personeni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772" y="1484784"/>
            <a:ext cx="3815444" cy="519317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16216" y="6023029"/>
            <a:ext cx="2553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Almanacco Enciclopedico</a:t>
            </a:r>
          </a:p>
          <a:p>
            <a:pPr algn="ctr"/>
            <a:r>
              <a:rPr lang="it-IT" dirty="0" smtClean="0"/>
              <a:t>Italo-Americano, 1915</a:t>
            </a:r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ersonem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988840"/>
            <a:ext cx="2592288" cy="3744416"/>
          </a:xfrm>
          <a:prstGeom prst="rect">
            <a:avLst/>
          </a:prstGeom>
        </p:spPr>
      </p:pic>
      <p:pic>
        <p:nvPicPr>
          <p:cNvPr id="4" name="Immagine 3" descr="Personem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96359"/>
            <a:ext cx="2600446" cy="3736897"/>
          </a:xfrm>
          <a:prstGeom prst="rect">
            <a:avLst/>
          </a:prstGeom>
        </p:spPr>
      </p:pic>
      <p:pic>
        <p:nvPicPr>
          <p:cNvPr id="5" name="Immagine 4" descr="Personeni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0800" y="1988840"/>
            <a:ext cx="2568452" cy="3744416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Pubblicizzare l’azienda e il prodotto italiano</a:t>
            </a:r>
            <a:endParaRPr lang="it-I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EMIGRAZIONE DEFINITIVA</a:t>
            </a:r>
            <a:endParaRPr lang="it-IT" b="1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827584" y="1268760"/>
          <a:ext cx="74168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nettore 1 5"/>
          <p:cNvCxnSpPr/>
          <p:nvPr/>
        </p:nvCxnSpPr>
        <p:spPr>
          <a:xfrm flipH="1" flipV="1">
            <a:off x="1619672" y="2852936"/>
            <a:ext cx="50405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755576" y="1556792"/>
            <a:ext cx="1368151" cy="1296144"/>
            <a:chOff x="1170372" y="1852016"/>
            <a:chExt cx="1408535" cy="1408535"/>
          </a:xfrm>
        </p:grpSpPr>
        <p:sp>
          <p:nvSpPr>
            <p:cNvPr id="8" name="Ovale 7"/>
            <p:cNvSpPr/>
            <p:nvPr/>
          </p:nvSpPr>
          <p:spPr>
            <a:xfrm>
              <a:off x="1170372" y="1852016"/>
              <a:ext cx="1408535" cy="14085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e 4"/>
            <p:cNvSpPr/>
            <p:nvPr/>
          </p:nvSpPr>
          <p:spPr>
            <a:xfrm>
              <a:off x="1376647" y="2058291"/>
              <a:ext cx="995985" cy="995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 smtClean="0"/>
                <a:t>Italianità </a:t>
              </a:r>
              <a:r>
                <a:rPr lang="it-IT" sz="1400" dirty="0" smtClean="0"/>
                <a:t>e </a:t>
              </a:r>
              <a:r>
                <a:rPr lang="it-IT" sz="1400" kern="1200" dirty="0" smtClean="0"/>
                <a:t>adesione </a:t>
              </a:r>
              <a:r>
                <a:rPr lang="it-IT" sz="1400" kern="1200" dirty="0" smtClean="0"/>
                <a:t>al fascismo</a:t>
              </a:r>
              <a:endParaRPr lang="it-IT" sz="1400" kern="1200" dirty="0"/>
            </a:p>
          </p:txBody>
        </p:sp>
      </p:grpSp>
      <p:cxnSp>
        <p:nvCxnSpPr>
          <p:cNvPr id="11" name="Connettore 1 10"/>
          <p:cNvCxnSpPr/>
          <p:nvPr/>
        </p:nvCxnSpPr>
        <p:spPr>
          <a:xfrm>
            <a:off x="5292080" y="1772816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/>
        </p:nvGrpSpPr>
        <p:grpSpPr>
          <a:xfrm>
            <a:off x="7195913" y="1372393"/>
            <a:ext cx="1408535" cy="1408535"/>
            <a:chOff x="1170372" y="1852016"/>
            <a:chExt cx="1408535" cy="1408535"/>
          </a:xfrm>
        </p:grpSpPr>
        <p:sp>
          <p:nvSpPr>
            <p:cNvPr id="13" name="Ovale 12"/>
            <p:cNvSpPr/>
            <p:nvPr/>
          </p:nvSpPr>
          <p:spPr>
            <a:xfrm>
              <a:off x="1170372" y="1852016"/>
              <a:ext cx="1408535" cy="14085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e 4"/>
            <p:cNvSpPr/>
            <p:nvPr/>
          </p:nvSpPr>
          <p:spPr>
            <a:xfrm>
              <a:off x="1376647" y="2058291"/>
              <a:ext cx="995985" cy="995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 err="1" smtClean="0"/>
                <a:t>Hyphenated</a:t>
              </a:r>
              <a:r>
                <a:rPr lang="it-IT" sz="1400" kern="1200" dirty="0" smtClean="0"/>
                <a:t> generation</a:t>
              </a:r>
              <a:endParaRPr lang="it-IT" sz="1400" kern="1200" dirty="0"/>
            </a:p>
          </p:txBody>
        </p:sp>
      </p:grpSp>
      <p:cxnSp>
        <p:nvCxnSpPr>
          <p:cNvPr id="16" name="Connettore 1 15"/>
          <p:cNvCxnSpPr/>
          <p:nvPr/>
        </p:nvCxnSpPr>
        <p:spPr>
          <a:xfrm flipV="1">
            <a:off x="6804248" y="2636912"/>
            <a:ext cx="5040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cap="all" dirty="0" smtClean="0"/>
              <a:t>Le pubblicità creano legami </a:t>
            </a:r>
            <a:br>
              <a:rPr lang="it-IT" sz="2800" cap="all" dirty="0" smtClean="0"/>
            </a:br>
            <a:r>
              <a:rPr lang="it-IT" sz="2800" cap="all" dirty="0" smtClean="0"/>
              <a:t>il ruolo dell’immaginazione</a:t>
            </a:r>
            <a:endParaRPr lang="it-IT" sz="2800" cap="all" dirty="0"/>
          </a:p>
        </p:txBody>
      </p:sp>
      <p:pic>
        <p:nvPicPr>
          <p:cNvPr id="4" name="Segnaposto contenuto 3" descr="ProgressoIta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98680"/>
            <a:ext cx="3312368" cy="5329003"/>
          </a:xfrm>
        </p:spPr>
      </p:pic>
      <p:sp>
        <p:nvSpPr>
          <p:cNvPr id="5" name="CasellaDiTesto 4"/>
          <p:cNvSpPr txBox="1"/>
          <p:nvPr/>
        </p:nvSpPr>
        <p:spPr>
          <a:xfrm>
            <a:off x="35496" y="60212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Il Progresso Italo-Americano,</a:t>
            </a:r>
          </a:p>
          <a:p>
            <a:r>
              <a:rPr lang="it-IT" sz="1400" dirty="0" smtClean="0"/>
              <a:t>31 Ottobre 1926</a:t>
            </a:r>
            <a:endParaRPr lang="it-IT" sz="14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5652120" y="1412776"/>
            <a:ext cx="3419872" cy="511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richiama alla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soggettività, alle dimensioni emotive e psicologiche. Affezione ed emozione caratterizzano il tempo che quindi diventa il tempo della memoria e del ricordo o della valorizzazione dell’istante. Lo spazio è uno spazio familiare all’interno del quale si vivono relazioni profonde e autentiche, come tra amici, parenti, coppie ecc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Queste pubblicità dovevano promuovere prodotti che instaurassero col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pubblico una relazione di fiducia e familiarità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Fascismo e italiani all’estero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628800"/>
            <a:ext cx="25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nuovo italiano è fascista</a:t>
            </a:r>
            <a:endParaRPr lang="it-IT" dirty="0"/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>
            <a:off x="3136930" y="1813466"/>
            <a:ext cx="1579086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644008" y="1628800"/>
            <a:ext cx="2749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La “Diplomazia Parallela” e </a:t>
            </a:r>
          </a:p>
          <a:p>
            <a:pPr algn="ctr"/>
            <a:r>
              <a:rPr lang="it-IT" dirty="0" smtClean="0"/>
              <a:t>l’adesione al fascismo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6732240" y="220486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508104" y="3284984"/>
            <a:ext cx="249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Mass Media come cassa </a:t>
            </a:r>
          </a:p>
          <a:p>
            <a:pPr algn="ctr"/>
            <a:r>
              <a:rPr lang="it-IT" dirty="0" smtClean="0"/>
              <a:t>di risonanza del regime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2987824" y="2204864"/>
            <a:ext cx="19442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30935" y="2708920"/>
            <a:ext cx="2600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Associazioni fascistizzate: </a:t>
            </a:r>
          </a:p>
          <a:p>
            <a:pPr algn="ctr"/>
            <a:r>
              <a:rPr lang="it-IT" dirty="0" smtClean="0"/>
              <a:t>Dante Alighieri</a:t>
            </a:r>
          </a:p>
          <a:p>
            <a:pPr algn="ctr"/>
            <a:r>
              <a:rPr lang="it-IT" dirty="0" smtClean="0"/>
              <a:t>Camere di Commercio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4499992" y="2276872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442023" y="3212976"/>
            <a:ext cx="192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Rinnovato legame </a:t>
            </a:r>
          </a:p>
          <a:p>
            <a:pPr algn="ctr"/>
            <a:r>
              <a:rPr lang="it-IT" dirty="0" smtClean="0"/>
              <a:t>con l’italianità</a:t>
            </a:r>
            <a:endParaRPr lang="it-IT" dirty="0"/>
          </a:p>
        </p:txBody>
      </p:sp>
      <p:pic>
        <p:nvPicPr>
          <p:cNvPr id="18" name="Immagine 17" descr="1) Rassegna - marzo1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933056"/>
            <a:ext cx="2141164" cy="2808312"/>
          </a:xfrm>
          <a:prstGeom prst="rect">
            <a:avLst/>
          </a:prstGeom>
        </p:spPr>
      </p:pic>
      <p:pic>
        <p:nvPicPr>
          <p:cNvPr id="19" name="Immagine 18" descr="2) Rassegna - maggio1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921047"/>
            <a:ext cx="1989212" cy="2820321"/>
          </a:xfrm>
          <a:prstGeom prst="rect">
            <a:avLst/>
          </a:prstGeom>
        </p:spPr>
      </p:pic>
      <p:pic>
        <p:nvPicPr>
          <p:cNvPr id="20" name="Immagine 19" descr="3) Rassegna - luglio19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77580"/>
            <a:ext cx="2107737" cy="2763788"/>
          </a:xfrm>
          <a:prstGeom prst="rect">
            <a:avLst/>
          </a:prstGeom>
        </p:spPr>
      </p:pic>
      <p:cxnSp>
        <p:nvCxnSpPr>
          <p:cNvPr id="22" name="Connettore 2 21"/>
          <p:cNvCxnSpPr/>
          <p:nvPr/>
        </p:nvCxnSpPr>
        <p:spPr>
          <a:xfrm>
            <a:off x="7092280" y="1988840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6876256" y="2217638"/>
            <a:ext cx="223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L’attivismo durante la </a:t>
            </a:r>
          </a:p>
          <a:p>
            <a:pPr algn="ctr"/>
            <a:r>
              <a:rPr lang="it-IT" dirty="0" smtClean="0"/>
              <a:t>Guerra d’Etiopia</a:t>
            </a:r>
          </a:p>
          <a:p>
            <a:pPr algn="ctr"/>
            <a:r>
              <a:rPr lang="it-IT" dirty="0" smtClean="0"/>
              <a:t>1935-1936</a:t>
            </a:r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AR JULIAN" pitchFamily="2" charset="0"/>
              </a:rPr>
              <a:t>GENERE E GENERAZIONE</a:t>
            </a:r>
            <a:endParaRPr lang="it-IT" sz="3200" dirty="0">
              <a:latin typeface="AR JULIAN" pitchFamily="2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529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Shock generazionale: i genitori non riescono ad avere più un controllo diretto sui figli, che diventano i veri mediatori tra la famiglia e l’esterno </a:t>
            </a:r>
          </a:p>
          <a:p>
            <a:pPr>
              <a:buNone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“Invenzione” del </a:t>
            </a:r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Sunday dinner</a:t>
            </a:r>
          </a:p>
          <a:p>
            <a:pPr algn="ctr">
              <a:lnSpc>
                <a:spcPct val="110000"/>
              </a:lnSpc>
              <a:buNone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per ribadire la centralità di una famiglia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patriarcale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ormai in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crisi.</a:t>
            </a:r>
          </a:p>
          <a:p>
            <a:pPr algn="ctr">
              <a:lnSpc>
                <a:spcPct val="110000"/>
              </a:lnSpc>
              <a:buNone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Scontro tra padri e figli e tra madri e figlie</a:t>
            </a:r>
          </a:p>
        </p:txBody>
      </p:sp>
      <p:sp>
        <p:nvSpPr>
          <p:cNvPr id="6" name="Freccia a destra 5"/>
          <p:cNvSpPr/>
          <p:nvPr/>
        </p:nvSpPr>
        <p:spPr>
          <a:xfrm rot="5400000">
            <a:off x="4139952" y="1916832"/>
            <a:ext cx="504056" cy="360040"/>
          </a:xfrm>
          <a:prstGeom prst="rightArrow">
            <a:avLst>
              <a:gd name="adj1" fmla="val 307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395536" y="3645024"/>
            <a:ext cx="84249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None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Queste ultime non volevano più accettare il ruolo di custodi della tradizione domestica che le escludeva dal mondo del lavoro e dalle relazioni sociali nate nelle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scuole </a:t>
            </a:r>
          </a:p>
          <a:p>
            <a:pPr algn="ctr">
              <a:lnSpc>
                <a:spcPct val="110000"/>
              </a:lnSpc>
              <a:buNone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homemade food vs. processed food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35696" y="4725144"/>
            <a:ext cx="549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Nelle scuole scontro tra genitori, insegnanti e riformatori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1979712" y="5157192"/>
            <a:ext cx="53285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Americanness</a:t>
            </a:r>
            <a:r>
              <a:rPr lang="it-IT" dirty="0" smtClean="0"/>
              <a:t> </a:t>
            </a:r>
            <a:r>
              <a:rPr lang="it-IT" dirty="0" smtClean="0"/>
              <a:t>vs. Italianness</a:t>
            </a:r>
          </a:p>
          <a:p>
            <a:pPr algn="ctr"/>
            <a:r>
              <a:rPr lang="it-IT" dirty="0" smtClean="0"/>
              <a:t>Modernità vs. Arretratezza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AR JULIAN" pitchFamily="2" charset="0"/>
              </a:rPr>
              <a:t>Italianità = Whiteness</a:t>
            </a:r>
            <a:endParaRPr lang="it-IT" dirty="0">
              <a:latin typeface="AR JULIAN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132856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“Gli italoamericani di East Harlem utilizzarono la cultura alimentare come importante forza costruttrice della propria identità di “americani” e di “bianchi” per opposizione nei confronti dei recenti immigrati portoricani ed afroamericani del quartiere. La narrazione etnica basata sull’immagine della comunità di “quelli che mangiano come una famiglia” servì a definire sé stessi nei termini di una moralità e di una rispettabilità che si volevano negare agli indesiderati vicini dalla pelle più scura, che si trovavano al gradino più basso della scala socioeconomica 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 dell’ordine sociale razzista”</a:t>
            </a:r>
          </a:p>
          <a:p>
            <a:pPr algn="ctr"/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S. Cinotto,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Una famiglia che mangia insieme: cibo ed etnicità nella comunità italoamericana di New York. 1920-1940, Torino, Otto, 2001,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pag. 19 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400" dirty="0" smtClean="0">
                <a:latin typeface="AR JULIAN" pitchFamily="2" charset="0"/>
              </a:rPr>
              <a:t>West ≠ East</a:t>
            </a:r>
            <a:br>
              <a:rPr lang="it-IT" sz="2400" dirty="0" smtClean="0">
                <a:latin typeface="AR JULIAN" pitchFamily="2" charset="0"/>
              </a:rPr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Nella West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Coast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a differenza della costa Atlantica, gli italiani non si trovarono mai al gradino più basso della scala sociale.</a:t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Mutano pertanto anche le caratteristiche delle imprese e delle attività economico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commerciali. La Grande Impresa in California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egnaposto contenuto 3" descr="us-stat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2420888"/>
            <a:ext cx="6552728" cy="4221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COLORO CHE TORNANO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Rottura degli schemi simbolici e sociali definiti attraverso l’alimentazione</a:t>
            </a:r>
          </a:p>
          <a:p>
            <a:pPr algn="ctr"/>
            <a:r>
              <a:rPr lang="it-IT" dirty="0" smtClean="0"/>
              <a:t>Irritazione e “scandalo” da parte del notabilato locale</a:t>
            </a:r>
          </a:p>
          <a:p>
            <a:pPr algn="ctr"/>
            <a:r>
              <a:rPr lang="it-IT" dirty="0" smtClean="0"/>
              <a:t>Alcune volte impossibilità di reintegrarsi nella società di partenza e ritorno definitivo negli USA insieme alla famiglia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587896" y="1052736"/>
          <a:ext cx="76565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187624" y="260648"/>
            <a:ext cx="6839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400" dirty="0" smtClean="0"/>
              <a:t>MULTIDISCIPLINARIETÀ </a:t>
            </a:r>
            <a:endParaRPr lang="it-IT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/>
        </p:nvGraphicFramePr>
        <p:xfrm>
          <a:off x="107504" y="260648"/>
          <a:ext cx="896448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843808" y="2852936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ALCUNI AUTORI</a:t>
            </a:r>
            <a:endParaRPr lang="it-IT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dirty="0" smtClean="0"/>
              <a:t>OPERE UTILI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472608"/>
          </a:xfrm>
        </p:spPr>
        <p:txBody>
          <a:bodyPr>
            <a:noAutofit/>
          </a:bodyPr>
          <a:lstStyle/>
          <a:p>
            <a:pPr algn="just"/>
            <a:r>
              <a:rPr lang="it-IT" sz="1400" dirty="0" smtClean="0"/>
              <a:t>P. Bevilacqua, A. De Clementi, E. </a:t>
            </a:r>
            <a:r>
              <a:rPr lang="it-IT" sz="1400" dirty="0" err="1" smtClean="0"/>
              <a:t>Franzina</a:t>
            </a:r>
            <a:r>
              <a:rPr lang="it-IT" sz="1400" dirty="0" smtClean="0"/>
              <a:t>, </a:t>
            </a:r>
            <a:r>
              <a:rPr lang="it-IT" sz="1400" i="1" dirty="0" smtClean="0"/>
              <a:t>Storia dell’emigrazione italiana. Partenze, Arrivi</a:t>
            </a:r>
            <a:r>
              <a:rPr lang="it-IT" sz="1400" dirty="0" smtClean="0"/>
              <a:t>, Roma, Donzelli, 2001.</a:t>
            </a:r>
          </a:p>
          <a:p>
            <a:pPr algn="just"/>
            <a:r>
              <a:rPr lang="it-IT" sz="1400" i="1" dirty="0" smtClean="0"/>
              <a:t>Annali 13. Alimentazione</a:t>
            </a:r>
            <a:r>
              <a:rPr lang="it-IT" sz="1400" dirty="0" smtClean="0"/>
              <a:t>, Torino, Einaudi, 1998</a:t>
            </a:r>
          </a:p>
          <a:p>
            <a:pPr algn="just"/>
            <a:r>
              <a:rPr lang="it-IT" sz="1400" i="1" dirty="0" smtClean="0"/>
              <a:t>Annali 24. Migrazioni</a:t>
            </a:r>
            <a:r>
              <a:rPr lang="it-IT" sz="1400" dirty="0" smtClean="0"/>
              <a:t>, Torino, Einaudi, 2009.</a:t>
            </a:r>
          </a:p>
          <a:p>
            <a:pPr algn="just"/>
            <a:r>
              <a:rPr lang="it-IT" sz="1400" dirty="0" smtClean="0"/>
              <a:t>D. Gabaccia, </a:t>
            </a:r>
            <a:r>
              <a:rPr lang="it-IT" sz="1400" i="1" dirty="0" err="1" smtClean="0"/>
              <a:t>We</a:t>
            </a:r>
            <a:r>
              <a:rPr lang="it-IT" sz="1400" i="1" dirty="0" smtClean="0"/>
              <a:t> are </a:t>
            </a:r>
            <a:r>
              <a:rPr lang="it-IT" sz="1400" i="1" dirty="0" err="1" smtClean="0"/>
              <a:t>what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we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eat</a:t>
            </a:r>
            <a:r>
              <a:rPr lang="it-IT" sz="1400" i="1" dirty="0" smtClean="0"/>
              <a:t>. </a:t>
            </a:r>
            <a:r>
              <a:rPr lang="it-IT" sz="1400" i="1" dirty="0" err="1" smtClean="0"/>
              <a:t>Ethnic</a:t>
            </a:r>
            <a:r>
              <a:rPr lang="it-IT" sz="1400" i="1" dirty="0" smtClean="0"/>
              <a:t> food and the </a:t>
            </a:r>
            <a:r>
              <a:rPr lang="it-IT" sz="1400" i="1" dirty="0" err="1" smtClean="0"/>
              <a:t>making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of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Americans</a:t>
            </a:r>
            <a:r>
              <a:rPr lang="it-IT" sz="1400" i="1" dirty="0" smtClean="0"/>
              <a:t>, </a:t>
            </a:r>
            <a:r>
              <a:rPr lang="it-IT" sz="1400" dirty="0" smtClean="0"/>
              <a:t>Harvard </a:t>
            </a:r>
            <a:r>
              <a:rPr lang="it-IT" sz="1400" dirty="0" err="1" smtClean="0"/>
              <a:t>University</a:t>
            </a:r>
            <a:r>
              <a:rPr lang="it-IT" sz="1400" dirty="0" smtClean="0"/>
              <a:t> Press, 1998.</a:t>
            </a:r>
          </a:p>
          <a:p>
            <a:pPr algn="just"/>
            <a:r>
              <a:rPr lang="it-IT" sz="1400" dirty="0" smtClean="0"/>
              <a:t>D. Gabaccia, </a:t>
            </a:r>
            <a:r>
              <a:rPr lang="it-IT" sz="1400" i="1" dirty="0" smtClean="0"/>
              <a:t>Italy’s </a:t>
            </a:r>
            <a:r>
              <a:rPr lang="it-IT" sz="1400" i="1" dirty="0" err="1" smtClean="0"/>
              <a:t>Many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Diasporas</a:t>
            </a:r>
            <a:r>
              <a:rPr lang="it-IT" sz="1400" dirty="0" smtClean="0"/>
              <a:t>, London, </a:t>
            </a:r>
            <a:r>
              <a:rPr lang="it-IT" sz="1400" dirty="0" err="1" smtClean="0"/>
              <a:t>Routledge</a:t>
            </a:r>
            <a:r>
              <a:rPr lang="it-IT" sz="1400" dirty="0" smtClean="0"/>
              <a:t>, 2000.</a:t>
            </a:r>
          </a:p>
          <a:p>
            <a:pPr algn="just"/>
            <a:r>
              <a:rPr lang="it-IT" sz="1400" dirty="0" smtClean="0"/>
              <a:t>S. Cinotto, </a:t>
            </a:r>
            <a:r>
              <a:rPr lang="it-IT" sz="1400" i="1" dirty="0" smtClean="0"/>
              <a:t>The </a:t>
            </a:r>
            <a:r>
              <a:rPr lang="it-IT" sz="1400" i="1" dirty="0" err="1" smtClean="0"/>
              <a:t>Italian</a:t>
            </a:r>
            <a:r>
              <a:rPr lang="it-IT" sz="1400" i="1" dirty="0" smtClean="0"/>
              <a:t> American </a:t>
            </a:r>
            <a:r>
              <a:rPr lang="it-IT" sz="1400" i="1" dirty="0" err="1" smtClean="0"/>
              <a:t>Table</a:t>
            </a:r>
            <a:r>
              <a:rPr lang="it-IT" sz="1400" i="1" dirty="0" smtClean="0"/>
              <a:t>. </a:t>
            </a:r>
            <a:r>
              <a:rPr lang="it-IT" sz="1400" i="1" dirty="0" err="1" smtClean="0"/>
              <a:t>Food</a:t>
            </a:r>
            <a:r>
              <a:rPr lang="it-IT" sz="1400" i="1" dirty="0" smtClean="0"/>
              <a:t>, Family, and Community in New York City</a:t>
            </a:r>
            <a:r>
              <a:rPr lang="it-IT" sz="1400" dirty="0" smtClean="0"/>
              <a:t>, Urbana, Chicago and Springfield, </a:t>
            </a:r>
            <a:r>
              <a:rPr lang="it-IT" sz="1400" dirty="0" err="1" smtClean="0"/>
              <a:t>University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Illinois Press, 2013</a:t>
            </a:r>
          </a:p>
          <a:p>
            <a:pPr algn="just"/>
            <a:r>
              <a:rPr lang="it-IT" sz="1400" dirty="0" smtClean="0"/>
              <a:t>S. Cinotto (ed.), </a:t>
            </a:r>
            <a:r>
              <a:rPr lang="it-IT" sz="1400" i="1" dirty="0" err="1" smtClean="0"/>
              <a:t>Making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Italian</a:t>
            </a:r>
            <a:r>
              <a:rPr lang="it-IT" sz="1400" i="1" dirty="0" smtClean="0"/>
              <a:t> America. Consumer culture and the Production od </a:t>
            </a:r>
            <a:r>
              <a:rPr lang="it-IT" sz="1400" i="1" dirty="0" err="1" smtClean="0"/>
              <a:t>Ethnic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Identities</a:t>
            </a:r>
            <a:r>
              <a:rPr lang="it-IT" sz="1400" dirty="0" smtClean="0"/>
              <a:t>, New York, </a:t>
            </a:r>
            <a:r>
              <a:rPr lang="it-IT" sz="1400" dirty="0" err="1" smtClean="0"/>
              <a:t>Fordham</a:t>
            </a:r>
            <a:r>
              <a:rPr lang="it-IT" sz="1400" dirty="0" smtClean="0"/>
              <a:t> </a:t>
            </a:r>
            <a:r>
              <a:rPr lang="it-IT" sz="1400" dirty="0" err="1" smtClean="0"/>
              <a:t>University</a:t>
            </a:r>
            <a:r>
              <a:rPr lang="it-IT" sz="1400" dirty="0" smtClean="0"/>
              <a:t> Press, 2014.</a:t>
            </a:r>
          </a:p>
          <a:p>
            <a:pPr algn="just"/>
            <a:r>
              <a:rPr lang="it-IT" sz="1400" dirty="0" smtClean="0"/>
              <a:t>F. Fasce, </a:t>
            </a:r>
            <a:r>
              <a:rPr lang="it-IT" sz="1400" i="1" dirty="0" smtClean="0"/>
              <a:t>Una famiglia a stelle e strisce. Grande Guerra e cultura d’impresa in America</a:t>
            </a:r>
            <a:r>
              <a:rPr lang="it-IT" sz="1400" dirty="0" smtClean="0"/>
              <a:t>, Bologna, Il Mulino, 1993.</a:t>
            </a:r>
          </a:p>
          <a:p>
            <a:pPr algn="just"/>
            <a:r>
              <a:rPr lang="it-IT" sz="1400" dirty="0" smtClean="0"/>
              <a:t>M. Pretelli, </a:t>
            </a:r>
            <a:r>
              <a:rPr lang="it-IT" sz="1400" i="1" dirty="0" smtClean="0"/>
              <a:t>Il fascismo e gli Italiani all’estero</a:t>
            </a:r>
            <a:r>
              <a:rPr lang="it-IT" sz="1400" dirty="0" smtClean="0"/>
              <a:t>, Bologna, </a:t>
            </a:r>
            <a:r>
              <a:rPr lang="it-IT" sz="1400" dirty="0" err="1" smtClean="0"/>
              <a:t>Clueb</a:t>
            </a:r>
            <a:r>
              <a:rPr lang="it-IT" sz="1400" dirty="0" smtClean="0"/>
              <a:t>, 2010.</a:t>
            </a:r>
          </a:p>
          <a:p>
            <a:pPr algn="just"/>
            <a:r>
              <a:rPr lang="it-IT" sz="1400" dirty="0" smtClean="0"/>
              <a:t>A. </a:t>
            </a:r>
            <a:r>
              <a:rPr lang="it-IT" sz="1400" dirty="0" err="1" smtClean="0"/>
              <a:t>Portincasa</a:t>
            </a:r>
            <a:r>
              <a:rPr lang="it-IT" sz="1400" dirty="0" smtClean="0"/>
              <a:t>, </a:t>
            </a:r>
            <a:r>
              <a:rPr lang="it-IT" sz="1400" i="1" dirty="0" smtClean="0"/>
              <a:t>Scrivere di gusto. Una storia della cucina italiana attraverso i ricettari</a:t>
            </a:r>
            <a:r>
              <a:rPr lang="it-IT" sz="1400" dirty="0" smtClean="0"/>
              <a:t>, Bologna, </a:t>
            </a:r>
            <a:r>
              <a:rPr lang="it-IT" sz="1400" dirty="0" err="1" smtClean="0"/>
              <a:t>Pendragon</a:t>
            </a:r>
            <a:r>
              <a:rPr lang="it-IT" sz="1400" dirty="0" smtClean="0"/>
              <a:t>, 2016.</a:t>
            </a:r>
          </a:p>
          <a:p>
            <a:pPr algn="just"/>
            <a:r>
              <a:rPr lang="it-IT" sz="1400" dirty="0" smtClean="0"/>
              <a:t>M. </a:t>
            </a:r>
            <a:r>
              <a:rPr lang="it-IT" sz="1400" dirty="0" err="1" smtClean="0"/>
              <a:t>Choate</a:t>
            </a:r>
            <a:r>
              <a:rPr lang="it-IT" sz="1400" dirty="0" smtClean="0"/>
              <a:t>, </a:t>
            </a:r>
            <a:r>
              <a:rPr lang="fr-FR" sz="1400" i="1" dirty="0" smtClean="0"/>
              <a:t>Emigrant Nation. </a:t>
            </a:r>
            <a:r>
              <a:rPr lang="en-US" sz="1400" i="1" dirty="0" smtClean="0"/>
              <a:t>The Making of Italy Abroad</a:t>
            </a:r>
            <a:r>
              <a:rPr lang="en-US" sz="1400" dirty="0" smtClean="0"/>
              <a:t>, Harvard University Press, Cambridge, Massachusetts, London, England, 2008</a:t>
            </a:r>
            <a:endParaRPr lang="it-IT" sz="1400" i="1" dirty="0" smtClean="0"/>
          </a:p>
          <a:p>
            <a:pPr algn="just"/>
            <a:r>
              <a:rPr lang="it-IT" sz="1400" dirty="0" smtClean="0"/>
              <a:t>S. </a:t>
            </a:r>
            <a:r>
              <a:rPr lang="it-IT" sz="1400" dirty="0" err="1" smtClean="0"/>
              <a:t>Strasser</a:t>
            </a:r>
            <a:r>
              <a:rPr lang="it-IT" sz="1400" dirty="0" smtClean="0"/>
              <a:t>, </a:t>
            </a:r>
            <a:r>
              <a:rPr lang="it-IT" sz="1400" i="1" dirty="0" smtClean="0"/>
              <a:t>Soddisfazione garantita. La nascita del mercato di massa, </a:t>
            </a:r>
            <a:r>
              <a:rPr lang="it-IT" sz="1400" dirty="0" smtClean="0"/>
              <a:t>Bologna, Il Mulino, 1999.</a:t>
            </a:r>
          </a:p>
          <a:p>
            <a:pPr algn="just"/>
            <a:r>
              <a:rPr lang="en-US" sz="1400" dirty="0" smtClean="0"/>
              <a:t>C. </a:t>
            </a:r>
            <a:r>
              <a:rPr lang="en-US" sz="1400" dirty="0" err="1" smtClean="0"/>
              <a:t>Bègin</a:t>
            </a:r>
            <a:r>
              <a:rPr lang="en-US" sz="1400" dirty="0" smtClean="0"/>
              <a:t>, </a:t>
            </a:r>
            <a:r>
              <a:rPr lang="en-US" sz="1400" i="1" dirty="0" smtClean="0"/>
              <a:t>Taste of the Nation. The New Deal Search for America’s food</a:t>
            </a:r>
            <a:r>
              <a:rPr lang="en-US" sz="1400" dirty="0" smtClean="0"/>
              <a:t>, University of Illinois Press, Urbana, Chicago, 2016</a:t>
            </a:r>
          </a:p>
          <a:p>
            <a:pPr algn="just"/>
            <a:r>
              <a:rPr lang="it-IT" sz="1400" dirty="0" smtClean="0"/>
              <a:t>S. Luconi, G. Tintori</a:t>
            </a:r>
            <a:r>
              <a:rPr lang="it-IT" sz="1400" i="1" dirty="0" smtClean="0"/>
              <a:t>, L’ombra lunga del fascio: canali di propaganda fascista per gli “italiani d’America”</a:t>
            </a:r>
            <a:r>
              <a:rPr lang="it-IT" sz="1400" dirty="0" smtClean="0"/>
              <a:t>, Milano, </a:t>
            </a:r>
            <a:r>
              <a:rPr lang="it-IT" sz="1400" dirty="0" err="1" smtClean="0"/>
              <a:t>M&amp;B</a:t>
            </a:r>
            <a:r>
              <a:rPr lang="it-IT" sz="1400" dirty="0" smtClean="0"/>
              <a:t>, 2004</a:t>
            </a:r>
          </a:p>
          <a:p>
            <a:pPr algn="just"/>
            <a:r>
              <a:rPr lang="it-IT" sz="1400" dirty="0" smtClean="0"/>
              <a:t>H. Levenstein, </a:t>
            </a:r>
            <a:r>
              <a:rPr lang="it-IT" sz="1400" i="1" dirty="0" err="1" smtClean="0"/>
              <a:t>Paradox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of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Plenty</a:t>
            </a:r>
            <a:r>
              <a:rPr lang="it-IT" sz="1400" i="1" dirty="0" smtClean="0"/>
              <a:t>: a Social </a:t>
            </a:r>
            <a:r>
              <a:rPr lang="it-IT" sz="1400" i="1" dirty="0" err="1" smtClean="0"/>
              <a:t>History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of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Eating</a:t>
            </a:r>
            <a:r>
              <a:rPr lang="it-IT" sz="1400" i="1" dirty="0" smtClean="0"/>
              <a:t> in </a:t>
            </a:r>
            <a:r>
              <a:rPr lang="it-IT" sz="1400" i="1" dirty="0" err="1" smtClean="0"/>
              <a:t>Modern</a:t>
            </a:r>
            <a:r>
              <a:rPr lang="it-IT" sz="1400" i="1" dirty="0" smtClean="0"/>
              <a:t> America</a:t>
            </a:r>
            <a:r>
              <a:rPr lang="it-IT" sz="1400" dirty="0" smtClean="0"/>
              <a:t>, New York, Oxford </a:t>
            </a:r>
            <a:r>
              <a:rPr lang="it-IT" sz="1400" dirty="0" err="1" smtClean="0"/>
              <a:t>University</a:t>
            </a:r>
            <a:r>
              <a:rPr lang="it-IT" sz="1400" dirty="0" smtClean="0"/>
              <a:t> Press, 1993.</a:t>
            </a:r>
          </a:p>
          <a:p>
            <a:pPr algn="just"/>
            <a:r>
              <a:rPr lang="it-IT" sz="1400" dirty="0" smtClean="0"/>
              <a:t>H. Levenstein, </a:t>
            </a:r>
            <a:r>
              <a:rPr lang="it-IT" sz="1400" i="1" dirty="0" err="1" smtClean="0"/>
              <a:t>Revolution</a:t>
            </a:r>
            <a:r>
              <a:rPr lang="it-IT" sz="1400" i="1" dirty="0" smtClean="0"/>
              <a:t> at the </a:t>
            </a:r>
            <a:r>
              <a:rPr lang="it-IT" sz="1400" i="1" dirty="0" err="1" smtClean="0"/>
              <a:t>Table</a:t>
            </a:r>
            <a:r>
              <a:rPr lang="it-IT" sz="1400" i="1" dirty="0" smtClean="0"/>
              <a:t>: the </a:t>
            </a:r>
            <a:r>
              <a:rPr lang="it-IT" sz="1400" i="1" dirty="0" err="1" smtClean="0"/>
              <a:t>Transformation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of</a:t>
            </a:r>
            <a:r>
              <a:rPr lang="it-IT" sz="1400" i="1" dirty="0" smtClean="0"/>
              <a:t> the American </a:t>
            </a:r>
            <a:r>
              <a:rPr lang="it-IT" sz="1400" i="1" dirty="0" err="1" smtClean="0"/>
              <a:t>Diet</a:t>
            </a:r>
            <a:r>
              <a:rPr lang="it-IT" sz="1400" dirty="0" smtClean="0"/>
              <a:t>, </a:t>
            </a:r>
            <a:r>
              <a:rPr lang="it-IT" sz="1400" dirty="0" err="1" smtClean="0"/>
              <a:t>Berkely</a:t>
            </a:r>
            <a:r>
              <a:rPr lang="it-IT" sz="1400" dirty="0" smtClean="0"/>
              <a:t>, Los Angeles, London, </a:t>
            </a:r>
            <a:r>
              <a:rPr lang="it-IT" sz="1400" dirty="0" err="1" smtClean="0"/>
              <a:t>University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California Press, 2003.</a:t>
            </a:r>
          </a:p>
          <a:p>
            <a:pPr algn="just"/>
            <a:r>
              <a:rPr lang="it-IT" sz="1400" dirty="0" smtClean="0"/>
              <a:t>F. Fasce, </a:t>
            </a:r>
            <a:r>
              <a:rPr lang="it-IT" sz="1400" i="1" dirty="0" smtClean="0"/>
              <a:t>Le anime del commercio. Pubblicità e consumi nel secolo americano</a:t>
            </a:r>
            <a:r>
              <a:rPr lang="it-IT" sz="1400" dirty="0" smtClean="0"/>
              <a:t>, Roma, </a:t>
            </a:r>
            <a:r>
              <a:rPr lang="it-IT" sz="1400" dirty="0" err="1" smtClean="0"/>
              <a:t>Carocci</a:t>
            </a:r>
            <a:r>
              <a:rPr lang="it-IT" sz="1400" dirty="0" smtClean="0"/>
              <a:t>, 2012.</a:t>
            </a:r>
            <a:endParaRPr lang="it-IT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/>
              <a:t>STUDI CLASSICI SUL CONSUMO</a:t>
            </a:r>
            <a:endParaRPr lang="it-IT" b="1" u="sng" dirty="0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it-IT" dirty="0" err="1" smtClean="0"/>
              <a:t>Marx</a:t>
            </a:r>
            <a:endParaRPr lang="it-IT" dirty="0" smtClean="0"/>
          </a:p>
          <a:p>
            <a:pPr algn="just">
              <a:buNone/>
            </a:pPr>
            <a:r>
              <a:rPr lang="it-IT" dirty="0" smtClean="0"/>
              <a:t>Weber</a:t>
            </a:r>
          </a:p>
          <a:p>
            <a:pPr algn="just">
              <a:buNone/>
            </a:pPr>
            <a:r>
              <a:rPr lang="it-IT" dirty="0" err="1" smtClean="0"/>
              <a:t>Sombart</a:t>
            </a:r>
            <a:endParaRPr lang="it-IT" dirty="0" smtClean="0"/>
          </a:p>
          <a:p>
            <a:pPr algn="just">
              <a:buNone/>
            </a:pPr>
            <a:r>
              <a:rPr lang="it-IT" dirty="0" err="1" smtClean="0"/>
              <a:t>Veblen</a:t>
            </a:r>
            <a:endParaRPr lang="it-IT" dirty="0" smtClean="0"/>
          </a:p>
          <a:p>
            <a:pPr algn="just">
              <a:buNone/>
            </a:pPr>
            <a:r>
              <a:rPr lang="it-IT" dirty="0" err="1" smtClean="0"/>
              <a:t>Duesenberry</a:t>
            </a:r>
            <a:endParaRPr lang="it-IT" dirty="0" smtClean="0"/>
          </a:p>
          <a:p>
            <a:pPr algn="just">
              <a:buNone/>
            </a:pPr>
            <a:r>
              <a:rPr lang="it-IT" dirty="0" err="1" smtClean="0"/>
              <a:t>Simmel</a:t>
            </a:r>
            <a:endParaRPr lang="it-IT" dirty="0" smtClean="0"/>
          </a:p>
          <a:p>
            <a:pPr algn="just"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Bourdieu</a:t>
            </a:r>
            <a:endParaRPr lang="it-IT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Douglas</a:t>
            </a:r>
          </a:p>
          <a:p>
            <a:pPr algn="just">
              <a:buNone/>
            </a:pPr>
            <a:r>
              <a:rPr lang="it-IT" dirty="0" err="1" smtClean="0"/>
              <a:t>Baudrillard</a:t>
            </a:r>
            <a:endParaRPr lang="it-IT" dirty="0" smtClean="0"/>
          </a:p>
          <a:p>
            <a:pPr algn="just">
              <a:buNone/>
            </a:pPr>
            <a:r>
              <a:rPr lang="it-IT" dirty="0" err="1" smtClean="0"/>
              <a:t>Bauman</a:t>
            </a:r>
            <a:endParaRPr lang="it-IT" dirty="0"/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1979712" y="2564904"/>
            <a:ext cx="2376264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/>
          <p:cNvSpPr/>
          <p:nvPr/>
        </p:nvSpPr>
        <p:spPr>
          <a:xfrm>
            <a:off x="4499992" y="1340768"/>
            <a:ext cx="331236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Identità sociale  Habitus  </a:t>
            </a:r>
          </a:p>
          <a:p>
            <a:pPr algn="ctr"/>
            <a:r>
              <a:rPr lang="it-IT" sz="2000" dirty="0" smtClean="0"/>
              <a:t>Distinzione</a:t>
            </a:r>
            <a:endParaRPr lang="it-IT" sz="2000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1907704" y="4653136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4932040" y="3573016"/>
            <a:ext cx="331236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Sistema</a:t>
            </a:r>
          </a:p>
          <a:p>
            <a:pPr algn="ctr"/>
            <a:r>
              <a:rPr lang="it-IT" sz="2000" dirty="0" smtClean="0"/>
              <a:t>Razionalità</a:t>
            </a:r>
          </a:p>
          <a:p>
            <a:pPr algn="ctr"/>
            <a:r>
              <a:rPr lang="it-IT" sz="2000" dirty="0" smtClean="0"/>
              <a:t>Processo di costruzione</a:t>
            </a:r>
            <a:endParaRPr lang="it-IT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Bourdieu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772816"/>
            <a:ext cx="216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Consumi e stili di vita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2699792" y="1988840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788024" y="1772816"/>
            <a:ext cx="300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Elementi di distinzione sociale</a:t>
            </a:r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>
            <a:off x="6156176" y="2132856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722864" y="2780928"/>
            <a:ext cx="3377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Le pratiche di consumo</a:t>
            </a:r>
          </a:p>
          <a:p>
            <a:pPr algn="ctr"/>
            <a:r>
              <a:rPr lang="it-IT" dirty="0" smtClean="0"/>
              <a:t> possono essere elementi </a:t>
            </a:r>
          </a:p>
          <a:p>
            <a:pPr algn="ctr"/>
            <a:r>
              <a:rPr lang="it-IT" dirty="0" smtClean="0"/>
              <a:t>che classificano individui e gruppi </a:t>
            </a:r>
          </a:p>
          <a:p>
            <a:pPr algn="ctr"/>
            <a:r>
              <a:rPr lang="it-IT" dirty="0" smtClean="0"/>
              <a:t>all’interno dello spazio sociale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1619672" y="2204864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2339752" y="3429000"/>
            <a:ext cx="23042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364933" y="32129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Habitus</a:t>
            </a:r>
            <a:endParaRPr lang="it-IT" dirty="0"/>
          </a:p>
        </p:txBody>
      </p:sp>
      <p:cxnSp>
        <p:nvCxnSpPr>
          <p:cNvPr id="17" name="Connettore 2 16"/>
          <p:cNvCxnSpPr>
            <a:stCxn id="15" idx="2"/>
          </p:cNvCxnSpPr>
          <p:nvPr/>
        </p:nvCxnSpPr>
        <p:spPr>
          <a:xfrm>
            <a:off x="1816339" y="3582308"/>
            <a:ext cx="19357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09764" y="4293096"/>
            <a:ext cx="2206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Concetto che lega </a:t>
            </a:r>
          </a:p>
          <a:p>
            <a:pPr algn="ctr"/>
            <a:r>
              <a:rPr lang="it-IT" dirty="0" smtClean="0"/>
              <a:t>la posizione sociale e </a:t>
            </a:r>
          </a:p>
          <a:p>
            <a:pPr algn="ctr"/>
            <a:r>
              <a:rPr lang="it-IT" dirty="0" smtClean="0"/>
              <a:t>lo stile di vita</a:t>
            </a:r>
          </a:p>
        </p:txBody>
      </p:sp>
      <p:cxnSp>
        <p:nvCxnSpPr>
          <p:cNvPr id="20" name="Connettore 2 19"/>
          <p:cNvCxnSpPr>
            <a:stCxn id="18" idx="3"/>
          </p:cNvCxnSpPr>
          <p:nvPr/>
        </p:nvCxnSpPr>
        <p:spPr>
          <a:xfrm flipV="1">
            <a:off x="2915816" y="4725144"/>
            <a:ext cx="1224136" cy="29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4196516" y="4365104"/>
            <a:ext cx="476797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L’Habitus è ciò che condiziona le scelte </a:t>
            </a:r>
          </a:p>
          <a:p>
            <a:pPr algn="ctr"/>
            <a:r>
              <a:rPr lang="it-IT" dirty="0" smtClean="0"/>
              <a:t>degli individui e ne determina preferenze e gusti,</a:t>
            </a:r>
          </a:p>
          <a:p>
            <a:pPr algn="ctr"/>
            <a:r>
              <a:rPr lang="it-IT" dirty="0" smtClean="0"/>
              <a:t>lasciando però la possibilità di improvvisare, </a:t>
            </a:r>
          </a:p>
          <a:p>
            <a:pPr algn="ctr"/>
            <a:r>
              <a:rPr lang="it-IT" dirty="0" smtClean="0"/>
              <a:t>permettendo quindi un’azione che risponde al</a:t>
            </a:r>
          </a:p>
          <a:p>
            <a:pPr algn="ctr"/>
            <a:r>
              <a:rPr lang="it-IT" dirty="0" smtClean="0"/>
              <a:t> “come si deve” senza regole di condotta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b="1" dirty="0" smtClean="0"/>
              <a:t>Douglas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844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Consumo di beni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2051720" y="2204864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335368" y="1196752"/>
            <a:ext cx="241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Produzione di significati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483768" y="249289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Rituali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2051720" y="213285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611257" y="1916832"/>
            <a:ext cx="109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Gerarchie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2051720" y="162880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411760" y="1340768"/>
            <a:ext cx="12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Cronologie</a:t>
            </a:r>
            <a:endParaRPr lang="it-IT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3347864" y="1628800"/>
            <a:ext cx="28803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2" idx="3"/>
          </p:cNvCxnSpPr>
          <p:nvPr/>
        </p:nvCxnSpPr>
        <p:spPr>
          <a:xfrm flipV="1">
            <a:off x="3707904" y="1556792"/>
            <a:ext cx="2448272" cy="544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3707904" y="1412776"/>
            <a:ext cx="25202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7524328" y="14847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940152" y="2276872"/>
            <a:ext cx="3162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Il comportamento alimentare e </a:t>
            </a:r>
          </a:p>
          <a:p>
            <a:pPr algn="ctr"/>
            <a:r>
              <a:rPr lang="it-IT" dirty="0" smtClean="0"/>
              <a:t>il comportamento sociale sono </a:t>
            </a:r>
          </a:p>
          <a:p>
            <a:pPr algn="ctr"/>
            <a:r>
              <a:rPr lang="it-IT" dirty="0" smtClean="0"/>
              <a:t>profondamente intrecciati</a:t>
            </a:r>
            <a:endParaRPr lang="it-IT" dirty="0"/>
          </a:p>
        </p:txBody>
      </p:sp>
      <p:cxnSp>
        <p:nvCxnSpPr>
          <p:cNvPr id="31" name="Connettore 2 30"/>
          <p:cNvCxnSpPr/>
          <p:nvPr/>
        </p:nvCxnSpPr>
        <p:spPr>
          <a:xfrm flipH="1">
            <a:off x="3779912" y="3068960"/>
            <a:ext cx="22322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2106982" y="3789040"/>
            <a:ext cx="3473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Attraverso il cibo l’individuo </a:t>
            </a:r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ri</a:t>
            </a:r>
            <a:r>
              <a:rPr lang="it-IT" dirty="0" smtClean="0"/>
              <a:t>)costruisce l’ambiente in cui vive </a:t>
            </a:r>
            <a:endParaRPr lang="it-IT" dirty="0"/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5292080" y="3717032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6336270" y="3429000"/>
            <a:ext cx="270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Relazioni con altri individui</a:t>
            </a:r>
            <a:endParaRPr lang="it-IT" dirty="0"/>
          </a:p>
        </p:txBody>
      </p:sp>
      <p:cxnSp>
        <p:nvCxnSpPr>
          <p:cNvPr id="38" name="Connettore 2 37"/>
          <p:cNvCxnSpPr/>
          <p:nvPr/>
        </p:nvCxnSpPr>
        <p:spPr>
          <a:xfrm>
            <a:off x="5652120" y="422108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6684374" y="3933056"/>
            <a:ext cx="2136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Stabilisce relazioni di</a:t>
            </a:r>
          </a:p>
          <a:p>
            <a:pPr algn="ctr"/>
            <a:r>
              <a:rPr lang="it-IT" dirty="0" smtClean="0"/>
              <a:t> consenso/dissenso </a:t>
            </a:r>
          </a:p>
          <a:p>
            <a:pPr algn="ctr"/>
            <a:r>
              <a:rPr lang="it-IT" dirty="0" smtClean="0"/>
              <a:t>accettazione/rifiuto</a:t>
            </a:r>
            <a:endParaRPr lang="it-IT" dirty="0"/>
          </a:p>
        </p:txBody>
      </p:sp>
      <p:cxnSp>
        <p:nvCxnSpPr>
          <p:cNvPr id="41" name="Connettore 2 40"/>
          <p:cNvCxnSpPr>
            <a:endCxn id="42" idx="1"/>
          </p:cNvCxnSpPr>
          <p:nvPr/>
        </p:nvCxnSpPr>
        <p:spPr>
          <a:xfrm>
            <a:off x="5508104" y="4437112"/>
            <a:ext cx="894655" cy="61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6402759" y="4869160"/>
            <a:ext cx="241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Istituisce confini e ponti</a:t>
            </a:r>
            <a:endParaRPr lang="it-IT" dirty="0"/>
          </a:p>
        </p:txBody>
      </p:sp>
      <p:cxnSp>
        <p:nvCxnSpPr>
          <p:cNvPr id="44" name="Connettore 2 43"/>
          <p:cNvCxnSpPr/>
          <p:nvPr/>
        </p:nvCxnSpPr>
        <p:spPr>
          <a:xfrm>
            <a:off x="5004048" y="4437112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4883177" y="5301208"/>
            <a:ext cx="4009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Definisce la propria posizione gerarchica </a:t>
            </a:r>
          </a:p>
          <a:p>
            <a:r>
              <a:rPr lang="it-IT" dirty="0" smtClean="0"/>
              <a:t>all’interno della famiglia o del gruppo</a:t>
            </a:r>
            <a:endParaRPr lang="it-IT" dirty="0"/>
          </a:p>
        </p:txBody>
      </p:sp>
      <p:grpSp>
        <p:nvGrpSpPr>
          <p:cNvPr id="55" name="Gruppo 54"/>
          <p:cNvGrpSpPr/>
          <p:nvPr/>
        </p:nvGrpSpPr>
        <p:grpSpPr>
          <a:xfrm>
            <a:off x="179512" y="4797152"/>
            <a:ext cx="4572000" cy="1800200"/>
            <a:chOff x="936109" y="0"/>
            <a:chExt cx="2140902" cy="4130107"/>
          </a:xfrm>
        </p:grpSpPr>
        <p:sp>
          <p:nvSpPr>
            <p:cNvPr id="56" name="Rettangolo arrotondato 55"/>
            <p:cNvSpPr/>
            <p:nvPr/>
          </p:nvSpPr>
          <p:spPr>
            <a:xfrm>
              <a:off x="936109" y="0"/>
              <a:ext cx="2140902" cy="4130107"/>
            </a:xfrm>
            <a:prstGeom prst="roundRect">
              <a:avLst/>
            </a:prstGeom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In alcuni rituali celebrativi il cibo svolge una funzione fondamentale nel contrassegnare occasioni e ricorrenze e nel sottolineare il valore simbolico dell’evento</a:t>
              </a: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Il pasto diventa quindi un </a:t>
              </a:r>
            </a:p>
            <a:p>
              <a:pPr algn="ctr"/>
              <a:r>
                <a:rPr lang="it-IT" b="1" i="1" dirty="0" smtClean="0">
                  <a:solidFill>
                    <a:schemeClr val="bg1"/>
                  </a:solidFill>
                </a:rPr>
                <a:t>avvenimento sociale strutturato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1040619" y="104510"/>
              <a:ext cx="1931882" cy="3695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85725" rIns="171450" bIns="8572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4500" kern="12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1869</Words>
  <Application>Microsoft Office PowerPoint</Application>
  <PresentationFormat>Presentazione su schermo (4:3)</PresentationFormat>
  <Paragraphs>318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L’alimentazione degli immigrati:  una questione di identità?</vt:lpstr>
      <vt:lpstr>Diapositiva 2</vt:lpstr>
      <vt:lpstr>Diapositiva 3</vt:lpstr>
      <vt:lpstr>Diapositiva 4</vt:lpstr>
      <vt:lpstr>Diapositiva 5</vt:lpstr>
      <vt:lpstr>OPERE UTILI</vt:lpstr>
      <vt:lpstr>STUDI CLASSICI SUL CONSUMO</vt:lpstr>
      <vt:lpstr>Bourdieu</vt:lpstr>
      <vt:lpstr>Douglas</vt:lpstr>
      <vt:lpstr>Cibo e identità</vt:lpstr>
      <vt:lpstr>Date importanti</vt:lpstr>
      <vt:lpstr>EMIGRAZIONE</vt:lpstr>
      <vt:lpstr>EMIGRAZIONE TEMPORANEA</vt:lpstr>
      <vt:lpstr>Identità locale o regionale</vt:lpstr>
      <vt:lpstr>Quale identità per i primi migranti?  Le due Italie Nord Italia ≠ Sud Italia</vt:lpstr>
      <vt:lpstr>Diapositiva 16</vt:lpstr>
      <vt:lpstr>Italia a due volti</vt:lpstr>
      <vt:lpstr>L’immagine dell’italiano negli Stati Uniti</vt:lpstr>
      <vt:lpstr>IL RUOLO DELLO STATO E LE INIZIATIVE ECONOMICO-COMMERCIALI</vt:lpstr>
      <vt:lpstr>Le attività economiche degli italiani</vt:lpstr>
      <vt:lpstr>Istituzioni economico-commerciali</vt:lpstr>
      <vt:lpstr>Le camere di commercio italiane all’estero (Ccie)</vt:lpstr>
      <vt:lpstr>Diapositiva 23</vt:lpstr>
      <vt:lpstr>Diapositiva 24</vt:lpstr>
      <vt:lpstr>Nascita di Ccie tra il 1883 e il 1887</vt:lpstr>
      <vt:lpstr>Ruoli delle Ccie</vt:lpstr>
      <vt:lpstr>Business Community</vt:lpstr>
      <vt:lpstr>Pubblicità</vt:lpstr>
      <vt:lpstr>Diapositiva 29</vt:lpstr>
      <vt:lpstr>Pubblicizzare l’azienda e il prodotto italiano</vt:lpstr>
      <vt:lpstr>Pubblicizzare l’azienda e il prodotto italiano</vt:lpstr>
      <vt:lpstr>EMIGRAZIONE DEFINITIVA</vt:lpstr>
      <vt:lpstr>Le pubblicità creano legami  il ruolo dell’immaginazione</vt:lpstr>
      <vt:lpstr>Fascismo e italiani all’estero</vt:lpstr>
      <vt:lpstr>GENERE E GENERAZIONE</vt:lpstr>
      <vt:lpstr>Italianità = Whiteness</vt:lpstr>
      <vt:lpstr>West ≠ East  Nella West Coast, a differenza della costa Atlantica, gli italiani non si trovarono mai al gradino più basso della scala sociale. Mutano pertanto anche le caratteristiche delle imprese e delle attività economico commerciali. La Grande Impresa in California</vt:lpstr>
      <vt:lpstr>COLORO CHE TORNANO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108</cp:revision>
  <dcterms:created xsi:type="dcterms:W3CDTF">2017-04-24T13:27:40Z</dcterms:created>
  <dcterms:modified xsi:type="dcterms:W3CDTF">2017-04-30T17:49:56Z</dcterms:modified>
</cp:coreProperties>
</file>