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9" r:id="rId1"/>
  </p:sldMasterIdLst>
  <p:sldIdLst>
    <p:sldId id="256" r:id="rId2"/>
    <p:sldId id="272" r:id="rId3"/>
    <p:sldId id="265" r:id="rId4"/>
    <p:sldId id="266" r:id="rId5"/>
    <p:sldId id="269" r:id="rId6"/>
    <p:sldId id="270" r:id="rId7"/>
    <p:sldId id="273" r:id="rId8"/>
    <p:sldId id="261" r:id="rId9"/>
    <p:sldId id="262" r:id="rId10"/>
    <p:sldId id="259" r:id="rId11"/>
    <p:sldId id="274" r:id="rId12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9CA89-F8D9-42A8-9E35-634D65C7D7A6}" type="datetimeFigureOut">
              <a:rPr lang="it-IT" smtClean="0"/>
              <a:t>21/03/2017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5363B-F8E0-44E5-A613-0AD184D740F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294203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magine panoramica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9CA89-F8D9-42A8-9E35-634D65C7D7A6}" type="datetimeFigureOut">
              <a:rPr lang="it-IT" smtClean="0"/>
              <a:t>21/03/2017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5363B-F8E0-44E5-A613-0AD184D740F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899087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olo e sotto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9CA89-F8D9-42A8-9E35-634D65C7D7A6}" type="datetimeFigureOut">
              <a:rPr lang="it-IT" smtClean="0"/>
              <a:t>21/03/2017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5363B-F8E0-44E5-A613-0AD184D740F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836099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zio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9CA89-F8D9-42A8-9E35-634D65C7D7A6}" type="datetimeFigureOut">
              <a:rPr lang="it-IT" smtClean="0"/>
              <a:t>21/03/2017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5363B-F8E0-44E5-A613-0AD184D740F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480698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9CA89-F8D9-42A8-9E35-634D65C7D7A6}" type="datetimeFigureOut">
              <a:rPr lang="it-IT" smtClean="0"/>
              <a:t>21/03/2017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5363B-F8E0-44E5-A613-0AD184D740F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5453860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 cita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it-IT" smtClean="0"/>
              <a:t>Fare clic per modificare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9CA89-F8D9-42A8-9E35-634D65C7D7A6}" type="datetimeFigureOut">
              <a:rPr lang="it-IT" smtClean="0"/>
              <a:t>21/03/2017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5363B-F8E0-44E5-A613-0AD184D740F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7180061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it-IT" smtClean="0"/>
              <a:t>Fare clic per modificare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9CA89-F8D9-42A8-9E35-634D65C7D7A6}" type="datetimeFigureOut">
              <a:rPr lang="it-IT" smtClean="0"/>
              <a:t>21/03/2017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5363B-F8E0-44E5-A613-0AD184D740F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0990073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9CA89-F8D9-42A8-9E35-634D65C7D7A6}" type="datetimeFigureOut">
              <a:rPr lang="it-IT" smtClean="0"/>
              <a:t>21/03/2017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5363B-F8E0-44E5-A613-0AD184D740F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6206454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9CA89-F8D9-42A8-9E35-634D65C7D7A6}" type="datetimeFigureOut">
              <a:rPr lang="it-IT" smtClean="0"/>
              <a:t>21/03/2017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5363B-F8E0-44E5-A613-0AD184D740F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869512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9CA89-F8D9-42A8-9E35-634D65C7D7A6}" type="datetimeFigureOut">
              <a:rPr lang="it-IT" smtClean="0"/>
              <a:t>21/03/2017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CB85363B-F8E0-44E5-A613-0AD184D740F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055586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9CA89-F8D9-42A8-9E35-634D65C7D7A6}" type="datetimeFigureOut">
              <a:rPr lang="it-IT" smtClean="0"/>
              <a:t>21/03/2017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5363B-F8E0-44E5-A613-0AD184D740F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64004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9CA89-F8D9-42A8-9E35-634D65C7D7A6}" type="datetimeFigureOut">
              <a:rPr lang="it-IT" smtClean="0"/>
              <a:t>21/03/2017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5363B-F8E0-44E5-A613-0AD184D740F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699610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9CA89-F8D9-42A8-9E35-634D65C7D7A6}" type="datetimeFigureOut">
              <a:rPr lang="it-IT" smtClean="0"/>
              <a:t>21/03/2017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5363B-F8E0-44E5-A613-0AD184D740F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938776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9CA89-F8D9-42A8-9E35-634D65C7D7A6}" type="datetimeFigureOut">
              <a:rPr lang="it-IT" smtClean="0"/>
              <a:t>21/03/2017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5363B-F8E0-44E5-A613-0AD184D740F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087031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9CA89-F8D9-42A8-9E35-634D65C7D7A6}" type="datetimeFigureOut">
              <a:rPr lang="it-IT" smtClean="0"/>
              <a:t>21/03/2017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5363B-F8E0-44E5-A613-0AD184D740F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657773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9CA89-F8D9-42A8-9E35-634D65C7D7A6}" type="datetimeFigureOut">
              <a:rPr lang="it-IT" smtClean="0"/>
              <a:t>21/03/2017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5363B-F8E0-44E5-A613-0AD184D740F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172140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9CA89-F8D9-42A8-9E35-634D65C7D7A6}" type="datetimeFigureOut">
              <a:rPr lang="it-IT" smtClean="0"/>
              <a:t>21/03/2017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5363B-F8E0-44E5-A613-0AD184D740F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926869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2899CA89-F8D9-42A8-9E35-634D65C7D7A6}" type="datetimeFigureOut">
              <a:rPr lang="it-IT" smtClean="0"/>
              <a:t>21/03/2017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CB85363B-F8E0-44E5-A613-0AD184D740F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245094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0" r:id="rId1"/>
    <p:sldLayoutId id="2147483751" r:id="rId2"/>
    <p:sldLayoutId id="2147483752" r:id="rId3"/>
    <p:sldLayoutId id="2147483753" r:id="rId4"/>
    <p:sldLayoutId id="2147483754" r:id="rId5"/>
    <p:sldLayoutId id="2147483755" r:id="rId6"/>
    <p:sldLayoutId id="2147483756" r:id="rId7"/>
    <p:sldLayoutId id="2147483757" r:id="rId8"/>
    <p:sldLayoutId id="2147483758" r:id="rId9"/>
    <p:sldLayoutId id="2147483759" r:id="rId10"/>
    <p:sldLayoutId id="2147483760" r:id="rId11"/>
    <p:sldLayoutId id="2147483761" r:id="rId12"/>
    <p:sldLayoutId id="2147483762" r:id="rId13"/>
    <p:sldLayoutId id="2147483763" r:id="rId14"/>
    <p:sldLayoutId id="2147483764" r:id="rId15"/>
    <p:sldLayoutId id="2147483765" r:id="rId16"/>
    <p:sldLayoutId id="2147483766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erpapers.columbian.gwu.edu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423081" y="685799"/>
            <a:ext cx="10904561" cy="2971801"/>
          </a:xfrm>
        </p:spPr>
        <p:txBody>
          <a:bodyPr>
            <a:normAutofit/>
          </a:bodyPr>
          <a:lstStyle/>
          <a:p>
            <a:r>
              <a:rPr lang="it-IT" sz="52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Il New Deal: </a:t>
            </a:r>
            <a:br>
              <a:rPr lang="it-IT" sz="5200" b="1" dirty="0" smtClean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it-IT" sz="52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il ruolo degli afroamericani</a:t>
            </a:r>
            <a:endParaRPr lang="it-IT" sz="52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4926842" y="3830219"/>
            <a:ext cx="6400800" cy="2816240"/>
          </a:xfrm>
        </p:spPr>
        <p:txBody>
          <a:bodyPr>
            <a:normAutofit lnSpcReduction="10000"/>
          </a:bodyPr>
          <a:lstStyle/>
          <a:p>
            <a:endParaRPr lang="it-IT" dirty="0" smtClean="0"/>
          </a:p>
          <a:p>
            <a:endParaRPr lang="it-IT" dirty="0"/>
          </a:p>
          <a:p>
            <a:endParaRPr lang="it-IT" dirty="0" smtClean="0"/>
          </a:p>
          <a:p>
            <a:endParaRPr lang="it-IT" dirty="0"/>
          </a:p>
          <a:p>
            <a:endParaRPr lang="it-IT" dirty="0" smtClean="0"/>
          </a:p>
          <a:p>
            <a:r>
              <a:rPr lang="it-IT" sz="3000" b="1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21 marzo 2017</a:t>
            </a:r>
            <a:endParaRPr lang="it-IT" sz="30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5211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484311" y="0"/>
            <a:ext cx="10484776" cy="1752599"/>
          </a:xfrm>
        </p:spPr>
        <p:txBody>
          <a:bodyPr>
            <a:normAutofit/>
          </a:bodyPr>
          <a:lstStyle/>
          <a:p>
            <a:r>
              <a:rPr lang="it-IT" sz="3300" b="1" dirty="0" smtClean="0"/>
              <a:t>NATIONAL CONFERENCE ON THE PROBLEMS OF THE NEGRO AND NEGRO YOUTH (1937, 1939)</a:t>
            </a:r>
            <a:endParaRPr lang="it-IT" sz="3300" b="1" dirty="0"/>
          </a:p>
        </p:txBody>
      </p:sp>
      <p:pic>
        <p:nvPicPr>
          <p:cNvPr id="4" name="Segnaposto contenuto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29552" y="1583038"/>
            <a:ext cx="7601803" cy="5143419"/>
          </a:xfrm>
        </p:spPr>
      </p:pic>
    </p:spTree>
    <p:extLst>
      <p:ext uri="{BB962C8B-B14F-4D97-AF65-F5344CB8AC3E}">
        <p14:creationId xmlns:p14="http://schemas.microsoft.com/office/powerpoint/2010/main" val="2944593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09684" y="221776"/>
            <a:ext cx="11482316" cy="1839036"/>
          </a:xfrm>
        </p:spPr>
        <p:txBody>
          <a:bodyPr/>
          <a:lstStyle/>
          <a:p>
            <a:r>
              <a:rPr lang="it-IT" b="1" dirty="0" smtClean="0"/>
              <a:t>MARIAN ANDERSON CONCERT </a:t>
            </a:r>
            <a:br>
              <a:rPr lang="it-IT" b="1" dirty="0" smtClean="0"/>
            </a:br>
            <a:r>
              <a:rPr lang="it-IT" b="1" dirty="0" smtClean="0"/>
              <a:t>LINCOLN MEMORIAL, 1939</a:t>
            </a:r>
            <a:endParaRPr lang="it-IT" b="1" dirty="0"/>
          </a:p>
        </p:txBody>
      </p:sp>
      <p:pic>
        <p:nvPicPr>
          <p:cNvPr id="4" name="Segnaposto contenuto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50441" y="1748321"/>
            <a:ext cx="6400801" cy="4986796"/>
          </a:xfrm>
        </p:spPr>
      </p:pic>
    </p:spTree>
    <p:extLst>
      <p:ext uri="{BB962C8B-B14F-4D97-AF65-F5344CB8AC3E}">
        <p14:creationId xmlns:p14="http://schemas.microsoft.com/office/powerpoint/2010/main" val="32537135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4400" b="1" dirty="0" smtClean="0"/>
              <a:t>CRONOLOGIA</a:t>
            </a:r>
            <a:endParaRPr lang="it-IT" sz="44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484310" y="2666999"/>
            <a:ext cx="10707690" cy="3365311"/>
          </a:xfrm>
        </p:spPr>
        <p:txBody>
          <a:bodyPr>
            <a:normAutofit fontScale="77500" lnSpcReduction="20000"/>
          </a:bodyPr>
          <a:lstStyle/>
          <a:p>
            <a:r>
              <a:rPr lang="it-IT" sz="3600" dirty="0" smtClean="0"/>
              <a:t>1896 		National Association of Colored Women (NACW)</a:t>
            </a:r>
          </a:p>
          <a:p>
            <a:r>
              <a:rPr lang="it-IT" sz="3600" dirty="0" smtClean="0"/>
              <a:t>1910 		National Association for the Advancement 										of Colored People (NAACP)</a:t>
            </a:r>
          </a:p>
          <a:p>
            <a:r>
              <a:rPr lang="it-IT" sz="3600" dirty="0" smtClean="0"/>
              <a:t>1917		Intervento nella Prima guerra mondiale</a:t>
            </a:r>
          </a:p>
          <a:p>
            <a:r>
              <a:rPr lang="it-IT" sz="3600" dirty="0" smtClean="0"/>
              <a:t>1920 		XIX Emendamento</a:t>
            </a:r>
          </a:p>
          <a:p>
            <a:r>
              <a:rPr lang="it-IT" sz="3600" dirty="0" smtClean="0"/>
              <a:t>1929 		Grande Depressione</a:t>
            </a:r>
          </a:p>
          <a:p>
            <a:r>
              <a:rPr lang="it-IT" sz="3600" dirty="0" smtClean="0"/>
              <a:t>1932		Elezione di Franklin D. Roosevelt</a:t>
            </a:r>
            <a:endParaRPr lang="it-IT" sz="3600" dirty="0"/>
          </a:p>
        </p:txBody>
      </p:sp>
    </p:spTree>
    <p:extLst>
      <p:ext uri="{BB962C8B-B14F-4D97-AF65-F5344CB8AC3E}">
        <p14:creationId xmlns:p14="http://schemas.microsoft.com/office/powerpoint/2010/main" val="4194123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484310" y="754039"/>
            <a:ext cx="10018713" cy="1752599"/>
          </a:xfrm>
        </p:spPr>
        <p:txBody>
          <a:bodyPr>
            <a:normAutofit/>
          </a:bodyPr>
          <a:lstStyle/>
          <a:p>
            <a:r>
              <a:rPr lang="it-IT" sz="4400" b="1" dirty="0"/>
              <a:t>PERIODIZZAZIONE NEW DEAL 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484310" y="2666999"/>
            <a:ext cx="10116287" cy="3597323"/>
          </a:xfrm>
        </p:spPr>
        <p:txBody>
          <a:bodyPr>
            <a:normAutofit/>
          </a:bodyPr>
          <a:lstStyle/>
          <a:p>
            <a:r>
              <a:rPr lang="it-IT" sz="3300" dirty="0" smtClean="0"/>
              <a:t>1933 – 1934: 	First New Deal</a:t>
            </a:r>
          </a:p>
          <a:p>
            <a:r>
              <a:rPr lang="it-IT" sz="3300" dirty="0" smtClean="0"/>
              <a:t>1935 – 1938: 	Second New Deal</a:t>
            </a:r>
          </a:p>
          <a:p>
            <a:r>
              <a:rPr lang="it-IT" sz="3300" dirty="0" smtClean="0"/>
              <a:t>1940: 				National Defense Program</a:t>
            </a:r>
          </a:p>
          <a:p>
            <a:endParaRPr lang="it-IT" sz="3300" dirty="0" smtClean="0"/>
          </a:p>
          <a:p>
            <a:pPr marL="0" indent="0" algn="ctr">
              <a:buNone/>
            </a:pPr>
            <a:r>
              <a:rPr lang="it-IT" sz="3300" dirty="0" smtClean="0"/>
              <a:t>1936 e 1940</a:t>
            </a:r>
            <a:r>
              <a:rPr lang="it-IT" sz="3300" smtClean="0"/>
              <a:t>:  </a:t>
            </a:r>
            <a:r>
              <a:rPr lang="it-IT" sz="3300" smtClean="0"/>
              <a:t>elezioni </a:t>
            </a:r>
            <a:endParaRPr lang="it-IT" sz="3300" dirty="0" smtClean="0"/>
          </a:p>
          <a:p>
            <a:endParaRPr lang="it-IT" sz="3300" dirty="0"/>
          </a:p>
        </p:txBody>
      </p:sp>
    </p:spTree>
    <p:extLst>
      <p:ext uri="{BB962C8B-B14F-4D97-AF65-F5344CB8AC3E}">
        <p14:creationId xmlns:p14="http://schemas.microsoft.com/office/powerpoint/2010/main" val="55158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4400" b="1" dirty="0" smtClean="0"/>
              <a:t>NEW DEAL E AFROAMERICANI</a:t>
            </a:r>
            <a:endParaRPr lang="it-IT" sz="44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it-IT" sz="3300" dirty="0" smtClean="0"/>
              <a:t>Politiche inclusive e dirette </a:t>
            </a:r>
            <a:r>
              <a:rPr lang="it-IT" sz="3300" dirty="0"/>
              <a:t>anche agli </a:t>
            </a:r>
            <a:r>
              <a:rPr lang="it-IT" sz="3300" dirty="0" smtClean="0"/>
              <a:t>afroamericani (WPA e NYA)</a:t>
            </a:r>
            <a:endParaRPr lang="it-IT" sz="3300" dirty="0"/>
          </a:p>
          <a:p>
            <a:pPr lvl="0"/>
            <a:r>
              <a:rPr lang="it-IT" sz="3300" dirty="0" smtClean="0"/>
              <a:t>Inserimento di afroamericani nell’amministrazione locale e federale (Racial Advisers)</a:t>
            </a:r>
            <a:endParaRPr lang="it-IT" sz="3300" dirty="0"/>
          </a:p>
          <a:p>
            <a:pPr lvl="0"/>
            <a:r>
              <a:rPr lang="it-IT" sz="3300" dirty="0" smtClean="0"/>
              <a:t>Coinvolgimento di FDR ed Eleanor Roosevelt </a:t>
            </a:r>
            <a:endParaRPr lang="it-IT" sz="3300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29326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it-IT" dirty="0"/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01202" y="685801"/>
            <a:ext cx="9239254" cy="52509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2074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sz="4900" b="1" dirty="0" smtClean="0"/>
              <a:t>ELEANOR ROOSEVELT</a:t>
            </a:r>
            <a:r>
              <a:rPr lang="it-IT" dirty="0" smtClean="0"/>
              <a:t/>
            </a:r>
            <a:br>
              <a:rPr lang="it-IT" dirty="0" smtClean="0"/>
            </a:br>
            <a:r>
              <a:rPr lang="it-IT" dirty="0"/>
              <a:t/>
            </a:r>
            <a:br>
              <a:rPr lang="it-IT" dirty="0"/>
            </a:b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it-IT" sz="3300" dirty="0"/>
              <a:t>M</a:t>
            </a:r>
            <a:r>
              <a:rPr lang="it-IT" sz="3300" dirty="0" smtClean="0"/>
              <a:t>ediatrice tra la Casa Bianca e gli afroamericani</a:t>
            </a:r>
          </a:p>
          <a:p>
            <a:pPr algn="just"/>
            <a:r>
              <a:rPr lang="it-IT" sz="3300" dirty="0" smtClean="0"/>
              <a:t>Partner politica (collaborazione con Aubrey W. Williams, Mary McLeod Bethune, Walter H. White e A. Philip Randolph)</a:t>
            </a:r>
          </a:p>
          <a:p>
            <a:pPr algn="just"/>
            <a:r>
              <a:rPr lang="it-IT" sz="3300" dirty="0" smtClean="0"/>
              <a:t>Riferimento per l’opinione pubblica afroamericana</a:t>
            </a:r>
          </a:p>
          <a:p>
            <a:pPr marL="0" indent="0">
              <a:buNone/>
            </a:pPr>
            <a:endParaRPr lang="it-IT" sz="3300" b="1" dirty="0" smtClean="0"/>
          </a:p>
          <a:p>
            <a:pPr marL="0" indent="0" algn="ctr">
              <a:buNone/>
            </a:pPr>
            <a:r>
              <a:rPr lang="it-IT" sz="3300" b="1" dirty="0" smtClean="0"/>
              <a:t>DIVULGAZIONE: My Day (1936 - 1962) </a:t>
            </a:r>
            <a:r>
              <a:rPr lang="it-IT" sz="3300" b="1" dirty="0" smtClean="0">
                <a:hlinkClick r:id="rId2"/>
              </a:rPr>
              <a:t>https</a:t>
            </a:r>
            <a:r>
              <a:rPr lang="it-IT" sz="3300" b="1" dirty="0">
                <a:hlinkClick r:id="rId2"/>
              </a:rPr>
              <a:t>://erpapers.columbian.gwu.edu</a:t>
            </a:r>
            <a:r>
              <a:rPr lang="it-IT" sz="3300" b="1" dirty="0" smtClean="0">
                <a:hlinkClick r:id="rId2"/>
              </a:rPr>
              <a:t>/</a:t>
            </a:r>
            <a:r>
              <a:rPr lang="it-IT" sz="3300" b="1" dirty="0" smtClean="0"/>
              <a:t> </a:t>
            </a:r>
            <a:endParaRPr lang="it-IT" sz="3300" b="1" dirty="0"/>
          </a:p>
        </p:txBody>
      </p:sp>
    </p:spTree>
    <p:extLst>
      <p:ext uri="{BB962C8B-B14F-4D97-AF65-F5344CB8AC3E}">
        <p14:creationId xmlns:p14="http://schemas.microsoft.com/office/powerpoint/2010/main" val="2607028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457016" y="0"/>
            <a:ext cx="10334650" cy="1869743"/>
          </a:xfrm>
        </p:spPr>
        <p:txBody>
          <a:bodyPr/>
          <a:lstStyle/>
          <a:p>
            <a:r>
              <a:rPr lang="it-IT" sz="4400" b="1" dirty="0" smtClean="0"/>
              <a:t>MARY McLEOD BETHUNE</a:t>
            </a:r>
            <a:br>
              <a:rPr lang="it-IT" sz="4400" b="1" dirty="0" smtClean="0"/>
            </a:br>
            <a:r>
              <a:rPr lang="it-IT" sz="4400" b="1" dirty="0" smtClean="0"/>
              <a:t>LINCOLN PARK, DC</a:t>
            </a:r>
            <a:endParaRPr lang="it-IT" sz="4400" b="1" dirty="0"/>
          </a:p>
        </p:txBody>
      </p:sp>
      <p:pic>
        <p:nvPicPr>
          <p:cNvPr id="4" name="Segnaposto contenuto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57098" y="1597756"/>
            <a:ext cx="6851174" cy="5145993"/>
          </a:xfrm>
        </p:spPr>
      </p:pic>
    </p:spTree>
    <p:extLst>
      <p:ext uri="{BB962C8B-B14F-4D97-AF65-F5344CB8AC3E}">
        <p14:creationId xmlns:p14="http://schemas.microsoft.com/office/powerpoint/2010/main" val="949878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4" name="Immagine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0217" y="160362"/>
            <a:ext cx="8802806" cy="650657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094908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74209" y="49854"/>
            <a:ext cx="10031105" cy="1752599"/>
          </a:xfrm>
        </p:spPr>
        <p:txBody>
          <a:bodyPr>
            <a:normAutofit/>
          </a:bodyPr>
          <a:lstStyle/>
          <a:p>
            <a:r>
              <a:rPr lang="it-IT" sz="4400" b="1" dirty="0" smtClean="0"/>
              <a:t>BLACK CABINET, 1938</a:t>
            </a:r>
            <a:endParaRPr lang="it-IT" sz="44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dirty="0"/>
          </a:p>
        </p:txBody>
      </p:sp>
      <p:pic>
        <p:nvPicPr>
          <p:cNvPr id="4" name="Immagine 3" descr="C:\Users\Annalisa\Desktop\Black Cabinet Picture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65278" y="1562099"/>
            <a:ext cx="9840036" cy="509364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136985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sse">
  <a:themeElements>
    <a:clrScheme name="Parallasse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lasse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sse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TM03457496[[fn=Parallasse]]</Template>
  <TotalTime>845</TotalTime>
  <Words>127</Words>
  <Application>Microsoft Office PowerPoint</Application>
  <PresentationFormat>Widescreen</PresentationFormat>
  <Paragraphs>34</Paragraphs>
  <Slides>11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11</vt:i4>
      </vt:variant>
    </vt:vector>
  </HeadingPairs>
  <TitlesOfParts>
    <vt:vector size="15" baseType="lpstr">
      <vt:lpstr>Arial</vt:lpstr>
      <vt:lpstr>Calibri</vt:lpstr>
      <vt:lpstr>Corbel</vt:lpstr>
      <vt:lpstr>Parallasse</vt:lpstr>
      <vt:lpstr>Il New Deal:  il ruolo degli afroamericani</vt:lpstr>
      <vt:lpstr>CRONOLOGIA</vt:lpstr>
      <vt:lpstr>PERIODIZZAZIONE NEW DEAL </vt:lpstr>
      <vt:lpstr>NEW DEAL E AFROAMERICANI</vt:lpstr>
      <vt:lpstr>Presentazione standard di PowerPoint</vt:lpstr>
      <vt:lpstr>ELEANOR ROOSEVELT  </vt:lpstr>
      <vt:lpstr>MARY McLEOD BETHUNE LINCOLN PARK, DC</vt:lpstr>
      <vt:lpstr>Presentazione standard di PowerPoint</vt:lpstr>
      <vt:lpstr>BLACK CABINET, 1938</vt:lpstr>
      <vt:lpstr>NATIONAL CONFERENCE ON THE PROBLEMS OF THE NEGRO AND NEGRO YOUTH (1937, 1939)</vt:lpstr>
      <vt:lpstr>MARIAN ANDERSON CONCERT  LINCOLN MEMORIAL, 1939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Il New Deal: il ruolo degli afroamericani</dc:title>
  <dc:creator>Annalisa Mogorovich</dc:creator>
  <cp:lastModifiedBy>Annalisa Mogorovich</cp:lastModifiedBy>
  <cp:revision>61</cp:revision>
  <dcterms:created xsi:type="dcterms:W3CDTF">2017-03-17T16:23:13Z</dcterms:created>
  <dcterms:modified xsi:type="dcterms:W3CDTF">2017-03-21T12:41:05Z</dcterms:modified>
</cp:coreProperties>
</file>