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29" r:id="rId4"/>
    <p:sldId id="331" r:id="rId5"/>
    <p:sldId id="332" r:id="rId6"/>
    <p:sldId id="330" r:id="rId7"/>
    <p:sldId id="333" r:id="rId8"/>
    <p:sldId id="334" r:id="rId9"/>
    <p:sldId id="335" r:id="rId10"/>
    <p:sldId id="336" r:id="rId11"/>
    <p:sldId id="337" r:id="rId12"/>
    <p:sldId id="338" r:id="rId13"/>
    <p:sldId id="284" r:id="rId14"/>
    <p:sldId id="328" r:id="rId15"/>
    <p:sldId id="290" r:id="rId16"/>
    <p:sldId id="291" r:id="rId17"/>
    <p:sldId id="288" r:id="rId18"/>
    <p:sldId id="316" r:id="rId19"/>
    <p:sldId id="359" r:id="rId20"/>
    <p:sldId id="360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81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39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918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00388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pic>
        <p:nvPicPr>
          <p:cNvPr id="400391" name="Picture 7" descr="logobianc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2" y="6092826"/>
            <a:ext cx="1822449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17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24417" y="365125"/>
            <a:ext cx="10972800" cy="53038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107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67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69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99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152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22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08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175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0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92CB9-514A-4C9D-82E1-88EDFB9B760E}" type="datetimeFigureOut">
              <a:rPr lang="it-IT" smtClean="0"/>
              <a:t>16/05/2017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05FEB-CC57-4890-B121-278ACCDBB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229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1704109" y="2123902"/>
            <a:ext cx="8534400" cy="1752600"/>
          </a:xfrm>
        </p:spPr>
        <p:txBody>
          <a:bodyPr>
            <a:noAutofit/>
          </a:bodyPr>
          <a:lstStyle/>
          <a:p>
            <a:r>
              <a:rPr lang="it-IT" sz="7200" b="1" dirty="0" smtClean="0">
                <a:solidFill>
                  <a:srgbClr val="00B0F0"/>
                </a:solidFill>
              </a:rPr>
              <a:t>SENSIBILITA’: GENERALE E SPECIALE</a:t>
            </a:r>
            <a:endParaRPr lang="it-IT" sz="7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2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26" y="571500"/>
            <a:ext cx="7638232" cy="550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41" y="991196"/>
            <a:ext cx="8036719" cy="487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4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03" y="223242"/>
            <a:ext cx="3598664" cy="599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74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110" y="2066737"/>
            <a:ext cx="44626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50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59" name="Picture 3" descr="180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0413" y="854075"/>
            <a:ext cx="8140700" cy="4591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19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67" y="339328"/>
            <a:ext cx="7665021" cy="566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4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74" y="98226"/>
            <a:ext cx="5902523" cy="614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38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152996" y="2585256"/>
            <a:ext cx="8005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rgbClr val="00B0F0"/>
                </a:solidFill>
              </a:rPr>
              <a:t>EQUILIBRIO E UDITO</a:t>
            </a:r>
            <a:endParaRPr lang="it-IT" sz="7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75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1" name="Picture 3" descr="180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947739"/>
            <a:ext cx="8240713" cy="471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73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32" y="428625"/>
            <a:ext cx="8808021" cy="55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37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75790" y="1893453"/>
            <a:ext cx="93847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7200" b="1" dirty="0" smtClean="0">
                <a:solidFill>
                  <a:srgbClr val="00B0F0"/>
                </a:solidFill>
              </a:rPr>
              <a:t>SENSIBILITA’ GENERALE:</a:t>
            </a:r>
          </a:p>
          <a:p>
            <a:pPr algn="ctr"/>
            <a:r>
              <a:rPr lang="it-IT" sz="7200" b="1" dirty="0" smtClean="0">
                <a:solidFill>
                  <a:srgbClr val="00B0F0"/>
                </a:solidFill>
              </a:rPr>
              <a:t>RECETTORI TATTILI</a:t>
            </a:r>
            <a:endParaRPr lang="it-IT" sz="7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53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15" y="1000125"/>
            <a:ext cx="856357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04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5" name="Picture 3" descr="181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3289" y="698501"/>
            <a:ext cx="5316537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21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 descr="181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3" y="889000"/>
            <a:ext cx="4756150" cy="470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3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 descr="181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7451" y="698501"/>
            <a:ext cx="4748213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468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7" name="Picture 3" descr="181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3" y="942976"/>
            <a:ext cx="4400550" cy="4791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151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1" name="Picture 3" descr="1814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2514" y="698501"/>
            <a:ext cx="5018087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110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5" name="Picture 3" descr="181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9638" y="698500"/>
            <a:ext cx="7842250" cy="5251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581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9" name="Picture 3" descr="1816A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0476" y="698501"/>
            <a:ext cx="4600575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280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3" name="Picture 3" descr="1816B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0788" y="698501"/>
            <a:ext cx="4679950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81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7" name="Picture 3" descr="181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8889" y="698501"/>
            <a:ext cx="7145337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73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25" name="Picture 17" descr="18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089" y="698501"/>
            <a:ext cx="3182937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60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72989" y="2452253"/>
            <a:ext cx="2348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rgbClr val="00B0F0"/>
                </a:solidFill>
              </a:rPr>
              <a:t>VISTA</a:t>
            </a:r>
            <a:endParaRPr lang="it-IT" sz="7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5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1" name="Picture 3" descr="181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076" y="698501"/>
            <a:ext cx="3890963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7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5" name="Picture 3" descr="181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246189"/>
            <a:ext cx="8240713" cy="3622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8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3" name="Picture 3" descr="1820A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1" y="698501"/>
            <a:ext cx="4886325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0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7" name="Picture 3" descr="1820B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6814" y="698501"/>
            <a:ext cx="4789487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07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491" name="Picture 3" descr="182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6526" y="698501"/>
            <a:ext cx="4310063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1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5" name="Picture 3" descr="182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76" y="698501"/>
            <a:ext cx="5059363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2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9" name="Picture 3" descr="182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949326"/>
            <a:ext cx="6192837" cy="4856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92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3" name="Picture 3" descr="182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1000125"/>
            <a:ext cx="8240713" cy="4660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0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7" name="Picture 3" descr="182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0626" y="698501"/>
            <a:ext cx="4740275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5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7" name="Picture 3" descr="180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6664" y="698501"/>
            <a:ext cx="4649787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353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74" y="500063"/>
            <a:ext cx="8188523" cy="547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6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80" y="1705570"/>
            <a:ext cx="8296796" cy="34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1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85" y="285750"/>
            <a:ext cx="7189514" cy="591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9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59" y="1589484"/>
            <a:ext cx="5670352" cy="367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41" y="1821656"/>
            <a:ext cx="7215188" cy="33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72" y="214312"/>
            <a:ext cx="6309940" cy="606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26" y="2482453"/>
            <a:ext cx="8533432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684" y="830461"/>
            <a:ext cx="7910587" cy="479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5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18" y="357188"/>
            <a:ext cx="7350249" cy="556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2015133" y="6384727"/>
            <a:ext cx="8304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0" lvl="4"/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G.J. Tortora, M.T. Nielsen                                                                                 </a:t>
            </a:r>
            <a:r>
              <a:rPr lang="en-US" altLang="it-IT" sz="703" b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Principi di Anatomia umana</a:t>
            </a:r>
            <a:r>
              <a:rPr lang="en-US" altLang="it-IT" sz="703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                                                                                   Copyright 2012 C.E.A. Casa Editrice Ambrosiana</a:t>
            </a:r>
            <a:r>
              <a:rPr lang="en-US" altLang="it-IT" sz="844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592" y="455414"/>
            <a:ext cx="7959701" cy="560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27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11" name="Picture 3" descr="180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919164"/>
            <a:ext cx="8240713" cy="4886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60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3" name="Picture 3" descr="180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19551" y="771526"/>
            <a:ext cx="4164013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10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72989" y="2452253"/>
            <a:ext cx="28598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rgbClr val="00B0F0"/>
                </a:solidFill>
              </a:rPr>
              <a:t>GUSTO</a:t>
            </a:r>
            <a:endParaRPr lang="it-IT" sz="7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0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3" name="Picture 3" descr="180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8788" y="698501"/>
            <a:ext cx="6203950" cy="5394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78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7" name="Picture 3" descr="180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214" y="698501"/>
            <a:ext cx="3355975" cy="5610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1081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135</Words>
  <Application>Microsoft Office PowerPoint</Application>
  <PresentationFormat>Widescreen</PresentationFormat>
  <Paragraphs>23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Helvetica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Annalisa</dc:creator>
  <cp:lastModifiedBy>Annalisa</cp:lastModifiedBy>
  <cp:revision>13</cp:revision>
  <dcterms:created xsi:type="dcterms:W3CDTF">2017-05-15T12:48:59Z</dcterms:created>
  <dcterms:modified xsi:type="dcterms:W3CDTF">2017-05-16T21:45:26Z</dcterms:modified>
</cp:coreProperties>
</file>