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1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77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6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32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21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9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0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64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93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97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4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D986B-655B-4A35-9C80-95BB31A9F2AD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6201B-EF49-4190-9FB4-8CD66D31C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8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792087"/>
          </a:xfrm>
        </p:spPr>
        <p:txBody>
          <a:bodyPr>
            <a:normAutofit/>
          </a:bodyPr>
          <a:lstStyle/>
          <a:p>
            <a:r>
              <a:rPr lang="it-IT" sz="3200" dirty="0" smtClean="0"/>
              <a:t>Imposte differite e anticipate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814945"/>
            <a:ext cx="6400800" cy="3823855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A) Macchinario :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Valore originario/valore </a:t>
            </a:r>
            <a:r>
              <a:rPr lang="it-IT" sz="2400" dirty="0" err="1" smtClean="0">
                <a:solidFill>
                  <a:schemeClr val="tx1"/>
                </a:solidFill>
              </a:rPr>
              <a:t>amm</a:t>
            </a:r>
            <a:r>
              <a:rPr lang="it-IT" sz="2400" dirty="0" smtClean="0">
                <a:solidFill>
                  <a:schemeClr val="tx1"/>
                </a:solidFill>
              </a:rPr>
              <a:t>.  1.000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Vita utile: 5 anni; amm.to  civ. a quote costanti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Amm.to fiscale: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Ordinario 15%; Anticipato 15% (primi tre anni)</a:t>
            </a:r>
          </a:p>
          <a:p>
            <a:pPr algn="l"/>
            <a:endParaRPr lang="it-IT" sz="2400" dirty="0" smtClean="0"/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B )Imposte sul reddito: 25%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8277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Imposte differite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177874"/>
              </p:ext>
            </p:extLst>
          </p:nvPr>
        </p:nvGraphicFramePr>
        <p:xfrm>
          <a:off x="457200" y="1600200"/>
          <a:ext cx="8229600" cy="45928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2512"/>
                <a:gridCol w="1224136"/>
                <a:gridCol w="1368152"/>
                <a:gridCol w="1371600"/>
                <a:gridCol w="1371600"/>
                <a:gridCol w="1371600"/>
              </a:tblGrid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Amm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Civ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Amm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Fisc</a:t>
                      </a:r>
                      <a:r>
                        <a:rPr lang="it-IT" dirty="0" smtClean="0"/>
                        <a:t>. (</a:t>
                      </a:r>
                      <a:r>
                        <a:rPr lang="it-IT" dirty="0" err="1" smtClean="0"/>
                        <a:t>ord</a:t>
                      </a:r>
                      <a:r>
                        <a:rPr lang="it-IT" dirty="0" smtClean="0"/>
                        <a:t>.+</a:t>
                      </a:r>
                      <a:r>
                        <a:rPr lang="it-IT" dirty="0" err="1" smtClean="0"/>
                        <a:t>ant</a:t>
                      </a:r>
                      <a:r>
                        <a:rPr lang="it-IT" dirty="0" smtClean="0"/>
                        <a:t>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Reddito p.i.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Reddito </a:t>
                      </a:r>
                      <a:r>
                        <a:rPr lang="it-IT" dirty="0" err="1" smtClean="0"/>
                        <a:t>imp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1.200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A) Imposte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B) Imposte liquidate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/>
                </a:tc>
              </a:tr>
              <a:tr h="508142">
                <a:tc>
                  <a:txBody>
                    <a:bodyPr/>
                    <a:lstStyle/>
                    <a:p>
                      <a:r>
                        <a:rPr lang="it-IT" dirty="0" smtClean="0"/>
                        <a:t>Imposte </a:t>
                      </a:r>
                      <a:r>
                        <a:rPr lang="it-IT" dirty="0" err="1" smtClean="0"/>
                        <a:t>diff</a:t>
                      </a:r>
                      <a:r>
                        <a:rPr lang="it-IT" dirty="0" smtClean="0"/>
                        <a:t>. </a:t>
                      </a:r>
                    </a:p>
                    <a:p>
                      <a:r>
                        <a:rPr lang="it-IT" dirty="0" smtClean="0"/>
                        <a:t>(A-B)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-50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3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Imposte anticipate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578269"/>
              </p:ext>
            </p:extLst>
          </p:nvPr>
        </p:nvGraphicFramePr>
        <p:xfrm>
          <a:off x="457200" y="1600200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220688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Amm.to civ.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Amm.to </a:t>
                      </a:r>
                      <a:r>
                        <a:rPr lang="it-IT" dirty="0" err="1" smtClean="0"/>
                        <a:t>fisc</a:t>
                      </a:r>
                      <a:r>
                        <a:rPr lang="it-IT" dirty="0" smtClean="0"/>
                        <a:t>.</a:t>
                      </a:r>
                    </a:p>
                    <a:p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ordin</a:t>
                      </a:r>
                      <a:r>
                        <a:rPr lang="it-IT" dirty="0" smtClean="0"/>
                        <a:t>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</a:t>
                      </a:r>
                    </a:p>
                    <a:p>
                      <a:pPr algn="ctr"/>
                      <a:r>
                        <a:rPr lang="it-IT" dirty="0" smtClean="0"/>
                        <a:t>250 (</a:t>
                      </a:r>
                      <a:r>
                        <a:rPr lang="it-IT" dirty="0" err="1" smtClean="0"/>
                        <a:t>perd</a:t>
                      </a:r>
                      <a:r>
                        <a:rPr lang="it-IT" dirty="0" smtClean="0"/>
                        <a:t>.)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Reddito p.i.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Reddito </a:t>
                      </a:r>
                      <a:r>
                        <a:rPr lang="it-IT" dirty="0" err="1" smtClean="0"/>
                        <a:t>imp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800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A) Imposte</a:t>
                      </a:r>
                      <a:r>
                        <a:rPr lang="it-IT" baseline="0" dirty="0" smtClean="0"/>
                        <a:t> di competenza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B) Imposte liquidate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Imposte anticipate</a:t>
                      </a:r>
                    </a:p>
                    <a:p>
                      <a:r>
                        <a:rPr lang="it-IT" dirty="0" smtClean="0"/>
                        <a:t> (A-B)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-12,5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7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Imposte differite e anticipate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798922"/>
              </p:ext>
            </p:extLst>
          </p:nvPr>
        </p:nvGraphicFramePr>
        <p:xfrm>
          <a:off x="467544" y="1340768"/>
          <a:ext cx="8229600" cy="247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2740">
                <a:tc>
                  <a:txBody>
                    <a:bodyPr/>
                    <a:lstStyle/>
                    <a:p>
                      <a:r>
                        <a:rPr lang="it-IT" dirty="0" smtClean="0"/>
                        <a:t>Fondo imposte differite:  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Fondo imposte differite:  avere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66588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        es.  1 </a:t>
                      </a:r>
                      <a:endParaRPr lang="it-IT" dirty="0"/>
                    </a:p>
                  </a:txBody>
                  <a:tcPr/>
                </a:tc>
              </a:tr>
              <a:tr h="366588"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         es.</a:t>
                      </a:r>
                      <a:r>
                        <a:rPr lang="it-IT" baseline="0" dirty="0" smtClean="0"/>
                        <a:t> 2</a:t>
                      </a:r>
                      <a:endParaRPr lang="it-IT" dirty="0"/>
                    </a:p>
                  </a:txBody>
                  <a:tcPr/>
                </a:tc>
              </a:tr>
              <a:tr h="366588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         es.</a:t>
                      </a:r>
                      <a:r>
                        <a:rPr lang="it-IT" baseline="0" dirty="0" smtClean="0"/>
                        <a:t> 3</a:t>
                      </a:r>
                      <a:r>
                        <a:rPr lang="it-IT" dirty="0" smtClean="0"/>
                        <a:t>  </a:t>
                      </a:r>
                      <a:endParaRPr lang="it-IT" dirty="0"/>
                    </a:p>
                  </a:txBody>
                  <a:tcPr/>
                </a:tc>
              </a:tr>
              <a:tr h="3665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       es. 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665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       es.5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02820"/>
              </p:ext>
            </p:extLst>
          </p:nvPr>
        </p:nvGraphicFramePr>
        <p:xfrm>
          <a:off x="467544" y="4365104"/>
          <a:ext cx="8208912" cy="2468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4456"/>
                <a:gridCol w="4104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Crediti per </a:t>
                      </a:r>
                      <a:r>
                        <a:rPr lang="it-IT" dirty="0" err="1" smtClean="0"/>
                        <a:t>imp</a:t>
                      </a:r>
                      <a:r>
                        <a:rPr lang="it-IT" dirty="0" smtClean="0"/>
                        <a:t>. Anticipate:   dare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Crediti per </a:t>
                      </a:r>
                      <a:r>
                        <a:rPr lang="it-IT" dirty="0" err="1" smtClean="0"/>
                        <a:t>imp</a:t>
                      </a:r>
                      <a:r>
                        <a:rPr lang="it-IT" dirty="0" smtClean="0"/>
                        <a:t>. Anticipate:   avere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12,5       es.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12,5       es.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12,5       es. 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12,5       es. 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       es. 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198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274</Words>
  <Application>Microsoft Office PowerPoint</Application>
  <PresentationFormat>Presentazione su schermo (4:3)</PresentationFormat>
  <Paragraphs>125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Imposte differite e anticipate</vt:lpstr>
      <vt:lpstr>Imposte differite</vt:lpstr>
      <vt:lpstr>Imposte anticipate</vt:lpstr>
      <vt:lpstr>Imposte differite e anticipate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Imposte differite e anticipate</dc:title>
  <dc:creator>Livio</dc:creator>
  <cp:lastModifiedBy>Livio</cp:lastModifiedBy>
  <cp:revision>7</cp:revision>
  <dcterms:created xsi:type="dcterms:W3CDTF">2014-04-02T20:22:10Z</dcterms:created>
  <dcterms:modified xsi:type="dcterms:W3CDTF">2014-04-02T21:23:36Z</dcterms:modified>
</cp:coreProperties>
</file>