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8AF2D-8DD6-40C6-B8CC-2A6CC8ACD2CC}" type="datetimeFigureOut">
              <a:rPr lang="it-IT" smtClean="0"/>
              <a:t>18/04/2016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176C-CD81-4434-8F38-C4071F9877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3386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8AF2D-8DD6-40C6-B8CC-2A6CC8ACD2CC}" type="datetimeFigureOut">
              <a:rPr lang="it-IT" smtClean="0"/>
              <a:t>18/04/2016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176C-CD81-4434-8F38-C4071F9877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634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8AF2D-8DD6-40C6-B8CC-2A6CC8ACD2CC}" type="datetimeFigureOut">
              <a:rPr lang="it-IT" smtClean="0"/>
              <a:t>18/04/2016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176C-CD81-4434-8F38-C4071F9877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7467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8AF2D-8DD6-40C6-B8CC-2A6CC8ACD2CC}" type="datetimeFigureOut">
              <a:rPr lang="it-IT" smtClean="0"/>
              <a:t>18/04/2016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176C-CD81-4434-8F38-C4071F9877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4586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8AF2D-8DD6-40C6-B8CC-2A6CC8ACD2CC}" type="datetimeFigureOut">
              <a:rPr lang="it-IT" smtClean="0"/>
              <a:t>18/04/2016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176C-CD81-4434-8F38-C4071F9877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0166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8AF2D-8DD6-40C6-B8CC-2A6CC8ACD2CC}" type="datetimeFigureOut">
              <a:rPr lang="it-IT" smtClean="0"/>
              <a:t>18/04/2016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176C-CD81-4434-8F38-C4071F9877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9751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8AF2D-8DD6-40C6-B8CC-2A6CC8ACD2CC}" type="datetimeFigureOut">
              <a:rPr lang="it-IT" smtClean="0"/>
              <a:t>18/04/2016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176C-CD81-4434-8F38-C4071F9877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5005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8AF2D-8DD6-40C6-B8CC-2A6CC8ACD2CC}" type="datetimeFigureOut">
              <a:rPr lang="it-IT" smtClean="0"/>
              <a:t>18/04/2016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176C-CD81-4434-8F38-C4071F9877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8650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8AF2D-8DD6-40C6-B8CC-2A6CC8ACD2CC}" type="datetimeFigureOut">
              <a:rPr lang="it-IT" smtClean="0"/>
              <a:t>18/04/2016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176C-CD81-4434-8F38-C4071F9877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2686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8AF2D-8DD6-40C6-B8CC-2A6CC8ACD2CC}" type="datetimeFigureOut">
              <a:rPr lang="it-IT" smtClean="0"/>
              <a:t>18/04/2016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176C-CD81-4434-8F38-C4071F9877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0563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8AF2D-8DD6-40C6-B8CC-2A6CC8ACD2CC}" type="datetimeFigureOut">
              <a:rPr lang="it-IT" smtClean="0"/>
              <a:t>18/04/2016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176C-CD81-4434-8F38-C4071F9877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4756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8AF2D-8DD6-40C6-B8CC-2A6CC8ACD2CC}" type="datetimeFigureOut">
              <a:rPr lang="it-IT" smtClean="0"/>
              <a:t>18/04/2016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E176C-CD81-4434-8F38-C4071F9877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793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APA INTRODUCTION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Scopo: </a:t>
            </a:r>
            <a:r>
              <a:rPr lang="it-IT" dirty="0"/>
              <a:t>presentare il problema studiato e descrivere la strategia di ricerca utilizzata.</a:t>
            </a:r>
          </a:p>
          <a:p>
            <a:r>
              <a:rPr lang="it-IT" dirty="0"/>
              <a:t>L’introduzione tipicamente inizia con la formulazione/statement dell’argomento dello studio – del problema che si sta investigando.</a:t>
            </a:r>
          </a:p>
          <a:p>
            <a:r>
              <a:rPr lang="it-IT" dirty="0"/>
              <a:t>Poi si presenta una </a:t>
            </a:r>
            <a:r>
              <a:rPr lang="it-IT" dirty="0" err="1"/>
              <a:t>review</a:t>
            </a:r>
            <a:r>
              <a:rPr lang="it-IT" dirty="0"/>
              <a:t> della letteratura, concludendo con la descrizione delle ragioni per cui si attua il presente studio.</a:t>
            </a:r>
          </a:p>
          <a:p>
            <a:r>
              <a:rPr lang="it-IT" dirty="0"/>
              <a:t>Nell’introduzione vengono </a:t>
            </a:r>
          </a:p>
          <a:p>
            <a:r>
              <a:rPr lang="it-IT" dirty="0"/>
              <a:t>-definite in modo operativo le variabili</a:t>
            </a:r>
          </a:p>
          <a:p>
            <a:r>
              <a:rPr lang="it-IT" dirty="0"/>
              <a:t>-menzionati i risultati che ci si aspetta di ottenere (e perché)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1369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i="1" dirty="0"/>
              <a:t>La ricerca qui descritta verifica la possibilità di svolgere un training per mezzo di video nei confronti di assistenti familiari che si occupano di anziani con malattia cronica.</a:t>
            </a:r>
            <a:endParaRPr lang="it-IT" dirty="0"/>
          </a:p>
          <a:p>
            <a:r>
              <a:rPr lang="it-IT" dirty="0" err="1"/>
              <a:t>Censis</a:t>
            </a:r>
            <a:r>
              <a:rPr lang="it-IT" dirty="0"/>
              <a:t> (2012) descrive il </a:t>
            </a:r>
            <a:r>
              <a:rPr lang="it-IT" dirty="0" smtClean="0"/>
              <a:t>problema…</a:t>
            </a:r>
            <a:endParaRPr lang="it-IT" dirty="0"/>
          </a:p>
          <a:p>
            <a:r>
              <a:rPr lang="it-IT" dirty="0"/>
              <a:t>Bonaiuti (2012), Mayer (2005)  forniscono le possibili soluzioni..</a:t>
            </a:r>
          </a:p>
          <a:p>
            <a:r>
              <a:rPr lang="it-IT" dirty="0"/>
              <a:t>Noi attueremo un progetto esplorativo per la formazione degli assistenti attraverso nuove tecnologie video seguendo le indicazioni del Multimedia Learning</a:t>
            </a:r>
          </a:p>
          <a:p>
            <a:r>
              <a:rPr lang="it-IT" dirty="0"/>
              <a:t>Ci aspettiamo di ottenere…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12435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Ipotesi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L’ipotesi </a:t>
            </a:r>
            <a:r>
              <a:rPr lang="it-IT" dirty="0"/>
              <a:t>è un’affermazione sui risultati attesi</a:t>
            </a:r>
          </a:p>
          <a:p>
            <a:r>
              <a:rPr lang="it-IT" i="1" dirty="0"/>
              <a:t>SE presento i video agli assistenti ALLORA avrò una buona performance</a:t>
            </a:r>
            <a:endParaRPr lang="it-IT" dirty="0"/>
          </a:p>
          <a:p>
            <a:r>
              <a:rPr lang="it-IT" i="1" dirty="0"/>
              <a:t>La presentazione di sottotitoli in lingua straniera è facilitante per la comprensione</a:t>
            </a:r>
            <a:endParaRPr lang="it-IT" dirty="0"/>
          </a:p>
          <a:p>
            <a:r>
              <a:rPr lang="it-IT" dirty="0"/>
              <a:t>Può essere IF… </a:t>
            </a:r>
            <a:r>
              <a:rPr lang="it-IT" dirty="0" err="1"/>
              <a:t>THEn</a:t>
            </a:r>
            <a:r>
              <a:rPr lang="it-IT" dirty="0"/>
              <a:t>, oppure no.</a:t>
            </a:r>
          </a:p>
          <a:p>
            <a:r>
              <a:rPr lang="it-IT" dirty="0"/>
              <a:t>Le ipotesi sono “testabili”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0876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Definizioni</a:t>
            </a:r>
            <a:r>
              <a:rPr lang="en-US" b="1" dirty="0" smtClean="0"/>
              <a:t> operative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Come </a:t>
            </a:r>
            <a:r>
              <a:rPr lang="en-US" dirty="0" err="1"/>
              <a:t>misuriamo</a:t>
            </a:r>
            <a:r>
              <a:rPr lang="en-US" dirty="0"/>
              <a:t> le </a:t>
            </a:r>
            <a:r>
              <a:rPr lang="en-US" dirty="0" err="1"/>
              <a:t>nostre</a:t>
            </a:r>
            <a:r>
              <a:rPr lang="en-US" dirty="0"/>
              <a:t> </a:t>
            </a:r>
            <a:r>
              <a:rPr lang="en-US" dirty="0" err="1"/>
              <a:t>ipotesi</a:t>
            </a:r>
            <a:r>
              <a:rPr lang="en-US" dirty="0"/>
              <a:t>? </a:t>
            </a:r>
            <a:endParaRPr lang="en-US" dirty="0" smtClean="0"/>
          </a:p>
          <a:p>
            <a:r>
              <a:rPr lang="en-US" dirty="0" err="1" smtClean="0"/>
              <a:t>Troviamo</a:t>
            </a:r>
            <a:r>
              <a:rPr lang="en-US" dirty="0" smtClean="0"/>
              <a:t> </a:t>
            </a:r>
            <a:r>
              <a:rPr lang="en-US" dirty="0"/>
              <a:t>un </a:t>
            </a:r>
            <a:r>
              <a:rPr lang="en-US" dirty="0" err="1"/>
              <a:t>indicatore</a:t>
            </a:r>
            <a:r>
              <a:rPr lang="en-US" dirty="0"/>
              <a:t> </a:t>
            </a:r>
            <a:endParaRPr lang="en-US" dirty="0" smtClean="0"/>
          </a:p>
          <a:p>
            <a:endParaRPr lang="it-IT" dirty="0"/>
          </a:p>
          <a:p>
            <a:r>
              <a:rPr lang="it-IT" dirty="0"/>
              <a:t>Comprensione…. </a:t>
            </a:r>
            <a:r>
              <a:rPr lang="it-IT" dirty="0" smtClean="0"/>
              <a:t> = </a:t>
            </a:r>
            <a:r>
              <a:rPr lang="it-IT" i="1" dirty="0" err="1" smtClean="0"/>
              <a:t>Checklist</a:t>
            </a:r>
            <a:r>
              <a:rPr lang="it-IT" i="1" dirty="0"/>
              <a:t>: Capacità di realizzare la tecnica dell’imboccare…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67635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METODO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Tipicamente </a:t>
            </a:r>
            <a:r>
              <a:rPr lang="it-IT" dirty="0"/>
              <a:t>ha 3 sezioni:</a:t>
            </a:r>
          </a:p>
          <a:p>
            <a:pPr lvl="0"/>
            <a:r>
              <a:rPr lang="it-IT" dirty="0"/>
              <a:t>partecipanti</a:t>
            </a:r>
          </a:p>
          <a:p>
            <a:pPr lvl="0"/>
            <a:r>
              <a:rPr lang="it-IT" dirty="0"/>
              <a:t>apparato o Materiale</a:t>
            </a:r>
          </a:p>
          <a:p>
            <a:pPr lvl="0"/>
            <a:r>
              <a:rPr lang="it-IT" dirty="0"/>
              <a:t>Procedura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5101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dirty="0" smtClean="0"/>
              <a:t>Es.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Twenty-seven students from the University of Calgary (12 women and 15 men) ranging in age from 17 to 43 years old, voluntarily participated in this experiment. There were 9 participants randomly assigned to each of the three probe type conditions. Informed consent was obtained from all participants.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23470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it-IT" dirty="0"/>
              <a:t>Risultati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 </a:t>
            </a:r>
            <a:r>
              <a:rPr lang="en-US" dirty="0"/>
              <a:t>alpha level of .05 was used for all statistical tests. Of the 3 biological indicators of depression, only trouble sleeping produced a significant result, t(17) = 2.21, p = .041. This result means that participants who indicated their sleep was more disturbed guessed significantly fewer smiling faces than did participants who indicated their sleep was good.</a:t>
            </a:r>
            <a:endParaRPr lang="it-IT" dirty="0"/>
          </a:p>
          <a:p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10253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APA Discussion</a:t>
            </a:r>
            <a:r>
              <a:rPr lang="it-IT" b="1" dirty="0" smtClean="0"/>
              <a:t/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Discussions </a:t>
            </a:r>
            <a:r>
              <a:rPr lang="en-US" dirty="0"/>
              <a:t>should begin with a with a clear statement of the support or nonsupport for your original hypotheses.</a:t>
            </a:r>
            <a:endParaRPr lang="it-IT" dirty="0"/>
          </a:p>
          <a:p>
            <a:r>
              <a:rPr lang="en-US" dirty="0"/>
              <a:t> After .. discuss the similarities and differences between your results and the work of others.</a:t>
            </a:r>
            <a:endParaRPr lang="it-IT" dirty="0"/>
          </a:p>
          <a:p>
            <a:r>
              <a:rPr lang="it-IT" i="1" dirty="0"/>
              <a:t>I risultati dell’esperimento suggeriscono che l’uso dei video nel training agli assistenti </a:t>
            </a:r>
            <a:r>
              <a:rPr lang="it-IT" i="1" dirty="0" err="1"/>
              <a:t>domiciliary</a:t>
            </a:r>
            <a:r>
              <a:rPr lang="it-IT" i="1" dirty="0"/>
              <a:t> può avere un effetto positivo sulla capacità di esecuzione..</a:t>
            </a:r>
            <a:endParaRPr lang="it-IT" dirty="0"/>
          </a:p>
          <a:p>
            <a:r>
              <a:rPr lang="it-IT" i="1" dirty="0"/>
              <a:t>Questi risultati sono coerenti con quelli riportati da KKK</a:t>
            </a:r>
            <a:endParaRPr lang="it-IT" dirty="0"/>
          </a:p>
          <a:p>
            <a:r>
              <a:rPr lang="it-IT" i="1" dirty="0"/>
              <a:t>Invece si differenziano da quelli riportati da …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1196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26197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433</Words>
  <Application>Microsoft Office PowerPoint</Application>
  <PresentationFormat>Presentazione su schermo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APA INTRODUCTION </vt:lpstr>
      <vt:lpstr>Presentazione standard di PowerPoint</vt:lpstr>
      <vt:lpstr>Ipotesi </vt:lpstr>
      <vt:lpstr>Definizioni operative </vt:lpstr>
      <vt:lpstr>METODO </vt:lpstr>
      <vt:lpstr>Es.</vt:lpstr>
      <vt:lpstr>Risultati </vt:lpstr>
      <vt:lpstr>APA Discussion 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Gisella</dc:creator>
  <cp:lastModifiedBy>Gisella</cp:lastModifiedBy>
  <cp:revision>4</cp:revision>
  <dcterms:created xsi:type="dcterms:W3CDTF">2016-04-17T15:49:31Z</dcterms:created>
  <dcterms:modified xsi:type="dcterms:W3CDTF">2016-04-18T09:08:40Z</dcterms:modified>
</cp:coreProperties>
</file>