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>
        <p:scale>
          <a:sx n="76" d="100"/>
          <a:sy n="76" d="100"/>
        </p:scale>
        <p:origin x="-2646" y="-8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EF14A5-F186-4700-A419-BAF236330B2A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A552E-983D-4497-A770-903937A99EE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39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161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11536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01987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63275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5604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7011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33635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4240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4646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48589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1963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9DCA5-57D6-4E62-8462-A316545C0083}" type="datetimeFigureOut">
              <a:rPr lang="it-IT" smtClean="0"/>
              <a:pPr/>
              <a:t>10/11/2016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448AA-401A-4FFC-B621-7C6E7BE6CB2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63113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vas.net/" TargetMode="External"/><Relationship Id="rId2" Type="http://schemas.openxmlformats.org/officeDocument/2006/relationships/hyperlink" Target="https://www.futurelearn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duopen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Introduzione (cosa è un </a:t>
            </a:r>
            <a:r>
              <a:rPr lang="it-IT" dirty="0" err="1" smtClean="0"/>
              <a:t>Mooc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37907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Tecnologie rivoluzionarie</a:t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Cambiano il nostro modo di agire, lavorare, pensare</a:t>
            </a:r>
          </a:p>
          <a:p>
            <a:r>
              <a:rPr lang="it-IT" dirty="0" smtClean="0"/>
              <a:t>Web, internet </a:t>
            </a:r>
            <a:r>
              <a:rPr lang="it-IT" dirty="0" err="1" smtClean="0"/>
              <a:t>smartphone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Moocs</a:t>
            </a:r>
            <a:r>
              <a:rPr lang="it-IT" dirty="0" smtClean="0"/>
              <a:t>?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6109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Mooc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Massive</a:t>
            </a:r>
          </a:p>
          <a:p>
            <a:r>
              <a:rPr lang="it-IT" dirty="0" smtClean="0"/>
              <a:t>Open</a:t>
            </a:r>
          </a:p>
          <a:p>
            <a:r>
              <a:rPr lang="it-IT" dirty="0" smtClean="0"/>
              <a:t>Online</a:t>
            </a:r>
          </a:p>
          <a:p>
            <a:endParaRPr lang="it-IT" dirty="0"/>
          </a:p>
          <a:p>
            <a:r>
              <a:rPr lang="it-IT" dirty="0" smtClean="0"/>
              <a:t>Docenti esperti,  democratizzare l’istruzione, nuovo approccio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023949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759808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96290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Dal </a:t>
            </a:r>
            <a:r>
              <a:rPr lang="it-IT" dirty="0" err="1" smtClean="0"/>
              <a:t>NewYorkTimes</a:t>
            </a:r>
            <a:r>
              <a:rPr lang="it-IT" dirty="0" smtClean="0"/>
              <a:t>: il 2012 l’anno dei </a:t>
            </a:r>
            <a:r>
              <a:rPr lang="it-IT" dirty="0" err="1" smtClean="0"/>
              <a:t>Mooc</a:t>
            </a:r>
            <a:r>
              <a:rPr lang="it-IT" dirty="0" smtClean="0"/>
              <a:t> 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Prima: pochi patiti delle tecnologie, </a:t>
            </a:r>
          </a:p>
          <a:p>
            <a:r>
              <a:rPr lang="it-IT" dirty="0" smtClean="0"/>
              <a:t>Adesso:  il numero degli studenti di </a:t>
            </a:r>
            <a:r>
              <a:rPr lang="it-IT" dirty="0" err="1" smtClean="0"/>
              <a:t>edX</a:t>
            </a:r>
            <a:r>
              <a:rPr lang="it-IT" dirty="0" smtClean="0"/>
              <a:t>, </a:t>
            </a:r>
            <a:r>
              <a:rPr lang="it-IT" dirty="0" err="1" smtClean="0"/>
              <a:t>Coursera</a:t>
            </a:r>
            <a:r>
              <a:rPr lang="it-IT" dirty="0" smtClean="0"/>
              <a:t>, </a:t>
            </a:r>
            <a:r>
              <a:rPr lang="it-IT" dirty="0" err="1" smtClean="0"/>
              <a:t>Udacity</a:t>
            </a:r>
            <a:r>
              <a:rPr lang="it-IT" dirty="0" smtClean="0"/>
              <a:t> è cresciuto incredibilmente: </a:t>
            </a:r>
          </a:p>
          <a:p>
            <a:r>
              <a:rPr lang="it-IT" dirty="0" smtClean="0"/>
              <a:t> </a:t>
            </a:r>
            <a:r>
              <a:rPr lang="it-IT" dirty="0" err="1" smtClean="0"/>
              <a:t>piu’</a:t>
            </a:r>
            <a:r>
              <a:rPr lang="it-IT" dirty="0" smtClean="0"/>
              <a:t> di centomila iscritti per un corso. </a:t>
            </a:r>
          </a:p>
          <a:p>
            <a:r>
              <a:rPr lang="it-IT" dirty="0" smtClean="0"/>
              <a:t>Cresce </a:t>
            </a:r>
            <a:r>
              <a:rPr lang="it-IT" dirty="0" err="1" smtClean="0"/>
              <a:t>piu’</a:t>
            </a:r>
            <a:r>
              <a:rPr lang="it-IT" dirty="0" smtClean="0"/>
              <a:t> di </a:t>
            </a:r>
            <a:r>
              <a:rPr lang="it-IT" dirty="0" err="1" smtClean="0"/>
              <a:t>Facebook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794960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237312"/>
            <a:ext cx="15589877" cy="473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33462"/>
            <a:ext cx="9252520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23528" y="332656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cMooc</a:t>
            </a:r>
            <a:endParaRPr lang="it-IT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4180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383"/>
            <a:ext cx="8229600" cy="367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6121400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6804248" y="435762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xMoocs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3234009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Esempi..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1800" dirty="0" smtClean="0"/>
              <a:t>https://www.coursera.org/learn/teaching-english?utm_source=mooc-list?siteID=.GqSdLGGurk-8kSkHozt3W5ghsBq5UKz6A&amp;utm_content=10&amp;utm_medium=partners&amp;utm_source=linkshare&amp;utm_campaign=*GqSdLGGurk</a:t>
            </a:r>
          </a:p>
          <a:p>
            <a:r>
              <a:rPr lang="it-IT" dirty="0" smtClean="0">
                <a:hlinkClick r:id="rId2"/>
              </a:rPr>
              <a:t>https://www.futurelearn.com</a:t>
            </a:r>
            <a:r>
              <a:rPr lang="it-IT" dirty="0" smtClean="0">
                <a:hlinkClick r:id="rId2"/>
              </a:rPr>
              <a:t>/</a:t>
            </a:r>
            <a:endParaRPr lang="it-IT" dirty="0" smtClean="0"/>
          </a:p>
          <a:p>
            <a:r>
              <a:rPr lang="it-IT" dirty="0" smtClean="0">
                <a:hlinkClick r:id="rId3"/>
              </a:rPr>
              <a:t>https://www.canvas.net</a:t>
            </a:r>
            <a:r>
              <a:rPr lang="it-IT" dirty="0" smtClean="0">
                <a:hlinkClick r:id="rId3"/>
              </a:rPr>
              <a:t>/</a:t>
            </a:r>
            <a:endParaRPr lang="it-IT" dirty="0" smtClean="0"/>
          </a:p>
          <a:p>
            <a:r>
              <a:rPr lang="it-IT" dirty="0" smtClean="0">
                <a:hlinkClick r:id="rId4"/>
              </a:rPr>
              <a:t>http://eduopen.org</a:t>
            </a:r>
            <a:r>
              <a:rPr lang="it-IT" dirty="0" smtClean="0">
                <a:hlinkClick r:id="rId4"/>
              </a:rPr>
              <a:t>/</a:t>
            </a:r>
            <a:endParaRPr lang="it-IT" dirty="0" smtClean="0"/>
          </a:p>
          <a:p>
            <a:r>
              <a:rPr lang="it-IT" dirty="0" smtClean="0"/>
              <a:t>…</a:t>
            </a:r>
            <a:endParaRPr lang="it-IT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108</Words>
  <Application>Microsoft Office PowerPoint</Application>
  <PresentationFormat>Presentazione su schermo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9" baseType="lpstr">
      <vt:lpstr>Tema di Office</vt:lpstr>
      <vt:lpstr>Introduzione (cosa è un Mooc)</vt:lpstr>
      <vt:lpstr>Tecnologie rivoluzionarie </vt:lpstr>
      <vt:lpstr>Mooc</vt:lpstr>
      <vt:lpstr>Diapositiva 4</vt:lpstr>
      <vt:lpstr>Dal NewYorkTimes: il 2012 l’anno dei Mooc  </vt:lpstr>
      <vt:lpstr>Diapositiva 6</vt:lpstr>
      <vt:lpstr>Diapositiva 7</vt:lpstr>
      <vt:lpstr>Esempi..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Gisella</dc:creator>
  <cp:lastModifiedBy>gisella</cp:lastModifiedBy>
  <cp:revision>13</cp:revision>
  <dcterms:created xsi:type="dcterms:W3CDTF">2016-01-11T13:25:54Z</dcterms:created>
  <dcterms:modified xsi:type="dcterms:W3CDTF">2016-11-10T11:58:52Z</dcterms:modified>
</cp:coreProperties>
</file>