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216"/>
  </p:normalViewPr>
  <p:slideViewPr>
    <p:cSldViewPr>
      <p:cViewPr varScale="1">
        <p:scale>
          <a:sx n="106" d="100"/>
          <a:sy n="106" d="100"/>
        </p:scale>
        <p:origin x="22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09/10/17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516" y="332656"/>
            <a:ext cx="8712968" cy="12961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it-IT" sz="5400" b="1" dirty="0" smtClean="0">
                <a:solidFill>
                  <a:srgbClr val="FF0000"/>
                </a:solidFill>
              </a:rPr>
              <a:t>ITC</a:t>
            </a:r>
            <a:br>
              <a:rPr lang="it-IT" sz="5400" b="1" dirty="0" smtClean="0">
                <a:solidFill>
                  <a:srgbClr val="FF0000"/>
                </a:solidFill>
              </a:rPr>
            </a:br>
            <a:r>
              <a:rPr lang="it-IT" b="1" dirty="0" err="1" smtClean="0">
                <a:solidFill>
                  <a:srgbClr val="FF0000"/>
                </a:solidFill>
              </a:rPr>
              <a:t>Isothermal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Titration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Calorimetry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5517232"/>
            <a:ext cx="4896544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b="1" dirty="0" smtClean="0"/>
              <a:t>A.A. </a:t>
            </a:r>
            <a:r>
              <a:rPr lang="it-IT" sz="3600" b="1" smtClean="0"/>
              <a:t>2017-2018</a:t>
            </a:r>
            <a:endParaRPr lang="it-IT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64904"/>
            <a:ext cx="3200400" cy="269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2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9594"/>
            <a:ext cx="7772400" cy="45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45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6785"/>
            <a:ext cx="7772400" cy="58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68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8200"/>
            <a:ext cx="7772400" cy="52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0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7960"/>
            <a:ext cx="7772400" cy="52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1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2441"/>
            <a:ext cx="7772400" cy="435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Binding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Mechanism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676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9605"/>
            <a:ext cx="7772400" cy="531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9872" y="1340768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Binding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Mechanism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0466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3975"/>
            <a:ext cx="77724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5856" y="1340768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Binding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Mechanism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7422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2941"/>
            <a:ext cx="7772400" cy="383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14847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Binding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Mechanism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4444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78089"/>
            <a:ext cx="7772400" cy="470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Binding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Mechanism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867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914921"/>
            <a:ext cx="7772400" cy="5028159"/>
            <a:chOff x="685800" y="914921"/>
            <a:chExt cx="7772400" cy="5028159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14921"/>
              <a:ext cx="7772400" cy="502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681413"/>
              <a:ext cx="151447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68087" y="238488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>
                  <a:solidFill>
                    <a:srgbClr val="FF0000"/>
                  </a:solidFill>
                </a:rPr>
                <a:t>-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8087" y="3223369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>
                  <a:solidFill>
                    <a:srgbClr val="FF0000"/>
                  </a:solidFill>
                </a:rPr>
                <a:t>-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7301" y="3223369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>
                  <a:solidFill>
                    <a:srgbClr val="FF0000"/>
                  </a:solidFill>
                </a:rPr>
                <a:t>-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7301" y="4948542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>
                  <a:solidFill>
                    <a:srgbClr val="FF0000"/>
                  </a:solidFill>
                </a:rPr>
                <a:t>-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7226" y="238488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7226" y="408444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28012" y="408444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/>
                <a:t>+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28012" y="494854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 smtClean="0"/>
                <a:t>+</a:t>
              </a:r>
              <a:endParaRPr lang="en-US" sz="32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20508" y="188640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 smtClean="0"/>
              <a:t>Binding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Mechanism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426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7705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70" y="4005409"/>
            <a:ext cx="1676518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7012"/>
            <a:ext cx="7772400" cy="516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347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0693"/>
            <a:ext cx="7772400" cy="46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4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53258"/>
            <a:ext cx="7772400" cy="5751485"/>
            <a:chOff x="827584" y="908720"/>
            <a:chExt cx="7772400" cy="575148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908720"/>
              <a:ext cx="7772400" cy="2520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415417"/>
              <a:ext cx="7772400" cy="324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84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697788"/>
            <a:ext cx="7772400" cy="5462424"/>
            <a:chOff x="827584" y="548680"/>
            <a:chExt cx="7772400" cy="5462424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48680"/>
              <a:ext cx="7772400" cy="228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836462"/>
              <a:ext cx="7772400" cy="317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80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0671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99" y="2132856"/>
            <a:ext cx="43529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2" y="4590628"/>
            <a:ext cx="4286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7493"/>
            <a:ext cx="7772400" cy="45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494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7072"/>
            <a:ext cx="7772400" cy="43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104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7326"/>
            <a:ext cx="7772400" cy="342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29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1179"/>
            <a:ext cx="7772400" cy="48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64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3547" y="502440"/>
            <a:ext cx="5029200" cy="5853121"/>
            <a:chOff x="503547" y="599768"/>
            <a:chExt cx="5029200" cy="5853121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47" y="599768"/>
              <a:ext cx="5029200" cy="304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47" y="3645024"/>
              <a:ext cx="5029200" cy="2807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64369"/>
            <a:ext cx="2286000" cy="55292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502440"/>
            <a:ext cx="360040" cy="26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1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5150"/>
            <a:ext cx="7772400" cy="4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8893"/>
            <a:ext cx="7772400" cy="466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59264" y="1193024"/>
            <a:ext cx="637832" cy="262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8458"/>
            <a:ext cx="7772400" cy="358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5524" y="1718659"/>
            <a:ext cx="637832" cy="288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7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7855"/>
            <a:ext cx="7772400" cy="40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4869160"/>
            <a:ext cx="7772400" cy="57098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3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85800" y="2139168"/>
            <a:ext cx="7772400" cy="2579664"/>
            <a:chOff x="899592" y="1308571"/>
            <a:chExt cx="6457131" cy="21431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08571"/>
              <a:ext cx="235267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84784"/>
              <a:ext cx="3838575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80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1308"/>
            <a:ext cx="7772400" cy="527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06021"/>
            <a:ext cx="7772400" cy="544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63993"/>
            <a:ext cx="7772400" cy="493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2247"/>
            <a:ext cx="7772400" cy="475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74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3229"/>
            <a:ext cx="7772400" cy="455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450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127</TotalTime>
  <Words>24</Words>
  <Application>Microsoft Macintosh PowerPoint</Application>
  <PresentationFormat>On-screen Show (4:3)</PresentationFormat>
  <Paragraphs>16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di Office</vt:lpstr>
      <vt:lpstr>ITC Isothermal Titration Calorimetry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40</cp:revision>
  <dcterms:created xsi:type="dcterms:W3CDTF">2016-10-10T16:04:37Z</dcterms:created>
  <dcterms:modified xsi:type="dcterms:W3CDTF">2017-10-09T08:17:41Z</dcterms:modified>
</cp:coreProperties>
</file>