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2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13/10/2017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4519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13/10/2017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9996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13/10/2017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49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13/10/2017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0658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13/10/2017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877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13/10/2017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476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13/10/2017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978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13/10/2017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859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13/10/2017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8818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13/10/2017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81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90807-70A3-9F48-B809-A1AB78B9508A}" type="datetimeFigureOut">
              <a:rPr lang="it-IT" smtClean="0"/>
              <a:t>13/10/2017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8D73-CAF8-A24F-A98B-E1E299328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343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90807-70A3-9F48-B809-A1AB78B9508A}" type="datetimeFigureOut">
              <a:rPr lang="it-IT" smtClean="0"/>
              <a:t>13/10/2017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A8D73-CAF8-A24F-A98B-E1E299328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680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  </a:t>
            </a:r>
            <a:r>
              <a:rPr lang="it-IT" dirty="0" err="1" smtClean="0"/>
              <a:t>Module</a:t>
            </a:r>
            <a:r>
              <a:rPr lang="it-IT" dirty="0" smtClean="0"/>
              <a:t> </a:t>
            </a:r>
            <a:r>
              <a:rPr lang="it-IT" smtClean="0"/>
              <a:t>timeline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English </a:t>
            </a:r>
            <a:r>
              <a:rPr lang="it-IT" dirty="0" err="1" smtClean="0"/>
              <a:t>literature</a:t>
            </a:r>
            <a:r>
              <a:rPr lang="it-IT" dirty="0" smtClean="0"/>
              <a:t> III 2017-18</a:t>
            </a:r>
          </a:p>
          <a:p>
            <a:r>
              <a:rPr lang="it-IT" dirty="0" smtClean="0"/>
              <a:t>Roberta Gefter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3078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module</a:t>
            </a:r>
            <a:r>
              <a:rPr lang="it-IT" dirty="0" smtClean="0"/>
              <a:t>: a </a:t>
            </a:r>
            <a:r>
              <a:rPr lang="it-IT" dirty="0" err="1" smtClean="0"/>
              <a:t>timeline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2400" dirty="0" smtClean="0"/>
              <a:t>4/10:introduction</a:t>
            </a:r>
          </a:p>
          <a:p>
            <a:r>
              <a:rPr lang="it-IT" sz="2400" dirty="0" smtClean="0"/>
              <a:t>5/10: </a:t>
            </a:r>
            <a:r>
              <a:rPr lang="it-IT" sz="2400" dirty="0" err="1" smtClean="0"/>
              <a:t>introduction</a:t>
            </a:r>
            <a:r>
              <a:rPr lang="it-IT" sz="2400" dirty="0" smtClean="0"/>
              <a:t> to </a:t>
            </a:r>
            <a:r>
              <a:rPr lang="it-IT" sz="2400" dirty="0" err="1" smtClean="0"/>
              <a:t>Modernism</a:t>
            </a:r>
            <a:endParaRPr lang="it-IT" sz="2400" dirty="0" smtClean="0"/>
          </a:p>
          <a:p>
            <a:r>
              <a:rPr lang="it-IT" sz="2400" dirty="0" smtClean="0"/>
              <a:t>11/10 </a:t>
            </a:r>
            <a:r>
              <a:rPr lang="it-IT" sz="2400" dirty="0" err="1" smtClean="0"/>
              <a:t>Introduction</a:t>
            </a:r>
            <a:r>
              <a:rPr lang="it-IT" sz="2400" dirty="0" smtClean="0"/>
              <a:t> to </a:t>
            </a:r>
            <a:r>
              <a:rPr lang="it-IT" sz="2400" dirty="0" err="1" smtClean="0"/>
              <a:t>Modernism</a:t>
            </a:r>
            <a:r>
              <a:rPr lang="it-IT" sz="2400" dirty="0" smtClean="0"/>
              <a:t>: the </a:t>
            </a:r>
            <a:r>
              <a:rPr lang="it-IT" sz="2400" dirty="0" err="1" smtClean="0"/>
              <a:t>novel</a:t>
            </a:r>
            <a:r>
              <a:rPr lang="it-IT" sz="2400" dirty="0" smtClean="0"/>
              <a:t> and the </a:t>
            </a:r>
            <a:r>
              <a:rPr lang="it-IT" sz="2400" dirty="0" err="1" smtClean="0"/>
              <a:t>artist</a:t>
            </a:r>
            <a:r>
              <a:rPr lang="it-IT" sz="2400" dirty="0" smtClean="0"/>
              <a:t> figure</a:t>
            </a:r>
          </a:p>
          <a:p>
            <a:r>
              <a:rPr lang="it-IT" sz="2400" dirty="0" smtClean="0"/>
              <a:t>13/10 </a:t>
            </a:r>
            <a:r>
              <a:rPr lang="it-IT" sz="2400" dirty="0" err="1" smtClean="0"/>
              <a:t>Modernism</a:t>
            </a:r>
            <a:r>
              <a:rPr lang="it-IT" sz="2400" dirty="0" smtClean="0"/>
              <a:t>. V:Woolf </a:t>
            </a:r>
            <a:r>
              <a:rPr lang="it-IT" sz="2400" dirty="0" smtClean="0"/>
              <a:t>and To the </a:t>
            </a:r>
            <a:r>
              <a:rPr lang="it-IT" sz="2400" dirty="0" err="1" smtClean="0"/>
              <a:t>Lighthouse</a:t>
            </a:r>
            <a:endParaRPr lang="it-IT" sz="2400" dirty="0" smtClean="0"/>
          </a:p>
          <a:p>
            <a:r>
              <a:rPr lang="it-IT" sz="2400" dirty="0" smtClean="0"/>
              <a:t>18/10 To the </a:t>
            </a:r>
            <a:r>
              <a:rPr lang="it-IT" sz="2400" dirty="0" err="1" smtClean="0"/>
              <a:t>Lighthouse</a:t>
            </a:r>
            <a:endParaRPr lang="it-IT" sz="2400" dirty="0" smtClean="0"/>
          </a:p>
          <a:p>
            <a:r>
              <a:rPr lang="it-IT" sz="2400" dirty="0" smtClean="0"/>
              <a:t>20</a:t>
            </a:r>
            <a:r>
              <a:rPr lang="it-IT" sz="2400" dirty="0" smtClean="0"/>
              <a:t>/10 </a:t>
            </a:r>
            <a:r>
              <a:rPr lang="it-IT" sz="2400" dirty="0" smtClean="0"/>
              <a:t>To the </a:t>
            </a:r>
            <a:r>
              <a:rPr lang="it-IT" sz="2400" dirty="0" err="1" smtClean="0"/>
              <a:t>Lighthouse</a:t>
            </a:r>
            <a:endParaRPr lang="it-IT" sz="2400" dirty="0" smtClean="0"/>
          </a:p>
          <a:p>
            <a:r>
              <a:rPr lang="it-IT" sz="2400" dirty="0" smtClean="0"/>
              <a:t>25/10 Joyce, narrative </a:t>
            </a:r>
            <a:r>
              <a:rPr lang="it-IT" sz="2400" dirty="0" err="1" smtClean="0"/>
              <a:t>techniques</a:t>
            </a:r>
            <a:r>
              <a:rPr lang="it-IT" sz="2400" dirty="0" smtClean="0"/>
              <a:t>, the </a:t>
            </a:r>
            <a:r>
              <a:rPr lang="it-IT" sz="2400" dirty="0" err="1" smtClean="0"/>
              <a:t>stream</a:t>
            </a:r>
            <a:r>
              <a:rPr lang="it-IT" sz="2400" dirty="0" smtClean="0"/>
              <a:t> of </a:t>
            </a:r>
            <a:r>
              <a:rPr lang="it-IT" sz="2400" dirty="0" err="1" smtClean="0"/>
              <a:t>consciousness</a:t>
            </a:r>
            <a:endParaRPr lang="it-IT" sz="2400" dirty="0" smtClean="0"/>
          </a:p>
          <a:p>
            <a:r>
              <a:rPr lang="it-IT" sz="2400" dirty="0" smtClean="0"/>
              <a:t>27/10 </a:t>
            </a:r>
            <a:r>
              <a:rPr lang="it-IT" sz="2400" dirty="0" err="1" smtClean="0"/>
              <a:t>Introduction</a:t>
            </a:r>
            <a:r>
              <a:rPr lang="it-IT" sz="2400" dirty="0" smtClean="0"/>
              <a:t> to </a:t>
            </a:r>
            <a:r>
              <a:rPr lang="it-IT" sz="2400" dirty="0" err="1" smtClean="0"/>
              <a:t>Postmodernism</a:t>
            </a:r>
            <a:endParaRPr lang="it-IT" sz="2400" dirty="0" smtClean="0"/>
          </a:p>
          <a:p>
            <a:r>
              <a:rPr lang="it-IT" sz="2400" dirty="0" smtClean="0"/>
              <a:t>8/11 </a:t>
            </a:r>
            <a:r>
              <a:rPr lang="it-IT" sz="2400" dirty="0" err="1"/>
              <a:t>Postmodernism</a:t>
            </a:r>
            <a:r>
              <a:rPr lang="it-IT" sz="2400" dirty="0"/>
              <a:t> and </a:t>
            </a:r>
            <a:r>
              <a:rPr lang="it-IT" sz="2400" dirty="0" err="1" smtClean="0"/>
              <a:t>postcolonialism</a:t>
            </a:r>
            <a:endParaRPr lang="it-IT" sz="2400" dirty="0" smtClean="0"/>
          </a:p>
          <a:p>
            <a:r>
              <a:rPr lang="it-IT" sz="2400" dirty="0" smtClean="0"/>
              <a:t>10/11 </a:t>
            </a:r>
            <a:r>
              <a:rPr lang="it-IT" sz="2400" dirty="0"/>
              <a:t>J </a:t>
            </a:r>
            <a:r>
              <a:rPr lang="it-IT" sz="2400" dirty="0" err="1"/>
              <a:t>Rhys</a:t>
            </a:r>
            <a:r>
              <a:rPr lang="it-IT" sz="2400" dirty="0"/>
              <a:t>, Wide Sargasso </a:t>
            </a:r>
            <a:r>
              <a:rPr lang="it-IT" sz="2400" dirty="0" smtClean="0"/>
              <a:t>Sea</a:t>
            </a:r>
            <a:endParaRPr lang="it-IT" sz="2400" dirty="0" smtClean="0"/>
          </a:p>
          <a:p>
            <a:r>
              <a:rPr lang="it-IT" sz="2400" dirty="0"/>
              <a:t>15/11 J </a:t>
            </a:r>
            <a:r>
              <a:rPr lang="it-IT" sz="2400" dirty="0" err="1"/>
              <a:t>Rhys</a:t>
            </a:r>
            <a:r>
              <a:rPr lang="it-IT" sz="2400" dirty="0"/>
              <a:t>, Wide Sargasso Sea</a:t>
            </a:r>
          </a:p>
          <a:p>
            <a:endParaRPr lang="it-IT" sz="2400" dirty="0"/>
          </a:p>
          <a:p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09714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module</a:t>
            </a:r>
            <a:r>
              <a:rPr lang="it-IT" dirty="0" smtClean="0"/>
              <a:t>: a </a:t>
            </a:r>
            <a:r>
              <a:rPr lang="it-IT" dirty="0" err="1" smtClean="0"/>
              <a:t>timeline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17/11 </a:t>
            </a:r>
            <a:r>
              <a:rPr lang="it-IT" sz="2400" dirty="0" err="1"/>
              <a:t>Postmodernism</a:t>
            </a:r>
            <a:r>
              <a:rPr lang="it-IT" sz="2400" dirty="0"/>
              <a:t>, Julian </a:t>
            </a:r>
            <a:r>
              <a:rPr lang="it-IT" sz="2400" dirty="0" err="1"/>
              <a:t>Barnes</a:t>
            </a:r>
            <a:r>
              <a:rPr lang="it-IT" sz="2400" dirty="0"/>
              <a:t> </a:t>
            </a:r>
            <a:r>
              <a:rPr lang="it-IT" sz="2400" dirty="0" err="1"/>
              <a:t>Flaubert’s</a:t>
            </a:r>
            <a:r>
              <a:rPr lang="it-IT" sz="2400" dirty="0"/>
              <a:t> </a:t>
            </a:r>
            <a:r>
              <a:rPr lang="it-IT" sz="2400" dirty="0" err="1" smtClean="0"/>
              <a:t>Parrot</a:t>
            </a:r>
            <a:endParaRPr lang="it-IT" sz="2400" dirty="0" smtClean="0"/>
          </a:p>
          <a:p>
            <a:r>
              <a:rPr lang="it-IT" sz="2400" dirty="0" smtClean="0"/>
              <a:t>22/11 </a:t>
            </a:r>
            <a:r>
              <a:rPr lang="it-IT" sz="2400" dirty="0" err="1" smtClean="0"/>
              <a:t>Postmodernism</a:t>
            </a:r>
            <a:r>
              <a:rPr lang="it-IT" sz="2400" dirty="0" smtClean="0"/>
              <a:t>, Julian </a:t>
            </a:r>
            <a:r>
              <a:rPr lang="it-IT" sz="2400" dirty="0" err="1" smtClean="0"/>
              <a:t>Barnes</a:t>
            </a:r>
            <a:r>
              <a:rPr lang="it-IT" sz="2400" dirty="0" smtClean="0"/>
              <a:t> </a:t>
            </a:r>
            <a:r>
              <a:rPr lang="it-IT" sz="2400" dirty="0" err="1" smtClean="0"/>
              <a:t>Flaubert’s</a:t>
            </a:r>
            <a:r>
              <a:rPr lang="it-IT" sz="2400" dirty="0" smtClean="0"/>
              <a:t> </a:t>
            </a:r>
            <a:r>
              <a:rPr lang="it-IT" sz="2400" dirty="0" err="1" smtClean="0"/>
              <a:t>Parrot</a:t>
            </a:r>
            <a:endParaRPr lang="it-IT" sz="2400" dirty="0" smtClean="0"/>
          </a:p>
          <a:p>
            <a:r>
              <a:rPr lang="it-IT" sz="2400" dirty="0" smtClean="0"/>
              <a:t>29/11 </a:t>
            </a:r>
            <a:r>
              <a:rPr lang="it-IT" sz="2400" dirty="0" err="1" smtClean="0"/>
              <a:t>Flaubert’s</a:t>
            </a:r>
            <a:r>
              <a:rPr lang="it-IT" sz="2400" dirty="0" smtClean="0"/>
              <a:t> </a:t>
            </a:r>
            <a:r>
              <a:rPr lang="it-IT" sz="2400" dirty="0" err="1" smtClean="0"/>
              <a:t>Parrot</a:t>
            </a:r>
            <a:endParaRPr lang="it-IT" sz="2400" dirty="0" smtClean="0"/>
          </a:p>
          <a:p>
            <a:r>
              <a:rPr lang="it-IT" sz="2400" dirty="0"/>
              <a:t>1</a:t>
            </a:r>
            <a:r>
              <a:rPr lang="it-IT" sz="2400" dirty="0" smtClean="0"/>
              <a:t>/12 </a:t>
            </a:r>
            <a:r>
              <a:rPr lang="it-IT" sz="2400" dirty="0" err="1" smtClean="0"/>
              <a:t>Flaubert’s</a:t>
            </a:r>
            <a:r>
              <a:rPr lang="it-IT" sz="2400" dirty="0" smtClean="0"/>
              <a:t> </a:t>
            </a:r>
            <a:r>
              <a:rPr lang="it-IT" sz="2400" dirty="0" err="1" smtClean="0"/>
              <a:t>Parrot</a:t>
            </a:r>
            <a:endParaRPr lang="it-IT" sz="2400" dirty="0" smtClean="0"/>
          </a:p>
          <a:p>
            <a:r>
              <a:rPr lang="it-IT" sz="2400" dirty="0"/>
              <a:t>6</a:t>
            </a:r>
            <a:r>
              <a:rPr lang="it-IT" sz="2400" dirty="0" smtClean="0"/>
              <a:t>/12 </a:t>
            </a:r>
            <a:r>
              <a:rPr lang="it-IT" sz="2400" dirty="0" smtClean="0"/>
              <a:t>The </a:t>
            </a:r>
            <a:r>
              <a:rPr lang="it-IT" sz="2400" dirty="0" err="1" smtClean="0"/>
              <a:t>Metafictional</a:t>
            </a:r>
            <a:r>
              <a:rPr lang="it-IT" sz="2400" dirty="0" smtClean="0"/>
              <a:t> </a:t>
            </a:r>
            <a:r>
              <a:rPr lang="it-IT" sz="2400" dirty="0" err="1" smtClean="0"/>
              <a:t>novel:Atonement</a:t>
            </a:r>
            <a:endParaRPr lang="it-IT" sz="2400" dirty="0" smtClean="0"/>
          </a:p>
          <a:p>
            <a:r>
              <a:rPr lang="it-IT" sz="2400" dirty="0" smtClean="0"/>
              <a:t>13/12 </a:t>
            </a:r>
            <a:r>
              <a:rPr lang="it-IT" sz="2400" dirty="0" err="1" smtClean="0"/>
              <a:t>Atonement</a:t>
            </a:r>
            <a:endParaRPr lang="it-IT" sz="2400" dirty="0" smtClean="0"/>
          </a:p>
          <a:p>
            <a:r>
              <a:rPr lang="it-IT" sz="2400" dirty="0" smtClean="0"/>
              <a:t>15/12 </a:t>
            </a:r>
            <a:r>
              <a:rPr lang="it-IT" sz="2400" dirty="0" err="1" smtClean="0"/>
              <a:t>Conclusion</a:t>
            </a:r>
            <a:endParaRPr lang="it-IT" sz="2400" dirty="0" smtClean="0"/>
          </a:p>
          <a:p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96599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112</Words>
  <Application>Microsoft Office PowerPoint</Application>
  <PresentationFormat>Presentazione su schermo (4:3)</PresentationFormat>
  <Paragraphs>26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di Office</vt:lpstr>
      <vt:lpstr>  Module timeline</vt:lpstr>
      <vt:lpstr>The module: a timeline</vt:lpstr>
      <vt:lpstr>The module: a timeline</vt:lpstr>
    </vt:vector>
  </TitlesOfParts>
  <Company>università di trieste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module</dc:title>
  <dc:creator>Roberta Gefter</dc:creator>
  <cp:lastModifiedBy>Utente</cp:lastModifiedBy>
  <cp:revision>6</cp:revision>
  <dcterms:created xsi:type="dcterms:W3CDTF">2017-03-15T21:27:29Z</dcterms:created>
  <dcterms:modified xsi:type="dcterms:W3CDTF">2017-10-13T10:41:32Z</dcterms:modified>
</cp:coreProperties>
</file>