
<file path=[Content_Types].xml><?xml version="1.0" encoding="utf-8"?>
<Types xmlns="http://schemas.openxmlformats.org/package/2006/content-types">
  <Default Extension="xml" ContentType="application/xml"/>
  <Default Extension="rels" ContentType="application/vnd.openxmlformats-package.relationships+xml"/>
  <Default Extension="jpe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notesMasterIdLst>
    <p:notesMasterId r:id="rId58"/>
  </p:notesMasterIdLst>
  <p:handoutMasterIdLst>
    <p:handoutMasterId r:id="rId59"/>
  </p:handoutMasterIdLst>
  <p:sldIdLst>
    <p:sldId id="257" r:id="rId2"/>
    <p:sldId id="458" r:id="rId3"/>
    <p:sldId id="459" r:id="rId4"/>
    <p:sldId id="460" r:id="rId5"/>
    <p:sldId id="461" r:id="rId6"/>
    <p:sldId id="342" r:id="rId7"/>
    <p:sldId id="444" r:id="rId8"/>
    <p:sldId id="355" r:id="rId9"/>
    <p:sldId id="381" r:id="rId10"/>
    <p:sldId id="462" r:id="rId11"/>
    <p:sldId id="463" r:id="rId12"/>
    <p:sldId id="356" r:id="rId13"/>
    <p:sldId id="382" r:id="rId14"/>
    <p:sldId id="441" r:id="rId15"/>
    <p:sldId id="442" r:id="rId16"/>
    <p:sldId id="443" r:id="rId17"/>
    <p:sldId id="343" r:id="rId18"/>
    <p:sldId id="357" r:id="rId19"/>
    <p:sldId id="358" r:id="rId20"/>
    <p:sldId id="359" r:id="rId21"/>
    <p:sldId id="360" r:id="rId22"/>
    <p:sldId id="363" r:id="rId23"/>
    <p:sldId id="445" r:id="rId24"/>
    <p:sldId id="446" r:id="rId25"/>
    <p:sldId id="447" r:id="rId26"/>
    <p:sldId id="448" r:id="rId27"/>
    <p:sldId id="449" r:id="rId28"/>
    <p:sldId id="450" r:id="rId29"/>
    <p:sldId id="451" r:id="rId30"/>
    <p:sldId id="452" r:id="rId31"/>
    <p:sldId id="453" r:id="rId32"/>
    <p:sldId id="454" r:id="rId33"/>
    <p:sldId id="419" r:id="rId34"/>
    <p:sldId id="420" r:id="rId35"/>
    <p:sldId id="455" r:id="rId36"/>
    <p:sldId id="421" r:id="rId37"/>
    <p:sldId id="456" r:id="rId38"/>
    <p:sldId id="422" r:id="rId39"/>
    <p:sldId id="423" r:id="rId40"/>
    <p:sldId id="424" r:id="rId41"/>
    <p:sldId id="425" r:id="rId42"/>
    <p:sldId id="426" r:id="rId43"/>
    <p:sldId id="427" r:id="rId44"/>
    <p:sldId id="431" r:id="rId45"/>
    <p:sldId id="433" r:id="rId46"/>
    <p:sldId id="434" r:id="rId47"/>
    <p:sldId id="428" r:id="rId48"/>
    <p:sldId id="457" r:id="rId49"/>
    <p:sldId id="429" r:id="rId50"/>
    <p:sldId id="430" r:id="rId51"/>
    <p:sldId id="435" r:id="rId52"/>
    <p:sldId id="436" r:id="rId53"/>
    <p:sldId id="437" r:id="rId54"/>
    <p:sldId id="438" r:id="rId55"/>
    <p:sldId id="439" r:id="rId56"/>
    <p:sldId id="440" r:id="rId57"/>
  </p:sldIdLst>
  <p:sldSz cx="9144000" cy="6858000" type="screen4x3"/>
  <p:notesSz cx="6858000" cy="9144000"/>
  <p:defaultText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DC25FF"/>
    <a:srgbClr val="76FF4E"/>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451" autoAdjust="0"/>
    <p:restoredTop sz="94701"/>
  </p:normalViewPr>
  <p:slideViewPr>
    <p:cSldViewPr snapToGrid="0" snapToObjects="1">
      <p:cViewPr varScale="1">
        <p:scale>
          <a:sx n="95" d="100"/>
          <a:sy n="95" d="100"/>
        </p:scale>
        <p:origin x="1592" y="176"/>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4" Type="http://schemas.openxmlformats.org/officeDocument/2006/relationships/slide" Target="slides/slide13.xml"/><Relationship Id="rId15" Type="http://schemas.openxmlformats.org/officeDocument/2006/relationships/slide" Target="slides/slide14.xml"/><Relationship Id="rId16" Type="http://schemas.openxmlformats.org/officeDocument/2006/relationships/slide" Target="slides/slide15.xml"/><Relationship Id="rId17" Type="http://schemas.openxmlformats.org/officeDocument/2006/relationships/slide" Target="slides/slide16.xml"/><Relationship Id="rId18" Type="http://schemas.openxmlformats.org/officeDocument/2006/relationships/slide" Target="slides/slide17.xml"/><Relationship Id="rId19" Type="http://schemas.openxmlformats.org/officeDocument/2006/relationships/slide" Target="slides/slide18.xml"/><Relationship Id="rId63" Type="http://schemas.openxmlformats.org/officeDocument/2006/relationships/tableStyles" Target="tableStyles.xml"/><Relationship Id="rId50" Type="http://schemas.openxmlformats.org/officeDocument/2006/relationships/slide" Target="slides/slide49.xml"/><Relationship Id="rId51" Type="http://schemas.openxmlformats.org/officeDocument/2006/relationships/slide" Target="slides/slide50.xml"/><Relationship Id="rId52" Type="http://schemas.openxmlformats.org/officeDocument/2006/relationships/slide" Target="slides/slide51.xml"/><Relationship Id="rId53" Type="http://schemas.openxmlformats.org/officeDocument/2006/relationships/slide" Target="slides/slide52.xml"/><Relationship Id="rId54" Type="http://schemas.openxmlformats.org/officeDocument/2006/relationships/slide" Target="slides/slide53.xml"/><Relationship Id="rId55" Type="http://schemas.openxmlformats.org/officeDocument/2006/relationships/slide" Target="slides/slide54.xml"/><Relationship Id="rId56" Type="http://schemas.openxmlformats.org/officeDocument/2006/relationships/slide" Target="slides/slide55.xml"/><Relationship Id="rId57" Type="http://schemas.openxmlformats.org/officeDocument/2006/relationships/slide" Target="slides/slide56.xml"/><Relationship Id="rId58" Type="http://schemas.openxmlformats.org/officeDocument/2006/relationships/notesMaster" Target="notesMasters/notesMaster1.xml"/><Relationship Id="rId59" Type="http://schemas.openxmlformats.org/officeDocument/2006/relationships/handoutMaster" Target="handoutMasters/handoutMaster1.xml"/><Relationship Id="rId40" Type="http://schemas.openxmlformats.org/officeDocument/2006/relationships/slide" Target="slides/slide39.xml"/><Relationship Id="rId41" Type="http://schemas.openxmlformats.org/officeDocument/2006/relationships/slide" Target="slides/slide40.xml"/><Relationship Id="rId42" Type="http://schemas.openxmlformats.org/officeDocument/2006/relationships/slide" Target="slides/slide41.xml"/><Relationship Id="rId43" Type="http://schemas.openxmlformats.org/officeDocument/2006/relationships/slide" Target="slides/slide42.xml"/><Relationship Id="rId44" Type="http://schemas.openxmlformats.org/officeDocument/2006/relationships/slide" Target="slides/slide43.xml"/><Relationship Id="rId45" Type="http://schemas.openxmlformats.org/officeDocument/2006/relationships/slide" Target="slides/slide44.xml"/><Relationship Id="rId46" Type="http://schemas.openxmlformats.org/officeDocument/2006/relationships/slide" Target="slides/slide45.xml"/><Relationship Id="rId47" Type="http://schemas.openxmlformats.org/officeDocument/2006/relationships/slide" Target="slides/slide46.xml"/><Relationship Id="rId48" Type="http://schemas.openxmlformats.org/officeDocument/2006/relationships/slide" Target="slides/slide47.xml"/><Relationship Id="rId49" Type="http://schemas.openxmlformats.org/officeDocument/2006/relationships/slide" Target="slides/slide48.xml"/><Relationship Id="rId1" Type="http://schemas.openxmlformats.org/officeDocument/2006/relationships/slideMaster" Target="slideMasters/slideMaster1.xml"/><Relationship Id="rId2" Type="http://schemas.openxmlformats.org/officeDocument/2006/relationships/slide" Target="slides/slide1.xml"/><Relationship Id="rId3" Type="http://schemas.openxmlformats.org/officeDocument/2006/relationships/slide" Target="slides/slide2.xml"/><Relationship Id="rId4" Type="http://schemas.openxmlformats.org/officeDocument/2006/relationships/slide" Target="slides/slide3.xml"/><Relationship Id="rId5" Type="http://schemas.openxmlformats.org/officeDocument/2006/relationships/slide" Target="slides/slide4.xml"/><Relationship Id="rId6" Type="http://schemas.openxmlformats.org/officeDocument/2006/relationships/slide" Target="slides/slide5.xml"/><Relationship Id="rId7" Type="http://schemas.openxmlformats.org/officeDocument/2006/relationships/slide" Target="slides/slide6.xml"/><Relationship Id="rId8" Type="http://schemas.openxmlformats.org/officeDocument/2006/relationships/slide" Target="slides/slide7.xml"/><Relationship Id="rId9" Type="http://schemas.openxmlformats.org/officeDocument/2006/relationships/slide" Target="slides/slide8.xml"/><Relationship Id="rId30" Type="http://schemas.openxmlformats.org/officeDocument/2006/relationships/slide" Target="slides/slide29.xml"/><Relationship Id="rId31" Type="http://schemas.openxmlformats.org/officeDocument/2006/relationships/slide" Target="slides/slide30.xml"/><Relationship Id="rId32" Type="http://schemas.openxmlformats.org/officeDocument/2006/relationships/slide" Target="slides/slide31.xml"/><Relationship Id="rId33" Type="http://schemas.openxmlformats.org/officeDocument/2006/relationships/slide" Target="slides/slide32.xml"/><Relationship Id="rId34" Type="http://schemas.openxmlformats.org/officeDocument/2006/relationships/slide" Target="slides/slide33.xml"/><Relationship Id="rId35" Type="http://schemas.openxmlformats.org/officeDocument/2006/relationships/slide" Target="slides/slide34.xml"/><Relationship Id="rId36" Type="http://schemas.openxmlformats.org/officeDocument/2006/relationships/slide" Target="slides/slide35.xml"/><Relationship Id="rId37" Type="http://schemas.openxmlformats.org/officeDocument/2006/relationships/slide" Target="slides/slide36.xml"/><Relationship Id="rId38" Type="http://schemas.openxmlformats.org/officeDocument/2006/relationships/slide" Target="slides/slide37.xml"/><Relationship Id="rId39" Type="http://schemas.openxmlformats.org/officeDocument/2006/relationships/slide" Target="slides/slide38.xml"/><Relationship Id="rId20" Type="http://schemas.openxmlformats.org/officeDocument/2006/relationships/slide" Target="slides/slide19.xml"/><Relationship Id="rId21" Type="http://schemas.openxmlformats.org/officeDocument/2006/relationships/slide" Target="slides/slide20.xml"/><Relationship Id="rId22" Type="http://schemas.openxmlformats.org/officeDocument/2006/relationships/slide" Target="slides/slide21.xml"/><Relationship Id="rId23" Type="http://schemas.openxmlformats.org/officeDocument/2006/relationships/slide" Target="slides/slide22.xml"/><Relationship Id="rId24" Type="http://schemas.openxmlformats.org/officeDocument/2006/relationships/slide" Target="slides/slide23.xml"/><Relationship Id="rId25" Type="http://schemas.openxmlformats.org/officeDocument/2006/relationships/slide" Target="slides/slide24.xml"/><Relationship Id="rId26" Type="http://schemas.openxmlformats.org/officeDocument/2006/relationships/slide" Target="slides/slide25.xml"/><Relationship Id="rId27" Type="http://schemas.openxmlformats.org/officeDocument/2006/relationships/slide" Target="slides/slide26.xml"/><Relationship Id="rId28" Type="http://schemas.openxmlformats.org/officeDocument/2006/relationships/slide" Target="slides/slide27.xml"/><Relationship Id="rId29" Type="http://schemas.openxmlformats.org/officeDocument/2006/relationships/slide" Target="slides/slide28.xml"/><Relationship Id="rId60" Type="http://schemas.openxmlformats.org/officeDocument/2006/relationships/presProps" Target="presProps.xml"/><Relationship Id="rId61" Type="http://schemas.openxmlformats.org/officeDocument/2006/relationships/viewProps" Target="viewProps.xml"/><Relationship Id="rId62" Type="http://schemas.openxmlformats.org/officeDocument/2006/relationships/theme" Target="theme/theme1.xml"/><Relationship Id="rId10" Type="http://schemas.openxmlformats.org/officeDocument/2006/relationships/slide" Target="slides/slide9.xml"/><Relationship Id="rId11" Type="http://schemas.openxmlformats.org/officeDocument/2006/relationships/slide" Target="slides/slide10.xml"/><Relationship Id="rId12" Type="http://schemas.openxmlformats.org/officeDocument/2006/relationships/slide" Target="slides/slide11.xml"/></Relationships>
</file>

<file path=ppt/diagrams/colors1.xml><?xml version="1.0" encoding="utf-8"?>
<dgm:colorsDef xmlns:dgm="http://schemas.openxmlformats.org/drawingml/2006/diagram" xmlns:a="http://schemas.openxmlformats.org/drawingml/2006/main" uniqueId="urn:microsoft.com/office/officeart/2005/8/colors/colorful3">
  <dgm:title val=""/>
  <dgm:desc val=""/>
  <dgm:catLst>
    <dgm:cat type="colorful" pri="10300"/>
  </dgm:catLst>
  <dgm:styleLbl name="node0">
    <dgm:fillClrLst meth="repeat">
      <a:schemeClr val="accent2"/>
    </dgm:fillClrLst>
    <dgm:linClrLst meth="repeat">
      <a:schemeClr val="lt1"/>
    </dgm:linClrLst>
    <dgm:effectClrLst/>
    <dgm:txLinClrLst/>
    <dgm:txFillClrLst/>
    <dgm:txEffectClrLst/>
  </dgm:styleLbl>
  <dgm:styleLbl name="node1">
    <dgm:fillClrLst>
      <a:schemeClr val="accent3"/>
      <a:schemeClr val="accent4"/>
    </dgm:fillClrLst>
    <dgm:linClrLst meth="repeat">
      <a:schemeClr val="lt1"/>
    </dgm:linClrLst>
    <dgm:effectClrLst/>
    <dgm:txLinClrLst/>
    <dgm:txFillClrLst/>
    <dgm:txEffectClrLst/>
  </dgm:styleLbl>
  <dgm:styleLbl name="alignNode1">
    <dgm:fillClrLst>
      <a:schemeClr val="accent3"/>
      <a:schemeClr val="accent4"/>
    </dgm:fillClrLst>
    <dgm:linClrLst>
      <a:schemeClr val="accent3"/>
      <a:schemeClr val="accent4"/>
    </dgm:linClrLst>
    <dgm:effectClrLst/>
    <dgm:txLinClrLst/>
    <dgm:txFillClrLst/>
    <dgm:txEffectClrLst/>
  </dgm:styleLbl>
  <dgm:styleLbl name="lnNode1">
    <dgm:fillClrLst>
      <a:schemeClr val="accent3"/>
      <a:schemeClr val="accent4"/>
    </dgm:fillClrLst>
    <dgm:linClrLst meth="repeat">
      <a:schemeClr val="lt1"/>
    </dgm:linClrLst>
    <dgm:effectClrLst/>
    <dgm:txLinClrLst/>
    <dgm:txFillClrLst/>
    <dgm:txEffectClrLst/>
  </dgm:styleLbl>
  <dgm:styleLbl name="vennNode1">
    <dgm:fillClrLst>
      <a:schemeClr val="accent3">
        <a:alpha val="50000"/>
      </a:schemeClr>
      <a:schemeClr val="accent4">
        <a:alpha val="50000"/>
      </a:schemeClr>
    </dgm:fillClrLst>
    <dgm:linClrLst meth="repeat">
      <a:schemeClr val="lt1"/>
    </dgm:linClrLst>
    <dgm:effectClrLst/>
    <dgm:txLinClrLst/>
    <dgm:txFillClrLst/>
    <dgm:txEffectClrLst/>
  </dgm:styleLbl>
  <dgm:styleLbl name="node2">
    <dgm:fillClrLst>
      <a:schemeClr val="accent4"/>
    </dgm:fillClrLst>
    <dgm:linClrLst meth="repeat">
      <a:schemeClr val="lt1"/>
    </dgm:linClrLst>
    <dgm:effectClrLst/>
    <dgm:txLinClrLst/>
    <dgm:txFillClrLst/>
    <dgm:txEffectClrLst/>
  </dgm:styleLbl>
  <dgm:styleLbl name="node3">
    <dgm:fillClrLst>
      <a:schemeClr val="accent5"/>
    </dgm:fillClrLst>
    <dgm:linClrLst meth="repeat">
      <a:schemeClr val="lt1"/>
    </dgm:linClrLst>
    <dgm:effectClrLst/>
    <dgm:txLinClrLst/>
    <dgm:txFillClrLst/>
    <dgm:txEffectClrLst/>
  </dgm:styleLbl>
  <dgm:styleLbl name="node4">
    <dgm:fillClrLst>
      <a:schemeClr val="accent6"/>
    </dgm:fillClrLst>
    <dgm:linClrLst meth="repeat">
      <a:schemeClr val="lt1"/>
    </dgm:linClrLst>
    <dgm:effectClrLst/>
    <dgm:txLinClrLst/>
    <dgm:txFillClrLst/>
    <dgm:txEffectClrLst/>
  </dgm:styleLbl>
  <dgm:styleLbl name="fgImgPlace1">
    <dgm:fillClrLst>
      <a:schemeClr val="accent3">
        <a:tint val="50000"/>
      </a:schemeClr>
      <a:schemeClr val="accent4">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3">
        <a:tint val="50000"/>
      </a:schemeClr>
      <a:schemeClr val="accent4">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3"/>
      <a:schemeClr val="accent4"/>
    </dgm:fillClrLst>
    <dgm:linClrLst meth="repeat">
      <a:schemeClr val="lt1"/>
    </dgm:linClrLst>
    <dgm:effectClrLst/>
    <dgm:txLinClrLst/>
    <dgm:txFillClrLst/>
    <dgm:txEffectClrLst/>
  </dgm:styleLbl>
  <dgm:styleLbl name="fgSibTrans2D1">
    <dgm:fillClrLst>
      <a:schemeClr val="accent3"/>
      <a:schemeClr val="accent4"/>
    </dgm:fillClrLst>
    <dgm:linClrLst meth="repeat">
      <a:schemeClr val="lt1"/>
    </dgm:linClrLst>
    <dgm:effectClrLst/>
    <dgm:txLinClrLst/>
    <dgm:txFillClrLst meth="repeat">
      <a:schemeClr val="lt1"/>
    </dgm:txFillClrLst>
    <dgm:txEffectClrLst/>
  </dgm:styleLbl>
  <dgm:styleLbl name="bgSibTrans2D1">
    <dgm:fillClrLst>
      <a:schemeClr val="accent3"/>
      <a:schemeClr val="accent4"/>
    </dgm:fillClrLst>
    <dgm:linClrLst meth="repeat">
      <a:schemeClr val="lt1"/>
    </dgm:linClrLst>
    <dgm:effectClrLst/>
    <dgm:txLinClrLst/>
    <dgm:txFillClrLst meth="repeat">
      <a:schemeClr val="lt1"/>
    </dgm:txFillClrLst>
    <dgm:txEffectClrLst/>
  </dgm:styleLbl>
  <dgm:styleLbl name="sibTrans1D1">
    <dgm:fillClrLst/>
    <dgm:linClrLst>
      <a:schemeClr val="accent3"/>
      <a:schemeClr val="accent4"/>
    </dgm:linClrLst>
    <dgm:effectClrLst/>
    <dgm:txLinClrLst/>
    <dgm:txFillClrLst meth="repeat">
      <a:schemeClr val="tx1"/>
    </dgm:txFillClrLst>
    <dgm:txEffectClrLst/>
  </dgm:styleLbl>
  <dgm:styleLbl name="callout">
    <dgm:fillClrLst meth="repeat">
      <a:schemeClr val="accent3"/>
    </dgm:fillClrLst>
    <dgm:linClrLst meth="repeat">
      <a:schemeClr val="accent3">
        <a:tint val="50000"/>
      </a:schemeClr>
    </dgm:linClrLst>
    <dgm:effectClrLst/>
    <dgm:txLinClrLst/>
    <dgm:txFillClrLst meth="repeat">
      <a:schemeClr val="tx1"/>
    </dgm:txFillClrLst>
    <dgm:txEffectClrLst/>
  </dgm:styleLbl>
  <dgm:styleLbl name="asst0">
    <dgm:fillClrLst meth="repeat">
      <a:schemeClr val="accent3"/>
    </dgm:fillClrLst>
    <dgm:linClrLst meth="repeat">
      <a:schemeClr val="lt1">
        <a:shade val="80000"/>
      </a:schemeClr>
    </dgm:linClrLst>
    <dgm:effectClrLst/>
    <dgm:txLinClrLst/>
    <dgm:txFillClrLst/>
    <dgm:txEffectClrLst/>
  </dgm:styleLbl>
  <dgm:styleLbl name="asst1">
    <dgm:fillClrLst meth="repeat">
      <a:schemeClr val="accent4"/>
    </dgm:fillClrLst>
    <dgm:linClrLst meth="repeat">
      <a:schemeClr val="lt1">
        <a:shade val="80000"/>
      </a:schemeClr>
    </dgm:linClrLst>
    <dgm:effectClrLst/>
    <dgm:txLinClrLst/>
    <dgm:txFillClrLst/>
    <dgm:txEffectClrLst/>
  </dgm:styleLbl>
  <dgm:styleLbl name="asst2">
    <dgm:fillClrLst>
      <a:schemeClr val="accent5"/>
    </dgm:fillClrLst>
    <dgm:linClrLst meth="repeat">
      <a:schemeClr val="lt1"/>
    </dgm:linClrLst>
    <dgm:effectClrLst/>
    <dgm:txLinClrLst/>
    <dgm:txFillClrLst/>
    <dgm:txEffectClrLst/>
  </dgm:styleLbl>
  <dgm:styleLbl name="asst3">
    <dgm:fillClrLst>
      <a:schemeClr val="accent6"/>
    </dgm:fillClrLst>
    <dgm:linClrLst meth="repeat">
      <a:schemeClr val="lt1"/>
    </dgm:linClrLst>
    <dgm:effectClrLst/>
    <dgm:txLinClrLst/>
    <dgm:txFillClrLst/>
    <dgm:txEffectClrLst/>
  </dgm:styleLbl>
  <dgm:styleLbl name="asst4">
    <dgm:fillClrLst>
      <a:schemeClr val="accent1"/>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3"/>
    </dgm:fillClrLst>
    <dgm:linClrLst meth="repeat">
      <a:schemeClr val="accent3"/>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4"/>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5"/>
    </dgm:linClrLst>
    <dgm:effectClrLst/>
    <dgm:txLinClrLst/>
    <dgm:txFillClrLst meth="repeat">
      <a:schemeClr val="tx1"/>
    </dgm:txFillClrLst>
    <dgm:txEffectClrLst/>
  </dgm:styleLbl>
  <dgm:styleLbl name="parChTrans1D4">
    <dgm:fillClrLst meth="repeat">
      <a:schemeClr val="accent6">
        <a:tint val="50000"/>
      </a:schemeClr>
    </dgm:fillClrLst>
    <dgm:linClrLst meth="repeat">
      <a:schemeClr val="accent6"/>
    </dgm:linClrLst>
    <dgm:effectClrLst/>
    <dgm:txLinClrLst/>
    <dgm:txFillClrLst meth="repeat">
      <a:schemeClr val="tx1"/>
    </dgm:txFillClrLst>
    <dgm:txEffectClrLst/>
  </dgm:styleLbl>
  <dgm:styleLbl name="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conF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align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3"/>
      <a:schemeClr val="accent4"/>
    </dgm:linClrLst>
    <dgm:effectClrLst/>
    <dgm:txLinClrLst/>
    <dgm:txFillClrLst meth="repeat">
      <a:schemeClr val="dk1"/>
    </dgm:txFillClrLst>
    <dgm:txEffectClrLst/>
  </dgm:styleLbl>
  <dgm:styleLbl name="solidFgAcc1">
    <dgm:fillClrLst meth="repeat">
      <a:schemeClr val="lt1"/>
    </dgm:fillClrLst>
    <dgm:linClrLst>
      <a:schemeClr val="accent3"/>
      <a:schemeClr val="accent4"/>
    </dgm:linClrLst>
    <dgm:effectClrLst/>
    <dgm:txLinClrLst/>
    <dgm:txFillClrLst meth="repeat">
      <a:schemeClr val="dk1"/>
    </dgm:txFillClrLst>
    <dgm:txEffectClrLst/>
  </dgm:styleLbl>
  <dgm:styleLbl name="solidAlignAcc1">
    <dgm:fillClrLst meth="repeat">
      <a:schemeClr val="lt1"/>
    </dgm:fillClrLst>
    <dgm:linClrLst>
      <a:schemeClr val="accent3"/>
      <a:schemeClr val="accent4"/>
    </dgm:linClrLst>
    <dgm:effectClrLst/>
    <dgm:txLinClrLst/>
    <dgm:txFillClrLst meth="repeat">
      <a:schemeClr val="dk1"/>
    </dgm:txFillClrLst>
    <dgm:txEffectClrLst/>
  </dgm:styleLbl>
  <dgm:styleLbl name="solidBgAcc1">
    <dgm:fillClrLst meth="repeat">
      <a:schemeClr val="lt1"/>
    </dgm:fillClrLst>
    <dgm:linClrLst>
      <a:schemeClr val="accent3"/>
      <a:schemeClr val="accent4"/>
    </dgm:linClrLst>
    <dgm:effectClrLst/>
    <dgm:txLinClrLst/>
    <dgm:txFillClrLst meth="repeat">
      <a:schemeClr val="dk1"/>
    </dgm:txFillClrLst>
    <dgm:txEffectClrLst/>
  </dgm:styleLbl>
  <dgm:styleLbl name="f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align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bgAccFollowNode1">
    <dgm:fillClrLst>
      <a:schemeClr val="accent3">
        <a:tint val="40000"/>
        <a:alpha val="90000"/>
      </a:schemeClr>
      <a:schemeClr val="accent4">
        <a:tint val="40000"/>
        <a:alpha val="90000"/>
      </a:schemeClr>
    </dgm:fillClrLst>
    <dgm:linClrLst>
      <a:schemeClr val="accent3">
        <a:tint val="40000"/>
        <a:alpha val="90000"/>
      </a:schemeClr>
      <a:schemeClr val="accent4">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2"/>
    </dgm:linClrLst>
    <dgm:effectClrLst/>
    <dgm:txLinClrLst/>
    <dgm:txFillClrLst meth="repeat">
      <a:schemeClr val="dk1"/>
    </dgm:txFillClrLst>
    <dgm:txEffectClrLst/>
  </dgm:styleLbl>
  <dgm:styleLbl name="fgAcc2">
    <dgm:fillClrLst meth="repeat">
      <a:schemeClr val="lt1">
        <a:alpha val="90000"/>
      </a:schemeClr>
    </dgm:fillClrLst>
    <dgm:linClrLst>
      <a:schemeClr val="accent4"/>
    </dgm:linClrLst>
    <dgm:effectClrLst/>
    <dgm:txLinClrLst/>
    <dgm:txFillClrLst meth="repeat">
      <a:schemeClr val="dk1"/>
    </dgm:txFillClrLst>
    <dgm:txEffectClrLst/>
  </dgm:styleLbl>
  <dgm:styleLbl name="fgAcc3">
    <dgm:fillClrLst meth="repeat">
      <a:schemeClr val="lt1">
        <a:alpha val="90000"/>
      </a:schemeClr>
    </dgm:fillClrLst>
    <dgm:linClrLst>
      <a:schemeClr val="accent5"/>
    </dgm:linClrLst>
    <dgm:effectClrLst/>
    <dgm:txLinClrLst/>
    <dgm:txFillClrLst meth="repeat">
      <a:schemeClr val="dk1"/>
    </dgm:txFillClrLst>
    <dgm:txEffectClrLst/>
  </dgm:styleLbl>
  <dgm:styleLbl name="fgAcc4">
    <dgm:fillClrLst meth="repeat">
      <a:schemeClr val="lt1">
        <a:alpha val="90000"/>
      </a:schemeClr>
    </dgm:fillClrLst>
    <dgm:linClrLst>
      <a:schemeClr val="accent6"/>
    </dgm:linClrLst>
    <dgm:effectClrLst/>
    <dgm:txLinClrLst/>
    <dgm:txFillClrLst meth="repeat">
      <a:schemeClr val="dk1"/>
    </dgm:txFillClrLst>
    <dgm:txEffectClrLst/>
  </dgm:styleLbl>
  <dgm:styleLbl name="bgShp">
    <dgm:fillClrLst meth="repeat">
      <a:schemeClr val="accent3">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3">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3"/>
    </dgm:linClrLst>
    <dgm:effectClrLst/>
    <dgm:txLinClrLst/>
    <dgm:txFillClrLst meth="repeat">
      <a:schemeClr val="lt1"/>
    </dgm:txFillClrLst>
    <dgm:txEffectClrLst/>
  </dgm:styleLbl>
  <dgm:styleLbl name="fgShp">
    <dgm:fillClrLst meth="repeat">
      <a:schemeClr val="accent3">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colorful2">
  <dgm:title val=""/>
  <dgm:desc val=""/>
  <dgm:catLst>
    <dgm:cat type="colorful" pri="10200"/>
  </dgm:catLst>
  <dgm:styleLbl name="node0">
    <dgm:fillClrLst meth="repeat">
      <a:schemeClr val="accent1"/>
    </dgm:fillClrLst>
    <dgm:linClrLst meth="repeat">
      <a:schemeClr val="lt1"/>
    </dgm:linClrLst>
    <dgm:effectClrLst/>
    <dgm:txLinClrLst/>
    <dgm:txFillClrLst/>
    <dgm:txEffectClrLst/>
  </dgm:styleLbl>
  <dgm:styleLbl name="node1">
    <dgm:fillClrLst>
      <a:schemeClr val="accent2"/>
      <a:schemeClr val="accent3"/>
    </dgm:fillClrLst>
    <dgm:linClrLst meth="repeat">
      <a:schemeClr val="lt1"/>
    </dgm:linClrLst>
    <dgm:effectClrLst/>
    <dgm:txLinClrLst/>
    <dgm:txFillClrLst/>
    <dgm:txEffectClrLst/>
  </dgm:styleLbl>
  <dgm:styleLbl name="alignNode1">
    <dgm:fillClrLst>
      <a:schemeClr val="accent2"/>
      <a:schemeClr val="accent3"/>
    </dgm:fillClrLst>
    <dgm:linClrLst>
      <a:schemeClr val="accent2"/>
      <a:schemeClr val="accent3"/>
    </dgm:linClrLst>
    <dgm:effectClrLst/>
    <dgm:txLinClrLst/>
    <dgm:txFillClrLst/>
    <dgm:txEffectClrLst/>
  </dgm:styleLbl>
  <dgm:styleLbl name="lnNode1">
    <dgm:fillClrLst>
      <a:schemeClr val="accent2"/>
      <a:schemeClr val="accent3"/>
    </dgm:fillClrLst>
    <dgm:linClrLst meth="repeat">
      <a:schemeClr val="lt1"/>
    </dgm:linClrLst>
    <dgm:effectClrLst/>
    <dgm:txLinClrLst/>
    <dgm:txFillClrLst/>
    <dgm:txEffectClrLst/>
  </dgm:styleLbl>
  <dgm:styleLbl name="vennNode1">
    <dgm:fillClrLst>
      <a:schemeClr val="accent2">
        <a:alpha val="50000"/>
      </a:schemeClr>
      <a:schemeClr val="accent3">
        <a:alpha val="50000"/>
      </a:schemeClr>
    </dgm:fillClrLst>
    <dgm:linClrLst meth="repeat">
      <a:schemeClr val="lt1"/>
    </dgm:linClrLst>
    <dgm:effectClrLst/>
    <dgm:txLinClrLst/>
    <dgm:txFillClrLst/>
    <dgm:txEffectClrLst/>
  </dgm:styleLbl>
  <dgm:styleLbl name="node2">
    <dgm:fillClrLst>
      <a:schemeClr val="accent3"/>
    </dgm:fillClrLst>
    <dgm:linClrLst meth="repeat">
      <a:schemeClr val="lt1"/>
    </dgm:linClrLst>
    <dgm:effectClrLst/>
    <dgm:txLinClrLst/>
    <dgm:txFillClrLst/>
    <dgm:txEffectClrLst/>
  </dgm:styleLbl>
  <dgm:styleLbl name="node3">
    <dgm:fillClrLst>
      <a:schemeClr val="accent4"/>
    </dgm:fillClrLst>
    <dgm:linClrLst meth="repeat">
      <a:schemeClr val="lt1"/>
    </dgm:linClrLst>
    <dgm:effectClrLst/>
    <dgm:txLinClrLst/>
    <dgm:txFillClrLst/>
    <dgm:txEffectClrLst/>
  </dgm:styleLbl>
  <dgm:styleLbl name="node4">
    <dgm:fillClrLst>
      <a:schemeClr val="accent5"/>
    </dgm:fillClrLst>
    <dgm:linClrLst meth="repeat">
      <a:schemeClr val="lt1"/>
    </dgm:linClrLst>
    <dgm:effectClrLst/>
    <dgm:txLinClrLst/>
    <dgm:txFillClrLst/>
    <dgm:txEffectClrLst/>
  </dgm:styleLbl>
  <dgm:styleLbl name="fgImgPlace1">
    <dgm:fillClrLst>
      <a:schemeClr val="accent2">
        <a:tint val="50000"/>
      </a:schemeClr>
      <a:schemeClr val="accent3">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2">
        <a:tint val="50000"/>
      </a:schemeClr>
      <a:schemeClr val="accent3">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2"/>
      <a:schemeClr val="accent3"/>
    </dgm:fillClrLst>
    <dgm:linClrLst meth="repeat">
      <a:schemeClr val="lt1"/>
    </dgm:linClrLst>
    <dgm:effectClrLst/>
    <dgm:txLinClrLst/>
    <dgm:txFillClrLst/>
    <dgm:txEffectClrLst/>
  </dgm:styleLbl>
  <dgm:styleLbl name="fgSibTrans2D1">
    <dgm:fillClrLst>
      <a:schemeClr val="accent2"/>
      <a:schemeClr val="accent3"/>
    </dgm:fillClrLst>
    <dgm:linClrLst meth="repeat">
      <a:schemeClr val="lt1"/>
    </dgm:linClrLst>
    <dgm:effectClrLst/>
    <dgm:txLinClrLst/>
    <dgm:txFillClrLst meth="repeat">
      <a:schemeClr val="lt1"/>
    </dgm:txFillClrLst>
    <dgm:txEffectClrLst/>
  </dgm:styleLbl>
  <dgm:styleLbl name="bgSibTrans2D1">
    <dgm:fillClrLst>
      <a:schemeClr val="accent2"/>
      <a:schemeClr val="accent3"/>
    </dgm:fillClrLst>
    <dgm:linClrLst meth="repeat">
      <a:schemeClr val="lt1"/>
    </dgm:linClrLst>
    <dgm:effectClrLst/>
    <dgm:txLinClrLst/>
    <dgm:txFillClrLst meth="repeat">
      <a:schemeClr val="lt1"/>
    </dgm:txFillClrLst>
    <dgm:txEffectClrLst/>
  </dgm:styleLbl>
  <dgm:styleLbl name="sibTrans1D1">
    <dgm:fillClrLst/>
    <dgm:linClrLst>
      <a:schemeClr val="accent2"/>
      <a:schemeClr val="accent3"/>
    </dgm:linClrLst>
    <dgm:effectClrLst/>
    <dgm:txLinClrLst/>
    <dgm:txFillClrLst meth="repeat">
      <a:schemeClr val="tx1"/>
    </dgm:txFillClrLst>
    <dgm:txEffectClrLst/>
  </dgm:styleLbl>
  <dgm:styleLbl name="callout">
    <dgm:fillClrLst meth="repeat">
      <a:schemeClr val="accent2"/>
    </dgm:fillClrLst>
    <dgm:linClrLst meth="repeat">
      <a:schemeClr val="accent2">
        <a:tint val="50000"/>
      </a:schemeClr>
    </dgm:linClrLst>
    <dgm:effectClrLst/>
    <dgm:txLinClrLst/>
    <dgm:txFillClrLst meth="repeat">
      <a:schemeClr val="tx1"/>
    </dgm:txFillClrLst>
    <dgm:txEffectClrLst/>
  </dgm:styleLbl>
  <dgm:styleLbl name="asst0">
    <dgm:fillClrLst meth="repeat">
      <a:schemeClr val="accent2"/>
    </dgm:fillClrLst>
    <dgm:linClrLst meth="repeat">
      <a:schemeClr val="lt1">
        <a:shade val="80000"/>
      </a:schemeClr>
    </dgm:linClrLst>
    <dgm:effectClrLst/>
    <dgm:txLinClrLst/>
    <dgm:txFillClrLst/>
    <dgm:txEffectClrLst/>
  </dgm:styleLbl>
  <dgm:styleLbl name="asst1">
    <dgm:fillClrLst meth="repeat">
      <a:schemeClr val="accent3"/>
    </dgm:fillClrLst>
    <dgm:linClrLst meth="repeat">
      <a:schemeClr val="lt1">
        <a:shade val="80000"/>
      </a:schemeClr>
    </dgm:linClrLst>
    <dgm:effectClrLst/>
    <dgm:txLinClrLst/>
    <dgm:txFillClrLst/>
    <dgm:txEffectClrLst/>
  </dgm:styleLbl>
  <dgm:styleLbl name="asst2">
    <dgm:fillClrLst>
      <a:schemeClr val="accent4"/>
    </dgm:fillClrLst>
    <dgm:linClrLst meth="repeat">
      <a:schemeClr val="lt1"/>
    </dgm:linClrLst>
    <dgm:effectClrLst/>
    <dgm:txLinClrLst/>
    <dgm:txFillClrLst/>
    <dgm:txEffectClrLst/>
  </dgm:styleLbl>
  <dgm:styleLbl name="asst3">
    <dgm:fillClrLst>
      <a:schemeClr val="accent5"/>
    </dgm:fillClrLst>
    <dgm:linClrLst meth="repeat">
      <a:schemeClr val="lt1"/>
    </dgm:linClrLst>
    <dgm:effectClrLst/>
    <dgm:txLinClrLst/>
    <dgm:txFillClrLst/>
    <dgm:txEffectClrLst/>
  </dgm:styleLbl>
  <dgm:styleLbl name="asst4">
    <dgm:fillClrLst>
      <a:schemeClr val="accent6"/>
    </dgm:fillClrLst>
    <dgm:linClrLst meth="repeat">
      <a:schemeClr val="lt1"/>
    </dgm:linClrLst>
    <dgm:effectClrLst/>
    <dgm:txLinClrLst/>
    <dgm:txFillClrLst/>
    <dgm:txEffectClrLst/>
  </dgm:styleLbl>
  <dgm:styleLbl name="parChTrans2D1">
    <dgm:fillClrLst meth="repeat">
      <a:schemeClr val="accent2"/>
    </dgm:fillClrLst>
    <dgm:linClrLst meth="repeat">
      <a:schemeClr val="lt1"/>
    </dgm:linClrLst>
    <dgm:effectClrLst/>
    <dgm:txLinClrLst/>
    <dgm:txFillClrLst meth="repeat">
      <a:schemeClr val="lt1"/>
    </dgm:txFillClrLst>
    <dgm:txEffectClrLst/>
  </dgm:styleLbl>
  <dgm:styleLbl name="parChTrans2D2">
    <dgm:fillClrLst meth="repeat">
      <a:schemeClr val="accent3"/>
    </dgm:fillClrLst>
    <dgm:linClrLst meth="repeat">
      <a:schemeClr val="lt1"/>
    </dgm:linClrLst>
    <dgm:effectClrLst/>
    <dgm:txLinClrLst/>
    <dgm:txFillClrLst/>
    <dgm:txEffectClrLst/>
  </dgm:styleLbl>
  <dgm:styleLbl name="parChTrans2D3">
    <dgm:fillClrLst meth="repeat">
      <a:schemeClr val="accent4"/>
    </dgm:fillClrLst>
    <dgm:linClrLst meth="repeat">
      <a:schemeClr val="lt1"/>
    </dgm:linClrLst>
    <dgm:effectClrLst/>
    <dgm:txLinClrLst/>
    <dgm:txFillClrLst/>
    <dgm:txEffectClrLst/>
  </dgm:styleLbl>
  <dgm:styleLbl name="parChTrans2D4">
    <dgm:fillClrLst meth="repeat">
      <a:schemeClr val="accent5"/>
    </dgm:fillClrLst>
    <dgm:linClrLst meth="repeat">
      <a:schemeClr val="lt1"/>
    </dgm:linClrLst>
    <dgm:effectClrLst/>
    <dgm:txLinClrLst/>
    <dgm:txFillClrLst meth="repeat">
      <a:schemeClr val="lt1"/>
    </dgm:txFillClrLst>
    <dgm:txEffectClrLst/>
  </dgm:styleLbl>
  <dgm:styleLbl name="parChTrans1D1">
    <dgm:fillClrLst meth="repeat">
      <a:schemeClr val="accent2"/>
    </dgm:fillClrLst>
    <dgm:linClrLst meth="repeat">
      <a:schemeClr val="accent2"/>
    </dgm:linClrLst>
    <dgm:effectClrLst/>
    <dgm:txLinClrLst/>
    <dgm:txFillClrLst meth="repeat">
      <a:schemeClr val="tx1"/>
    </dgm:txFillClrLst>
    <dgm:txEffectClrLst/>
  </dgm:styleLbl>
  <dgm:styleLbl name="parChTrans1D2">
    <dgm:fillClrLst meth="repeat">
      <a:schemeClr val="accent2">
        <a:tint val="90000"/>
      </a:schemeClr>
    </dgm:fillClrLst>
    <dgm:linClrLst meth="repeat">
      <a:schemeClr val="accent3"/>
    </dgm:linClrLst>
    <dgm:effectClrLst/>
    <dgm:txLinClrLst/>
    <dgm:txFillClrLst meth="repeat">
      <a:schemeClr val="tx1"/>
    </dgm:txFillClrLst>
    <dgm:txEffectClrLst/>
  </dgm:styleLbl>
  <dgm:styleLbl name="parChTrans1D3">
    <dgm:fillClrLst meth="repeat">
      <a:schemeClr val="accent2">
        <a:tint val="70000"/>
      </a:schemeClr>
    </dgm:fillClrLst>
    <dgm:linClrLst meth="repeat">
      <a:schemeClr val="accent4"/>
    </dgm:linClrLst>
    <dgm:effectClrLst/>
    <dgm:txLinClrLst/>
    <dgm:txFillClrLst meth="repeat">
      <a:schemeClr val="tx1"/>
    </dgm:txFillClrLst>
    <dgm:txEffectClrLst/>
  </dgm:styleLbl>
  <dgm:styleLbl name="parChTrans1D4">
    <dgm:fillClrLst meth="repeat">
      <a:schemeClr val="accent2">
        <a:tint val="50000"/>
      </a:schemeClr>
    </dgm:fillClrLst>
    <dgm:linClrLst meth="repeat">
      <a:schemeClr val="accent5"/>
    </dgm:linClrLst>
    <dgm:effectClrLst/>
    <dgm:txLinClrLst/>
    <dgm:txFillClrLst meth="repeat">
      <a:schemeClr val="tx1"/>
    </dgm:txFillClrLst>
    <dgm:txEffectClrLst/>
  </dgm:styleLbl>
  <dgm:styleLbl name="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conF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align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2"/>
    </dgm:linClrLst>
    <dgm:effectClrLst/>
    <dgm:txLinClrLst/>
    <dgm:txFillClrLst meth="repeat">
      <a:schemeClr val="dk1"/>
    </dgm:txFillClrLst>
    <dgm:txEffectClrLst/>
  </dgm:styleLbl>
  <dgm:styleLbl name="bgAcc1">
    <dgm:fillClrLst meth="repeat">
      <a:schemeClr val="lt1">
        <a:alpha val="90000"/>
      </a:schemeClr>
    </dgm:fillClrLst>
    <dgm:linClrLst>
      <a:schemeClr val="accent2"/>
      <a:schemeClr val="accent3"/>
    </dgm:linClrLst>
    <dgm:effectClrLst/>
    <dgm:txLinClrLst/>
    <dgm:txFillClrLst meth="repeat">
      <a:schemeClr val="dk1"/>
    </dgm:txFillClrLst>
    <dgm:txEffectClrLst/>
  </dgm:styleLbl>
  <dgm:styleLbl name="solidFgAcc1">
    <dgm:fillClrLst meth="repeat">
      <a:schemeClr val="lt1"/>
    </dgm:fillClrLst>
    <dgm:linClrLst>
      <a:schemeClr val="accent2"/>
      <a:schemeClr val="accent3"/>
    </dgm:linClrLst>
    <dgm:effectClrLst/>
    <dgm:txLinClrLst/>
    <dgm:txFillClrLst meth="repeat">
      <a:schemeClr val="dk1"/>
    </dgm:txFillClrLst>
    <dgm:txEffectClrLst/>
  </dgm:styleLbl>
  <dgm:styleLbl name="solidAlignAcc1">
    <dgm:fillClrLst meth="repeat">
      <a:schemeClr val="lt1"/>
    </dgm:fillClrLst>
    <dgm:linClrLst>
      <a:schemeClr val="accent2"/>
      <a:schemeClr val="accent3"/>
    </dgm:linClrLst>
    <dgm:effectClrLst/>
    <dgm:txLinClrLst/>
    <dgm:txFillClrLst meth="repeat">
      <a:schemeClr val="dk1"/>
    </dgm:txFillClrLst>
    <dgm:txEffectClrLst/>
  </dgm:styleLbl>
  <dgm:styleLbl name="solidBgAcc1">
    <dgm:fillClrLst meth="repeat">
      <a:schemeClr val="lt1"/>
    </dgm:fillClrLst>
    <dgm:linClrLst>
      <a:schemeClr val="accent2"/>
      <a:schemeClr val="accent3"/>
    </dgm:linClrLst>
    <dgm:effectClrLst/>
    <dgm:txLinClrLst/>
    <dgm:txFillClrLst meth="repeat">
      <a:schemeClr val="dk1"/>
    </dgm:txFillClrLst>
    <dgm:txEffectClrLst/>
  </dgm:styleLbl>
  <dgm:styleLbl name="f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align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bgAccFollowNode1">
    <dgm:fillClrLst>
      <a:schemeClr val="accent2">
        <a:tint val="40000"/>
        <a:alpha val="90000"/>
      </a:schemeClr>
      <a:schemeClr val="accent3">
        <a:tint val="40000"/>
        <a:alpha val="90000"/>
      </a:schemeClr>
    </dgm:fillClrLst>
    <dgm:linClrLst>
      <a:schemeClr val="accent2">
        <a:tint val="40000"/>
        <a:alpha val="90000"/>
      </a:schemeClr>
      <a:schemeClr val="accent3">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1"/>
    </dgm:linClrLst>
    <dgm:effectClrLst/>
    <dgm:txLinClrLst/>
    <dgm:txFillClrLst meth="repeat">
      <a:schemeClr val="dk1"/>
    </dgm:txFillClrLst>
    <dgm:txEffectClrLst/>
  </dgm:styleLbl>
  <dgm:styleLbl name="fgAcc2">
    <dgm:fillClrLst meth="repeat">
      <a:schemeClr val="lt1">
        <a:alpha val="90000"/>
      </a:schemeClr>
    </dgm:fillClrLst>
    <dgm:linClrLst>
      <a:schemeClr val="accent3"/>
    </dgm:linClrLst>
    <dgm:effectClrLst/>
    <dgm:txLinClrLst/>
    <dgm:txFillClrLst meth="repeat">
      <a:schemeClr val="dk1"/>
    </dgm:txFillClrLst>
    <dgm:txEffectClrLst/>
  </dgm:styleLbl>
  <dgm:styleLbl name="fgAcc3">
    <dgm:fillClrLst meth="repeat">
      <a:schemeClr val="lt1">
        <a:alpha val="90000"/>
      </a:schemeClr>
    </dgm:fillClrLst>
    <dgm:linClrLst>
      <a:schemeClr val="accent4"/>
    </dgm:linClrLst>
    <dgm:effectClrLst/>
    <dgm:txLinClrLst/>
    <dgm:txFillClrLst meth="repeat">
      <a:schemeClr val="dk1"/>
    </dgm:txFillClrLst>
    <dgm:txEffectClrLst/>
  </dgm:styleLbl>
  <dgm:styleLbl name="fgAcc4">
    <dgm:fillClrLst meth="repeat">
      <a:schemeClr val="lt1">
        <a:alpha val="90000"/>
      </a:schemeClr>
    </dgm:fillClrLst>
    <dgm:linClrLst>
      <a:schemeClr val="accent5"/>
    </dgm:linClrLst>
    <dgm:effectClrLst/>
    <dgm:txLinClrLst/>
    <dgm:txFillClrLst meth="repeat">
      <a:schemeClr val="dk1"/>
    </dgm:txFillClrLst>
    <dgm:txEffectClrLst/>
  </dgm:styleLbl>
  <dgm:styleLbl name="bgShp">
    <dgm:fillClrLst meth="repeat">
      <a:schemeClr val="accent2">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2">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2">
        <a:tint val="50000"/>
        <a:alpha val="40000"/>
      </a:schemeClr>
    </dgm:fillClrLst>
    <dgm:linClrLst meth="repeat">
      <a:schemeClr val="accent2"/>
    </dgm:linClrLst>
    <dgm:effectClrLst/>
    <dgm:txLinClrLst/>
    <dgm:txFillClrLst meth="repeat">
      <a:schemeClr val="lt1"/>
    </dgm:txFillClrLst>
    <dgm:txEffectClrLst/>
  </dgm:styleLbl>
  <dgm:styleLbl name="fgShp">
    <dgm:fillClrLst meth="repeat">
      <a:schemeClr val="accent2">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colorful4">
  <dgm:title val=""/>
  <dgm:desc val=""/>
  <dgm:catLst>
    <dgm:cat type="colorful" pri="10400"/>
  </dgm:catLst>
  <dgm:styleLbl name="node0">
    <dgm:fillClrLst meth="repeat">
      <a:schemeClr val="accent3"/>
    </dgm:fillClrLst>
    <dgm:linClrLst meth="repeat">
      <a:schemeClr val="lt1"/>
    </dgm:linClrLst>
    <dgm:effectClrLst/>
    <dgm:txLinClrLst/>
    <dgm:txFillClrLst/>
    <dgm:txEffectClrLst/>
  </dgm:styleLbl>
  <dgm:styleLbl name="node1">
    <dgm:fillClrLst>
      <a:schemeClr val="accent4"/>
      <a:schemeClr val="accent5"/>
    </dgm:fillClrLst>
    <dgm:linClrLst meth="repeat">
      <a:schemeClr val="lt1"/>
    </dgm:linClrLst>
    <dgm:effectClrLst/>
    <dgm:txLinClrLst/>
    <dgm:txFillClrLst/>
    <dgm:txEffectClrLst/>
  </dgm:styleLbl>
  <dgm:styleLbl name="alignNode1">
    <dgm:fillClrLst>
      <a:schemeClr val="accent4"/>
      <a:schemeClr val="accent5"/>
    </dgm:fillClrLst>
    <dgm:linClrLst>
      <a:schemeClr val="accent4"/>
      <a:schemeClr val="accent5"/>
    </dgm:linClrLst>
    <dgm:effectClrLst/>
    <dgm:txLinClrLst/>
    <dgm:txFillClrLst/>
    <dgm:txEffectClrLst/>
  </dgm:styleLbl>
  <dgm:styleLbl name="lnNode1">
    <dgm:fillClrLst>
      <a:schemeClr val="accent4"/>
      <a:schemeClr val="accent5"/>
    </dgm:fillClrLst>
    <dgm:linClrLst meth="repeat">
      <a:schemeClr val="lt1"/>
    </dgm:linClrLst>
    <dgm:effectClrLst/>
    <dgm:txLinClrLst/>
    <dgm:txFillClrLst/>
    <dgm:txEffectClrLst/>
  </dgm:styleLbl>
  <dgm:styleLbl name="vennNode1">
    <dgm:fillClrLst>
      <a:schemeClr val="accent4">
        <a:alpha val="50000"/>
      </a:schemeClr>
      <a:schemeClr val="accent5">
        <a:alpha val="50000"/>
      </a:schemeClr>
    </dgm:fillClrLst>
    <dgm:linClrLst meth="repeat">
      <a:schemeClr val="lt1"/>
    </dgm:linClrLst>
    <dgm:effectClrLst/>
    <dgm:txLinClrLst/>
    <dgm:txFillClrLst/>
    <dgm:txEffectClrLst/>
  </dgm:styleLbl>
  <dgm:styleLbl name="node2">
    <dgm:fillClrLst>
      <a:schemeClr val="accent5"/>
    </dgm:fillClrLst>
    <dgm:linClrLst meth="repeat">
      <a:schemeClr val="lt1"/>
    </dgm:linClrLst>
    <dgm:effectClrLst/>
    <dgm:txLinClrLst/>
    <dgm:txFillClrLst/>
    <dgm:txEffectClrLst/>
  </dgm:styleLbl>
  <dgm:styleLbl name="node3">
    <dgm:fillClrLst>
      <a:schemeClr val="accent6"/>
    </dgm:fillClrLst>
    <dgm:linClrLst meth="repeat">
      <a:schemeClr val="lt1"/>
    </dgm:linClrLst>
    <dgm:effectClrLst/>
    <dgm:txLinClrLst/>
    <dgm:txFillClrLst/>
    <dgm:txEffectClrLst/>
  </dgm:styleLbl>
  <dgm:styleLbl name="node4">
    <dgm:fillClrLst>
      <a:schemeClr val="accent1"/>
    </dgm:fillClrLst>
    <dgm:linClrLst meth="repeat">
      <a:schemeClr val="lt1"/>
    </dgm:linClrLst>
    <dgm:effectClrLst/>
    <dgm:txLinClrLst/>
    <dgm:txFillClrLst/>
    <dgm:txEffectClrLst/>
  </dgm:styleLbl>
  <dgm:styleLbl name="fgImgPlace1">
    <dgm:fillClrLst>
      <a:schemeClr val="accent4">
        <a:tint val="50000"/>
      </a:schemeClr>
      <a:schemeClr val="accent5">
        <a:tint val="50000"/>
      </a:schemeClr>
    </dgm:fillClrLst>
    <dgm:linClrLst meth="repeat">
      <a:schemeClr val="lt1"/>
    </dgm:linClrLst>
    <dgm:effectClrLst/>
    <dgm:txLinClrLst/>
    <dgm:txFillClrLst meth="repeat">
      <a:schemeClr val="lt1"/>
    </dgm:txFillClrLst>
    <dgm:txEffectClrLst/>
  </dgm:styleLbl>
  <dgm:styleLbl name="align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bgImgPlace1">
    <dgm:fillClrLst>
      <a:schemeClr val="accent4">
        <a:tint val="50000"/>
      </a:schemeClr>
      <a:schemeClr val="accent5">
        <a:tint val="20000"/>
      </a:schemeClr>
    </dgm:fillClrLst>
    <dgm:linClrLst meth="repeat">
      <a:schemeClr val="lt1"/>
    </dgm:linClrLst>
    <dgm:effectClrLst/>
    <dgm:txLinClrLst/>
    <dgm:txFillClrLst meth="repeat">
      <a:schemeClr val="lt1"/>
    </dgm:txFillClrLst>
    <dgm:txEffectClrLst/>
  </dgm:styleLbl>
  <dgm:styleLbl name="sibTrans2D1">
    <dgm:fillClrLst>
      <a:schemeClr val="accent4"/>
      <a:schemeClr val="accent5"/>
    </dgm:fillClrLst>
    <dgm:linClrLst meth="repeat">
      <a:schemeClr val="lt1"/>
    </dgm:linClrLst>
    <dgm:effectClrLst/>
    <dgm:txLinClrLst/>
    <dgm:txFillClrLst/>
    <dgm:txEffectClrLst/>
  </dgm:styleLbl>
  <dgm:styleLbl name="fgSibTrans2D1">
    <dgm:fillClrLst>
      <a:schemeClr val="accent4"/>
      <a:schemeClr val="accent5"/>
    </dgm:fillClrLst>
    <dgm:linClrLst meth="repeat">
      <a:schemeClr val="lt1"/>
    </dgm:linClrLst>
    <dgm:effectClrLst/>
    <dgm:txLinClrLst/>
    <dgm:txFillClrLst meth="repeat">
      <a:schemeClr val="lt1"/>
    </dgm:txFillClrLst>
    <dgm:txEffectClrLst/>
  </dgm:styleLbl>
  <dgm:styleLbl name="bgSibTrans2D1">
    <dgm:fillClrLst>
      <a:schemeClr val="accent4"/>
      <a:schemeClr val="accent5"/>
    </dgm:fillClrLst>
    <dgm:linClrLst meth="repeat">
      <a:schemeClr val="lt1"/>
    </dgm:linClrLst>
    <dgm:effectClrLst/>
    <dgm:txLinClrLst/>
    <dgm:txFillClrLst meth="repeat">
      <a:schemeClr val="lt1"/>
    </dgm:txFillClrLst>
    <dgm:txEffectClrLst/>
  </dgm:styleLbl>
  <dgm:styleLbl name="sibTrans1D1">
    <dgm:fillClrLst/>
    <dgm:linClrLst>
      <a:schemeClr val="accent4"/>
      <a:schemeClr val="accent5"/>
    </dgm:linClrLst>
    <dgm:effectClrLst/>
    <dgm:txLinClrLst/>
    <dgm:txFillClrLst meth="repeat">
      <a:schemeClr val="tx1"/>
    </dgm:txFillClrLst>
    <dgm:txEffectClrLst/>
  </dgm:styleLbl>
  <dgm:styleLbl name="callout">
    <dgm:fillClrLst meth="repeat">
      <a:schemeClr val="accent4"/>
    </dgm:fillClrLst>
    <dgm:linClrLst meth="repeat">
      <a:schemeClr val="accent4">
        <a:tint val="50000"/>
      </a:schemeClr>
    </dgm:linClrLst>
    <dgm:effectClrLst/>
    <dgm:txLinClrLst/>
    <dgm:txFillClrLst meth="repeat">
      <a:schemeClr val="tx1"/>
    </dgm:txFillClrLst>
    <dgm:txEffectClrLst/>
  </dgm:styleLbl>
  <dgm:styleLbl name="asst0">
    <dgm:fillClrLst meth="repeat">
      <a:schemeClr val="accent4"/>
    </dgm:fillClrLst>
    <dgm:linClrLst meth="repeat">
      <a:schemeClr val="lt1">
        <a:shade val="80000"/>
      </a:schemeClr>
    </dgm:linClrLst>
    <dgm:effectClrLst/>
    <dgm:txLinClrLst/>
    <dgm:txFillClrLst/>
    <dgm:txEffectClrLst/>
  </dgm:styleLbl>
  <dgm:styleLbl name="asst1">
    <dgm:fillClrLst meth="repeat">
      <a:schemeClr val="accent5"/>
    </dgm:fillClrLst>
    <dgm:linClrLst meth="repeat">
      <a:schemeClr val="lt1">
        <a:shade val="80000"/>
      </a:schemeClr>
    </dgm:linClrLst>
    <dgm:effectClrLst/>
    <dgm:txLinClrLst/>
    <dgm:txFillClrLst/>
    <dgm:txEffectClrLst/>
  </dgm:styleLbl>
  <dgm:styleLbl name="asst2">
    <dgm:fillClrLst>
      <a:schemeClr val="accent6"/>
    </dgm:fillClrLst>
    <dgm:linClrLst meth="repeat">
      <a:schemeClr val="lt1"/>
    </dgm:linClrLst>
    <dgm:effectClrLst/>
    <dgm:txLinClrLst/>
    <dgm:txFillClrLst/>
    <dgm:txEffectClrLst/>
  </dgm:styleLbl>
  <dgm:styleLbl name="asst3">
    <dgm:fillClrLst>
      <a:schemeClr val="accent1"/>
    </dgm:fillClrLst>
    <dgm:linClrLst meth="repeat">
      <a:schemeClr val="lt1"/>
    </dgm:linClrLst>
    <dgm:effectClrLst/>
    <dgm:txLinClrLst/>
    <dgm:txFillClrLst/>
    <dgm:txEffectClrLst/>
  </dgm:styleLbl>
  <dgm:styleLbl name="asst4">
    <dgm:fillClrLst>
      <a:schemeClr val="accent2"/>
    </dgm:fillClrLst>
    <dgm:linClrLst meth="repeat">
      <a:schemeClr val="lt1"/>
    </dgm:linClrLst>
    <dgm:effectClrLst/>
    <dgm:txLinClrLst/>
    <dgm:txFillClrLst/>
    <dgm:txEffectClrLst/>
  </dgm:styleLbl>
  <dgm:styleLbl name="parChTrans2D1">
    <dgm:fillClrLst meth="repeat">
      <a:schemeClr val="accent4"/>
    </dgm:fillClrLst>
    <dgm:linClrLst meth="repeat">
      <a:schemeClr val="lt1"/>
    </dgm:linClrLst>
    <dgm:effectClrLst/>
    <dgm:txLinClrLst/>
    <dgm:txFillClrLst meth="repeat">
      <a:schemeClr val="lt1"/>
    </dgm:txFillClrLst>
    <dgm:txEffectClrLst/>
  </dgm:styleLbl>
  <dgm:styleLbl name="parChTrans2D2">
    <dgm:fillClrLst meth="repeat">
      <a:schemeClr val="accent5"/>
    </dgm:fillClrLst>
    <dgm:linClrLst meth="repeat">
      <a:schemeClr val="lt1"/>
    </dgm:linClrLst>
    <dgm:effectClrLst/>
    <dgm:txLinClrLst/>
    <dgm:txFillClrLst/>
    <dgm:txEffectClrLst/>
  </dgm:styleLbl>
  <dgm:styleLbl name="parChTrans2D3">
    <dgm:fillClrLst meth="repeat">
      <a:schemeClr val="accent5"/>
    </dgm:fillClrLst>
    <dgm:linClrLst meth="repeat">
      <a:schemeClr val="lt1"/>
    </dgm:linClrLst>
    <dgm:effectClrLst/>
    <dgm:txLinClrLst/>
    <dgm:txFillClrLst/>
    <dgm:txEffectClrLst/>
  </dgm:styleLbl>
  <dgm:styleLbl name="parChTrans2D4">
    <dgm:fillClrLst meth="repeat">
      <a:schemeClr val="accent6"/>
    </dgm:fillClrLst>
    <dgm:linClrLst meth="repeat">
      <a:schemeClr val="lt1"/>
    </dgm:linClrLst>
    <dgm:effectClrLst/>
    <dgm:txLinClrLst/>
    <dgm:txFillClrLst meth="repeat">
      <a:schemeClr val="lt1"/>
    </dgm:txFillClrLst>
    <dgm:txEffectClrLst/>
  </dgm:styleLbl>
  <dgm:styleLbl name="parChTrans1D1">
    <dgm:fillClrLst meth="repeat">
      <a:schemeClr val="accent4"/>
    </dgm:fillClrLst>
    <dgm:linClrLst meth="repeat">
      <a:schemeClr val="accent4"/>
    </dgm:linClrLst>
    <dgm:effectClrLst/>
    <dgm:txLinClrLst/>
    <dgm:txFillClrLst meth="repeat">
      <a:schemeClr val="tx1"/>
    </dgm:txFillClrLst>
    <dgm:txEffectClrLst/>
  </dgm:styleLbl>
  <dgm:styleLbl name="parChTrans1D2">
    <dgm:fillClrLst meth="repeat">
      <a:schemeClr val="accent4">
        <a:tint val="90000"/>
      </a:schemeClr>
    </dgm:fillClrLst>
    <dgm:linClrLst meth="repeat">
      <a:schemeClr val="accent5"/>
    </dgm:linClrLst>
    <dgm:effectClrLst/>
    <dgm:txLinClrLst/>
    <dgm:txFillClrLst meth="repeat">
      <a:schemeClr val="tx1"/>
    </dgm:txFillClrLst>
    <dgm:txEffectClrLst/>
  </dgm:styleLbl>
  <dgm:styleLbl name="parChTrans1D3">
    <dgm:fillClrLst meth="repeat">
      <a:schemeClr val="accent4">
        <a:tint val="70000"/>
      </a:schemeClr>
    </dgm:fillClrLst>
    <dgm:linClrLst meth="repeat">
      <a:schemeClr val="accent6"/>
    </dgm:linClrLst>
    <dgm:effectClrLst/>
    <dgm:txLinClrLst/>
    <dgm:txFillClrLst meth="repeat">
      <a:schemeClr val="tx1"/>
    </dgm:txFillClrLst>
    <dgm:txEffectClrLst/>
  </dgm:styleLbl>
  <dgm:styleLbl name="parChTrans1D4">
    <dgm:fillClrLst meth="repeat">
      <a:schemeClr val="accent4">
        <a:tint val="50000"/>
      </a:schemeClr>
    </dgm:fillClrLst>
    <dgm:linClrLst meth="repeat">
      <a:schemeClr val="accent1"/>
    </dgm:linClrLst>
    <dgm:effectClrLst/>
    <dgm:txLinClrLst/>
    <dgm:txFillClrLst meth="repeat">
      <a:schemeClr val="tx1"/>
    </dgm:txFillClrLst>
    <dgm:txEffectClrLst/>
  </dgm:styleLbl>
  <dgm:styleLbl name="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conF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align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4"/>
    </dgm:linClrLst>
    <dgm:effectClrLst/>
    <dgm:txLinClrLst/>
    <dgm:txFillClrLst meth="repeat">
      <a:schemeClr val="dk1"/>
    </dgm:txFillClrLst>
    <dgm:txEffectClrLst/>
  </dgm:styleLbl>
  <dgm:styleLbl name="bgAcc1">
    <dgm:fillClrLst meth="repeat">
      <a:schemeClr val="lt1">
        <a:alpha val="90000"/>
      </a:schemeClr>
    </dgm:fillClrLst>
    <dgm:linClrLst>
      <a:schemeClr val="accent4"/>
      <a:schemeClr val="accent5"/>
    </dgm:linClrLst>
    <dgm:effectClrLst/>
    <dgm:txLinClrLst/>
    <dgm:txFillClrLst meth="repeat">
      <a:schemeClr val="dk1"/>
    </dgm:txFillClrLst>
    <dgm:txEffectClrLst/>
  </dgm:styleLbl>
  <dgm:styleLbl name="solidFgAcc1">
    <dgm:fillClrLst meth="repeat">
      <a:schemeClr val="lt1"/>
    </dgm:fillClrLst>
    <dgm:linClrLst>
      <a:schemeClr val="accent4"/>
      <a:schemeClr val="accent5"/>
    </dgm:linClrLst>
    <dgm:effectClrLst/>
    <dgm:txLinClrLst/>
    <dgm:txFillClrLst meth="repeat">
      <a:schemeClr val="dk1"/>
    </dgm:txFillClrLst>
    <dgm:txEffectClrLst/>
  </dgm:styleLbl>
  <dgm:styleLbl name="solidAlignAcc1">
    <dgm:fillClrLst meth="repeat">
      <a:schemeClr val="lt1"/>
    </dgm:fillClrLst>
    <dgm:linClrLst>
      <a:schemeClr val="accent4"/>
      <a:schemeClr val="accent5"/>
    </dgm:linClrLst>
    <dgm:effectClrLst/>
    <dgm:txLinClrLst/>
    <dgm:txFillClrLst meth="repeat">
      <a:schemeClr val="dk1"/>
    </dgm:txFillClrLst>
    <dgm:txEffectClrLst/>
  </dgm:styleLbl>
  <dgm:styleLbl name="solidBgAcc1">
    <dgm:fillClrLst meth="repeat">
      <a:schemeClr val="lt1"/>
    </dgm:fillClrLst>
    <dgm:linClrLst>
      <a:schemeClr val="accent4"/>
      <a:schemeClr val="accent5"/>
    </dgm:linClrLst>
    <dgm:effectClrLst/>
    <dgm:txLinClrLst/>
    <dgm:txFillClrLst meth="repeat">
      <a:schemeClr val="dk1"/>
    </dgm:txFillClrLst>
    <dgm:txEffectClrLst/>
  </dgm:styleLbl>
  <dgm:styleLbl name="f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align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bgAccFollowNode1">
    <dgm:fillClrLst>
      <a:schemeClr val="accent4">
        <a:tint val="40000"/>
        <a:alpha val="90000"/>
      </a:schemeClr>
      <a:schemeClr val="accent5">
        <a:tint val="40000"/>
        <a:alpha val="90000"/>
      </a:schemeClr>
    </dgm:fillClrLst>
    <dgm:linClrLst>
      <a:schemeClr val="accent4">
        <a:tint val="40000"/>
        <a:alpha val="90000"/>
      </a:schemeClr>
      <a:schemeClr val="accent5">
        <a:tint val="40000"/>
        <a:alpha val="90000"/>
      </a:schemeClr>
    </dgm:linClrLst>
    <dgm:effectClrLst/>
    <dgm:txLinClrLst/>
    <dgm:txFillClrLst meth="repeat">
      <a:schemeClr val="dk1"/>
    </dgm:txFillClrLst>
    <dgm:txEffectClrLst/>
  </dgm:styleLbl>
  <dgm:styleLbl name="fgAcc0">
    <dgm:fillClrLst meth="repeat">
      <a:schemeClr val="lt1">
        <a:alpha val="90000"/>
      </a:schemeClr>
    </dgm:fillClrLst>
    <dgm:linClrLst>
      <a:schemeClr val="accent3"/>
    </dgm:linClrLst>
    <dgm:effectClrLst/>
    <dgm:txLinClrLst/>
    <dgm:txFillClrLst meth="repeat">
      <a:schemeClr val="dk1"/>
    </dgm:txFillClrLst>
    <dgm:txEffectClrLst/>
  </dgm:styleLbl>
  <dgm:styleLbl name="fgAcc2">
    <dgm:fillClrLst meth="repeat">
      <a:schemeClr val="lt1">
        <a:alpha val="90000"/>
      </a:schemeClr>
    </dgm:fillClrLst>
    <dgm:linClrLst>
      <a:schemeClr val="accent5"/>
    </dgm:linClrLst>
    <dgm:effectClrLst/>
    <dgm:txLinClrLst/>
    <dgm:txFillClrLst meth="repeat">
      <a:schemeClr val="dk1"/>
    </dgm:txFillClrLst>
    <dgm:txEffectClrLst/>
  </dgm:styleLbl>
  <dgm:styleLbl name="fgAcc3">
    <dgm:fillClrLst meth="repeat">
      <a:schemeClr val="lt1">
        <a:alpha val="90000"/>
      </a:schemeClr>
    </dgm:fillClrLst>
    <dgm:linClrLst>
      <a:schemeClr val="accent6"/>
    </dgm:linClrLst>
    <dgm:effectClrLst/>
    <dgm:txLinClrLst/>
    <dgm:txFillClrLst meth="repeat">
      <a:schemeClr val="dk1"/>
    </dgm:txFillClrLst>
    <dgm:txEffectClrLst/>
  </dgm:styleLbl>
  <dgm:styleLbl name="fgAcc4">
    <dgm:fillClrLst meth="repeat">
      <a:schemeClr val="lt1">
        <a:alpha val="90000"/>
      </a:schemeClr>
    </dgm:fillClrLst>
    <dgm:linClrLst>
      <a:schemeClr val="accent1"/>
    </dgm:linClrLst>
    <dgm:effectClrLst/>
    <dgm:txLinClrLst/>
    <dgm:txFillClrLst meth="repeat">
      <a:schemeClr val="dk1"/>
    </dgm:txFillClrLst>
    <dgm:txEffectClrLst/>
  </dgm:styleLbl>
  <dgm:styleLbl name="bgShp">
    <dgm:fillClrLst meth="repeat">
      <a:schemeClr val="accent4">
        <a:tint val="40000"/>
      </a:schemeClr>
    </dgm:fillClrLst>
    <dgm:linClrLst meth="repeat">
      <a:schemeClr val="dk1"/>
    </dgm:linClrLst>
    <dgm:effectClrLst/>
    <dgm:txLinClrLst/>
    <dgm:txFillClrLst meth="repeat">
      <a:schemeClr val="dk1"/>
    </dgm:txFillClrLst>
    <dgm:txEffectClrLst/>
  </dgm:styleLbl>
  <dgm:styleLbl name="dkBgShp">
    <dgm:fillClrLst meth="repeat">
      <a:schemeClr val="accent4">
        <a:shade val="90000"/>
      </a:schemeClr>
    </dgm:fillClrLst>
    <dgm:linClrLst meth="repeat">
      <a:schemeClr val="dk1"/>
    </dgm:linClrLst>
    <dgm:effectClrLst/>
    <dgm:txLinClrLst/>
    <dgm:txFillClrLst meth="repeat">
      <a:schemeClr val="lt1"/>
    </dgm:txFillClrLst>
    <dgm:txEffectClrLst/>
  </dgm:styleLbl>
  <dgm:styleLbl name="trBgShp">
    <dgm:fillClrLst meth="repeat">
      <a:schemeClr val="accent4">
        <a:tint val="50000"/>
        <a:alpha val="40000"/>
      </a:schemeClr>
    </dgm:fillClrLst>
    <dgm:linClrLst meth="repeat">
      <a:schemeClr val="accent4"/>
    </dgm:linClrLst>
    <dgm:effectClrLst/>
    <dgm:txLinClrLst/>
    <dgm:txFillClrLst meth="repeat">
      <a:schemeClr val="lt1"/>
    </dgm:txFillClrLst>
    <dgm:txEffectClrLst/>
  </dgm:styleLbl>
  <dgm:styleLbl name="fgShp">
    <dgm:fillClrLst meth="repeat">
      <a:schemeClr val="accent4">
        <a:tint val="4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5D1E69CC-A226-B943-BF9D-2E2C7B7ACEC4}" type="doc">
      <dgm:prSet loTypeId="urn:microsoft.com/office/officeart/2009/3/layout/CircleRelationship" loCatId="hierarchy" qsTypeId="urn:microsoft.com/office/officeart/2005/8/quickstyle/simple2" qsCatId="simple" csTypeId="urn:microsoft.com/office/officeart/2005/8/colors/colorful3" csCatId="colorful" phldr="1"/>
      <dgm:spPr/>
      <dgm:t>
        <a:bodyPr/>
        <a:lstStyle/>
        <a:p>
          <a:endParaRPr lang="it-IT"/>
        </a:p>
      </dgm:t>
    </dgm:pt>
    <dgm:pt modelId="{8A2D3FC2-41A7-7C4E-B04F-F33FE916D0D2}">
      <dgm:prSet phldrT="[Testo]"/>
      <dgm:spPr/>
      <dgm:t>
        <a:bodyPr/>
        <a:lstStyle/>
        <a:p>
          <a:r>
            <a:rPr lang="it-IT" dirty="0" smtClean="0"/>
            <a:t>Diritto internazionale</a:t>
          </a:r>
          <a:endParaRPr lang="it-IT" dirty="0"/>
        </a:p>
      </dgm:t>
    </dgm:pt>
    <dgm:pt modelId="{3C36D8A9-623B-E243-8682-18AD91E63F9F}" type="parTrans" cxnId="{16A24A19-2649-5E4C-BC39-AD93D11A4415}">
      <dgm:prSet/>
      <dgm:spPr/>
      <dgm:t>
        <a:bodyPr/>
        <a:lstStyle/>
        <a:p>
          <a:endParaRPr lang="it-IT"/>
        </a:p>
      </dgm:t>
    </dgm:pt>
    <dgm:pt modelId="{2D6594CD-C786-1E4F-BFB3-9AA3FABAFA68}" type="sibTrans" cxnId="{16A24A19-2649-5E4C-BC39-AD93D11A4415}">
      <dgm:prSet/>
      <dgm:spPr/>
      <dgm:t>
        <a:bodyPr/>
        <a:lstStyle/>
        <a:p>
          <a:endParaRPr lang="it-IT"/>
        </a:p>
      </dgm:t>
    </dgm:pt>
    <dgm:pt modelId="{89A6A093-107C-6C46-AC96-2E75603C0F2C}">
      <dgm:prSet phldrT="[Testo]"/>
      <dgm:spPr/>
      <dgm:t>
        <a:bodyPr/>
        <a:lstStyle/>
        <a:p>
          <a:r>
            <a:rPr lang="it-IT" dirty="0" smtClean="0"/>
            <a:t>Diritto delle organizzazioni internazionali</a:t>
          </a:r>
          <a:endParaRPr lang="it-IT" dirty="0"/>
        </a:p>
      </dgm:t>
    </dgm:pt>
    <dgm:pt modelId="{B40FCEEB-85D1-0D46-8474-5FD3032F57A3}" type="parTrans" cxnId="{B6BA6D34-5C56-F142-BA5A-46D5FD5A634C}">
      <dgm:prSet/>
      <dgm:spPr/>
      <dgm:t>
        <a:bodyPr/>
        <a:lstStyle/>
        <a:p>
          <a:endParaRPr lang="it-IT"/>
        </a:p>
      </dgm:t>
    </dgm:pt>
    <dgm:pt modelId="{3B5FE0A3-776F-BE43-A75A-F74F47E2D7BB}" type="sibTrans" cxnId="{B6BA6D34-5C56-F142-BA5A-46D5FD5A634C}">
      <dgm:prSet/>
      <dgm:spPr/>
      <dgm:t>
        <a:bodyPr/>
        <a:lstStyle/>
        <a:p>
          <a:endParaRPr lang="it-IT"/>
        </a:p>
      </dgm:t>
    </dgm:pt>
    <dgm:pt modelId="{9390F300-B390-384C-9DFA-A9175AFA640A}">
      <dgm:prSet phldrT="[Testo]"/>
      <dgm:spPr/>
      <dgm:t>
        <a:bodyPr/>
        <a:lstStyle/>
        <a:p>
          <a:r>
            <a:rPr lang="it-IT" dirty="0" smtClean="0"/>
            <a:t>Diritto del commercio internazionale</a:t>
          </a:r>
          <a:endParaRPr lang="it-IT" dirty="0"/>
        </a:p>
      </dgm:t>
    </dgm:pt>
    <dgm:pt modelId="{DE955E32-DA47-D749-9D16-13B71B781161}" type="parTrans" cxnId="{27D5FADF-D006-694C-8246-0D550F3252A1}">
      <dgm:prSet/>
      <dgm:spPr/>
      <dgm:t>
        <a:bodyPr/>
        <a:lstStyle/>
        <a:p>
          <a:endParaRPr lang="it-IT"/>
        </a:p>
      </dgm:t>
    </dgm:pt>
    <dgm:pt modelId="{C499E591-7544-BF4C-AD2C-FF9984C4B867}" type="sibTrans" cxnId="{27D5FADF-D006-694C-8246-0D550F3252A1}">
      <dgm:prSet/>
      <dgm:spPr/>
      <dgm:t>
        <a:bodyPr/>
        <a:lstStyle/>
        <a:p>
          <a:endParaRPr lang="it-IT"/>
        </a:p>
      </dgm:t>
    </dgm:pt>
    <dgm:pt modelId="{E69B006F-7EAA-AE4A-B1B4-EF6E2D18BF12}">
      <dgm:prSet phldrT="[Testo]"/>
      <dgm:spPr/>
      <dgm:t>
        <a:bodyPr/>
        <a:lstStyle/>
        <a:p>
          <a:r>
            <a:rPr lang="it-IT" dirty="0" smtClean="0"/>
            <a:t>Diritti umani</a:t>
          </a:r>
          <a:endParaRPr lang="it-IT" dirty="0"/>
        </a:p>
      </dgm:t>
    </dgm:pt>
    <dgm:pt modelId="{12F8C9F8-A63F-7C4A-82B0-63A3BBD3C3D1}" type="parTrans" cxnId="{3B78F257-E905-4447-9725-A565F7ADCB32}">
      <dgm:prSet/>
      <dgm:spPr/>
      <dgm:t>
        <a:bodyPr/>
        <a:lstStyle/>
        <a:p>
          <a:endParaRPr lang="it-IT"/>
        </a:p>
      </dgm:t>
    </dgm:pt>
    <dgm:pt modelId="{403D717F-6712-5643-A0FE-3A82A0BC9881}" type="sibTrans" cxnId="{3B78F257-E905-4447-9725-A565F7ADCB32}">
      <dgm:prSet/>
      <dgm:spPr/>
      <dgm:t>
        <a:bodyPr/>
        <a:lstStyle/>
        <a:p>
          <a:endParaRPr lang="it-IT"/>
        </a:p>
      </dgm:t>
    </dgm:pt>
    <dgm:pt modelId="{DAFDD181-B900-5F42-8661-6A2DB2C778F7}">
      <dgm:prSet phldrT="[Testo]"/>
      <dgm:spPr/>
      <dgm:t>
        <a:bodyPr/>
        <a:lstStyle/>
        <a:p>
          <a:r>
            <a:rPr lang="it-IT" dirty="0" smtClean="0"/>
            <a:t>Diritto internazionale penale</a:t>
          </a:r>
          <a:endParaRPr lang="it-IT" dirty="0"/>
        </a:p>
      </dgm:t>
    </dgm:pt>
    <dgm:pt modelId="{88C52A35-0B15-D543-9B81-F07CF218DBF5}" type="parTrans" cxnId="{4CC297AD-15A2-CD49-9C1B-110B940EEDB2}">
      <dgm:prSet/>
      <dgm:spPr/>
      <dgm:t>
        <a:bodyPr/>
        <a:lstStyle/>
        <a:p>
          <a:endParaRPr lang="it-IT"/>
        </a:p>
      </dgm:t>
    </dgm:pt>
    <dgm:pt modelId="{F0DA4783-794A-2943-954B-AA1C9B889B2C}" type="sibTrans" cxnId="{4CC297AD-15A2-CD49-9C1B-110B940EEDB2}">
      <dgm:prSet/>
      <dgm:spPr/>
      <dgm:t>
        <a:bodyPr/>
        <a:lstStyle/>
        <a:p>
          <a:endParaRPr lang="it-IT"/>
        </a:p>
      </dgm:t>
    </dgm:pt>
    <dgm:pt modelId="{4CEB271A-4B77-6B4D-A568-E608C8C78AF5}">
      <dgm:prSet phldrT="[Testo]"/>
      <dgm:spPr/>
      <dgm:t>
        <a:bodyPr/>
        <a:lstStyle/>
        <a:p>
          <a:r>
            <a:rPr lang="it-IT" dirty="0" smtClean="0"/>
            <a:t>Diritto internazionale dell’ambiente</a:t>
          </a:r>
          <a:endParaRPr lang="it-IT" dirty="0"/>
        </a:p>
      </dgm:t>
    </dgm:pt>
    <dgm:pt modelId="{A03F2239-89BE-6C4A-AE7D-D8E9AC2568F6}" type="parTrans" cxnId="{26A3F766-2824-8D46-AF48-B4B4C254AC37}">
      <dgm:prSet/>
      <dgm:spPr/>
      <dgm:t>
        <a:bodyPr/>
        <a:lstStyle/>
        <a:p>
          <a:endParaRPr lang="it-IT"/>
        </a:p>
      </dgm:t>
    </dgm:pt>
    <dgm:pt modelId="{5FDDEB44-B71D-6A49-AB92-E9DD4DFCFC95}" type="sibTrans" cxnId="{26A3F766-2824-8D46-AF48-B4B4C254AC37}">
      <dgm:prSet/>
      <dgm:spPr/>
      <dgm:t>
        <a:bodyPr/>
        <a:lstStyle/>
        <a:p>
          <a:endParaRPr lang="it-IT"/>
        </a:p>
      </dgm:t>
    </dgm:pt>
    <dgm:pt modelId="{360E4296-C150-5F4B-8483-375E3DD4B8FF}" type="pres">
      <dgm:prSet presAssocID="{5D1E69CC-A226-B943-BF9D-2E2C7B7ACEC4}" presName="Name0" presStyleCnt="0">
        <dgm:presLayoutVars>
          <dgm:chMax val="1"/>
          <dgm:chPref val="1"/>
        </dgm:presLayoutVars>
      </dgm:prSet>
      <dgm:spPr/>
      <dgm:t>
        <a:bodyPr/>
        <a:lstStyle/>
        <a:p>
          <a:endParaRPr lang="it-IT"/>
        </a:p>
      </dgm:t>
    </dgm:pt>
    <dgm:pt modelId="{7DC5D120-E593-384E-A47B-FAF498BF1D56}" type="pres">
      <dgm:prSet presAssocID="{8A2D3FC2-41A7-7C4E-B04F-F33FE916D0D2}" presName="Parent" presStyleLbl="node0" presStyleIdx="0" presStyleCnt="1">
        <dgm:presLayoutVars>
          <dgm:chMax val="5"/>
          <dgm:chPref val="5"/>
        </dgm:presLayoutVars>
      </dgm:prSet>
      <dgm:spPr/>
      <dgm:t>
        <a:bodyPr/>
        <a:lstStyle/>
        <a:p>
          <a:endParaRPr lang="it-IT"/>
        </a:p>
      </dgm:t>
    </dgm:pt>
    <dgm:pt modelId="{393CFBE2-FBD2-FF45-88FA-926772C6CDFD}" type="pres">
      <dgm:prSet presAssocID="{8A2D3FC2-41A7-7C4E-B04F-F33FE916D0D2}" presName="Accent2" presStyleLbl="node1" presStyleIdx="0" presStyleCnt="19"/>
      <dgm:spPr/>
      <dgm:t>
        <a:bodyPr/>
        <a:lstStyle/>
        <a:p>
          <a:endParaRPr lang="it-IT"/>
        </a:p>
      </dgm:t>
    </dgm:pt>
    <dgm:pt modelId="{5934AF8E-14F4-7A45-B453-CA7E54A8084A}" type="pres">
      <dgm:prSet presAssocID="{8A2D3FC2-41A7-7C4E-B04F-F33FE916D0D2}" presName="Accent3" presStyleLbl="node1" presStyleIdx="1" presStyleCnt="19"/>
      <dgm:spPr/>
      <dgm:t>
        <a:bodyPr/>
        <a:lstStyle/>
        <a:p>
          <a:endParaRPr lang="it-IT"/>
        </a:p>
      </dgm:t>
    </dgm:pt>
    <dgm:pt modelId="{8E8EE1E5-E57C-0D42-AC2D-1AAD27A10038}" type="pres">
      <dgm:prSet presAssocID="{8A2D3FC2-41A7-7C4E-B04F-F33FE916D0D2}" presName="Accent4" presStyleLbl="node1" presStyleIdx="2" presStyleCnt="19"/>
      <dgm:spPr/>
      <dgm:t>
        <a:bodyPr/>
        <a:lstStyle/>
        <a:p>
          <a:endParaRPr lang="it-IT"/>
        </a:p>
      </dgm:t>
    </dgm:pt>
    <dgm:pt modelId="{3BCC1AAC-56EA-0549-808C-656845928AAB}" type="pres">
      <dgm:prSet presAssocID="{8A2D3FC2-41A7-7C4E-B04F-F33FE916D0D2}" presName="Accent5" presStyleLbl="node1" presStyleIdx="3" presStyleCnt="19"/>
      <dgm:spPr/>
      <dgm:t>
        <a:bodyPr/>
        <a:lstStyle/>
        <a:p>
          <a:endParaRPr lang="it-IT"/>
        </a:p>
      </dgm:t>
    </dgm:pt>
    <dgm:pt modelId="{D61FBF3F-376E-7B4F-80EC-B2D4496DAE50}" type="pres">
      <dgm:prSet presAssocID="{8A2D3FC2-41A7-7C4E-B04F-F33FE916D0D2}" presName="Accent6" presStyleLbl="node1" presStyleIdx="4" presStyleCnt="19"/>
      <dgm:spPr/>
      <dgm:t>
        <a:bodyPr/>
        <a:lstStyle/>
        <a:p>
          <a:endParaRPr lang="it-IT"/>
        </a:p>
      </dgm:t>
    </dgm:pt>
    <dgm:pt modelId="{35C7A569-EAC2-6942-A460-ACD98671AF56}" type="pres">
      <dgm:prSet presAssocID="{89A6A093-107C-6C46-AC96-2E75603C0F2C}" presName="Child1" presStyleLbl="node1" presStyleIdx="5" presStyleCnt="19">
        <dgm:presLayoutVars>
          <dgm:chMax val="0"/>
          <dgm:chPref val="0"/>
        </dgm:presLayoutVars>
      </dgm:prSet>
      <dgm:spPr/>
      <dgm:t>
        <a:bodyPr/>
        <a:lstStyle/>
        <a:p>
          <a:endParaRPr lang="it-IT"/>
        </a:p>
      </dgm:t>
    </dgm:pt>
    <dgm:pt modelId="{BB3C3C02-662E-554A-B60C-067B9FB34D3D}" type="pres">
      <dgm:prSet presAssocID="{89A6A093-107C-6C46-AC96-2E75603C0F2C}" presName="Accent7" presStyleCnt="0"/>
      <dgm:spPr/>
      <dgm:t>
        <a:bodyPr/>
        <a:lstStyle/>
        <a:p>
          <a:endParaRPr lang="it-IT"/>
        </a:p>
      </dgm:t>
    </dgm:pt>
    <dgm:pt modelId="{D86FBA01-2A72-304B-AB06-55399B57CC9F}" type="pres">
      <dgm:prSet presAssocID="{89A6A093-107C-6C46-AC96-2E75603C0F2C}" presName="AccentHold1" presStyleLbl="node1" presStyleIdx="6" presStyleCnt="19"/>
      <dgm:spPr/>
      <dgm:t>
        <a:bodyPr/>
        <a:lstStyle/>
        <a:p>
          <a:endParaRPr lang="it-IT"/>
        </a:p>
      </dgm:t>
    </dgm:pt>
    <dgm:pt modelId="{FFCC4DA2-E71D-EC42-8AE6-C7ACD4F884BC}" type="pres">
      <dgm:prSet presAssocID="{89A6A093-107C-6C46-AC96-2E75603C0F2C}" presName="Accent8" presStyleCnt="0"/>
      <dgm:spPr/>
      <dgm:t>
        <a:bodyPr/>
        <a:lstStyle/>
        <a:p>
          <a:endParaRPr lang="it-IT"/>
        </a:p>
      </dgm:t>
    </dgm:pt>
    <dgm:pt modelId="{19A0ACF0-2BB4-0F43-AFEA-E7C5DF24B155}" type="pres">
      <dgm:prSet presAssocID="{89A6A093-107C-6C46-AC96-2E75603C0F2C}" presName="AccentHold2" presStyleLbl="node1" presStyleIdx="7" presStyleCnt="19"/>
      <dgm:spPr/>
      <dgm:t>
        <a:bodyPr/>
        <a:lstStyle/>
        <a:p>
          <a:endParaRPr lang="it-IT"/>
        </a:p>
      </dgm:t>
    </dgm:pt>
    <dgm:pt modelId="{3ECA4C3E-C2EB-F34E-A6FB-2DC8934B639B}" type="pres">
      <dgm:prSet presAssocID="{9390F300-B390-384C-9DFA-A9175AFA640A}" presName="Child2" presStyleLbl="node1" presStyleIdx="8" presStyleCnt="19">
        <dgm:presLayoutVars>
          <dgm:chMax val="0"/>
          <dgm:chPref val="0"/>
        </dgm:presLayoutVars>
      </dgm:prSet>
      <dgm:spPr/>
      <dgm:t>
        <a:bodyPr/>
        <a:lstStyle/>
        <a:p>
          <a:endParaRPr lang="it-IT"/>
        </a:p>
      </dgm:t>
    </dgm:pt>
    <dgm:pt modelId="{4DBA3DDD-C290-E649-B8E2-CF276395910B}" type="pres">
      <dgm:prSet presAssocID="{9390F300-B390-384C-9DFA-A9175AFA640A}" presName="Accent9" presStyleCnt="0"/>
      <dgm:spPr/>
      <dgm:t>
        <a:bodyPr/>
        <a:lstStyle/>
        <a:p>
          <a:endParaRPr lang="it-IT"/>
        </a:p>
      </dgm:t>
    </dgm:pt>
    <dgm:pt modelId="{81436EFF-B742-8444-9867-9A881984A2AE}" type="pres">
      <dgm:prSet presAssocID="{9390F300-B390-384C-9DFA-A9175AFA640A}" presName="AccentHold1" presStyleLbl="node1" presStyleIdx="9" presStyleCnt="19"/>
      <dgm:spPr/>
      <dgm:t>
        <a:bodyPr/>
        <a:lstStyle/>
        <a:p>
          <a:endParaRPr lang="it-IT"/>
        </a:p>
      </dgm:t>
    </dgm:pt>
    <dgm:pt modelId="{C469C814-D5EE-D149-8256-E8780455E145}" type="pres">
      <dgm:prSet presAssocID="{9390F300-B390-384C-9DFA-A9175AFA640A}" presName="Accent10" presStyleCnt="0"/>
      <dgm:spPr/>
      <dgm:t>
        <a:bodyPr/>
        <a:lstStyle/>
        <a:p>
          <a:endParaRPr lang="it-IT"/>
        </a:p>
      </dgm:t>
    </dgm:pt>
    <dgm:pt modelId="{16E13645-7FFF-544F-8FE9-DA1DF6C5A2D9}" type="pres">
      <dgm:prSet presAssocID="{9390F300-B390-384C-9DFA-A9175AFA640A}" presName="AccentHold2" presStyleLbl="node1" presStyleIdx="10" presStyleCnt="19"/>
      <dgm:spPr/>
      <dgm:t>
        <a:bodyPr/>
        <a:lstStyle/>
        <a:p>
          <a:endParaRPr lang="it-IT"/>
        </a:p>
      </dgm:t>
    </dgm:pt>
    <dgm:pt modelId="{2B7E147B-2E81-D647-BB23-9933C33D0748}" type="pres">
      <dgm:prSet presAssocID="{9390F300-B390-384C-9DFA-A9175AFA640A}" presName="Accent11" presStyleCnt="0"/>
      <dgm:spPr/>
      <dgm:t>
        <a:bodyPr/>
        <a:lstStyle/>
        <a:p>
          <a:endParaRPr lang="it-IT"/>
        </a:p>
      </dgm:t>
    </dgm:pt>
    <dgm:pt modelId="{F6DC87F7-C8C5-B349-B8B2-C8686B549D84}" type="pres">
      <dgm:prSet presAssocID="{9390F300-B390-384C-9DFA-A9175AFA640A}" presName="AccentHold3" presStyleLbl="node1" presStyleIdx="11" presStyleCnt="19"/>
      <dgm:spPr/>
      <dgm:t>
        <a:bodyPr/>
        <a:lstStyle/>
        <a:p>
          <a:endParaRPr lang="it-IT"/>
        </a:p>
      </dgm:t>
    </dgm:pt>
    <dgm:pt modelId="{26C5E987-A4B3-4849-BBF0-3587091F834C}" type="pres">
      <dgm:prSet presAssocID="{E69B006F-7EAA-AE4A-B1B4-EF6E2D18BF12}" presName="Child3" presStyleLbl="node1" presStyleIdx="12" presStyleCnt="19">
        <dgm:presLayoutVars>
          <dgm:chMax val="0"/>
          <dgm:chPref val="0"/>
        </dgm:presLayoutVars>
      </dgm:prSet>
      <dgm:spPr/>
      <dgm:t>
        <a:bodyPr/>
        <a:lstStyle/>
        <a:p>
          <a:endParaRPr lang="it-IT"/>
        </a:p>
      </dgm:t>
    </dgm:pt>
    <dgm:pt modelId="{4EE30736-79B9-6640-8514-5D8F3ED3733F}" type="pres">
      <dgm:prSet presAssocID="{E69B006F-7EAA-AE4A-B1B4-EF6E2D18BF12}" presName="Accent12" presStyleCnt="0"/>
      <dgm:spPr/>
      <dgm:t>
        <a:bodyPr/>
        <a:lstStyle/>
        <a:p>
          <a:endParaRPr lang="it-IT"/>
        </a:p>
      </dgm:t>
    </dgm:pt>
    <dgm:pt modelId="{6E9404E7-185C-9747-B45F-F635EBAA37BB}" type="pres">
      <dgm:prSet presAssocID="{E69B006F-7EAA-AE4A-B1B4-EF6E2D18BF12}" presName="AccentHold1" presStyleLbl="node1" presStyleIdx="13" presStyleCnt="19"/>
      <dgm:spPr/>
      <dgm:t>
        <a:bodyPr/>
        <a:lstStyle/>
        <a:p>
          <a:endParaRPr lang="it-IT"/>
        </a:p>
      </dgm:t>
    </dgm:pt>
    <dgm:pt modelId="{5CF376AC-E5C9-E348-BF0F-50BB18B21DA3}" type="pres">
      <dgm:prSet presAssocID="{DAFDD181-B900-5F42-8661-6A2DB2C778F7}" presName="Child4" presStyleLbl="node1" presStyleIdx="14" presStyleCnt="19">
        <dgm:presLayoutVars>
          <dgm:chMax val="0"/>
          <dgm:chPref val="0"/>
        </dgm:presLayoutVars>
      </dgm:prSet>
      <dgm:spPr/>
      <dgm:t>
        <a:bodyPr/>
        <a:lstStyle/>
        <a:p>
          <a:endParaRPr lang="it-IT"/>
        </a:p>
      </dgm:t>
    </dgm:pt>
    <dgm:pt modelId="{D0AAA39A-FEFD-AB47-9B66-DEED3D3CBD63}" type="pres">
      <dgm:prSet presAssocID="{DAFDD181-B900-5F42-8661-6A2DB2C778F7}" presName="Accent13" presStyleCnt="0"/>
      <dgm:spPr/>
      <dgm:t>
        <a:bodyPr/>
        <a:lstStyle/>
        <a:p>
          <a:endParaRPr lang="it-IT"/>
        </a:p>
      </dgm:t>
    </dgm:pt>
    <dgm:pt modelId="{30706D44-BFD6-7840-B158-893C0DC5DA64}" type="pres">
      <dgm:prSet presAssocID="{DAFDD181-B900-5F42-8661-6A2DB2C778F7}" presName="AccentHold1" presStyleLbl="node1" presStyleIdx="15" presStyleCnt="19"/>
      <dgm:spPr/>
      <dgm:t>
        <a:bodyPr/>
        <a:lstStyle/>
        <a:p>
          <a:endParaRPr lang="it-IT"/>
        </a:p>
      </dgm:t>
    </dgm:pt>
    <dgm:pt modelId="{5471A57E-A97F-534C-9FA5-2D304F7B18BD}" type="pres">
      <dgm:prSet presAssocID="{4CEB271A-4B77-6B4D-A568-E608C8C78AF5}" presName="Child5" presStyleLbl="node1" presStyleIdx="16" presStyleCnt="19">
        <dgm:presLayoutVars>
          <dgm:chMax val="0"/>
          <dgm:chPref val="0"/>
        </dgm:presLayoutVars>
      </dgm:prSet>
      <dgm:spPr/>
      <dgm:t>
        <a:bodyPr/>
        <a:lstStyle/>
        <a:p>
          <a:endParaRPr lang="it-IT"/>
        </a:p>
      </dgm:t>
    </dgm:pt>
    <dgm:pt modelId="{8CC1B5A5-2425-234D-AB98-AD1D32209EC4}" type="pres">
      <dgm:prSet presAssocID="{4CEB271A-4B77-6B4D-A568-E608C8C78AF5}" presName="Accent15" presStyleCnt="0"/>
      <dgm:spPr/>
      <dgm:t>
        <a:bodyPr/>
        <a:lstStyle/>
        <a:p>
          <a:endParaRPr lang="it-IT"/>
        </a:p>
      </dgm:t>
    </dgm:pt>
    <dgm:pt modelId="{8B947D97-0322-064E-A15F-07996C2F8468}" type="pres">
      <dgm:prSet presAssocID="{4CEB271A-4B77-6B4D-A568-E608C8C78AF5}" presName="AccentHold2" presStyleLbl="node1" presStyleIdx="17" presStyleCnt="19"/>
      <dgm:spPr/>
      <dgm:t>
        <a:bodyPr/>
        <a:lstStyle/>
        <a:p>
          <a:endParaRPr lang="it-IT"/>
        </a:p>
      </dgm:t>
    </dgm:pt>
    <dgm:pt modelId="{03FB51BC-5F8E-8945-B458-0421056D0E35}" type="pres">
      <dgm:prSet presAssocID="{4CEB271A-4B77-6B4D-A568-E608C8C78AF5}" presName="Accent16" presStyleCnt="0"/>
      <dgm:spPr/>
      <dgm:t>
        <a:bodyPr/>
        <a:lstStyle/>
        <a:p>
          <a:endParaRPr lang="it-IT"/>
        </a:p>
      </dgm:t>
    </dgm:pt>
    <dgm:pt modelId="{A2B2096D-414D-4D45-A34C-5ED0E3615161}" type="pres">
      <dgm:prSet presAssocID="{4CEB271A-4B77-6B4D-A568-E608C8C78AF5}" presName="AccentHold3" presStyleLbl="node1" presStyleIdx="18" presStyleCnt="19"/>
      <dgm:spPr/>
      <dgm:t>
        <a:bodyPr/>
        <a:lstStyle/>
        <a:p>
          <a:endParaRPr lang="it-IT"/>
        </a:p>
      </dgm:t>
    </dgm:pt>
  </dgm:ptLst>
  <dgm:cxnLst>
    <dgm:cxn modelId="{D6A94565-4890-9D48-97D3-421860CFF64E}" type="presOf" srcId="{9390F300-B390-384C-9DFA-A9175AFA640A}" destId="{3ECA4C3E-C2EB-F34E-A6FB-2DC8934B639B}" srcOrd="0" destOrd="0" presId="urn:microsoft.com/office/officeart/2009/3/layout/CircleRelationship"/>
    <dgm:cxn modelId="{27D5FADF-D006-694C-8246-0D550F3252A1}" srcId="{8A2D3FC2-41A7-7C4E-B04F-F33FE916D0D2}" destId="{9390F300-B390-384C-9DFA-A9175AFA640A}" srcOrd="1" destOrd="0" parTransId="{DE955E32-DA47-D749-9D16-13B71B781161}" sibTransId="{C499E591-7544-BF4C-AD2C-FF9984C4B867}"/>
    <dgm:cxn modelId="{16A24A19-2649-5E4C-BC39-AD93D11A4415}" srcId="{5D1E69CC-A226-B943-BF9D-2E2C7B7ACEC4}" destId="{8A2D3FC2-41A7-7C4E-B04F-F33FE916D0D2}" srcOrd="0" destOrd="0" parTransId="{3C36D8A9-623B-E243-8682-18AD91E63F9F}" sibTransId="{2D6594CD-C786-1E4F-BFB3-9AA3FABAFA68}"/>
    <dgm:cxn modelId="{8C5450B0-9C55-C640-87C9-A900D7528EBC}" type="presOf" srcId="{8A2D3FC2-41A7-7C4E-B04F-F33FE916D0D2}" destId="{7DC5D120-E593-384E-A47B-FAF498BF1D56}" srcOrd="0" destOrd="0" presId="urn:microsoft.com/office/officeart/2009/3/layout/CircleRelationship"/>
    <dgm:cxn modelId="{72E69402-58D3-6144-827D-7A53C4E4C16B}" type="presOf" srcId="{E69B006F-7EAA-AE4A-B1B4-EF6E2D18BF12}" destId="{26C5E987-A4B3-4849-BBF0-3587091F834C}" srcOrd="0" destOrd="0" presId="urn:microsoft.com/office/officeart/2009/3/layout/CircleRelationship"/>
    <dgm:cxn modelId="{CF7592A8-C9AC-4343-960D-BDE71A399217}" type="presOf" srcId="{4CEB271A-4B77-6B4D-A568-E608C8C78AF5}" destId="{5471A57E-A97F-534C-9FA5-2D304F7B18BD}" srcOrd="0" destOrd="0" presId="urn:microsoft.com/office/officeart/2009/3/layout/CircleRelationship"/>
    <dgm:cxn modelId="{B6BA6D34-5C56-F142-BA5A-46D5FD5A634C}" srcId="{8A2D3FC2-41A7-7C4E-B04F-F33FE916D0D2}" destId="{89A6A093-107C-6C46-AC96-2E75603C0F2C}" srcOrd="0" destOrd="0" parTransId="{B40FCEEB-85D1-0D46-8474-5FD3032F57A3}" sibTransId="{3B5FE0A3-776F-BE43-A75A-F74F47E2D7BB}"/>
    <dgm:cxn modelId="{2DE29073-1C8C-D34B-845D-37CA3341DDCA}" type="presOf" srcId="{5D1E69CC-A226-B943-BF9D-2E2C7B7ACEC4}" destId="{360E4296-C150-5F4B-8483-375E3DD4B8FF}" srcOrd="0" destOrd="0" presId="urn:microsoft.com/office/officeart/2009/3/layout/CircleRelationship"/>
    <dgm:cxn modelId="{001DB23A-BEEC-A24E-A127-9CB4FABC0246}" type="presOf" srcId="{89A6A093-107C-6C46-AC96-2E75603C0F2C}" destId="{35C7A569-EAC2-6942-A460-ACD98671AF56}" srcOrd="0" destOrd="0" presId="urn:microsoft.com/office/officeart/2009/3/layout/CircleRelationship"/>
    <dgm:cxn modelId="{4CC297AD-15A2-CD49-9C1B-110B940EEDB2}" srcId="{8A2D3FC2-41A7-7C4E-B04F-F33FE916D0D2}" destId="{DAFDD181-B900-5F42-8661-6A2DB2C778F7}" srcOrd="3" destOrd="0" parTransId="{88C52A35-0B15-D543-9B81-F07CF218DBF5}" sibTransId="{F0DA4783-794A-2943-954B-AA1C9B889B2C}"/>
    <dgm:cxn modelId="{3760F066-2EEF-FF43-9F52-F86C1085CB7E}" type="presOf" srcId="{DAFDD181-B900-5F42-8661-6A2DB2C778F7}" destId="{5CF376AC-E5C9-E348-BF0F-50BB18B21DA3}" srcOrd="0" destOrd="0" presId="urn:microsoft.com/office/officeart/2009/3/layout/CircleRelationship"/>
    <dgm:cxn modelId="{3B78F257-E905-4447-9725-A565F7ADCB32}" srcId="{8A2D3FC2-41A7-7C4E-B04F-F33FE916D0D2}" destId="{E69B006F-7EAA-AE4A-B1B4-EF6E2D18BF12}" srcOrd="2" destOrd="0" parTransId="{12F8C9F8-A63F-7C4A-82B0-63A3BBD3C3D1}" sibTransId="{403D717F-6712-5643-A0FE-3A82A0BC9881}"/>
    <dgm:cxn modelId="{26A3F766-2824-8D46-AF48-B4B4C254AC37}" srcId="{8A2D3FC2-41A7-7C4E-B04F-F33FE916D0D2}" destId="{4CEB271A-4B77-6B4D-A568-E608C8C78AF5}" srcOrd="4" destOrd="0" parTransId="{A03F2239-89BE-6C4A-AE7D-D8E9AC2568F6}" sibTransId="{5FDDEB44-B71D-6A49-AB92-E9DD4DFCFC95}"/>
    <dgm:cxn modelId="{398E6118-CCD4-0143-BFB0-C2C8DA5B57A1}" type="presParOf" srcId="{360E4296-C150-5F4B-8483-375E3DD4B8FF}" destId="{7DC5D120-E593-384E-A47B-FAF498BF1D56}" srcOrd="0" destOrd="0" presId="urn:microsoft.com/office/officeart/2009/3/layout/CircleRelationship"/>
    <dgm:cxn modelId="{FF5BA464-A807-DB43-B69D-699FB8B8B2D2}" type="presParOf" srcId="{360E4296-C150-5F4B-8483-375E3DD4B8FF}" destId="{393CFBE2-FBD2-FF45-88FA-926772C6CDFD}" srcOrd="1" destOrd="0" presId="urn:microsoft.com/office/officeart/2009/3/layout/CircleRelationship"/>
    <dgm:cxn modelId="{9BF29AF8-689E-3D4E-8AF3-77AF0CB8D8EF}" type="presParOf" srcId="{360E4296-C150-5F4B-8483-375E3DD4B8FF}" destId="{5934AF8E-14F4-7A45-B453-CA7E54A8084A}" srcOrd="2" destOrd="0" presId="urn:microsoft.com/office/officeart/2009/3/layout/CircleRelationship"/>
    <dgm:cxn modelId="{34CB003F-4BE6-234C-AD45-11787D7E33E2}" type="presParOf" srcId="{360E4296-C150-5F4B-8483-375E3DD4B8FF}" destId="{8E8EE1E5-E57C-0D42-AC2D-1AAD27A10038}" srcOrd="3" destOrd="0" presId="urn:microsoft.com/office/officeart/2009/3/layout/CircleRelationship"/>
    <dgm:cxn modelId="{C4D39281-BDE8-6840-A00B-8F3E27092902}" type="presParOf" srcId="{360E4296-C150-5F4B-8483-375E3DD4B8FF}" destId="{3BCC1AAC-56EA-0549-808C-656845928AAB}" srcOrd="4" destOrd="0" presId="urn:microsoft.com/office/officeart/2009/3/layout/CircleRelationship"/>
    <dgm:cxn modelId="{67B46B0E-5B2D-904C-BEC9-D181D37FEEFE}" type="presParOf" srcId="{360E4296-C150-5F4B-8483-375E3DD4B8FF}" destId="{D61FBF3F-376E-7B4F-80EC-B2D4496DAE50}" srcOrd="5" destOrd="0" presId="urn:microsoft.com/office/officeart/2009/3/layout/CircleRelationship"/>
    <dgm:cxn modelId="{CA06BEE8-33E6-C446-A214-51D8344D368C}" type="presParOf" srcId="{360E4296-C150-5F4B-8483-375E3DD4B8FF}" destId="{35C7A569-EAC2-6942-A460-ACD98671AF56}" srcOrd="6" destOrd="0" presId="urn:microsoft.com/office/officeart/2009/3/layout/CircleRelationship"/>
    <dgm:cxn modelId="{AB6339E3-0D89-874F-84A5-4F188BFBDE8A}" type="presParOf" srcId="{360E4296-C150-5F4B-8483-375E3DD4B8FF}" destId="{BB3C3C02-662E-554A-B60C-067B9FB34D3D}" srcOrd="7" destOrd="0" presId="urn:microsoft.com/office/officeart/2009/3/layout/CircleRelationship"/>
    <dgm:cxn modelId="{903D9532-54A3-4049-972F-C62B24C0AE17}" type="presParOf" srcId="{BB3C3C02-662E-554A-B60C-067B9FB34D3D}" destId="{D86FBA01-2A72-304B-AB06-55399B57CC9F}" srcOrd="0" destOrd="0" presId="urn:microsoft.com/office/officeart/2009/3/layout/CircleRelationship"/>
    <dgm:cxn modelId="{3D8A9573-3385-BA4E-A6A9-30B8BB6F7044}" type="presParOf" srcId="{360E4296-C150-5F4B-8483-375E3DD4B8FF}" destId="{FFCC4DA2-E71D-EC42-8AE6-C7ACD4F884BC}" srcOrd="8" destOrd="0" presId="urn:microsoft.com/office/officeart/2009/3/layout/CircleRelationship"/>
    <dgm:cxn modelId="{5A2AE578-7B6C-F843-8D4F-E2A5AB443ECE}" type="presParOf" srcId="{FFCC4DA2-E71D-EC42-8AE6-C7ACD4F884BC}" destId="{19A0ACF0-2BB4-0F43-AFEA-E7C5DF24B155}" srcOrd="0" destOrd="0" presId="urn:microsoft.com/office/officeart/2009/3/layout/CircleRelationship"/>
    <dgm:cxn modelId="{C36FA517-2E98-C545-91DA-F8DCD4439CED}" type="presParOf" srcId="{360E4296-C150-5F4B-8483-375E3DD4B8FF}" destId="{3ECA4C3E-C2EB-F34E-A6FB-2DC8934B639B}" srcOrd="9" destOrd="0" presId="urn:microsoft.com/office/officeart/2009/3/layout/CircleRelationship"/>
    <dgm:cxn modelId="{7D21A53B-15CB-1845-91E8-3AFF9B2ECC0D}" type="presParOf" srcId="{360E4296-C150-5F4B-8483-375E3DD4B8FF}" destId="{4DBA3DDD-C290-E649-B8E2-CF276395910B}" srcOrd="10" destOrd="0" presId="urn:microsoft.com/office/officeart/2009/3/layout/CircleRelationship"/>
    <dgm:cxn modelId="{653A33F0-8CD0-9A4D-B763-F924C3BF49E4}" type="presParOf" srcId="{4DBA3DDD-C290-E649-B8E2-CF276395910B}" destId="{81436EFF-B742-8444-9867-9A881984A2AE}" srcOrd="0" destOrd="0" presId="urn:microsoft.com/office/officeart/2009/3/layout/CircleRelationship"/>
    <dgm:cxn modelId="{FB64AAFE-4475-A441-9240-9CD731FF0A40}" type="presParOf" srcId="{360E4296-C150-5F4B-8483-375E3DD4B8FF}" destId="{C469C814-D5EE-D149-8256-E8780455E145}" srcOrd="11" destOrd="0" presId="urn:microsoft.com/office/officeart/2009/3/layout/CircleRelationship"/>
    <dgm:cxn modelId="{23B579D1-98CE-9A4C-BF74-E41E71DBBB58}" type="presParOf" srcId="{C469C814-D5EE-D149-8256-E8780455E145}" destId="{16E13645-7FFF-544F-8FE9-DA1DF6C5A2D9}" srcOrd="0" destOrd="0" presId="urn:microsoft.com/office/officeart/2009/3/layout/CircleRelationship"/>
    <dgm:cxn modelId="{7A86B72F-D27B-2A41-9F3A-947C39547E64}" type="presParOf" srcId="{360E4296-C150-5F4B-8483-375E3DD4B8FF}" destId="{2B7E147B-2E81-D647-BB23-9933C33D0748}" srcOrd="12" destOrd="0" presId="urn:microsoft.com/office/officeart/2009/3/layout/CircleRelationship"/>
    <dgm:cxn modelId="{D59C1D78-BBA8-864E-BB4D-6FD5EEC91A07}" type="presParOf" srcId="{2B7E147B-2E81-D647-BB23-9933C33D0748}" destId="{F6DC87F7-C8C5-B349-B8B2-C8686B549D84}" srcOrd="0" destOrd="0" presId="urn:microsoft.com/office/officeart/2009/3/layout/CircleRelationship"/>
    <dgm:cxn modelId="{1B6B86EE-AE56-B24B-8861-C08AE9430947}" type="presParOf" srcId="{360E4296-C150-5F4B-8483-375E3DD4B8FF}" destId="{26C5E987-A4B3-4849-BBF0-3587091F834C}" srcOrd="13" destOrd="0" presId="urn:microsoft.com/office/officeart/2009/3/layout/CircleRelationship"/>
    <dgm:cxn modelId="{F12F9A98-67B9-754B-A1A2-93A1B3D23D4B}" type="presParOf" srcId="{360E4296-C150-5F4B-8483-375E3DD4B8FF}" destId="{4EE30736-79B9-6640-8514-5D8F3ED3733F}" srcOrd="14" destOrd="0" presId="urn:microsoft.com/office/officeart/2009/3/layout/CircleRelationship"/>
    <dgm:cxn modelId="{A375F33A-BA4A-824B-A698-65469082377C}" type="presParOf" srcId="{4EE30736-79B9-6640-8514-5D8F3ED3733F}" destId="{6E9404E7-185C-9747-B45F-F635EBAA37BB}" srcOrd="0" destOrd="0" presId="urn:microsoft.com/office/officeart/2009/3/layout/CircleRelationship"/>
    <dgm:cxn modelId="{B8664636-C49F-5D40-A64C-6F7019E56E5F}" type="presParOf" srcId="{360E4296-C150-5F4B-8483-375E3DD4B8FF}" destId="{5CF376AC-E5C9-E348-BF0F-50BB18B21DA3}" srcOrd="15" destOrd="0" presId="urn:microsoft.com/office/officeart/2009/3/layout/CircleRelationship"/>
    <dgm:cxn modelId="{29CCD807-ACDF-5D48-8E22-12F2B553DB9B}" type="presParOf" srcId="{360E4296-C150-5F4B-8483-375E3DD4B8FF}" destId="{D0AAA39A-FEFD-AB47-9B66-DEED3D3CBD63}" srcOrd="16" destOrd="0" presId="urn:microsoft.com/office/officeart/2009/3/layout/CircleRelationship"/>
    <dgm:cxn modelId="{86DE2145-FEFE-F346-B401-3E1CA3921304}" type="presParOf" srcId="{D0AAA39A-FEFD-AB47-9B66-DEED3D3CBD63}" destId="{30706D44-BFD6-7840-B158-893C0DC5DA64}" srcOrd="0" destOrd="0" presId="urn:microsoft.com/office/officeart/2009/3/layout/CircleRelationship"/>
    <dgm:cxn modelId="{59DC59B8-8901-5140-AF2D-100B84EC847F}" type="presParOf" srcId="{360E4296-C150-5F4B-8483-375E3DD4B8FF}" destId="{5471A57E-A97F-534C-9FA5-2D304F7B18BD}" srcOrd="17" destOrd="0" presId="urn:microsoft.com/office/officeart/2009/3/layout/CircleRelationship"/>
    <dgm:cxn modelId="{5EC63115-D149-5140-AC11-E87087D25E86}" type="presParOf" srcId="{360E4296-C150-5F4B-8483-375E3DD4B8FF}" destId="{8CC1B5A5-2425-234D-AB98-AD1D32209EC4}" srcOrd="18" destOrd="0" presId="urn:microsoft.com/office/officeart/2009/3/layout/CircleRelationship"/>
    <dgm:cxn modelId="{84A2BC68-B6CE-BD43-8A04-5A8F75675EBC}" type="presParOf" srcId="{8CC1B5A5-2425-234D-AB98-AD1D32209EC4}" destId="{8B947D97-0322-064E-A15F-07996C2F8468}" srcOrd="0" destOrd="0" presId="urn:microsoft.com/office/officeart/2009/3/layout/CircleRelationship"/>
    <dgm:cxn modelId="{AE012B88-7A61-7B48-A11A-CE10E17F3ADF}" type="presParOf" srcId="{360E4296-C150-5F4B-8483-375E3DD4B8FF}" destId="{03FB51BC-5F8E-8945-B458-0421056D0E35}" srcOrd="19" destOrd="0" presId="urn:microsoft.com/office/officeart/2009/3/layout/CircleRelationship"/>
    <dgm:cxn modelId="{537E4C04-BC6B-084D-BA67-2A661FD9A96B}" type="presParOf" srcId="{03FB51BC-5F8E-8945-B458-0421056D0E35}" destId="{A2B2096D-414D-4D45-A34C-5ED0E3615161}" srcOrd="0" destOrd="0" presId="urn:microsoft.com/office/officeart/2009/3/layout/CircleRelationship"/>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5F7ADFBC-46BA-454B-8271-37EA05594427}" type="doc">
      <dgm:prSet loTypeId="urn:microsoft.com/office/officeart/2005/8/layout/hierarchy1" loCatId="hierarchy" qsTypeId="urn:microsoft.com/office/officeart/2005/8/quickstyle/simple4" qsCatId="simple" csTypeId="urn:microsoft.com/office/officeart/2005/8/colors/colorful2" csCatId="colorful" phldr="1"/>
      <dgm:spPr/>
      <dgm:t>
        <a:bodyPr/>
        <a:lstStyle/>
        <a:p>
          <a:endParaRPr lang="it-IT"/>
        </a:p>
      </dgm:t>
    </dgm:pt>
    <dgm:pt modelId="{C33FE68A-3812-1A42-ABC6-DD9FB874C27E}">
      <dgm:prSet>
        <dgm:style>
          <a:lnRef idx="1">
            <a:schemeClr val="accent1"/>
          </a:lnRef>
          <a:fillRef idx="2">
            <a:schemeClr val="accent1"/>
          </a:fillRef>
          <a:effectRef idx="1">
            <a:schemeClr val="accent1"/>
          </a:effectRef>
          <a:fontRef idx="minor">
            <a:schemeClr val="dk1"/>
          </a:fontRef>
        </dgm:style>
      </dgm:prSet>
      <dgm:spPr/>
      <dgm:t>
        <a:bodyPr/>
        <a:lstStyle/>
        <a:p>
          <a:pPr rtl="0"/>
          <a:r>
            <a:rPr lang="it-IT" dirty="0" smtClean="0"/>
            <a:t>DIRITTO INTERNAZIONALE </a:t>
          </a:r>
          <a:endParaRPr lang="it-IT" dirty="0"/>
        </a:p>
      </dgm:t>
    </dgm:pt>
    <dgm:pt modelId="{C8CFD7DA-F498-FF41-B800-E545730D69A2}" type="parTrans" cxnId="{A67DF316-5ECC-B14A-8926-E5C12D06C065}">
      <dgm:prSet/>
      <dgm:spPr/>
      <dgm:t>
        <a:bodyPr/>
        <a:lstStyle/>
        <a:p>
          <a:endParaRPr lang="it-IT"/>
        </a:p>
      </dgm:t>
    </dgm:pt>
    <dgm:pt modelId="{45E73DB6-9B96-E94A-A03C-F9C1819DE02F}" type="sibTrans" cxnId="{A67DF316-5ECC-B14A-8926-E5C12D06C065}">
      <dgm:prSet/>
      <dgm:spPr/>
      <dgm:t>
        <a:bodyPr/>
        <a:lstStyle/>
        <a:p>
          <a:endParaRPr lang="it-IT"/>
        </a:p>
      </dgm:t>
    </dgm:pt>
    <dgm:pt modelId="{B56FEE42-A9E5-AA45-9428-3DDBE501C13D}">
      <dgm:prSet>
        <dgm:style>
          <a:lnRef idx="1">
            <a:schemeClr val="accent1"/>
          </a:lnRef>
          <a:fillRef idx="3">
            <a:schemeClr val="accent1"/>
          </a:fillRef>
          <a:effectRef idx="2">
            <a:schemeClr val="accent1"/>
          </a:effectRef>
          <a:fontRef idx="minor">
            <a:schemeClr val="lt1"/>
          </a:fontRef>
        </dgm:style>
      </dgm:prSet>
      <dgm:spPr/>
      <dgm:t>
        <a:bodyPr/>
        <a:lstStyle/>
        <a:p>
          <a:pPr rtl="0"/>
          <a:r>
            <a:rPr lang="it-IT" dirty="0" smtClean="0"/>
            <a:t>Diritto internazionale pubblico</a:t>
          </a:r>
          <a:endParaRPr lang="it-IT" dirty="0"/>
        </a:p>
      </dgm:t>
    </dgm:pt>
    <dgm:pt modelId="{76C166B0-E5EA-6647-B9C0-EDFA4735F0AF}" type="parTrans" cxnId="{64FC5BE7-CF27-284F-A07D-B62D226464FB}">
      <dgm:prSet/>
      <dgm:spPr/>
      <dgm:t>
        <a:bodyPr/>
        <a:lstStyle/>
        <a:p>
          <a:endParaRPr lang="it-IT"/>
        </a:p>
      </dgm:t>
    </dgm:pt>
    <dgm:pt modelId="{B00E4866-604A-4445-B0EC-791B17182B5A}" type="sibTrans" cxnId="{64FC5BE7-CF27-284F-A07D-B62D226464FB}">
      <dgm:prSet/>
      <dgm:spPr/>
      <dgm:t>
        <a:bodyPr/>
        <a:lstStyle/>
        <a:p>
          <a:endParaRPr lang="it-IT"/>
        </a:p>
      </dgm:t>
    </dgm:pt>
    <dgm:pt modelId="{268E2B47-225A-C941-9D79-AA5C8094BEE8}">
      <dgm:prSet>
        <dgm:style>
          <a:lnRef idx="1">
            <a:schemeClr val="accent4"/>
          </a:lnRef>
          <a:fillRef idx="3">
            <a:schemeClr val="accent4"/>
          </a:fillRef>
          <a:effectRef idx="2">
            <a:schemeClr val="accent4"/>
          </a:effectRef>
          <a:fontRef idx="minor">
            <a:schemeClr val="lt1"/>
          </a:fontRef>
        </dgm:style>
      </dgm:prSet>
      <dgm:spPr/>
      <dgm:t>
        <a:bodyPr/>
        <a:lstStyle/>
        <a:p>
          <a:pPr rtl="0"/>
          <a:r>
            <a:rPr lang="it-IT" dirty="0" smtClean="0"/>
            <a:t>Diritto internazionale privato</a:t>
          </a:r>
          <a:endParaRPr lang="it-IT" dirty="0"/>
        </a:p>
      </dgm:t>
    </dgm:pt>
    <dgm:pt modelId="{BB1502DD-122E-E748-99B7-D281FC4688DF}" type="parTrans" cxnId="{1CB2FEE8-2515-FE40-83C6-F2D2FBF8C7FA}">
      <dgm:prSet/>
      <dgm:spPr/>
      <dgm:t>
        <a:bodyPr/>
        <a:lstStyle/>
        <a:p>
          <a:endParaRPr lang="it-IT"/>
        </a:p>
      </dgm:t>
    </dgm:pt>
    <dgm:pt modelId="{1EC8D205-2188-FF44-8FD3-60DD72D02C14}" type="sibTrans" cxnId="{1CB2FEE8-2515-FE40-83C6-F2D2FBF8C7FA}">
      <dgm:prSet/>
      <dgm:spPr/>
      <dgm:t>
        <a:bodyPr/>
        <a:lstStyle/>
        <a:p>
          <a:endParaRPr lang="it-IT"/>
        </a:p>
      </dgm:t>
    </dgm:pt>
    <dgm:pt modelId="{0FD6DD02-BF55-AF45-8AB3-116ABFFA35C8}">
      <dgm:prSet>
        <dgm:style>
          <a:lnRef idx="2">
            <a:schemeClr val="accent2">
              <a:shade val="50000"/>
            </a:schemeClr>
          </a:lnRef>
          <a:fillRef idx="1">
            <a:schemeClr val="accent2"/>
          </a:fillRef>
          <a:effectRef idx="0">
            <a:schemeClr val="accent2"/>
          </a:effectRef>
          <a:fontRef idx="minor">
            <a:schemeClr val="lt1"/>
          </a:fontRef>
        </dgm:style>
      </dgm:prSet>
      <dgm:spPr/>
      <dgm:t>
        <a:bodyPr/>
        <a:lstStyle/>
        <a:p>
          <a:pPr rtl="0"/>
          <a:r>
            <a:rPr lang="it-IT" dirty="0" smtClean="0"/>
            <a:t>Diritto delle Organizzazioni internazionali</a:t>
          </a:r>
          <a:endParaRPr lang="it-IT" dirty="0"/>
        </a:p>
      </dgm:t>
    </dgm:pt>
    <dgm:pt modelId="{9610146C-BD0C-CE49-9628-532E1ABC489D}" type="parTrans" cxnId="{B74D3AC9-9CA8-384F-A395-3B2B8FB5A157}">
      <dgm:prSet/>
      <dgm:spPr/>
      <dgm:t>
        <a:bodyPr/>
        <a:lstStyle/>
        <a:p>
          <a:endParaRPr lang="it-IT"/>
        </a:p>
      </dgm:t>
    </dgm:pt>
    <dgm:pt modelId="{61ED5CFD-D07A-6E4C-AFE6-9E8DF424DD55}" type="sibTrans" cxnId="{B74D3AC9-9CA8-384F-A395-3B2B8FB5A157}">
      <dgm:prSet/>
      <dgm:spPr/>
      <dgm:t>
        <a:bodyPr/>
        <a:lstStyle/>
        <a:p>
          <a:endParaRPr lang="it-IT"/>
        </a:p>
      </dgm:t>
    </dgm:pt>
    <dgm:pt modelId="{CC5B39E7-E974-CD4A-B2CA-CB984FF0C5F1}">
      <dgm:prSet>
        <dgm:style>
          <a:lnRef idx="2">
            <a:schemeClr val="accent3">
              <a:shade val="50000"/>
            </a:schemeClr>
          </a:lnRef>
          <a:fillRef idx="1">
            <a:schemeClr val="accent3"/>
          </a:fillRef>
          <a:effectRef idx="0">
            <a:schemeClr val="accent3"/>
          </a:effectRef>
          <a:fontRef idx="minor">
            <a:schemeClr val="lt1"/>
          </a:fontRef>
        </dgm:style>
      </dgm:prSet>
      <dgm:spPr/>
      <dgm:t>
        <a:bodyPr/>
        <a:lstStyle/>
        <a:p>
          <a:pPr rtl="0"/>
          <a:r>
            <a:rPr lang="it-IT" dirty="0" smtClean="0"/>
            <a:t>Diritto dell’Unione europea</a:t>
          </a:r>
          <a:endParaRPr lang="it-IT" dirty="0"/>
        </a:p>
      </dgm:t>
    </dgm:pt>
    <dgm:pt modelId="{D9A0370A-664A-F64C-BCA6-69DACCB1544A}" type="parTrans" cxnId="{AB4A6484-AA19-5F4B-98B0-846FDB4DCE37}">
      <dgm:prSet/>
      <dgm:spPr/>
      <dgm:t>
        <a:bodyPr/>
        <a:lstStyle/>
        <a:p>
          <a:endParaRPr lang="it-IT"/>
        </a:p>
      </dgm:t>
    </dgm:pt>
    <dgm:pt modelId="{46AA7823-D8E4-D245-8E82-E01C23BFA509}" type="sibTrans" cxnId="{AB4A6484-AA19-5F4B-98B0-846FDB4DCE37}">
      <dgm:prSet/>
      <dgm:spPr/>
      <dgm:t>
        <a:bodyPr/>
        <a:lstStyle/>
        <a:p>
          <a:endParaRPr lang="it-IT"/>
        </a:p>
      </dgm:t>
    </dgm:pt>
    <dgm:pt modelId="{70B555C6-899B-604A-AA1F-83D6E478555D}" type="pres">
      <dgm:prSet presAssocID="{5F7ADFBC-46BA-454B-8271-37EA05594427}" presName="hierChild1" presStyleCnt="0">
        <dgm:presLayoutVars>
          <dgm:chPref val="1"/>
          <dgm:dir/>
          <dgm:animOne val="branch"/>
          <dgm:animLvl val="lvl"/>
          <dgm:resizeHandles/>
        </dgm:presLayoutVars>
      </dgm:prSet>
      <dgm:spPr/>
      <dgm:t>
        <a:bodyPr/>
        <a:lstStyle/>
        <a:p>
          <a:endParaRPr lang="it-IT"/>
        </a:p>
      </dgm:t>
    </dgm:pt>
    <dgm:pt modelId="{64FF3F22-CE0C-054F-8BA9-F486ACA59EE5}" type="pres">
      <dgm:prSet presAssocID="{C33FE68A-3812-1A42-ABC6-DD9FB874C27E}" presName="hierRoot1" presStyleCnt="0"/>
      <dgm:spPr/>
      <dgm:t>
        <a:bodyPr/>
        <a:lstStyle/>
        <a:p>
          <a:endParaRPr lang="it-IT"/>
        </a:p>
      </dgm:t>
    </dgm:pt>
    <dgm:pt modelId="{CAC9E65E-4346-5E4A-977B-9744D90E6DD3}" type="pres">
      <dgm:prSet presAssocID="{C33FE68A-3812-1A42-ABC6-DD9FB874C27E}" presName="composite" presStyleCnt="0"/>
      <dgm:spPr/>
      <dgm:t>
        <a:bodyPr/>
        <a:lstStyle/>
        <a:p>
          <a:endParaRPr lang="it-IT"/>
        </a:p>
      </dgm:t>
    </dgm:pt>
    <dgm:pt modelId="{35A595C0-4DAE-7D4D-A932-98EAD1AA58AC}" type="pres">
      <dgm:prSet presAssocID="{C33FE68A-3812-1A42-ABC6-DD9FB874C27E}" presName="background" presStyleLbl="node0" presStyleIdx="0" presStyleCnt="1"/>
      <dgm:spPr/>
      <dgm:t>
        <a:bodyPr/>
        <a:lstStyle/>
        <a:p>
          <a:endParaRPr lang="it-IT"/>
        </a:p>
      </dgm:t>
    </dgm:pt>
    <dgm:pt modelId="{56EF15AB-70DF-AB46-92F6-BFAD75C0E209}" type="pres">
      <dgm:prSet presAssocID="{C33FE68A-3812-1A42-ABC6-DD9FB874C27E}" presName="text" presStyleLbl="fgAcc0" presStyleIdx="0" presStyleCnt="1">
        <dgm:presLayoutVars>
          <dgm:chPref val="3"/>
        </dgm:presLayoutVars>
      </dgm:prSet>
      <dgm:spPr/>
      <dgm:t>
        <a:bodyPr/>
        <a:lstStyle/>
        <a:p>
          <a:endParaRPr lang="it-IT"/>
        </a:p>
      </dgm:t>
    </dgm:pt>
    <dgm:pt modelId="{3D0C3864-9E68-314E-8CDB-17C1245D8482}" type="pres">
      <dgm:prSet presAssocID="{C33FE68A-3812-1A42-ABC6-DD9FB874C27E}" presName="hierChild2" presStyleCnt="0"/>
      <dgm:spPr/>
      <dgm:t>
        <a:bodyPr/>
        <a:lstStyle/>
        <a:p>
          <a:endParaRPr lang="it-IT"/>
        </a:p>
      </dgm:t>
    </dgm:pt>
    <dgm:pt modelId="{A0C1A49D-29EF-CE4A-8C29-902E45BDC4F6}" type="pres">
      <dgm:prSet presAssocID="{76C166B0-E5EA-6647-B9C0-EDFA4735F0AF}" presName="Name10" presStyleLbl="parChTrans1D2" presStyleIdx="0" presStyleCnt="3"/>
      <dgm:spPr/>
      <dgm:t>
        <a:bodyPr/>
        <a:lstStyle/>
        <a:p>
          <a:endParaRPr lang="it-IT"/>
        </a:p>
      </dgm:t>
    </dgm:pt>
    <dgm:pt modelId="{4095E114-99EE-CC45-A192-0C74B9F564C5}" type="pres">
      <dgm:prSet presAssocID="{B56FEE42-A9E5-AA45-9428-3DDBE501C13D}" presName="hierRoot2" presStyleCnt="0"/>
      <dgm:spPr/>
      <dgm:t>
        <a:bodyPr/>
        <a:lstStyle/>
        <a:p>
          <a:endParaRPr lang="it-IT"/>
        </a:p>
      </dgm:t>
    </dgm:pt>
    <dgm:pt modelId="{44CBDD19-C76E-9D46-96E5-41292F93EDC9}" type="pres">
      <dgm:prSet presAssocID="{B56FEE42-A9E5-AA45-9428-3DDBE501C13D}" presName="composite2" presStyleCnt="0"/>
      <dgm:spPr/>
      <dgm:t>
        <a:bodyPr/>
        <a:lstStyle/>
        <a:p>
          <a:endParaRPr lang="it-IT"/>
        </a:p>
      </dgm:t>
    </dgm:pt>
    <dgm:pt modelId="{D86C9062-1FED-C748-B299-69E692509D4E}" type="pres">
      <dgm:prSet presAssocID="{B56FEE42-A9E5-AA45-9428-3DDBE501C13D}" presName="background2" presStyleLbl="node2" presStyleIdx="0" presStyleCnt="3"/>
      <dgm:spPr/>
      <dgm:t>
        <a:bodyPr/>
        <a:lstStyle/>
        <a:p>
          <a:endParaRPr lang="it-IT"/>
        </a:p>
      </dgm:t>
    </dgm:pt>
    <dgm:pt modelId="{095F2B3E-B4F2-0243-BE17-44B677119EA0}" type="pres">
      <dgm:prSet presAssocID="{B56FEE42-A9E5-AA45-9428-3DDBE501C13D}" presName="text2" presStyleLbl="fgAcc2" presStyleIdx="0" presStyleCnt="3">
        <dgm:presLayoutVars>
          <dgm:chPref val="3"/>
        </dgm:presLayoutVars>
      </dgm:prSet>
      <dgm:spPr/>
      <dgm:t>
        <a:bodyPr/>
        <a:lstStyle/>
        <a:p>
          <a:endParaRPr lang="it-IT"/>
        </a:p>
      </dgm:t>
    </dgm:pt>
    <dgm:pt modelId="{57CD6E76-E8C7-5A47-AF37-459DB17AD4BA}" type="pres">
      <dgm:prSet presAssocID="{B56FEE42-A9E5-AA45-9428-3DDBE501C13D}" presName="hierChild3" presStyleCnt="0"/>
      <dgm:spPr/>
      <dgm:t>
        <a:bodyPr/>
        <a:lstStyle/>
        <a:p>
          <a:endParaRPr lang="it-IT"/>
        </a:p>
      </dgm:t>
    </dgm:pt>
    <dgm:pt modelId="{520B266C-EE58-874F-8B4A-BB1874632806}" type="pres">
      <dgm:prSet presAssocID="{BB1502DD-122E-E748-99B7-D281FC4688DF}" presName="Name10" presStyleLbl="parChTrans1D2" presStyleIdx="1" presStyleCnt="3"/>
      <dgm:spPr/>
      <dgm:t>
        <a:bodyPr/>
        <a:lstStyle/>
        <a:p>
          <a:endParaRPr lang="it-IT"/>
        </a:p>
      </dgm:t>
    </dgm:pt>
    <dgm:pt modelId="{721CFBE6-F52F-7348-B388-4D727C6DC703}" type="pres">
      <dgm:prSet presAssocID="{268E2B47-225A-C941-9D79-AA5C8094BEE8}" presName="hierRoot2" presStyleCnt="0"/>
      <dgm:spPr/>
      <dgm:t>
        <a:bodyPr/>
        <a:lstStyle/>
        <a:p>
          <a:endParaRPr lang="it-IT"/>
        </a:p>
      </dgm:t>
    </dgm:pt>
    <dgm:pt modelId="{7A9F93B5-19BF-0E44-955C-EEC2AE4F1686}" type="pres">
      <dgm:prSet presAssocID="{268E2B47-225A-C941-9D79-AA5C8094BEE8}" presName="composite2" presStyleCnt="0"/>
      <dgm:spPr/>
      <dgm:t>
        <a:bodyPr/>
        <a:lstStyle/>
        <a:p>
          <a:endParaRPr lang="it-IT"/>
        </a:p>
      </dgm:t>
    </dgm:pt>
    <dgm:pt modelId="{9E3C2630-6F09-CF46-B7DC-88A3DC40F65D}" type="pres">
      <dgm:prSet presAssocID="{268E2B47-225A-C941-9D79-AA5C8094BEE8}" presName="background2" presStyleLbl="node2" presStyleIdx="1" presStyleCnt="3"/>
      <dgm:spPr/>
      <dgm:t>
        <a:bodyPr/>
        <a:lstStyle/>
        <a:p>
          <a:endParaRPr lang="it-IT"/>
        </a:p>
      </dgm:t>
    </dgm:pt>
    <dgm:pt modelId="{43D0BDBD-116C-464E-901A-58F855A6DA37}" type="pres">
      <dgm:prSet presAssocID="{268E2B47-225A-C941-9D79-AA5C8094BEE8}" presName="text2" presStyleLbl="fgAcc2" presStyleIdx="1" presStyleCnt="3">
        <dgm:presLayoutVars>
          <dgm:chPref val="3"/>
        </dgm:presLayoutVars>
      </dgm:prSet>
      <dgm:spPr/>
      <dgm:t>
        <a:bodyPr/>
        <a:lstStyle/>
        <a:p>
          <a:endParaRPr lang="it-IT"/>
        </a:p>
      </dgm:t>
    </dgm:pt>
    <dgm:pt modelId="{3FC2427F-1886-9F46-808C-673533360570}" type="pres">
      <dgm:prSet presAssocID="{268E2B47-225A-C941-9D79-AA5C8094BEE8}" presName="hierChild3" presStyleCnt="0"/>
      <dgm:spPr/>
      <dgm:t>
        <a:bodyPr/>
        <a:lstStyle/>
        <a:p>
          <a:endParaRPr lang="it-IT"/>
        </a:p>
      </dgm:t>
    </dgm:pt>
    <dgm:pt modelId="{9F24198B-A8E2-E548-BD34-5C78447CEE04}" type="pres">
      <dgm:prSet presAssocID="{9610146C-BD0C-CE49-9628-532E1ABC489D}" presName="Name10" presStyleLbl="parChTrans1D2" presStyleIdx="2" presStyleCnt="3"/>
      <dgm:spPr/>
      <dgm:t>
        <a:bodyPr/>
        <a:lstStyle/>
        <a:p>
          <a:endParaRPr lang="it-IT"/>
        </a:p>
      </dgm:t>
    </dgm:pt>
    <dgm:pt modelId="{1CD5D30D-3C70-FB40-90ED-BAAF1C28B07D}" type="pres">
      <dgm:prSet presAssocID="{0FD6DD02-BF55-AF45-8AB3-116ABFFA35C8}" presName="hierRoot2" presStyleCnt="0"/>
      <dgm:spPr/>
      <dgm:t>
        <a:bodyPr/>
        <a:lstStyle/>
        <a:p>
          <a:endParaRPr lang="it-IT"/>
        </a:p>
      </dgm:t>
    </dgm:pt>
    <dgm:pt modelId="{EFB45EDB-C929-EC4D-81DE-3E8226736F75}" type="pres">
      <dgm:prSet presAssocID="{0FD6DD02-BF55-AF45-8AB3-116ABFFA35C8}" presName="composite2" presStyleCnt="0"/>
      <dgm:spPr/>
      <dgm:t>
        <a:bodyPr/>
        <a:lstStyle/>
        <a:p>
          <a:endParaRPr lang="it-IT"/>
        </a:p>
      </dgm:t>
    </dgm:pt>
    <dgm:pt modelId="{BBA134E8-E132-7048-BF94-63E7FA9209FD}" type="pres">
      <dgm:prSet presAssocID="{0FD6DD02-BF55-AF45-8AB3-116ABFFA35C8}" presName="background2" presStyleLbl="node2" presStyleIdx="2" presStyleCnt="3"/>
      <dgm:spPr/>
      <dgm:t>
        <a:bodyPr/>
        <a:lstStyle/>
        <a:p>
          <a:endParaRPr lang="it-IT"/>
        </a:p>
      </dgm:t>
    </dgm:pt>
    <dgm:pt modelId="{D2741856-3147-A54F-913C-7423AB21A766}" type="pres">
      <dgm:prSet presAssocID="{0FD6DD02-BF55-AF45-8AB3-116ABFFA35C8}" presName="text2" presStyleLbl="fgAcc2" presStyleIdx="2" presStyleCnt="3">
        <dgm:presLayoutVars>
          <dgm:chPref val="3"/>
        </dgm:presLayoutVars>
      </dgm:prSet>
      <dgm:spPr/>
      <dgm:t>
        <a:bodyPr/>
        <a:lstStyle/>
        <a:p>
          <a:endParaRPr lang="it-IT"/>
        </a:p>
      </dgm:t>
    </dgm:pt>
    <dgm:pt modelId="{6EBFF22D-8823-6344-974E-C409A27E51DA}" type="pres">
      <dgm:prSet presAssocID="{0FD6DD02-BF55-AF45-8AB3-116ABFFA35C8}" presName="hierChild3" presStyleCnt="0"/>
      <dgm:spPr/>
      <dgm:t>
        <a:bodyPr/>
        <a:lstStyle/>
        <a:p>
          <a:endParaRPr lang="it-IT"/>
        </a:p>
      </dgm:t>
    </dgm:pt>
    <dgm:pt modelId="{5D026F63-D3A8-C74B-B65C-1DEA1BEDDE82}" type="pres">
      <dgm:prSet presAssocID="{D9A0370A-664A-F64C-BCA6-69DACCB1544A}" presName="Name17" presStyleLbl="parChTrans1D3" presStyleIdx="0" presStyleCnt="1"/>
      <dgm:spPr/>
      <dgm:t>
        <a:bodyPr/>
        <a:lstStyle/>
        <a:p>
          <a:endParaRPr lang="it-IT"/>
        </a:p>
      </dgm:t>
    </dgm:pt>
    <dgm:pt modelId="{B33B5F69-F58E-8B47-A06C-C6B4F55BAD7B}" type="pres">
      <dgm:prSet presAssocID="{CC5B39E7-E974-CD4A-B2CA-CB984FF0C5F1}" presName="hierRoot3" presStyleCnt="0"/>
      <dgm:spPr/>
      <dgm:t>
        <a:bodyPr/>
        <a:lstStyle/>
        <a:p>
          <a:endParaRPr lang="it-IT"/>
        </a:p>
      </dgm:t>
    </dgm:pt>
    <dgm:pt modelId="{05C210FE-9D4A-874B-ADFC-64780B217A88}" type="pres">
      <dgm:prSet presAssocID="{CC5B39E7-E974-CD4A-B2CA-CB984FF0C5F1}" presName="composite3" presStyleCnt="0"/>
      <dgm:spPr/>
      <dgm:t>
        <a:bodyPr/>
        <a:lstStyle/>
        <a:p>
          <a:endParaRPr lang="it-IT"/>
        </a:p>
      </dgm:t>
    </dgm:pt>
    <dgm:pt modelId="{528D9BB8-6257-2140-B073-DB38EC5A713C}" type="pres">
      <dgm:prSet presAssocID="{CC5B39E7-E974-CD4A-B2CA-CB984FF0C5F1}" presName="background3" presStyleLbl="node3" presStyleIdx="0" presStyleCnt="1"/>
      <dgm:spPr/>
      <dgm:t>
        <a:bodyPr/>
        <a:lstStyle/>
        <a:p>
          <a:endParaRPr lang="it-IT"/>
        </a:p>
      </dgm:t>
    </dgm:pt>
    <dgm:pt modelId="{6CA78AA1-07A8-5E4A-82BA-5E24950275A0}" type="pres">
      <dgm:prSet presAssocID="{CC5B39E7-E974-CD4A-B2CA-CB984FF0C5F1}" presName="text3" presStyleLbl="fgAcc3" presStyleIdx="0" presStyleCnt="1">
        <dgm:presLayoutVars>
          <dgm:chPref val="3"/>
        </dgm:presLayoutVars>
      </dgm:prSet>
      <dgm:spPr/>
      <dgm:t>
        <a:bodyPr/>
        <a:lstStyle/>
        <a:p>
          <a:endParaRPr lang="it-IT"/>
        </a:p>
      </dgm:t>
    </dgm:pt>
    <dgm:pt modelId="{2F63FB21-1D21-D743-8B4D-F29EA92F7FF3}" type="pres">
      <dgm:prSet presAssocID="{CC5B39E7-E974-CD4A-B2CA-CB984FF0C5F1}" presName="hierChild4" presStyleCnt="0"/>
      <dgm:spPr/>
      <dgm:t>
        <a:bodyPr/>
        <a:lstStyle/>
        <a:p>
          <a:endParaRPr lang="it-IT"/>
        </a:p>
      </dgm:t>
    </dgm:pt>
  </dgm:ptLst>
  <dgm:cxnLst>
    <dgm:cxn modelId="{227F68E6-2141-4840-832C-43AF9304AE88}" type="presOf" srcId="{C33FE68A-3812-1A42-ABC6-DD9FB874C27E}" destId="{56EF15AB-70DF-AB46-92F6-BFAD75C0E209}" srcOrd="0" destOrd="0" presId="urn:microsoft.com/office/officeart/2005/8/layout/hierarchy1"/>
    <dgm:cxn modelId="{5A7B9184-677A-8640-8186-E1D44880F0A1}" type="presOf" srcId="{0FD6DD02-BF55-AF45-8AB3-116ABFFA35C8}" destId="{D2741856-3147-A54F-913C-7423AB21A766}" srcOrd="0" destOrd="0" presId="urn:microsoft.com/office/officeart/2005/8/layout/hierarchy1"/>
    <dgm:cxn modelId="{7B345F6D-5BFD-7443-B216-67F5AC3B22B0}" type="presOf" srcId="{76C166B0-E5EA-6647-B9C0-EDFA4735F0AF}" destId="{A0C1A49D-29EF-CE4A-8C29-902E45BDC4F6}" srcOrd="0" destOrd="0" presId="urn:microsoft.com/office/officeart/2005/8/layout/hierarchy1"/>
    <dgm:cxn modelId="{B74D3AC9-9CA8-384F-A395-3B2B8FB5A157}" srcId="{C33FE68A-3812-1A42-ABC6-DD9FB874C27E}" destId="{0FD6DD02-BF55-AF45-8AB3-116ABFFA35C8}" srcOrd="2" destOrd="0" parTransId="{9610146C-BD0C-CE49-9628-532E1ABC489D}" sibTransId="{61ED5CFD-D07A-6E4C-AFE6-9E8DF424DD55}"/>
    <dgm:cxn modelId="{F1ABCF49-B337-984E-8EFD-63EBD2BA9980}" type="presOf" srcId="{CC5B39E7-E974-CD4A-B2CA-CB984FF0C5F1}" destId="{6CA78AA1-07A8-5E4A-82BA-5E24950275A0}" srcOrd="0" destOrd="0" presId="urn:microsoft.com/office/officeart/2005/8/layout/hierarchy1"/>
    <dgm:cxn modelId="{A6DA552C-EFAC-1C48-8549-9195513FFA9C}" type="presOf" srcId="{5F7ADFBC-46BA-454B-8271-37EA05594427}" destId="{70B555C6-899B-604A-AA1F-83D6E478555D}" srcOrd="0" destOrd="0" presId="urn:microsoft.com/office/officeart/2005/8/layout/hierarchy1"/>
    <dgm:cxn modelId="{AB4A6484-AA19-5F4B-98B0-846FDB4DCE37}" srcId="{0FD6DD02-BF55-AF45-8AB3-116ABFFA35C8}" destId="{CC5B39E7-E974-CD4A-B2CA-CB984FF0C5F1}" srcOrd="0" destOrd="0" parTransId="{D9A0370A-664A-F64C-BCA6-69DACCB1544A}" sibTransId="{46AA7823-D8E4-D245-8E82-E01C23BFA509}"/>
    <dgm:cxn modelId="{E75E5D5B-8075-C649-802F-7A4D4FB0C90D}" type="presOf" srcId="{9610146C-BD0C-CE49-9628-532E1ABC489D}" destId="{9F24198B-A8E2-E548-BD34-5C78447CEE04}" srcOrd="0" destOrd="0" presId="urn:microsoft.com/office/officeart/2005/8/layout/hierarchy1"/>
    <dgm:cxn modelId="{F042A01D-794A-5942-B025-FC1996EFB7EC}" type="presOf" srcId="{268E2B47-225A-C941-9D79-AA5C8094BEE8}" destId="{43D0BDBD-116C-464E-901A-58F855A6DA37}" srcOrd="0" destOrd="0" presId="urn:microsoft.com/office/officeart/2005/8/layout/hierarchy1"/>
    <dgm:cxn modelId="{23FCC98E-7149-E047-AA41-9F6EDD93E5F1}" type="presOf" srcId="{D9A0370A-664A-F64C-BCA6-69DACCB1544A}" destId="{5D026F63-D3A8-C74B-B65C-1DEA1BEDDE82}" srcOrd="0" destOrd="0" presId="urn:microsoft.com/office/officeart/2005/8/layout/hierarchy1"/>
    <dgm:cxn modelId="{8F348E37-9E36-464B-B971-1BA056643E51}" type="presOf" srcId="{BB1502DD-122E-E748-99B7-D281FC4688DF}" destId="{520B266C-EE58-874F-8B4A-BB1874632806}" srcOrd="0" destOrd="0" presId="urn:microsoft.com/office/officeart/2005/8/layout/hierarchy1"/>
    <dgm:cxn modelId="{1CB2FEE8-2515-FE40-83C6-F2D2FBF8C7FA}" srcId="{C33FE68A-3812-1A42-ABC6-DD9FB874C27E}" destId="{268E2B47-225A-C941-9D79-AA5C8094BEE8}" srcOrd="1" destOrd="0" parTransId="{BB1502DD-122E-E748-99B7-D281FC4688DF}" sibTransId="{1EC8D205-2188-FF44-8FD3-60DD72D02C14}"/>
    <dgm:cxn modelId="{A67DF316-5ECC-B14A-8926-E5C12D06C065}" srcId="{5F7ADFBC-46BA-454B-8271-37EA05594427}" destId="{C33FE68A-3812-1A42-ABC6-DD9FB874C27E}" srcOrd="0" destOrd="0" parTransId="{C8CFD7DA-F498-FF41-B800-E545730D69A2}" sibTransId="{45E73DB6-9B96-E94A-A03C-F9C1819DE02F}"/>
    <dgm:cxn modelId="{64FC5BE7-CF27-284F-A07D-B62D226464FB}" srcId="{C33FE68A-3812-1A42-ABC6-DD9FB874C27E}" destId="{B56FEE42-A9E5-AA45-9428-3DDBE501C13D}" srcOrd="0" destOrd="0" parTransId="{76C166B0-E5EA-6647-B9C0-EDFA4735F0AF}" sibTransId="{B00E4866-604A-4445-B0EC-791B17182B5A}"/>
    <dgm:cxn modelId="{23A79E38-A027-484E-8507-6189FD13E9D1}" type="presOf" srcId="{B56FEE42-A9E5-AA45-9428-3DDBE501C13D}" destId="{095F2B3E-B4F2-0243-BE17-44B677119EA0}" srcOrd="0" destOrd="0" presId="urn:microsoft.com/office/officeart/2005/8/layout/hierarchy1"/>
    <dgm:cxn modelId="{6BFE4626-C91C-574F-A1C5-49AE5B56EBE2}" type="presParOf" srcId="{70B555C6-899B-604A-AA1F-83D6E478555D}" destId="{64FF3F22-CE0C-054F-8BA9-F486ACA59EE5}" srcOrd="0" destOrd="0" presId="urn:microsoft.com/office/officeart/2005/8/layout/hierarchy1"/>
    <dgm:cxn modelId="{C02B26E3-66A7-FE46-8AB0-9E8A55073F63}" type="presParOf" srcId="{64FF3F22-CE0C-054F-8BA9-F486ACA59EE5}" destId="{CAC9E65E-4346-5E4A-977B-9744D90E6DD3}" srcOrd="0" destOrd="0" presId="urn:microsoft.com/office/officeart/2005/8/layout/hierarchy1"/>
    <dgm:cxn modelId="{D3DD0A65-B6F2-4C44-BD6E-B5E15E23B7A7}" type="presParOf" srcId="{CAC9E65E-4346-5E4A-977B-9744D90E6DD3}" destId="{35A595C0-4DAE-7D4D-A932-98EAD1AA58AC}" srcOrd="0" destOrd="0" presId="urn:microsoft.com/office/officeart/2005/8/layout/hierarchy1"/>
    <dgm:cxn modelId="{5A2DD37D-A1D8-A844-974E-8E7ED2B1ABBF}" type="presParOf" srcId="{CAC9E65E-4346-5E4A-977B-9744D90E6DD3}" destId="{56EF15AB-70DF-AB46-92F6-BFAD75C0E209}" srcOrd="1" destOrd="0" presId="urn:microsoft.com/office/officeart/2005/8/layout/hierarchy1"/>
    <dgm:cxn modelId="{975F7E56-A3D1-7646-A296-ED6AC51A50C6}" type="presParOf" srcId="{64FF3F22-CE0C-054F-8BA9-F486ACA59EE5}" destId="{3D0C3864-9E68-314E-8CDB-17C1245D8482}" srcOrd="1" destOrd="0" presId="urn:microsoft.com/office/officeart/2005/8/layout/hierarchy1"/>
    <dgm:cxn modelId="{3B5695C4-AF18-8C4D-B293-1A010B4AD8B8}" type="presParOf" srcId="{3D0C3864-9E68-314E-8CDB-17C1245D8482}" destId="{A0C1A49D-29EF-CE4A-8C29-902E45BDC4F6}" srcOrd="0" destOrd="0" presId="urn:microsoft.com/office/officeart/2005/8/layout/hierarchy1"/>
    <dgm:cxn modelId="{ABE7A8B2-17DD-9A4A-A0C8-7F13D8B0FE1D}" type="presParOf" srcId="{3D0C3864-9E68-314E-8CDB-17C1245D8482}" destId="{4095E114-99EE-CC45-A192-0C74B9F564C5}" srcOrd="1" destOrd="0" presId="urn:microsoft.com/office/officeart/2005/8/layout/hierarchy1"/>
    <dgm:cxn modelId="{AC213465-BCC4-E646-8D2A-222829569303}" type="presParOf" srcId="{4095E114-99EE-CC45-A192-0C74B9F564C5}" destId="{44CBDD19-C76E-9D46-96E5-41292F93EDC9}" srcOrd="0" destOrd="0" presId="urn:microsoft.com/office/officeart/2005/8/layout/hierarchy1"/>
    <dgm:cxn modelId="{1AEBB23B-5263-EC4B-9C15-82AA42AB92C1}" type="presParOf" srcId="{44CBDD19-C76E-9D46-96E5-41292F93EDC9}" destId="{D86C9062-1FED-C748-B299-69E692509D4E}" srcOrd="0" destOrd="0" presId="urn:microsoft.com/office/officeart/2005/8/layout/hierarchy1"/>
    <dgm:cxn modelId="{037DF154-85E5-7B44-8814-2C6C4E92127E}" type="presParOf" srcId="{44CBDD19-C76E-9D46-96E5-41292F93EDC9}" destId="{095F2B3E-B4F2-0243-BE17-44B677119EA0}" srcOrd="1" destOrd="0" presId="urn:microsoft.com/office/officeart/2005/8/layout/hierarchy1"/>
    <dgm:cxn modelId="{2356891D-5560-2C4A-BA04-51CD3CC7AF52}" type="presParOf" srcId="{4095E114-99EE-CC45-A192-0C74B9F564C5}" destId="{57CD6E76-E8C7-5A47-AF37-459DB17AD4BA}" srcOrd="1" destOrd="0" presId="urn:microsoft.com/office/officeart/2005/8/layout/hierarchy1"/>
    <dgm:cxn modelId="{74A26C78-173A-8A41-BEC8-F752F1B932A6}" type="presParOf" srcId="{3D0C3864-9E68-314E-8CDB-17C1245D8482}" destId="{520B266C-EE58-874F-8B4A-BB1874632806}" srcOrd="2" destOrd="0" presId="urn:microsoft.com/office/officeart/2005/8/layout/hierarchy1"/>
    <dgm:cxn modelId="{4610AB52-D22B-8C43-A769-C427CF57EC9C}" type="presParOf" srcId="{3D0C3864-9E68-314E-8CDB-17C1245D8482}" destId="{721CFBE6-F52F-7348-B388-4D727C6DC703}" srcOrd="3" destOrd="0" presId="urn:microsoft.com/office/officeart/2005/8/layout/hierarchy1"/>
    <dgm:cxn modelId="{F4A09C72-C9BC-6E47-A13B-9F3508D7A7C2}" type="presParOf" srcId="{721CFBE6-F52F-7348-B388-4D727C6DC703}" destId="{7A9F93B5-19BF-0E44-955C-EEC2AE4F1686}" srcOrd="0" destOrd="0" presId="urn:microsoft.com/office/officeart/2005/8/layout/hierarchy1"/>
    <dgm:cxn modelId="{47ABCCA0-69E9-3940-BC69-2C63719E2395}" type="presParOf" srcId="{7A9F93B5-19BF-0E44-955C-EEC2AE4F1686}" destId="{9E3C2630-6F09-CF46-B7DC-88A3DC40F65D}" srcOrd="0" destOrd="0" presId="urn:microsoft.com/office/officeart/2005/8/layout/hierarchy1"/>
    <dgm:cxn modelId="{F079854E-7066-684A-A24F-7995D81D8571}" type="presParOf" srcId="{7A9F93B5-19BF-0E44-955C-EEC2AE4F1686}" destId="{43D0BDBD-116C-464E-901A-58F855A6DA37}" srcOrd="1" destOrd="0" presId="urn:microsoft.com/office/officeart/2005/8/layout/hierarchy1"/>
    <dgm:cxn modelId="{2ADD4F18-C741-3A4F-912C-9ECCA38189B4}" type="presParOf" srcId="{721CFBE6-F52F-7348-B388-4D727C6DC703}" destId="{3FC2427F-1886-9F46-808C-673533360570}" srcOrd="1" destOrd="0" presId="urn:microsoft.com/office/officeart/2005/8/layout/hierarchy1"/>
    <dgm:cxn modelId="{BD40440E-FC34-0E43-A3AB-E68B9FDD49FA}" type="presParOf" srcId="{3D0C3864-9E68-314E-8CDB-17C1245D8482}" destId="{9F24198B-A8E2-E548-BD34-5C78447CEE04}" srcOrd="4" destOrd="0" presId="urn:microsoft.com/office/officeart/2005/8/layout/hierarchy1"/>
    <dgm:cxn modelId="{FE73BABD-4E6D-CE44-A09A-EC6E5A31B27B}" type="presParOf" srcId="{3D0C3864-9E68-314E-8CDB-17C1245D8482}" destId="{1CD5D30D-3C70-FB40-90ED-BAAF1C28B07D}" srcOrd="5" destOrd="0" presId="urn:microsoft.com/office/officeart/2005/8/layout/hierarchy1"/>
    <dgm:cxn modelId="{9EA8E94B-2D1C-7C46-93F5-036EF1C6A17C}" type="presParOf" srcId="{1CD5D30D-3C70-FB40-90ED-BAAF1C28B07D}" destId="{EFB45EDB-C929-EC4D-81DE-3E8226736F75}" srcOrd="0" destOrd="0" presId="urn:microsoft.com/office/officeart/2005/8/layout/hierarchy1"/>
    <dgm:cxn modelId="{7E23EE29-5824-CF43-A42E-3FDA50F3056A}" type="presParOf" srcId="{EFB45EDB-C929-EC4D-81DE-3E8226736F75}" destId="{BBA134E8-E132-7048-BF94-63E7FA9209FD}" srcOrd="0" destOrd="0" presId="urn:microsoft.com/office/officeart/2005/8/layout/hierarchy1"/>
    <dgm:cxn modelId="{28994982-F4B8-7A4E-9E5E-2367301AFDAC}" type="presParOf" srcId="{EFB45EDB-C929-EC4D-81DE-3E8226736F75}" destId="{D2741856-3147-A54F-913C-7423AB21A766}" srcOrd="1" destOrd="0" presId="urn:microsoft.com/office/officeart/2005/8/layout/hierarchy1"/>
    <dgm:cxn modelId="{FF9E72E3-68A3-A845-A0A4-6A4B9B18DB4E}" type="presParOf" srcId="{1CD5D30D-3C70-FB40-90ED-BAAF1C28B07D}" destId="{6EBFF22D-8823-6344-974E-C409A27E51DA}" srcOrd="1" destOrd="0" presId="urn:microsoft.com/office/officeart/2005/8/layout/hierarchy1"/>
    <dgm:cxn modelId="{BC8F2A80-BF29-534F-B819-97182296CA68}" type="presParOf" srcId="{6EBFF22D-8823-6344-974E-C409A27E51DA}" destId="{5D026F63-D3A8-C74B-B65C-1DEA1BEDDE82}" srcOrd="0" destOrd="0" presId="urn:microsoft.com/office/officeart/2005/8/layout/hierarchy1"/>
    <dgm:cxn modelId="{D86C6E50-0602-F849-9638-0209341F8CD3}" type="presParOf" srcId="{6EBFF22D-8823-6344-974E-C409A27E51DA}" destId="{B33B5F69-F58E-8B47-A06C-C6B4F55BAD7B}" srcOrd="1" destOrd="0" presId="urn:microsoft.com/office/officeart/2005/8/layout/hierarchy1"/>
    <dgm:cxn modelId="{9CFDE733-E005-B34C-A7A8-311F9FD269E0}" type="presParOf" srcId="{B33B5F69-F58E-8B47-A06C-C6B4F55BAD7B}" destId="{05C210FE-9D4A-874B-ADFC-64780B217A88}" srcOrd="0" destOrd="0" presId="urn:microsoft.com/office/officeart/2005/8/layout/hierarchy1"/>
    <dgm:cxn modelId="{A140214C-0F01-3946-8F53-7BAA4CEF3C1A}" type="presParOf" srcId="{05C210FE-9D4A-874B-ADFC-64780B217A88}" destId="{528D9BB8-6257-2140-B073-DB38EC5A713C}" srcOrd="0" destOrd="0" presId="urn:microsoft.com/office/officeart/2005/8/layout/hierarchy1"/>
    <dgm:cxn modelId="{4E8FDE9F-6391-9D44-BC2B-30CF0678F826}" type="presParOf" srcId="{05C210FE-9D4A-874B-ADFC-64780B217A88}" destId="{6CA78AA1-07A8-5E4A-82BA-5E24950275A0}" srcOrd="1" destOrd="0" presId="urn:microsoft.com/office/officeart/2005/8/layout/hierarchy1"/>
    <dgm:cxn modelId="{FE1B7490-062A-DC46-B01D-4ED97B539EFD}" type="presParOf" srcId="{B33B5F69-F58E-8B47-A06C-C6B4F55BAD7B}" destId="{2F63FB21-1D21-D743-8B4D-F29EA92F7FF3}" srcOrd="1" destOrd="0" presId="urn:microsoft.com/office/officeart/2005/8/layout/hierarchy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5C4F3722-9A2C-8044-B441-3B270A215AAD}" type="doc">
      <dgm:prSet loTypeId="urn:microsoft.com/office/officeart/2005/8/layout/hierarchy3" loCatId="" qsTypeId="urn:microsoft.com/office/officeart/2005/8/quickstyle/simple4" qsCatId="simple" csTypeId="urn:microsoft.com/office/officeart/2005/8/colors/colorful4" csCatId="colorful" phldr="1"/>
      <dgm:spPr/>
      <dgm:t>
        <a:bodyPr/>
        <a:lstStyle/>
        <a:p>
          <a:endParaRPr lang="it-IT"/>
        </a:p>
      </dgm:t>
    </dgm:pt>
    <dgm:pt modelId="{1B820079-7234-914B-AEE2-974B775C9936}">
      <dgm:prSet phldrT="[Testo]"/>
      <dgm:spPr/>
      <dgm:t>
        <a:bodyPr/>
        <a:lstStyle/>
        <a:p>
          <a:r>
            <a:rPr lang="it-IT" dirty="0" smtClean="0"/>
            <a:t>CONVENZIONE EUROPEA –BASILEA-16.5.1972</a:t>
          </a:r>
          <a:endParaRPr lang="it-IT" dirty="0"/>
        </a:p>
      </dgm:t>
    </dgm:pt>
    <dgm:pt modelId="{9350F79E-3502-C347-89FE-E3701D93AB30}" type="parTrans" cxnId="{F7F40E3B-D435-3046-ABA4-033B84204833}">
      <dgm:prSet/>
      <dgm:spPr/>
      <dgm:t>
        <a:bodyPr/>
        <a:lstStyle/>
        <a:p>
          <a:endParaRPr lang="it-IT"/>
        </a:p>
      </dgm:t>
    </dgm:pt>
    <dgm:pt modelId="{3705DDFC-1190-0F4D-9CA0-DD1631949FDF}" type="sibTrans" cxnId="{F7F40E3B-D435-3046-ABA4-033B84204833}">
      <dgm:prSet/>
      <dgm:spPr/>
      <dgm:t>
        <a:bodyPr/>
        <a:lstStyle/>
        <a:p>
          <a:endParaRPr lang="it-IT"/>
        </a:p>
      </dgm:t>
    </dgm:pt>
    <dgm:pt modelId="{5B294BF4-2A1B-D64C-A0D0-4951CCD4180D}">
      <dgm:prSet phldrT="[Testo]"/>
      <dgm:spPr/>
      <dgm:t>
        <a:bodyPr/>
        <a:lstStyle/>
        <a:p>
          <a:r>
            <a:rPr lang="it-IT" dirty="0" smtClean="0"/>
            <a:t>REGOLA GENERALE GIURISDIZIONE</a:t>
          </a:r>
          <a:endParaRPr lang="it-IT" dirty="0"/>
        </a:p>
      </dgm:t>
    </dgm:pt>
    <dgm:pt modelId="{2E5BC070-76DD-BB44-BD66-B5D0B5ED0ABB}" type="parTrans" cxnId="{955C1418-3E23-604B-BB90-F39532B9C64A}">
      <dgm:prSet/>
      <dgm:spPr/>
      <dgm:t>
        <a:bodyPr/>
        <a:lstStyle/>
        <a:p>
          <a:endParaRPr lang="it-IT"/>
        </a:p>
      </dgm:t>
    </dgm:pt>
    <dgm:pt modelId="{FF9971B1-9A81-0241-A6D7-5A0E0A9D1B4D}" type="sibTrans" cxnId="{955C1418-3E23-604B-BB90-F39532B9C64A}">
      <dgm:prSet/>
      <dgm:spPr/>
      <dgm:t>
        <a:bodyPr/>
        <a:lstStyle/>
        <a:p>
          <a:endParaRPr lang="it-IT"/>
        </a:p>
      </dgm:t>
    </dgm:pt>
    <dgm:pt modelId="{DA80EE31-057F-2942-9974-7BD9422FC60E}">
      <dgm:prSet phldrT="[Testo]"/>
      <dgm:spPr/>
      <dgm:t>
        <a:bodyPr/>
        <a:lstStyle/>
        <a:p>
          <a:r>
            <a:rPr lang="it-IT" dirty="0" smtClean="0"/>
            <a:t>ECCEZIONI</a:t>
          </a:r>
          <a:endParaRPr lang="it-IT" dirty="0"/>
        </a:p>
      </dgm:t>
    </dgm:pt>
    <dgm:pt modelId="{C339182E-CF2E-B549-B423-A933A82AD018}" type="parTrans" cxnId="{08C19222-3651-D54B-A766-B65EDF2E1FA3}">
      <dgm:prSet/>
      <dgm:spPr/>
      <dgm:t>
        <a:bodyPr/>
        <a:lstStyle/>
        <a:p>
          <a:endParaRPr lang="it-IT"/>
        </a:p>
      </dgm:t>
    </dgm:pt>
    <dgm:pt modelId="{190B0B54-CAC2-624B-8897-F5B1FA8B2A3B}" type="sibTrans" cxnId="{08C19222-3651-D54B-A766-B65EDF2E1FA3}">
      <dgm:prSet/>
      <dgm:spPr/>
      <dgm:t>
        <a:bodyPr/>
        <a:lstStyle/>
        <a:p>
          <a:endParaRPr lang="it-IT"/>
        </a:p>
      </dgm:t>
    </dgm:pt>
    <dgm:pt modelId="{8881A433-5133-5B4C-98DC-A2C0D54B93A8}">
      <dgm:prSet phldrT="[Testo]"/>
      <dgm:spPr/>
      <dgm:t>
        <a:bodyPr/>
        <a:lstStyle/>
        <a:p>
          <a:r>
            <a:rPr lang="it-IT" dirty="0" smtClean="0"/>
            <a:t>CONVENZIONE NAZIONI UNITE-2.12.2004</a:t>
          </a:r>
          <a:endParaRPr lang="it-IT" dirty="0"/>
        </a:p>
      </dgm:t>
    </dgm:pt>
    <dgm:pt modelId="{64F98CF4-2757-4C4C-8804-76221FD3EE8E}" type="parTrans" cxnId="{990288F8-DF94-7341-96EA-72263C4976C6}">
      <dgm:prSet/>
      <dgm:spPr/>
      <dgm:t>
        <a:bodyPr/>
        <a:lstStyle/>
        <a:p>
          <a:endParaRPr lang="it-IT"/>
        </a:p>
      </dgm:t>
    </dgm:pt>
    <dgm:pt modelId="{AADF07B0-495F-A840-8E99-2A8546F46DF0}" type="sibTrans" cxnId="{990288F8-DF94-7341-96EA-72263C4976C6}">
      <dgm:prSet/>
      <dgm:spPr/>
      <dgm:t>
        <a:bodyPr/>
        <a:lstStyle/>
        <a:p>
          <a:endParaRPr lang="it-IT"/>
        </a:p>
      </dgm:t>
    </dgm:pt>
    <dgm:pt modelId="{D11FE50E-0116-5C43-8B72-874FAEB1E820}">
      <dgm:prSet phldrT="[Testo]"/>
      <dgm:spPr/>
      <dgm:t>
        <a:bodyPr/>
        <a:lstStyle/>
        <a:p>
          <a:r>
            <a:rPr lang="it-IT" dirty="0" smtClean="0"/>
            <a:t>REGOLA GENERALE IMMUNITA’</a:t>
          </a:r>
          <a:endParaRPr lang="it-IT" dirty="0"/>
        </a:p>
      </dgm:t>
    </dgm:pt>
    <dgm:pt modelId="{FB3F40B2-AFEF-0143-85CF-7B44C9379BA9}" type="parTrans" cxnId="{05A8F127-1072-FF40-8805-AFD4F0F95A34}">
      <dgm:prSet/>
      <dgm:spPr/>
      <dgm:t>
        <a:bodyPr/>
        <a:lstStyle/>
        <a:p>
          <a:endParaRPr lang="it-IT"/>
        </a:p>
      </dgm:t>
    </dgm:pt>
    <dgm:pt modelId="{95682589-A698-A640-BEA7-BDF4425435EA}" type="sibTrans" cxnId="{05A8F127-1072-FF40-8805-AFD4F0F95A34}">
      <dgm:prSet/>
      <dgm:spPr/>
      <dgm:t>
        <a:bodyPr/>
        <a:lstStyle/>
        <a:p>
          <a:endParaRPr lang="it-IT"/>
        </a:p>
      </dgm:t>
    </dgm:pt>
    <dgm:pt modelId="{D0957193-D718-2F49-BEDE-36A0A0EC1E01}">
      <dgm:prSet phldrT="[Testo]"/>
      <dgm:spPr/>
      <dgm:t>
        <a:bodyPr/>
        <a:lstStyle/>
        <a:p>
          <a:r>
            <a:rPr lang="it-IT" dirty="0" smtClean="0"/>
            <a:t>ECCEZIONI:</a:t>
          </a:r>
        </a:p>
        <a:p>
          <a:r>
            <a:rPr lang="it-IT" dirty="0" smtClean="0"/>
            <a:t>-operazioni commerciali</a:t>
          </a:r>
          <a:endParaRPr lang="it-IT" dirty="0"/>
        </a:p>
      </dgm:t>
    </dgm:pt>
    <dgm:pt modelId="{19FF4D9B-D82A-C84B-98CF-88DF578B023F}" type="parTrans" cxnId="{05A013A1-53F2-904F-AD05-E6F157FF9904}">
      <dgm:prSet/>
      <dgm:spPr/>
      <dgm:t>
        <a:bodyPr/>
        <a:lstStyle/>
        <a:p>
          <a:endParaRPr lang="it-IT"/>
        </a:p>
      </dgm:t>
    </dgm:pt>
    <dgm:pt modelId="{90797D5C-44D7-6B4B-AB28-522EEC9CB971}" type="sibTrans" cxnId="{05A013A1-53F2-904F-AD05-E6F157FF9904}">
      <dgm:prSet/>
      <dgm:spPr/>
      <dgm:t>
        <a:bodyPr/>
        <a:lstStyle/>
        <a:p>
          <a:endParaRPr lang="it-IT"/>
        </a:p>
      </dgm:t>
    </dgm:pt>
    <dgm:pt modelId="{09E9677D-119C-7F48-A9D9-0818963F6E2B}" type="pres">
      <dgm:prSet presAssocID="{5C4F3722-9A2C-8044-B441-3B270A215AAD}" presName="diagram" presStyleCnt="0">
        <dgm:presLayoutVars>
          <dgm:chPref val="1"/>
          <dgm:dir/>
          <dgm:animOne val="branch"/>
          <dgm:animLvl val="lvl"/>
          <dgm:resizeHandles/>
        </dgm:presLayoutVars>
      </dgm:prSet>
      <dgm:spPr/>
      <dgm:t>
        <a:bodyPr/>
        <a:lstStyle/>
        <a:p>
          <a:endParaRPr lang="it-IT"/>
        </a:p>
      </dgm:t>
    </dgm:pt>
    <dgm:pt modelId="{6608A6B8-8795-D94F-9A11-1167D312BF78}" type="pres">
      <dgm:prSet presAssocID="{1B820079-7234-914B-AEE2-974B775C9936}" presName="root" presStyleCnt="0"/>
      <dgm:spPr/>
    </dgm:pt>
    <dgm:pt modelId="{C295FFD8-1604-9742-8904-94297AC87AB2}" type="pres">
      <dgm:prSet presAssocID="{1B820079-7234-914B-AEE2-974B775C9936}" presName="rootComposite" presStyleCnt="0"/>
      <dgm:spPr/>
    </dgm:pt>
    <dgm:pt modelId="{F9087125-0DCE-3745-BD91-DB64B1AA78EE}" type="pres">
      <dgm:prSet presAssocID="{1B820079-7234-914B-AEE2-974B775C9936}" presName="rootText" presStyleLbl="node1" presStyleIdx="0" presStyleCnt="2"/>
      <dgm:spPr/>
      <dgm:t>
        <a:bodyPr/>
        <a:lstStyle/>
        <a:p>
          <a:endParaRPr lang="it-IT"/>
        </a:p>
      </dgm:t>
    </dgm:pt>
    <dgm:pt modelId="{8B4ECABB-AE45-E343-B985-4E1BF4D615D6}" type="pres">
      <dgm:prSet presAssocID="{1B820079-7234-914B-AEE2-974B775C9936}" presName="rootConnector" presStyleLbl="node1" presStyleIdx="0" presStyleCnt="2"/>
      <dgm:spPr/>
      <dgm:t>
        <a:bodyPr/>
        <a:lstStyle/>
        <a:p>
          <a:endParaRPr lang="it-IT"/>
        </a:p>
      </dgm:t>
    </dgm:pt>
    <dgm:pt modelId="{D31063DE-4EC3-8849-ABD8-065C1FF3EE7D}" type="pres">
      <dgm:prSet presAssocID="{1B820079-7234-914B-AEE2-974B775C9936}" presName="childShape" presStyleCnt="0"/>
      <dgm:spPr/>
    </dgm:pt>
    <dgm:pt modelId="{000865C0-7857-074D-AA5A-40BBC0DA1117}" type="pres">
      <dgm:prSet presAssocID="{2E5BC070-76DD-BB44-BD66-B5D0B5ED0ABB}" presName="Name13" presStyleLbl="parChTrans1D2" presStyleIdx="0" presStyleCnt="4"/>
      <dgm:spPr/>
      <dgm:t>
        <a:bodyPr/>
        <a:lstStyle/>
        <a:p>
          <a:endParaRPr lang="it-IT"/>
        </a:p>
      </dgm:t>
    </dgm:pt>
    <dgm:pt modelId="{7A17ABD9-989D-1547-9263-A7CF7C02CA58}" type="pres">
      <dgm:prSet presAssocID="{5B294BF4-2A1B-D64C-A0D0-4951CCD4180D}" presName="childText" presStyleLbl="bgAcc1" presStyleIdx="0" presStyleCnt="4">
        <dgm:presLayoutVars>
          <dgm:bulletEnabled val="1"/>
        </dgm:presLayoutVars>
      </dgm:prSet>
      <dgm:spPr/>
      <dgm:t>
        <a:bodyPr/>
        <a:lstStyle/>
        <a:p>
          <a:endParaRPr lang="it-IT"/>
        </a:p>
      </dgm:t>
    </dgm:pt>
    <dgm:pt modelId="{AC566E21-4DAC-CF4F-92F5-CBD6F1CC5795}" type="pres">
      <dgm:prSet presAssocID="{C339182E-CF2E-B549-B423-A933A82AD018}" presName="Name13" presStyleLbl="parChTrans1D2" presStyleIdx="1" presStyleCnt="4"/>
      <dgm:spPr/>
      <dgm:t>
        <a:bodyPr/>
        <a:lstStyle/>
        <a:p>
          <a:endParaRPr lang="it-IT"/>
        </a:p>
      </dgm:t>
    </dgm:pt>
    <dgm:pt modelId="{D268655E-1521-B547-9146-F9421CBA6B48}" type="pres">
      <dgm:prSet presAssocID="{DA80EE31-057F-2942-9974-7BD9422FC60E}" presName="childText" presStyleLbl="bgAcc1" presStyleIdx="1" presStyleCnt="4">
        <dgm:presLayoutVars>
          <dgm:bulletEnabled val="1"/>
        </dgm:presLayoutVars>
      </dgm:prSet>
      <dgm:spPr/>
      <dgm:t>
        <a:bodyPr/>
        <a:lstStyle/>
        <a:p>
          <a:endParaRPr lang="it-IT"/>
        </a:p>
      </dgm:t>
    </dgm:pt>
    <dgm:pt modelId="{33A1160F-906F-BB4E-ABB3-411C9B488B7C}" type="pres">
      <dgm:prSet presAssocID="{8881A433-5133-5B4C-98DC-A2C0D54B93A8}" presName="root" presStyleCnt="0"/>
      <dgm:spPr/>
    </dgm:pt>
    <dgm:pt modelId="{9CA2BE8E-CE07-E64A-A3D4-34AD1C0A8AA6}" type="pres">
      <dgm:prSet presAssocID="{8881A433-5133-5B4C-98DC-A2C0D54B93A8}" presName="rootComposite" presStyleCnt="0"/>
      <dgm:spPr/>
    </dgm:pt>
    <dgm:pt modelId="{EF65E3D3-1795-CF47-8071-D96827934134}" type="pres">
      <dgm:prSet presAssocID="{8881A433-5133-5B4C-98DC-A2C0D54B93A8}" presName="rootText" presStyleLbl="node1" presStyleIdx="1" presStyleCnt="2"/>
      <dgm:spPr/>
      <dgm:t>
        <a:bodyPr/>
        <a:lstStyle/>
        <a:p>
          <a:endParaRPr lang="it-IT"/>
        </a:p>
      </dgm:t>
    </dgm:pt>
    <dgm:pt modelId="{562FB151-F0D6-4548-8413-B84ADE3D2E66}" type="pres">
      <dgm:prSet presAssocID="{8881A433-5133-5B4C-98DC-A2C0D54B93A8}" presName="rootConnector" presStyleLbl="node1" presStyleIdx="1" presStyleCnt="2"/>
      <dgm:spPr/>
      <dgm:t>
        <a:bodyPr/>
        <a:lstStyle/>
        <a:p>
          <a:endParaRPr lang="it-IT"/>
        </a:p>
      </dgm:t>
    </dgm:pt>
    <dgm:pt modelId="{BBBD4868-3507-734A-BD6F-168FEE79BD1D}" type="pres">
      <dgm:prSet presAssocID="{8881A433-5133-5B4C-98DC-A2C0D54B93A8}" presName="childShape" presStyleCnt="0"/>
      <dgm:spPr/>
    </dgm:pt>
    <dgm:pt modelId="{B87B2A62-A0B7-6C42-99AE-62353FE1A2D5}" type="pres">
      <dgm:prSet presAssocID="{FB3F40B2-AFEF-0143-85CF-7B44C9379BA9}" presName="Name13" presStyleLbl="parChTrans1D2" presStyleIdx="2" presStyleCnt="4"/>
      <dgm:spPr/>
      <dgm:t>
        <a:bodyPr/>
        <a:lstStyle/>
        <a:p>
          <a:endParaRPr lang="it-IT"/>
        </a:p>
      </dgm:t>
    </dgm:pt>
    <dgm:pt modelId="{D3F4C0C5-1876-4446-9739-51623DF56628}" type="pres">
      <dgm:prSet presAssocID="{D11FE50E-0116-5C43-8B72-874FAEB1E820}" presName="childText" presStyleLbl="bgAcc1" presStyleIdx="2" presStyleCnt="4">
        <dgm:presLayoutVars>
          <dgm:bulletEnabled val="1"/>
        </dgm:presLayoutVars>
      </dgm:prSet>
      <dgm:spPr/>
      <dgm:t>
        <a:bodyPr/>
        <a:lstStyle/>
        <a:p>
          <a:endParaRPr lang="it-IT"/>
        </a:p>
      </dgm:t>
    </dgm:pt>
    <dgm:pt modelId="{5E1764F8-E0DF-3741-B2C8-BB6669E1125F}" type="pres">
      <dgm:prSet presAssocID="{19FF4D9B-D82A-C84B-98CF-88DF578B023F}" presName="Name13" presStyleLbl="parChTrans1D2" presStyleIdx="3" presStyleCnt="4"/>
      <dgm:spPr/>
      <dgm:t>
        <a:bodyPr/>
        <a:lstStyle/>
        <a:p>
          <a:endParaRPr lang="it-IT"/>
        </a:p>
      </dgm:t>
    </dgm:pt>
    <dgm:pt modelId="{2C21FBD7-7E6B-DE44-BAED-4C42FCE3E152}" type="pres">
      <dgm:prSet presAssocID="{D0957193-D718-2F49-BEDE-36A0A0EC1E01}" presName="childText" presStyleLbl="bgAcc1" presStyleIdx="3" presStyleCnt="4">
        <dgm:presLayoutVars>
          <dgm:bulletEnabled val="1"/>
        </dgm:presLayoutVars>
      </dgm:prSet>
      <dgm:spPr/>
      <dgm:t>
        <a:bodyPr/>
        <a:lstStyle/>
        <a:p>
          <a:endParaRPr lang="it-IT"/>
        </a:p>
      </dgm:t>
    </dgm:pt>
  </dgm:ptLst>
  <dgm:cxnLst>
    <dgm:cxn modelId="{EC078414-3E6D-6640-9785-4C236E198F58}" type="presOf" srcId="{5C4F3722-9A2C-8044-B441-3B270A215AAD}" destId="{09E9677D-119C-7F48-A9D9-0818963F6E2B}" srcOrd="0" destOrd="0" presId="urn:microsoft.com/office/officeart/2005/8/layout/hierarchy3"/>
    <dgm:cxn modelId="{E1325F4A-C415-A749-A2DF-939AC832480C}" type="presOf" srcId="{DA80EE31-057F-2942-9974-7BD9422FC60E}" destId="{D268655E-1521-B547-9146-F9421CBA6B48}" srcOrd="0" destOrd="0" presId="urn:microsoft.com/office/officeart/2005/8/layout/hierarchy3"/>
    <dgm:cxn modelId="{990288F8-DF94-7341-96EA-72263C4976C6}" srcId="{5C4F3722-9A2C-8044-B441-3B270A215AAD}" destId="{8881A433-5133-5B4C-98DC-A2C0D54B93A8}" srcOrd="1" destOrd="0" parTransId="{64F98CF4-2757-4C4C-8804-76221FD3EE8E}" sibTransId="{AADF07B0-495F-A840-8E99-2A8546F46DF0}"/>
    <dgm:cxn modelId="{F4D9BE0C-6E54-E746-8248-D032A8D655D4}" type="presOf" srcId="{19FF4D9B-D82A-C84B-98CF-88DF578B023F}" destId="{5E1764F8-E0DF-3741-B2C8-BB6669E1125F}" srcOrd="0" destOrd="0" presId="urn:microsoft.com/office/officeart/2005/8/layout/hierarchy3"/>
    <dgm:cxn modelId="{ECE8E911-AAF3-0A41-9289-01F8B6FD1298}" type="presOf" srcId="{8881A433-5133-5B4C-98DC-A2C0D54B93A8}" destId="{EF65E3D3-1795-CF47-8071-D96827934134}" srcOrd="0" destOrd="0" presId="urn:microsoft.com/office/officeart/2005/8/layout/hierarchy3"/>
    <dgm:cxn modelId="{D1BE3BE2-C29B-4346-A912-3BD20FFF9436}" type="presOf" srcId="{5B294BF4-2A1B-D64C-A0D0-4951CCD4180D}" destId="{7A17ABD9-989D-1547-9263-A7CF7C02CA58}" srcOrd="0" destOrd="0" presId="urn:microsoft.com/office/officeart/2005/8/layout/hierarchy3"/>
    <dgm:cxn modelId="{F0756578-769B-C542-8313-241A0C1960E8}" type="presOf" srcId="{D0957193-D718-2F49-BEDE-36A0A0EC1E01}" destId="{2C21FBD7-7E6B-DE44-BAED-4C42FCE3E152}" srcOrd="0" destOrd="0" presId="urn:microsoft.com/office/officeart/2005/8/layout/hierarchy3"/>
    <dgm:cxn modelId="{05A8F127-1072-FF40-8805-AFD4F0F95A34}" srcId="{8881A433-5133-5B4C-98DC-A2C0D54B93A8}" destId="{D11FE50E-0116-5C43-8B72-874FAEB1E820}" srcOrd="0" destOrd="0" parTransId="{FB3F40B2-AFEF-0143-85CF-7B44C9379BA9}" sibTransId="{95682589-A698-A640-BEA7-BDF4425435EA}"/>
    <dgm:cxn modelId="{F7F40E3B-D435-3046-ABA4-033B84204833}" srcId="{5C4F3722-9A2C-8044-B441-3B270A215AAD}" destId="{1B820079-7234-914B-AEE2-974B775C9936}" srcOrd="0" destOrd="0" parTransId="{9350F79E-3502-C347-89FE-E3701D93AB30}" sibTransId="{3705DDFC-1190-0F4D-9CA0-DD1631949FDF}"/>
    <dgm:cxn modelId="{08C19222-3651-D54B-A766-B65EDF2E1FA3}" srcId="{1B820079-7234-914B-AEE2-974B775C9936}" destId="{DA80EE31-057F-2942-9974-7BD9422FC60E}" srcOrd="1" destOrd="0" parTransId="{C339182E-CF2E-B549-B423-A933A82AD018}" sibTransId="{190B0B54-CAC2-624B-8897-F5B1FA8B2A3B}"/>
    <dgm:cxn modelId="{A8461864-4076-E84A-8137-54538A6F8EF7}" type="presOf" srcId="{FB3F40B2-AFEF-0143-85CF-7B44C9379BA9}" destId="{B87B2A62-A0B7-6C42-99AE-62353FE1A2D5}" srcOrd="0" destOrd="0" presId="urn:microsoft.com/office/officeart/2005/8/layout/hierarchy3"/>
    <dgm:cxn modelId="{955C1418-3E23-604B-BB90-F39532B9C64A}" srcId="{1B820079-7234-914B-AEE2-974B775C9936}" destId="{5B294BF4-2A1B-D64C-A0D0-4951CCD4180D}" srcOrd="0" destOrd="0" parTransId="{2E5BC070-76DD-BB44-BD66-B5D0B5ED0ABB}" sibTransId="{FF9971B1-9A81-0241-A6D7-5A0E0A9D1B4D}"/>
    <dgm:cxn modelId="{1E520F87-9E42-7148-A572-902D020946A4}" type="presOf" srcId="{2E5BC070-76DD-BB44-BD66-B5D0B5ED0ABB}" destId="{000865C0-7857-074D-AA5A-40BBC0DA1117}" srcOrd="0" destOrd="0" presId="urn:microsoft.com/office/officeart/2005/8/layout/hierarchy3"/>
    <dgm:cxn modelId="{C771ED32-52EB-2444-B690-055C5DB23028}" type="presOf" srcId="{D11FE50E-0116-5C43-8B72-874FAEB1E820}" destId="{D3F4C0C5-1876-4446-9739-51623DF56628}" srcOrd="0" destOrd="0" presId="urn:microsoft.com/office/officeart/2005/8/layout/hierarchy3"/>
    <dgm:cxn modelId="{6798541A-17B6-B74D-9B79-6655B3669C7A}" type="presOf" srcId="{1B820079-7234-914B-AEE2-974B775C9936}" destId="{F9087125-0DCE-3745-BD91-DB64B1AA78EE}" srcOrd="0" destOrd="0" presId="urn:microsoft.com/office/officeart/2005/8/layout/hierarchy3"/>
    <dgm:cxn modelId="{09C4EB06-EA83-E140-83B5-878F2A34D09D}" type="presOf" srcId="{1B820079-7234-914B-AEE2-974B775C9936}" destId="{8B4ECABB-AE45-E343-B985-4E1BF4D615D6}" srcOrd="1" destOrd="0" presId="urn:microsoft.com/office/officeart/2005/8/layout/hierarchy3"/>
    <dgm:cxn modelId="{05A013A1-53F2-904F-AD05-E6F157FF9904}" srcId="{8881A433-5133-5B4C-98DC-A2C0D54B93A8}" destId="{D0957193-D718-2F49-BEDE-36A0A0EC1E01}" srcOrd="1" destOrd="0" parTransId="{19FF4D9B-D82A-C84B-98CF-88DF578B023F}" sibTransId="{90797D5C-44D7-6B4B-AB28-522EEC9CB971}"/>
    <dgm:cxn modelId="{184BE0A1-AA7E-F042-8839-D140B6A7B347}" type="presOf" srcId="{8881A433-5133-5B4C-98DC-A2C0D54B93A8}" destId="{562FB151-F0D6-4548-8413-B84ADE3D2E66}" srcOrd="1" destOrd="0" presId="urn:microsoft.com/office/officeart/2005/8/layout/hierarchy3"/>
    <dgm:cxn modelId="{47F4E27B-CA64-1D4F-B4FB-B8CA2EE009F3}" type="presOf" srcId="{C339182E-CF2E-B549-B423-A933A82AD018}" destId="{AC566E21-4DAC-CF4F-92F5-CBD6F1CC5795}" srcOrd="0" destOrd="0" presId="urn:microsoft.com/office/officeart/2005/8/layout/hierarchy3"/>
    <dgm:cxn modelId="{7678E703-C518-314E-A8BD-C83A3A852677}" type="presParOf" srcId="{09E9677D-119C-7F48-A9D9-0818963F6E2B}" destId="{6608A6B8-8795-D94F-9A11-1167D312BF78}" srcOrd="0" destOrd="0" presId="urn:microsoft.com/office/officeart/2005/8/layout/hierarchy3"/>
    <dgm:cxn modelId="{8E675DA2-9460-5240-A0A7-9ECAAA10C7DE}" type="presParOf" srcId="{6608A6B8-8795-D94F-9A11-1167D312BF78}" destId="{C295FFD8-1604-9742-8904-94297AC87AB2}" srcOrd="0" destOrd="0" presId="urn:microsoft.com/office/officeart/2005/8/layout/hierarchy3"/>
    <dgm:cxn modelId="{61B00941-BD0E-9341-BE6D-65643DEB830B}" type="presParOf" srcId="{C295FFD8-1604-9742-8904-94297AC87AB2}" destId="{F9087125-0DCE-3745-BD91-DB64B1AA78EE}" srcOrd="0" destOrd="0" presId="urn:microsoft.com/office/officeart/2005/8/layout/hierarchy3"/>
    <dgm:cxn modelId="{FC9C31BB-0A7B-934E-BB62-A6D5E25DAC41}" type="presParOf" srcId="{C295FFD8-1604-9742-8904-94297AC87AB2}" destId="{8B4ECABB-AE45-E343-B985-4E1BF4D615D6}" srcOrd="1" destOrd="0" presId="urn:microsoft.com/office/officeart/2005/8/layout/hierarchy3"/>
    <dgm:cxn modelId="{0F21309F-4D03-8644-B871-CF4652E37880}" type="presParOf" srcId="{6608A6B8-8795-D94F-9A11-1167D312BF78}" destId="{D31063DE-4EC3-8849-ABD8-065C1FF3EE7D}" srcOrd="1" destOrd="0" presId="urn:microsoft.com/office/officeart/2005/8/layout/hierarchy3"/>
    <dgm:cxn modelId="{14E49742-7A15-4B4B-9A7D-520208D07D33}" type="presParOf" srcId="{D31063DE-4EC3-8849-ABD8-065C1FF3EE7D}" destId="{000865C0-7857-074D-AA5A-40BBC0DA1117}" srcOrd="0" destOrd="0" presId="urn:microsoft.com/office/officeart/2005/8/layout/hierarchy3"/>
    <dgm:cxn modelId="{6D0E3906-2750-ED4C-B492-BF0D714D1B62}" type="presParOf" srcId="{D31063DE-4EC3-8849-ABD8-065C1FF3EE7D}" destId="{7A17ABD9-989D-1547-9263-A7CF7C02CA58}" srcOrd="1" destOrd="0" presId="urn:microsoft.com/office/officeart/2005/8/layout/hierarchy3"/>
    <dgm:cxn modelId="{8945A3E9-0012-7B4F-80AE-46C902313C84}" type="presParOf" srcId="{D31063DE-4EC3-8849-ABD8-065C1FF3EE7D}" destId="{AC566E21-4DAC-CF4F-92F5-CBD6F1CC5795}" srcOrd="2" destOrd="0" presId="urn:microsoft.com/office/officeart/2005/8/layout/hierarchy3"/>
    <dgm:cxn modelId="{CA3FE01C-57D1-1747-9C2A-4E6A643E83FE}" type="presParOf" srcId="{D31063DE-4EC3-8849-ABD8-065C1FF3EE7D}" destId="{D268655E-1521-B547-9146-F9421CBA6B48}" srcOrd="3" destOrd="0" presId="urn:microsoft.com/office/officeart/2005/8/layout/hierarchy3"/>
    <dgm:cxn modelId="{62126C37-C921-054C-B430-A2F654924BD1}" type="presParOf" srcId="{09E9677D-119C-7F48-A9D9-0818963F6E2B}" destId="{33A1160F-906F-BB4E-ABB3-411C9B488B7C}" srcOrd="1" destOrd="0" presId="urn:microsoft.com/office/officeart/2005/8/layout/hierarchy3"/>
    <dgm:cxn modelId="{4464A7AD-869C-464E-8461-AB7CBB690F23}" type="presParOf" srcId="{33A1160F-906F-BB4E-ABB3-411C9B488B7C}" destId="{9CA2BE8E-CE07-E64A-A3D4-34AD1C0A8AA6}" srcOrd="0" destOrd="0" presId="urn:microsoft.com/office/officeart/2005/8/layout/hierarchy3"/>
    <dgm:cxn modelId="{57B766AF-5A0D-AF49-A149-6206D285E11D}" type="presParOf" srcId="{9CA2BE8E-CE07-E64A-A3D4-34AD1C0A8AA6}" destId="{EF65E3D3-1795-CF47-8071-D96827934134}" srcOrd="0" destOrd="0" presId="urn:microsoft.com/office/officeart/2005/8/layout/hierarchy3"/>
    <dgm:cxn modelId="{2ECF275F-74B9-B54C-A5F9-BA2EDB59D6E1}" type="presParOf" srcId="{9CA2BE8E-CE07-E64A-A3D4-34AD1C0A8AA6}" destId="{562FB151-F0D6-4548-8413-B84ADE3D2E66}" srcOrd="1" destOrd="0" presId="urn:microsoft.com/office/officeart/2005/8/layout/hierarchy3"/>
    <dgm:cxn modelId="{AF0AB139-06D3-EF4B-BF1F-BAD754ECF920}" type="presParOf" srcId="{33A1160F-906F-BB4E-ABB3-411C9B488B7C}" destId="{BBBD4868-3507-734A-BD6F-168FEE79BD1D}" srcOrd="1" destOrd="0" presId="urn:microsoft.com/office/officeart/2005/8/layout/hierarchy3"/>
    <dgm:cxn modelId="{D91A0FC8-98F8-AA45-8B44-EB5FD9C3F17F}" type="presParOf" srcId="{BBBD4868-3507-734A-BD6F-168FEE79BD1D}" destId="{B87B2A62-A0B7-6C42-99AE-62353FE1A2D5}" srcOrd="0" destOrd="0" presId="urn:microsoft.com/office/officeart/2005/8/layout/hierarchy3"/>
    <dgm:cxn modelId="{EF662B55-EB0B-174A-8603-A0889E9CD80A}" type="presParOf" srcId="{BBBD4868-3507-734A-BD6F-168FEE79BD1D}" destId="{D3F4C0C5-1876-4446-9739-51623DF56628}" srcOrd="1" destOrd="0" presId="urn:microsoft.com/office/officeart/2005/8/layout/hierarchy3"/>
    <dgm:cxn modelId="{FC31DD6F-D41B-D847-8027-215C7B6B5E0E}" type="presParOf" srcId="{BBBD4868-3507-734A-BD6F-168FEE79BD1D}" destId="{5E1764F8-E0DF-3741-B2C8-BB6669E1125F}" srcOrd="2" destOrd="0" presId="urn:microsoft.com/office/officeart/2005/8/layout/hierarchy3"/>
    <dgm:cxn modelId="{273868E9-5D35-9243-BE9A-FB757C191F8F}" type="presParOf" srcId="{BBBD4868-3507-734A-BD6F-168FEE79BD1D}" destId="{2C21FBD7-7E6B-DE44-BAED-4C42FCE3E152}" srcOrd="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7DC5D120-E593-384E-A47B-FAF498BF1D56}">
      <dsp:nvSpPr>
        <dsp:cNvPr id="0" name=""/>
        <dsp:cNvSpPr/>
      </dsp:nvSpPr>
      <dsp:spPr>
        <a:xfrm>
          <a:off x="2223871" y="954996"/>
          <a:ext cx="2801908" cy="2802390"/>
        </a:xfrm>
        <a:prstGeom prst="ellipse">
          <a:avLst/>
        </a:prstGeom>
        <a:solidFill>
          <a:schemeClr val="accent2">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it-IT" sz="900" kern="1200" dirty="0" smtClean="0"/>
            <a:t>Diritto internazionale</a:t>
          </a:r>
          <a:endParaRPr lang="it-IT" sz="900" kern="1200" dirty="0"/>
        </a:p>
      </dsp:txBody>
      <dsp:txXfrm>
        <a:off x="2634201" y="1365397"/>
        <a:ext cx="1981248" cy="1981588"/>
      </dsp:txXfrm>
    </dsp:sp>
    <dsp:sp modelId="{393CFBE2-FBD2-FF45-88FA-926772C6CDFD}">
      <dsp:nvSpPr>
        <dsp:cNvPr id="0" name=""/>
        <dsp:cNvSpPr/>
      </dsp:nvSpPr>
      <dsp:spPr>
        <a:xfrm>
          <a:off x="3085422" y="3549059"/>
          <a:ext cx="225876" cy="225853"/>
        </a:xfrm>
        <a:prstGeom prst="ellipse">
          <a:avLst/>
        </a:prstGeom>
        <a:solidFill>
          <a:schemeClr val="accent3">
            <a:hueOff val="0"/>
            <a:satOff val="0"/>
            <a:lumOff val="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5934AF8E-14F4-7A45-B453-CA7E54A8084A}">
      <dsp:nvSpPr>
        <dsp:cNvPr id="0" name=""/>
        <dsp:cNvSpPr/>
      </dsp:nvSpPr>
      <dsp:spPr>
        <a:xfrm>
          <a:off x="5206250" y="2092277"/>
          <a:ext cx="225876" cy="225853"/>
        </a:xfrm>
        <a:prstGeom prst="ellipse">
          <a:avLst/>
        </a:prstGeom>
        <a:solidFill>
          <a:schemeClr val="accent3">
            <a:hueOff val="625015"/>
            <a:satOff val="-938"/>
            <a:lumOff val="-153"/>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8E8EE1E5-E57C-0D42-AC2D-1AAD27A10038}">
      <dsp:nvSpPr>
        <dsp:cNvPr id="0" name=""/>
        <dsp:cNvSpPr/>
      </dsp:nvSpPr>
      <dsp:spPr>
        <a:xfrm>
          <a:off x="4126869" y="3789436"/>
          <a:ext cx="311514" cy="311988"/>
        </a:xfrm>
        <a:prstGeom prst="ellipse">
          <a:avLst/>
        </a:prstGeom>
        <a:solidFill>
          <a:schemeClr val="accent3">
            <a:hueOff val="1250030"/>
            <a:satOff val="-1876"/>
            <a:lumOff val="-305"/>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3BCC1AAC-56EA-0549-808C-656845928AAB}">
      <dsp:nvSpPr>
        <dsp:cNvPr id="0" name=""/>
        <dsp:cNvSpPr/>
      </dsp:nvSpPr>
      <dsp:spPr>
        <a:xfrm>
          <a:off x="3148644" y="1269989"/>
          <a:ext cx="225876" cy="225853"/>
        </a:xfrm>
        <a:prstGeom prst="ellipse">
          <a:avLst/>
        </a:prstGeom>
        <a:solidFill>
          <a:schemeClr val="accent3">
            <a:hueOff val="1875044"/>
            <a:satOff val="-2813"/>
            <a:lumOff val="-458"/>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D61FBF3F-376E-7B4F-80EC-B2D4496DAE50}">
      <dsp:nvSpPr>
        <dsp:cNvPr id="0" name=""/>
        <dsp:cNvSpPr/>
      </dsp:nvSpPr>
      <dsp:spPr>
        <a:xfrm>
          <a:off x="2437678" y="2562514"/>
          <a:ext cx="225876" cy="225853"/>
        </a:xfrm>
        <a:prstGeom prst="ellipse">
          <a:avLst/>
        </a:prstGeom>
        <a:solidFill>
          <a:schemeClr val="accent3">
            <a:hueOff val="2500059"/>
            <a:satOff val="-3751"/>
            <a:lumOff val="-61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35C7A569-EAC2-6942-A460-ACD98671AF56}">
      <dsp:nvSpPr>
        <dsp:cNvPr id="0" name=""/>
        <dsp:cNvSpPr/>
      </dsp:nvSpPr>
      <dsp:spPr>
        <a:xfrm>
          <a:off x="1347951" y="1460788"/>
          <a:ext cx="1139155" cy="1139284"/>
        </a:xfrm>
        <a:prstGeom prst="ellipse">
          <a:avLst/>
        </a:prstGeom>
        <a:solidFill>
          <a:schemeClr val="accent3">
            <a:hueOff val="3125074"/>
            <a:satOff val="-4689"/>
            <a:lumOff val="-763"/>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it-IT" sz="900" kern="1200" dirty="0" smtClean="0"/>
            <a:t>Diritto delle organizzazioni internazionali</a:t>
          </a:r>
          <a:endParaRPr lang="it-IT" sz="900" kern="1200" dirty="0"/>
        </a:p>
      </dsp:txBody>
      <dsp:txXfrm>
        <a:off x="1514776" y="1627632"/>
        <a:ext cx="805505" cy="805596"/>
      </dsp:txXfrm>
    </dsp:sp>
    <dsp:sp modelId="{D86FBA01-2A72-304B-AB06-55399B57CC9F}">
      <dsp:nvSpPr>
        <dsp:cNvPr id="0" name=""/>
        <dsp:cNvSpPr/>
      </dsp:nvSpPr>
      <dsp:spPr>
        <a:xfrm>
          <a:off x="3507863" y="1280005"/>
          <a:ext cx="311514" cy="311988"/>
        </a:xfrm>
        <a:prstGeom prst="ellipse">
          <a:avLst/>
        </a:prstGeom>
        <a:solidFill>
          <a:schemeClr val="accent3">
            <a:hueOff val="3750089"/>
            <a:satOff val="-5627"/>
            <a:lumOff val="-915"/>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19A0ACF0-2BB4-0F43-AFEA-E7C5DF24B155}">
      <dsp:nvSpPr>
        <dsp:cNvPr id="0" name=""/>
        <dsp:cNvSpPr/>
      </dsp:nvSpPr>
      <dsp:spPr>
        <a:xfrm>
          <a:off x="1455430" y="2933595"/>
          <a:ext cx="563255" cy="563382"/>
        </a:xfrm>
        <a:prstGeom prst="ellipse">
          <a:avLst/>
        </a:prstGeom>
        <a:solidFill>
          <a:schemeClr val="accent3">
            <a:hueOff val="4375103"/>
            <a:satOff val="-6564"/>
            <a:lumOff val="-1068"/>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3ECA4C3E-C2EB-F34E-A6FB-2DC8934B639B}">
      <dsp:nvSpPr>
        <dsp:cNvPr id="0" name=""/>
        <dsp:cNvSpPr/>
      </dsp:nvSpPr>
      <dsp:spPr>
        <a:xfrm>
          <a:off x="5313729" y="924948"/>
          <a:ext cx="1139155" cy="1139284"/>
        </a:xfrm>
        <a:prstGeom prst="ellipse">
          <a:avLst/>
        </a:prstGeom>
        <a:solidFill>
          <a:schemeClr val="accent3">
            <a:hueOff val="5000118"/>
            <a:satOff val="-7502"/>
            <a:lumOff val="-122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it-IT" sz="900" kern="1200" dirty="0" smtClean="0"/>
            <a:t>Diritto del commercio internazionale</a:t>
          </a:r>
          <a:endParaRPr lang="it-IT" sz="900" kern="1200" dirty="0"/>
        </a:p>
      </dsp:txBody>
      <dsp:txXfrm>
        <a:off x="5480554" y="1091792"/>
        <a:ext cx="805505" cy="805596"/>
      </dsp:txXfrm>
    </dsp:sp>
    <dsp:sp modelId="{81436EFF-B742-8444-9867-9A881984A2AE}">
      <dsp:nvSpPr>
        <dsp:cNvPr id="0" name=""/>
        <dsp:cNvSpPr/>
      </dsp:nvSpPr>
      <dsp:spPr>
        <a:xfrm>
          <a:off x="4805075" y="1711180"/>
          <a:ext cx="311514" cy="311988"/>
        </a:xfrm>
        <a:prstGeom prst="ellipse">
          <a:avLst/>
        </a:prstGeom>
        <a:solidFill>
          <a:schemeClr val="accent3">
            <a:hueOff val="5625133"/>
            <a:satOff val="-8440"/>
            <a:lumOff val="-1373"/>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16E13645-7FFF-544F-8FE9-DA1DF6C5A2D9}">
      <dsp:nvSpPr>
        <dsp:cNvPr id="0" name=""/>
        <dsp:cNvSpPr/>
      </dsp:nvSpPr>
      <dsp:spPr>
        <a:xfrm>
          <a:off x="1241048" y="3604146"/>
          <a:ext cx="225876" cy="225853"/>
        </a:xfrm>
        <a:prstGeom prst="ellipse">
          <a:avLst/>
        </a:prstGeom>
        <a:solidFill>
          <a:schemeClr val="accent3">
            <a:hueOff val="6250148"/>
            <a:satOff val="-9378"/>
            <a:lumOff val="-1525"/>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F6DC87F7-C8C5-B349-B8B2-C8686B549D84}">
      <dsp:nvSpPr>
        <dsp:cNvPr id="0" name=""/>
        <dsp:cNvSpPr/>
      </dsp:nvSpPr>
      <dsp:spPr>
        <a:xfrm>
          <a:off x="3491770" y="3282642"/>
          <a:ext cx="225876" cy="225853"/>
        </a:xfrm>
        <a:prstGeom prst="ellipse">
          <a:avLst/>
        </a:prstGeom>
        <a:solidFill>
          <a:schemeClr val="accent3">
            <a:hueOff val="6875162"/>
            <a:satOff val="-10316"/>
            <a:lumOff val="-1678"/>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26C5E987-A4B3-4849-BBF0-3587091F834C}">
      <dsp:nvSpPr>
        <dsp:cNvPr id="0" name=""/>
        <dsp:cNvSpPr/>
      </dsp:nvSpPr>
      <dsp:spPr>
        <a:xfrm>
          <a:off x="5849396" y="2893532"/>
          <a:ext cx="1139155" cy="1139284"/>
        </a:xfrm>
        <a:prstGeom prst="ellipse">
          <a:avLst/>
        </a:prstGeom>
        <a:solidFill>
          <a:schemeClr val="accent3">
            <a:hueOff val="7500177"/>
            <a:satOff val="-11253"/>
            <a:lumOff val="-183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it-IT" sz="900" kern="1200" dirty="0" smtClean="0"/>
            <a:t>Diritti umani</a:t>
          </a:r>
          <a:endParaRPr lang="it-IT" sz="900" kern="1200" dirty="0"/>
        </a:p>
      </dsp:txBody>
      <dsp:txXfrm>
        <a:off x="6016221" y="3060376"/>
        <a:ext cx="805505" cy="805596"/>
      </dsp:txXfrm>
    </dsp:sp>
    <dsp:sp modelId="{6E9404E7-185C-9747-B45F-F635EBAA37BB}">
      <dsp:nvSpPr>
        <dsp:cNvPr id="0" name=""/>
        <dsp:cNvSpPr/>
      </dsp:nvSpPr>
      <dsp:spPr>
        <a:xfrm>
          <a:off x="5528111" y="2853970"/>
          <a:ext cx="225876" cy="225853"/>
        </a:xfrm>
        <a:prstGeom prst="ellipse">
          <a:avLst/>
        </a:prstGeom>
        <a:solidFill>
          <a:schemeClr val="accent3">
            <a:hueOff val="8125192"/>
            <a:satOff val="-12191"/>
            <a:lumOff val="-1983"/>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5CF376AC-E5C9-E348-BF0F-50BB18B21DA3}">
      <dsp:nvSpPr>
        <dsp:cNvPr id="0" name=""/>
        <dsp:cNvSpPr/>
      </dsp:nvSpPr>
      <dsp:spPr>
        <a:xfrm>
          <a:off x="2579641" y="3868560"/>
          <a:ext cx="1139155" cy="1139284"/>
        </a:xfrm>
        <a:prstGeom prst="ellipse">
          <a:avLst/>
        </a:prstGeom>
        <a:solidFill>
          <a:schemeClr val="accent3">
            <a:hueOff val="8750207"/>
            <a:satOff val="-13129"/>
            <a:lumOff val="-2135"/>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it-IT" sz="900" kern="1200" dirty="0" smtClean="0"/>
            <a:t>Diritto internazionale penale</a:t>
          </a:r>
          <a:endParaRPr lang="it-IT" sz="900" kern="1200" dirty="0"/>
        </a:p>
      </dsp:txBody>
      <dsp:txXfrm>
        <a:off x="2746466" y="4035404"/>
        <a:ext cx="805505" cy="805596"/>
      </dsp:txXfrm>
    </dsp:sp>
    <dsp:sp modelId="{30706D44-BFD6-7840-B158-893C0DC5DA64}">
      <dsp:nvSpPr>
        <dsp:cNvPr id="0" name=""/>
        <dsp:cNvSpPr/>
      </dsp:nvSpPr>
      <dsp:spPr>
        <a:xfrm>
          <a:off x="3596949" y="3829999"/>
          <a:ext cx="225876" cy="225853"/>
        </a:xfrm>
        <a:prstGeom prst="ellipse">
          <a:avLst/>
        </a:prstGeom>
        <a:solidFill>
          <a:schemeClr val="accent3">
            <a:hueOff val="9375221"/>
            <a:satOff val="-14067"/>
            <a:lumOff val="-2288"/>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5471A57E-A97F-534C-9FA5-2D304F7B18BD}">
      <dsp:nvSpPr>
        <dsp:cNvPr id="0" name=""/>
        <dsp:cNvSpPr/>
      </dsp:nvSpPr>
      <dsp:spPr>
        <a:xfrm>
          <a:off x="3665919" y="0"/>
          <a:ext cx="1139155" cy="1139284"/>
        </a:xfrm>
        <a:prstGeom prst="ellipse">
          <a:avLst/>
        </a:prstGeom>
        <a:solidFill>
          <a:schemeClr val="accent3">
            <a:hueOff val="10000237"/>
            <a:satOff val="-15004"/>
            <a:lumOff val="-2440"/>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txBody>
        <a:bodyPr spcFirstLastPara="0" vert="horz" wrap="square" lIns="34290" tIns="34290" rIns="34290" bIns="34290" numCol="1" spcCol="1270" anchor="ctr" anchorCtr="0">
          <a:noAutofit/>
        </a:bodyPr>
        <a:lstStyle/>
        <a:p>
          <a:pPr lvl="0" algn="ctr" defTabSz="400050">
            <a:lnSpc>
              <a:spcPct val="90000"/>
            </a:lnSpc>
            <a:spcBef>
              <a:spcPct val="0"/>
            </a:spcBef>
            <a:spcAft>
              <a:spcPct val="35000"/>
            </a:spcAft>
          </a:pPr>
          <a:r>
            <a:rPr lang="it-IT" sz="900" kern="1200" dirty="0" smtClean="0"/>
            <a:t>Diritto internazionale dell’ambiente</a:t>
          </a:r>
          <a:endParaRPr lang="it-IT" sz="900" kern="1200" dirty="0"/>
        </a:p>
      </dsp:txBody>
      <dsp:txXfrm>
        <a:off x="3832744" y="166844"/>
        <a:ext cx="805505" cy="805596"/>
      </dsp:txXfrm>
    </dsp:sp>
    <dsp:sp modelId="{8B947D97-0322-064E-A15F-07996C2F8468}">
      <dsp:nvSpPr>
        <dsp:cNvPr id="0" name=""/>
        <dsp:cNvSpPr/>
      </dsp:nvSpPr>
      <dsp:spPr>
        <a:xfrm>
          <a:off x="2261230" y="1234934"/>
          <a:ext cx="225876" cy="225853"/>
        </a:xfrm>
        <a:prstGeom prst="ellipse">
          <a:avLst/>
        </a:prstGeom>
        <a:solidFill>
          <a:schemeClr val="accent3">
            <a:hueOff val="10625251"/>
            <a:satOff val="-15942"/>
            <a:lumOff val="-2593"/>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 modelId="{A2B2096D-414D-4D45-A34C-5ED0E3615161}">
      <dsp:nvSpPr>
        <dsp:cNvPr id="0" name=""/>
        <dsp:cNvSpPr/>
      </dsp:nvSpPr>
      <dsp:spPr>
        <a:xfrm>
          <a:off x="4891287" y="280439"/>
          <a:ext cx="225876" cy="225853"/>
        </a:xfrm>
        <a:prstGeom prst="ellipse">
          <a:avLst/>
        </a:prstGeom>
        <a:solidFill>
          <a:schemeClr val="accent3">
            <a:hueOff val="11250266"/>
            <a:satOff val="-16880"/>
            <a:lumOff val="-2745"/>
            <a:alphaOff val="0"/>
          </a:schemeClr>
        </a:solidFill>
        <a:ln w="38100" cap="flat" cmpd="sng" algn="ctr">
          <a:solidFill>
            <a:schemeClr val="lt1">
              <a:hueOff val="0"/>
              <a:satOff val="0"/>
              <a:lumOff val="0"/>
              <a:alphaOff val="0"/>
            </a:schemeClr>
          </a:solidFill>
          <a:prstDash val="solid"/>
        </a:ln>
        <a:effectLst>
          <a:outerShdw blurRad="40000" dist="20000" dir="5400000" rotWithShape="0">
            <a:srgbClr val="000000">
              <a:alpha val="38000"/>
            </a:srgbClr>
          </a:outerShdw>
        </a:effectLst>
      </dsp:spPr>
      <dsp:style>
        <a:lnRef idx="3">
          <a:scrgbClr r="0" g="0" b="0"/>
        </a:lnRef>
        <a:fillRef idx="1">
          <a:scrgbClr r="0" g="0" b="0"/>
        </a:fillRef>
        <a:effectRef idx="1">
          <a:scrgbClr r="0" g="0" b="0"/>
        </a:effectRef>
        <a:fontRef idx="minor">
          <a:schemeClr val="lt1"/>
        </a:fontRef>
      </dsp:style>
    </dsp:sp>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D026F63-D3A8-C74B-B65C-1DEA1BEDDE82}">
      <dsp:nvSpPr>
        <dsp:cNvPr id="0" name=""/>
        <dsp:cNvSpPr/>
      </dsp:nvSpPr>
      <dsp:spPr>
        <a:xfrm>
          <a:off x="6104881" y="2724914"/>
          <a:ext cx="91440" cy="507496"/>
        </a:xfrm>
        <a:custGeom>
          <a:avLst/>
          <a:gdLst/>
          <a:ahLst/>
          <a:cxnLst/>
          <a:rect l="0" t="0" r="0" b="0"/>
          <a:pathLst>
            <a:path>
              <a:moveTo>
                <a:pt x="45720" y="0"/>
              </a:moveTo>
              <a:lnTo>
                <a:pt x="45720" y="507496"/>
              </a:lnTo>
            </a:path>
          </a:pathLst>
        </a:custGeom>
        <a:noFill/>
        <a:ln w="9525" cap="flat" cmpd="sng" algn="ctr">
          <a:solidFill>
            <a:schemeClr val="accent4">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9F24198B-A8E2-E548-BD34-5C78447CEE04}">
      <dsp:nvSpPr>
        <dsp:cNvPr id="0" name=""/>
        <dsp:cNvSpPr/>
      </dsp:nvSpPr>
      <dsp:spPr>
        <a:xfrm>
          <a:off x="4017857" y="1109360"/>
          <a:ext cx="2132744" cy="507496"/>
        </a:xfrm>
        <a:custGeom>
          <a:avLst/>
          <a:gdLst/>
          <a:ahLst/>
          <a:cxnLst/>
          <a:rect l="0" t="0" r="0" b="0"/>
          <a:pathLst>
            <a:path>
              <a:moveTo>
                <a:pt x="0" y="0"/>
              </a:moveTo>
              <a:lnTo>
                <a:pt x="0" y="345843"/>
              </a:lnTo>
              <a:lnTo>
                <a:pt x="2132744" y="345843"/>
              </a:lnTo>
              <a:lnTo>
                <a:pt x="2132744" y="507496"/>
              </a:lnTo>
            </a:path>
          </a:pathLst>
        </a:custGeom>
        <a:noFill/>
        <a:ln w="9525" cap="flat" cmpd="sng" algn="ctr">
          <a:solidFill>
            <a:schemeClr val="accent3">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520B266C-EE58-874F-8B4A-BB1874632806}">
      <dsp:nvSpPr>
        <dsp:cNvPr id="0" name=""/>
        <dsp:cNvSpPr/>
      </dsp:nvSpPr>
      <dsp:spPr>
        <a:xfrm>
          <a:off x="3972137" y="1109360"/>
          <a:ext cx="91440" cy="507496"/>
        </a:xfrm>
        <a:custGeom>
          <a:avLst/>
          <a:gdLst/>
          <a:ahLst/>
          <a:cxnLst/>
          <a:rect l="0" t="0" r="0" b="0"/>
          <a:pathLst>
            <a:path>
              <a:moveTo>
                <a:pt x="45720" y="0"/>
              </a:moveTo>
              <a:lnTo>
                <a:pt x="45720" y="507496"/>
              </a:lnTo>
            </a:path>
          </a:pathLst>
        </a:custGeom>
        <a:noFill/>
        <a:ln w="9525" cap="flat" cmpd="sng" algn="ctr">
          <a:solidFill>
            <a:schemeClr val="accent3">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A0C1A49D-29EF-CE4A-8C29-902E45BDC4F6}">
      <dsp:nvSpPr>
        <dsp:cNvPr id="0" name=""/>
        <dsp:cNvSpPr/>
      </dsp:nvSpPr>
      <dsp:spPr>
        <a:xfrm>
          <a:off x="1885112" y="1109360"/>
          <a:ext cx="2132744" cy="507496"/>
        </a:xfrm>
        <a:custGeom>
          <a:avLst/>
          <a:gdLst/>
          <a:ahLst/>
          <a:cxnLst/>
          <a:rect l="0" t="0" r="0" b="0"/>
          <a:pathLst>
            <a:path>
              <a:moveTo>
                <a:pt x="2132744" y="0"/>
              </a:moveTo>
              <a:lnTo>
                <a:pt x="2132744" y="345843"/>
              </a:lnTo>
              <a:lnTo>
                <a:pt x="0" y="345843"/>
              </a:lnTo>
              <a:lnTo>
                <a:pt x="0" y="507496"/>
              </a:lnTo>
            </a:path>
          </a:pathLst>
        </a:custGeom>
        <a:noFill/>
        <a:ln w="9525" cap="flat" cmpd="sng" algn="ctr">
          <a:solidFill>
            <a:schemeClr val="accent3">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35A595C0-4DAE-7D4D-A932-98EAD1AA58AC}">
      <dsp:nvSpPr>
        <dsp:cNvPr id="0" name=""/>
        <dsp:cNvSpPr/>
      </dsp:nvSpPr>
      <dsp:spPr>
        <a:xfrm>
          <a:off x="3145370" y="1303"/>
          <a:ext cx="1744972" cy="1108057"/>
        </a:xfrm>
        <a:prstGeom prst="roundRect">
          <a:avLst>
            <a:gd name="adj" fmla="val 10000"/>
          </a:avLst>
        </a:prstGeom>
        <a:gradFill rotWithShape="0">
          <a:gsLst>
            <a:gs pos="0">
              <a:schemeClr val="accent1">
                <a:hueOff val="0"/>
                <a:satOff val="0"/>
                <a:lumOff val="0"/>
                <a:alphaOff val="0"/>
                <a:tint val="100000"/>
                <a:shade val="100000"/>
                <a:satMod val="130000"/>
              </a:schemeClr>
            </a:gs>
            <a:gs pos="100000">
              <a:schemeClr val="accent1">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56EF15AB-70DF-AB46-92F6-BFAD75C0E209}">
      <dsp:nvSpPr>
        <dsp:cNvPr id="0" name=""/>
        <dsp:cNvSpPr/>
      </dsp:nvSpPr>
      <dsp:spPr>
        <a:xfrm>
          <a:off x="3339256" y="185494"/>
          <a:ext cx="1744972" cy="1108057"/>
        </a:xfrm>
        <a:prstGeom prst="roundRect">
          <a:avLst>
            <a:gd name="adj" fmla="val 10000"/>
          </a:avLst>
        </a:prstGeom>
        <a:gradFill rotWithShape="1">
          <a:gsLst>
            <a:gs pos="0">
              <a:schemeClr val="accent1">
                <a:tint val="50000"/>
                <a:satMod val="300000"/>
              </a:schemeClr>
            </a:gs>
            <a:gs pos="35000">
              <a:schemeClr val="accent1">
                <a:tint val="37000"/>
                <a:satMod val="300000"/>
              </a:schemeClr>
            </a:gs>
            <a:gs pos="100000">
              <a:schemeClr val="accent1">
                <a:tint val="15000"/>
                <a:satMod val="350000"/>
              </a:schemeClr>
            </a:gs>
          </a:gsLst>
          <a:lin ang="16200000" scaled="1"/>
        </a:gradFill>
        <a:ln w="9525" cap="flat" cmpd="sng" algn="ctr">
          <a:solidFill>
            <a:schemeClr val="accent1">
              <a:shade val="95000"/>
              <a:satMod val="105000"/>
            </a:schemeClr>
          </a:solidFill>
          <a:prstDash val="solid"/>
        </a:ln>
        <a:effectLst>
          <a:outerShdw blurRad="40000" dist="20000" dir="5400000" rotWithShape="0">
            <a:srgbClr val="000000">
              <a:alpha val="38000"/>
            </a:srgbClr>
          </a:outerShdw>
        </a:effectLst>
      </dsp:spPr>
      <dsp:style>
        <a:lnRef idx="1">
          <a:schemeClr val="accent1"/>
        </a:lnRef>
        <a:fillRef idx="2">
          <a:schemeClr val="accent1"/>
        </a:fillRef>
        <a:effectRef idx="1">
          <a:schemeClr val="accent1"/>
        </a:effectRef>
        <a:fontRef idx="minor">
          <a:schemeClr val="dk1"/>
        </a:fontRef>
      </dsp:style>
      <dsp:txBody>
        <a:bodyPr spcFirstLastPara="0" vert="horz" wrap="square" lIns="64770" tIns="64770" rIns="64770" bIns="64770" numCol="1" spcCol="1270" anchor="ctr" anchorCtr="0">
          <a:noAutofit/>
        </a:bodyPr>
        <a:lstStyle/>
        <a:p>
          <a:pPr lvl="0" algn="ctr" defTabSz="755650" rtl="0">
            <a:lnSpc>
              <a:spcPct val="90000"/>
            </a:lnSpc>
            <a:spcBef>
              <a:spcPct val="0"/>
            </a:spcBef>
            <a:spcAft>
              <a:spcPct val="35000"/>
            </a:spcAft>
          </a:pPr>
          <a:r>
            <a:rPr lang="it-IT" sz="1700" kern="1200" dirty="0" smtClean="0"/>
            <a:t>DIRITTO INTERNAZIONALE </a:t>
          </a:r>
          <a:endParaRPr lang="it-IT" sz="1700" kern="1200" dirty="0"/>
        </a:p>
      </dsp:txBody>
      <dsp:txXfrm>
        <a:off x="3371710" y="217948"/>
        <a:ext cx="1680064" cy="1043149"/>
      </dsp:txXfrm>
    </dsp:sp>
    <dsp:sp modelId="{D86C9062-1FED-C748-B299-69E692509D4E}">
      <dsp:nvSpPr>
        <dsp:cNvPr id="0" name=""/>
        <dsp:cNvSpPr/>
      </dsp:nvSpPr>
      <dsp:spPr>
        <a:xfrm>
          <a:off x="1012626" y="1616856"/>
          <a:ext cx="1744972" cy="1108057"/>
        </a:xfrm>
        <a:prstGeom prst="roundRect">
          <a:avLst>
            <a:gd name="adj" fmla="val 10000"/>
          </a:avLst>
        </a:prstGeom>
        <a:gradFill rotWithShape="0">
          <a:gsLst>
            <a:gs pos="0">
              <a:schemeClr val="accent3">
                <a:hueOff val="0"/>
                <a:satOff val="0"/>
                <a:lumOff val="0"/>
                <a:alphaOff val="0"/>
                <a:tint val="100000"/>
                <a:shade val="100000"/>
                <a:satMod val="130000"/>
              </a:schemeClr>
            </a:gs>
            <a:gs pos="100000">
              <a:schemeClr val="accent3">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095F2B3E-B4F2-0243-BE17-44B677119EA0}">
      <dsp:nvSpPr>
        <dsp:cNvPr id="0" name=""/>
        <dsp:cNvSpPr/>
      </dsp:nvSpPr>
      <dsp:spPr>
        <a:xfrm>
          <a:off x="1206512" y="1801048"/>
          <a:ext cx="1744972" cy="1108057"/>
        </a:xfrm>
        <a:prstGeom prst="roundRect">
          <a:avLst>
            <a:gd name="adj" fmla="val 10000"/>
          </a:avLst>
        </a:prstGeom>
        <a:gradFill rotWithShape="1">
          <a:gsLst>
            <a:gs pos="0">
              <a:schemeClr val="accent1">
                <a:tint val="100000"/>
                <a:shade val="100000"/>
                <a:satMod val="130000"/>
              </a:schemeClr>
            </a:gs>
            <a:gs pos="100000">
              <a:schemeClr val="accent1">
                <a:tint val="50000"/>
                <a:shade val="100000"/>
                <a:satMod val="350000"/>
              </a:schemeClr>
            </a:gs>
          </a:gsLst>
          <a:lin ang="16200000" scaled="0"/>
        </a:gradFill>
        <a:ln w="9525" cap="flat" cmpd="sng" algn="ctr">
          <a:solidFill>
            <a:schemeClr val="accent1">
              <a:shade val="95000"/>
              <a:satMod val="105000"/>
            </a:schemeClr>
          </a:solidFill>
          <a:prstDash val="solid"/>
        </a:ln>
        <a:effectLst>
          <a:outerShdw blurRad="40000" dist="23000" dir="5400000" rotWithShape="0">
            <a:srgbClr val="000000">
              <a:alpha val="35000"/>
            </a:srgbClr>
          </a:outerShdw>
        </a:effectLst>
      </dsp:spPr>
      <dsp:style>
        <a:lnRef idx="1">
          <a:schemeClr val="accent1"/>
        </a:lnRef>
        <a:fillRef idx="3">
          <a:schemeClr val="accent1"/>
        </a:fillRef>
        <a:effectRef idx="2">
          <a:schemeClr val="accent1"/>
        </a:effectRef>
        <a:fontRef idx="minor">
          <a:schemeClr val="lt1"/>
        </a:fontRef>
      </dsp:style>
      <dsp:txBody>
        <a:bodyPr spcFirstLastPara="0" vert="horz" wrap="square" lIns="64770" tIns="64770" rIns="64770" bIns="64770" numCol="1" spcCol="1270" anchor="ctr" anchorCtr="0">
          <a:noAutofit/>
        </a:bodyPr>
        <a:lstStyle/>
        <a:p>
          <a:pPr lvl="0" algn="ctr" defTabSz="755650" rtl="0">
            <a:lnSpc>
              <a:spcPct val="90000"/>
            </a:lnSpc>
            <a:spcBef>
              <a:spcPct val="0"/>
            </a:spcBef>
            <a:spcAft>
              <a:spcPct val="35000"/>
            </a:spcAft>
          </a:pPr>
          <a:r>
            <a:rPr lang="it-IT" sz="1700" kern="1200" dirty="0" smtClean="0"/>
            <a:t>Diritto internazionale pubblico</a:t>
          </a:r>
          <a:endParaRPr lang="it-IT" sz="1700" kern="1200" dirty="0"/>
        </a:p>
      </dsp:txBody>
      <dsp:txXfrm>
        <a:off x="1238966" y="1833502"/>
        <a:ext cx="1680064" cy="1043149"/>
      </dsp:txXfrm>
    </dsp:sp>
    <dsp:sp modelId="{9E3C2630-6F09-CF46-B7DC-88A3DC40F65D}">
      <dsp:nvSpPr>
        <dsp:cNvPr id="0" name=""/>
        <dsp:cNvSpPr/>
      </dsp:nvSpPr>
      <dsp:spPr>
        <a:xfrm>
          <a:off x="3145370" y="1616856"/>
          <a:ext cx="1744972" cy="1108057"/>
        </a:xfrm>
        <a:prstGeom prst="roundRect">
          <a:avLst>
            <a:gd name="adj" fmla="val 10000"/>
          </a:avLst>
        </a:prstGeom>
        <a:gradFill rotWithShape="0">
          <a:gsLst>
            <a:gs pos="0">
              <a:schemeClr val="accent3">
                <a:hueOff val="0"/>
                <a:satOff val="0"/>
                <a:lumOff val="0"/>
                <a:alphaOff val="0"/>
                <a:tint val="100000"/>
                <a:shade val="100000"/>
                <a:satMod val="130000"/>
              </a:schemeClr>
            </a:gs>
            <a:gs pos="100000">
              <a:schemeClr val="accent3">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43D0BDBD-116C-464E-901A-58F855A6DA37}">
      <dsp:nvSpPr>
        <dsp:cNvPr id="0" name=""/>
        <dsp:cNvSpPr/>
      </dsp:nvSpPr>
      <dsp:spPr>
        <a:xfrm>
          <a:off x="3339256" y="1801048"/>
          <a:ext cx="1744972" cy="1108057"/>
        </a:xfrm>
        <a:prstGeom prst="roundRect">
          <a:avLst>
            <a:gd name="adj" fmla="val 10000"/>
          </a:avLst>
        </a:prstGeom>
        <a:gradFill rotWithShape="1">
          <a:gsLst>
            <a:gs pos="0">
              <a:schemeClr val="accent4">
                <a:tint val="100000"/>
                <a:shade val="100000"/>
                <a:satMod val="130000"/>
              </a:schemeClr>
            </a:gs>
            <a:gs pos="100000">
              <a:schemeClr val="accent4">
                <a:tint val="50000"/>
                <a:shade val="100000"/>
                <a:satMod val="350000"/>
              </a:schemeClr>
            </a:gs>
          </a:gsLst>
          <a:lin ang="16200000" scaled="0"/>
        </a:gradFill>
        <a:ln w="9525" cap="flat" cmpd="sng" algn="ctr">
          <a:solidFill>
            <a:schemeClr val="accent4">
              <a:shade val="95000"/>
              <a:satMod val="105000"/>
            </a:schemeClr>
          </a:solidFill>
          <a:prstDash val="solid"/>
        </a:ln>
        <a:effectLst>
          <a:outerShdw blurRad="40000" dist="23000" dir="5400000" rotWithShape="0">
            <a:srgbClr val="000000">
              <a:alpha val="35000"/>
            </a:srgbClr>
          </a:outerShdw>
        </a:effectLst>
      </dsp:spPr>
      <dsp:style>
        <a:lnRef idx="1">
          <a:schemeClr val="accent4"/>
        </a:lnRef>
        <a:fillRef idx="3">
          <a:schemeClr val="accent4"/>
        </a:fillRef>
        <a:effectRef idx="2">
          <a:schemeClr val="accent4"/>
        </a:effectRef>
        <a:fontRef idx="minor">
          <a:schemeClr val="lt1"/>
        </a:fontRef>
      </dsp:style>
      <dsp:txBody>
        <a:bodyPr spcFirstLastPara="0" vert="horz" wrap="square" lIns="64770" tIns="64770" rIns="64770" bIns="64770" numCol="1" spcCol="1270" anchor="ctr" anchorCtr="0">
          <a:noAutofit/>
        </a:bodyPr>
        <a:lstStyle/>
        <a:p>
          <a:pPr lvl="0" algn="ctr" defTabSz="755650" rtl="0">
            <a:lnSpc>
              <a:spcPct val="90000"/>
            </a:lnSpc>
            <a:spcBef>
              <a:spcPct val="0"/>
            </a:spcBef>
            <a:spcAft>
              <a:spcPct val="35000"/>
            </a:spcAft>
          </a:pPr>
          <a:r>
            <a:rPr lang="it-IT" sz="1700" kern="1200" dirty="0" smtClean="0"/>
            <a:t>Diritto internazionale privato</a:t>
          </a:r>
          <a:endParaRPr lang="it-IT" sz="1700" kern="1200" dirty="0"/>
        </a:p>
      </dsp:txBody>
      <dsp:txXfrm>
        <a:off x="3371710" y="1833502"/>
        <a:ext cx="1680064" cy="1043149"/>
      </dsp:txXfrm>
    </dsp:sp>
    <dsp:sp modelId="{BBA134E8-E132-7048-BF94-63E7FA9209FD}">
      <dsp:nvSpPr>
        <dsp:cNvPr id="0" name=""/>
        <dsp:cNvSpPr/>
      </dsp:nvSpPr>
      <dsp:spPr>
        <a:xfrm>
          <a:off x="5278115" y="1616856"/>
          <a:ext cx="1744972" cy="1108057"/>
        </a:xfrm>
        <a:prstGeom prst="roundRect">
          <a:avLst>
            <a:gd name="adj" fmla="val 10000"/>
          </a:avLst>
        </a:prstGeom>
        <a:gradFill rotWithShape="0">
          <a:gsLst>
            <a:gs pos="0">
              <a:schemeClr val="accent3">
                <a:hueOff val="0"/>
                <a:satOff val="0"/>
                <a:lumOff val="0"/>
                <a:alphaOff val="0"/>
                <a:tint val="100000"/>
                <a:shade val="100000"/>
                <a:satMod val="130000"/>
              </a:schemeClr>
            </a:gs>
            <a:gs pos="100000">
              <a:schemeClr val="accent3">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D2741856-3147-A54F-913C-7423AB21A766}">
      <dsp:nvSpPr>
        <dsp:cNvPr id="0" name=""/>
        <dsp:cNvSpPr/>
      </dsp:nvSpPr>
      <dsp:spPr>
        <a:xfrm>
          <a:off x="5472000" y="1801048"/>
          <a:ext cx="1744972" cy="1108057"/>
        </a:xfrm>
        <a:prstGeom prst="roundRect">
          <a:avLst>
            <a:gd name="adj" fmla="val 10000"/>
          </a:avLst>
        </a:prstGeom>
        <a:solidFill>
          <a:schemeClr val="accent2"/>
        </a:solidFill>
        <a:ln w="25400" cap="flat" cmpd="sng" algn="ctr">
          <a:solidFill>
            <a:schemeClr val="accent2">
              <a:shade val="50000"/>
            </a:schemeClr>
          </a:solidFill>
          <a:prstDash val="solid"/>
        </a:ln>
        <a:effectLst/>
      </dsp:spPr>
      <dsp:style>
        <a:lnRef idx="2">
          <a:schemeClr val="accent2">
            <a:shade val="50000"/>
          </a:schemeClr>
        </a:lnRef>
        <a:fillRef idx="1">
          <a:schemeClr val="accent2"/>
        </a:fillRef>
        <a:effectRef idx="0">
          <a:schemeClr val="accent2"/>
        </a:effectRef>
        <a:fontRef idx="minor">
          <a:schemeClr val="lt1"/>
        </a:fontRef>
      </dsp:style>
      <dsp:txBody>
        <a:bodyPr spcFirstLastPara="0" vert="horz" wrap="square" lIns="64770" tIns="64770" rIns="64770" bIns="64770" numCol="1" spcCol="1270" anchor="ctr" anchorCtr="0">
          <a:noAutofit/>
        </a:bodyPr>
        <a:lstStyle/>
        <a:p>
          <a:pPr lvl="0" algn="ctr" defTabSz="755650" rtl="0">
            <a:lnSpc>
              <a:spcPct val="90000"/>
            </a:lnSpc>
            <a:spcBef>
              <a:spcPct val="0"/>
            </a:spcBef>
            <a:spcAft>
              <a:spcPct val="35000"/>
            </a:spcAft>
          </a:pPr>
          <a:r>
            <a:rPr lang="it-IT" sz="1700" kern="1200" dirty="0" smtClean="0"/>
            <a:t>Diritto delle Organizzazioni internazionali</a:t>
          </a:r>
          <a:endParaRPr lang="it-IT" sz="1700" kern="1200" dirty="0"/>
        </a:p>
      </dsp:txBody>
      <dsp:txXfrm>
        <a:off x="5504454" y="1833502"/>
        <a:ext cx="1680064" cy="1043149"/>
      </dsp:txXfrm>
    </dsp:sp>
    <dsp:sp modelId="{528D9BB8-6257-2140-B073-DB38EC5A713C}">
      <dsp:nvSpPr>
        <dsp:cNvPr id="0" name=""/>
        <dsp:cNvSpPr/>
      </dsp:nvSpPr>
      <dsp:spPr>
        <a:xfrm>
          <a:off x="5278115" y="3232410"/>
          <a:ext cx="1744972" cy="1108057"/>
        </a:xfrm>
        <a:prstGeom prst="roundRect">
          <a:avLst>
            <a:gd name="adj" fmla="val 10000"/>
          </a:avLst>
        </a:prstGeom>
        <a:gradFill rotWithShape="0">
          <a:gsLst>
            <a:gs pos="0">
              <a:schemeClr val="accent4">
                <a:hueOff val="0"/>
                <a:satOff val="0"/>
                <a:lumOff val="0"/>
                <a:alphaOff val="0"/>
                <a:tint val="100000"/>
                <a:shade val="100000"/>
                <a:satMod val="130000"/>
              </a:schemeClr>
            </a:gs>
            <a:gs pos="100000">
              <a:schemeClr val="accent4">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sp>
    <dsp:sp modelId="{6CA78AA1-07A8-5E4A-82BA-5E24950275A0}">
      <dsp:nvSpPr>
        <dsp:cNvPr id="0" name=""/>
        <dsp:cNvSpPr/>
      </dsp:nvSpPr>
      <dsp:spPr>
        <a:xfrm>
          <a:off x="5472000" y="3416602"/>
          <a:ext cx="1744972" cy="1108057"/>
        </a:xfrm>
        <a:prstGeom prst="roundRect">
          <a:avLst>
            <a:gd name="adj" fmla="val 10000"/>
          </a:avLst>
        </a:prstGeom>
        <a:solidFill>
          <a:schemeClr val="accent3"/>
        </a:solidFill>
        <a:ln w="25400" cap="flat" cmpd="sng" algn="ctr">
          <a:solidFill>
            <a:schemeClr val="accent3">
              <a:shade val="50000"/>
            </a:schemeClr>
          </a:solidFill>
          <a:prstDash val="solid"/>
        </a:ln>
        <a:effectLst/>
      </dsp:spPr>
      <dsp:style>
        <a:lnRef idx="2">
          <a:schemeClr val="accent3">
            <a:shade val="50000"/>
          </a:schemeClr>
        </a:lnRef>
        <a:fillRef idx="1">
          <a:schemeClr val="accent3"/>
        </a:fillRef>
        <a:effectRef idx="0">
          <a:schemeClr val="accent3"/>
        </a:effectRef>
        <a:fontRef idx="minor">
          <a:schemeClr val="lt1"/>
        </a:fontRef>
      </dsp:style>
      <dsp:txBody>
        <a:bodyPr spcFirstLastPara="0" vert="horz" wrap="square" lIns="64770" tIns="64770" rIns="64770" bIns="64770" numCol="1" spcCol="1270" anchor="ctr" anchorCtr="0">
          <a:noAutofit/>
        </a:bodyPr>
        <a:lstStyle/>
        <a:p>
          <a:pPr lvl="0" algn="ctr" defTabSz="755650" rtl="0">
            <a:lnSpc>
              <a:spcPct val="90000"/>
            </a:lnSpc>
            <a:spcBef>
              <a:spcPct val="0"/>
            </a:spcBef>
            <a:spcAft>
              <a:spcPct val="35000"/>
            </a:spcAft>
          </a:pPr>
          <a:r>
            <a:rPr lang="it-IT" sz="1700" kern="1200" dirty="0" smtClean="0"/>
            <a:t>Diritto dell’Unione europea</a:t>
          </a:r>
          <a:endParaRPr lang="it-IT" sz="1700" kern="1200" dirty="0"/>
        </a:p>
      </dsp:txBody>
      <dsp:txXfrm>
        <a:off x="5504454" y="3449056"/>
        <a:ext cx="1680064" cy="1043149"/>
      </dsp:txXfrm>
    </dsp:sp>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F9087125-0DCE-3745-BD91-DB64B1AA78EE}">
      <dsp:nvSpPr>
        <dsp:cNvPr id="0" name=""/>
        <dsp:cNvSpPr/>
      </dsp:nvSpPr>
      <dsp:spPr>
        <a:xfrm>
          <a:off x="1208019" y="2152"/>
          <a:ext cx="2583805" cy="1291902"/>
        </a:xfrm>
        <a:prstGeom prst="roundRect">
          <a:avLst>
            <a:gd name="adj" fmla="val 10000"/>
          </a:avLst>
        </a:prstGeom>
        <a:gradFill rotWithShape="0">
          <a:gsLst>
            <a:gs pos="0">
              <a:schemeClr val="accent4">
                <a:hueOff val="0"/>
                <a:satOff val="0"/>
                <a:lumOff val="0"/>
                <a:alphaOff val="0"/>
                <a:tint val="100000"/>
                <a:shade val="100000"/>
                <a:satMod val="130000"/>
              </a:schemeClr>
            </a:gs>
            <a:gs pos="100000">
              <a:schemeClr val="accent4">
                <a:hueOff val="0"/>
                <a:satOff val="0"/>
                <a:lumOff val="0"/>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it-IT" sz="2400" kern="1200" dirty="0" smtClean="0"/>
            <a:t>CONVENZIONE EUROPEA –BASILEA-16.5.1972</a:t>
          </a:r>
          <a:endParaRPr lang="it-IT" sz="2400" kern="1200" dirty="0"/>
        </a:p>
      </dsp:txBody>
      <dsp:txXfrm>
        <a:off x="1245858" y="39991"/>
        <a:ext cx="2508127" cy="1216224"/>
      </dsp:txXfrm>
    </dsp:sp>
    <dsp:sp modelId="{000865C0-7857-074D-AA5A-40BBC0DA1117}">
      <dsp:nvSpPr>
        <dsp:cNvPr id="0" name=""/>
        <dsp:cNvSpPr/>
      </dsp:nvSpPr>
      <dsp:spPr>
        <a:xfrm>
          <a:off x="1466399" y="1294054"/>
          <a:ext cx="258380" cy="968926"/>
        </a:xfrm>
        <a:custGeom>
          <a:avLst/>
          <a:gdLst/>
          <a:ahLst/>
          <a:cxnLst/>
          <a:rect l="0" t="0" r="0" b="0"/>
          <a:pathLst>
            <a:path>
              <a:moveTo>
                <a:pt x="0" y="0"/>
              </a:moveTo>
              <a:lnTo>
                <a:pt x="0" y="968926"/>
              </a:lnTo>
              <a:lnTo>
                <a:pt x="258380" y="968926"/>
              </a:lnTo>
            </a:path>
          </a:pathLst>
        </a:custGeom>
        <a:noFill/>
        <a:ln w="9525" cap="flat" cmpd="sng" algn="ctr">
          <a:solidFill>
            <a:schemeClr val="accent5">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7A17ABD9-989D-1547-9263-A7CF7C02CA58}">
      <dsp:nvSpPr>
        <dsp:cNvPr id="0" name=""/>
        <dsp:cNvSpPr/>
      </dsp:nvSpPr>
      <dsp:spPr>
        <a:xfrm>
          <a:off x="1724780" y="1617030"/>
          <a:ext cx="2067044" cy="1291902"/>
        </a:xfrm>
        <a:prstGeom prst="roundRect">
          <a:avLst>
            <a:gd name="adj" fmla="val 10000"/>
          </a:avLst>
        </a:prstGeom>
        <a:solidFill>
          <a:schemeClr val="lt1">
            <a:alpha val="90000"/>
            <a:hueOff val="0"/>
            <a:satOff val="0"/>
            <a:lumOff val="0"/>
            <a:alphaOff val="0"/>
          </a:schemeClr>
        </a:solidFill>
        <a:ln w="9525" cap="flat" cmpd="sng" algn="ctr">
          <a:solidFill>
            <a:schemeClr val="accent4">
              <a:hueOff val="0"/>
              <a:satOff val="0"/>
              <a:lumOff val="0"/>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it-IT" sz="2400" kern="1200" dirty="0" smtClean="0"/>
            <a:t>REGOLA GENERALE GIURISDIZIONE</a:t>
          </a:r>
          <a:endParaRPr lang="it-IT" sz="2400" kern="1200" dirty="0"/>
        </a:p>
      </dsp:txBody>
      <dsp:txXfrm>
        <a:off x="1762619" y="1654869"/>
        <a:ext cx="1991366" cy="1216224"/>
      </dsp:txXfrm>
    </dsp:sp>
    <dsp:sp modelId="{AC566E21-4DAC-CF4F-92F5-CBD6F1CC5795}">
      <dsp:nvSpPr>
        <dsp:cNvPr id="0" name=""/>
        <dsp:cNvSpPr/>
      </dsp:nvSpPr>
      <dsp:spPr>
        <a:xfrm>
          <a:off x="1466399" y="1294054"/>
          <a:ext cx="258380" cy="2583805"/>
        </a:xfrm>
        <a:custGeom>
          <a:avLst/>
          <a:gdLst/>
          <a:ahLst/>
          <a:cxnLst/>
          <a:rect l="0" t="0" r="0" b="0"/>
          <a:pathLst>
            <a:path>
              <a:moveTo>
                <a:pt x="0" y="0"/>
              </a:moveTo>
              <a:lnTo>
                <a:pt x="0" y="2583805"/>
              </a:lnTo>
              <a:lnTo>
                <a:pt x="258380" y="2583805"/>
              </a:lnTo>
            </a:path>
          </a:pathLst>
        </a:custGeom>
        <a:noFill/>
        <a:ln w="9525" cap="flat" cmpd="sng" algn="ctr">
          <a:solidFill>
            <a:schemeClr val="accent5">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D268655E-1521-B547-9146-F9421CBA6B48}">
      <dsp:nvSpPr>
        <dsp:cNvPr id="0" name=""/>
        <dsp:cNvSpPr/>
      </dsp:nvSpPr>
      <dsp:spPr>
        <a:xfrm>
          <a:off x="1724780" y="3231908"/>
          <a:ext cx="2067044" cy="1291902"/>
        </a:xfrm>
        <a:prstGeom prst="roundRect">
          <a:avLst>
            <a:gd name="adj" fmla="val 10000"/>
          </a:avLst>
        </a:prstGeom>
        <a:solidFill>
          <a:schemeClr val="lt1">
            <a:alpha val="90000"/>
            <a:hueOff val="0"/>
            <a:satOff val="0"/>
            <a:lumOff val="0"/>
            <a:alphaOff val="0"/>
          </a:schemeClr>
        </a:solidFill>
        <a:ln w="9525" cap="flat" cmpd="sng" algn="ctr">
          <a:solidFill>
            <a:schemeClr val="accent4">
              <a:hueOff val="-1488257"/>
              <a:satOff val="8966"/>
              <a:lumOff val="719"/>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it-IT" sz="2400" kern="1200" dirty="0" smtClean="0"/>
            <a:t>ECCEZIONI</a:t>
          </a:r>
          <a:endParaRPr lang="it-IT" sz="2400" kern="1200" dirty="0"/>
        </a:p>
      </dsp:txBody>
      <dsp:txXfrm>
        <a:off x="1762619" y="3269747"/>
        <a:ext cx="1991366" cy="1216224"/>
      </dsp:txXfrm>
    </dsp:sp>
    <dsp:sp modelId="{EF65E3D3-1795-CF47-8071-D96827934134}">
      <dsp:nvSpPr>
        <dsp:cNvPr id="0" name=""/>
        <dsp:cNvSpPr/>
      </dsp:nvSpPr>
      <dsp:spPr>
        <a:xfrm>
          <a:off x="4437775" y="2152"/>
          <a:ext cx="2583805" cy="1291902"/>
        </a:xfrm>
        <a:prstGeom prst="roundRect">
          <a:avLst>
            <a:gd name="adj" fmla="val 10000"/>
          </a:avLst>
        </a:prstGeom>
        <a:gradFill rotWithShape="0">
          <a:gsLst>
            <a:gs pos="0">
              <a:schemeClr val="accent4">
                <a:hueOff val="-4464771"/>
                <a:satOff val="26899"/>
                <a:lumOff val="2156"/>
                <a:alphaOff val="0"/>
                <a:tint val="100000"/>
                <a:shade val="100000"/>
                <a:satMod val="130000"/>
              </a:schemeClr>
            </a:gs>
            <a:gs pos="100000">
              <a:schemeClr val="accent4">
                <a:hueOff val="-4464771"/>
                <a:satOff val="26899"/>
                <a:lumOff val="2156"/>
                <a:alphaOff val="0"/>
                <a:tint val="50000"/>
                <a:shade val="100000"/>
                <a:satMod val="350000"/>
              </a:schemeClr>
            </a:gs>
          </a:gsLst>
          <a:lin ang="16200000" scaled="0"/>
        </a:gradFill>
        <a:ln>
          <a:noFill/>
        </a:ln>
        <a:effectLst>
          <a:outerShdw blurRad="40000" dist="23000" dir="5400000" rotWithShape="0">
            <a:srgbClr val="000000">
              <a:alpha val="35000"/>
            </a:srgbClr>
          </a:outerShdw>
        </a:effectLst>
      </dsp:spPr>
      <dsp:style>
        <a:lnRef idx="0">
          <a:scrgbClr r="0" g="0" b="0"/>
        </a:lnRef>
        <a:fillRef idx="3">
          <a:scrgbClr r="0" g="0" b="0"/>
        </a:fillRef>
        <a:effectRef idx="2">
          <a:scrgbClr r="0" g="0" b="0"/>
        </a:effectRef>
        <a:fontRef idx="minor">
          <a:schemeClr val="lt1"/>
        </a:fontRef>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it-IT" sz="2400" kern="1200" dirty="0" smtClean="0"/>
            <a:t>CONVENZIONE NAZIONI UNITE-2.12.2004</a:t>
          </a:r>
          <a:endParaRPr lang="it-IT" sz="2400" kern="1200" dirty="0"/>
        </a:p>
      </dsp:txBody>
      <dsp:txXfrm>
        <a:off x="4475614" y="39991"/>
        <a:ext cx="2508127" cy="1216224"/>
      </dsp:txXfrm>
    </dsp:sp>
    <dsp:sp modelId="{B87B2A62-A0B7-6C42-99AE-62353FE1A2D5}">
      <dsp:nvSpPr>
        <dsp:cNvPr id="0" name=""/>
        <dsp:cNvSpPr/>
      </dsp:nvSpPr>
      <dsp:spPr>
        <a:xfrm>
          <a:off x="4696156" y="1294054"/>
          <a:ext cx="258380" cy="968926"/>
        </a:xfrm>
        <a:custGeom>
          <a:avLst/>
          <a:gdLst/>
          <a:ahLst/>
          <a:cxnLst/>
          <a:rect l="0" t="0" r="0" b="0"/>
          <a:pathLst>
            <a:path>
              <a:moveTo>
                <a:pt x="0" y="0"/>
              </a:moveTo>
              <a:lnTo>
                <a:pt x="0" y="968926"/>
              </a:lnTo>
              <a:lnTo>
                <a:pt x="258380" y="968926"/>
              </a:lnTo>
            </a:path>
          </a:pathLst>
        </a:custGeom>
        <a:noFill/>
        <a:ln w="9525" cap="flat" cmpd="sng" algn="ctr">
          <a:solidFill>
            <a:schemeClr val="accent5">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D3F4C0C5-1876-4446-9739-51623DF56628}">
      <dsp:nvSpPr>
        <dsp:cNvPr id="0" name=""/>
        <dsp:cNvSpPr/>
      </dsp:nvSpPr>
      <dsp:spPr>
        <a:xfrm>
          <a:off x="4954536" y="1617030"/>
          <a:ext cx="2067044" cy="1291902"/>
        </a:xfrm>
        <a:prstGeom prst="roundRect">
          <a:avLst>
            <a:gd name="adj" fmla="val 10000"/>
          </a:avLst>
        </a:prstGeom>
        <a:solidFill>
          <a:schemeClr val="lt1">
            <a:alpha val="90000"/>
            <a:hueOff val="0"/>
            <a:satOff val="0"/>
            <a:lumOff val="0"/>
            <a:alphaOff val="0"/>
          </a:schemeClr>
        </a:solidFill>
        <a:ln w="9525" cap="flat" cmpd="sng" algn="ctr">
          <a:solidFill>
            <a:schemeClr val="accent4">
              <a:hueOff val="-2976514"/>
              <a:satOff val="17933"/>
              <a:lumOff val="1437"/>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it-IT" sz="2400" kern="1200" dirty="0" smtClean="0"/>
            <a:t>REGOLA GENERALE IMMUNITA’</a:t>
          </a:r>
          <a:endParaRPr lang="it-IT" sz="2400" kern="1200" dirty="0"/>
        </a:p>
      </dsp:txBody>
      <dsp:txXfrm>
        <a:off x="4992375" y="1654869"/>
        <a:ext cx="1991366" cy="1216224"/>
      </dsp:txXfrm>
    </dsp:sp>
    <dsp:sp modelId="{5E1764F8-E0DF-3741-B2C8-BB6669E1125F}">
      <dsp:nvSpPr>
        <dsp:cNvPr id="0" name=""/>
        <dsp:cNvSpPr/>
      </dsp:nvSpPr>
      <dsp:spPr>
        <a:xfrm>
          <a:off x="4696156" y="1294054"/>
          <a:ext cx="258380" cy="2583805"/>
        </a:xfrm>
        <a:custGeom>
          <a:avLst/>
          <a:gdLst/>
          <a:ahLst/>
          <a:cxnLst/>
          <a:rect l="0" t="0" r="0" b="0"/>
          <a:pathLst>
            <a:path>
              <a:moveTo>
                <a:pt x="0" y="0"/>
              </a:moveTo>
              <a:lnTo>
                <a:pt x="0" y="2583805"/>
              </a:lnTo>
              <a:lnTo>
                <a:pt x="258380" y="2583805"/>
              </a:lnTo>
            </a:path>
          </a:pathLst>
        </a:custGeom>
        <a:noFill/>
        <a:ln w="9525" cap="flat" cmpd="sng" algn="ctr">
          <a:solidFill>
            <a:schemeClr val="accent5">
              <a:hueOff val="0"/>
              <a:satOff val="0"/>
              <a:lumOff val="0"/>
              <a:alphaOff val="0"/>
            </a:schemeClr>
          </a:solidFill>
          <a:prstDash val="solid"/>
        </a:ln>
        <a:effectLst/>
      </dsp:spPr>
      <dsp:style>
        <a:lnRef idx="1">
          <a:scrgbClr r="0" g="0" b="0"/>
        </a:lnRef>
        <a:fillRef idx="0">
          <a:scrgbClr r="0" g="0" b="0"/>
        </a:fillRef>
        <a:effectRef idx="0">
          <a:scrgbClr r="0" g="0" b="0"/>
        </a:effectRef>
        <a:fontRef idx="minor"/>
      </dsp:style>
    </dsp:sp>
    <dsp:sp modelId="{2C21FBD7-7E6B-DE44-BAED-4C42FCE3E152}">
      <dsp:nvSpPr>
        <dsp:cNvPr id="0" name=""/>
        <dsp:cNvSpPr/>
      </dsp:nvSpPr>
      <dsp:spPr>
        <a:xfrm>
          <a:off x="4954536" y="3231908"/>
          <a:ext cx="2067044" cy="1291902"/>
        </a:xfrm>
        <a:prstGeom prst="roundRect">
          <a:avLst>
            <a:gd name="adj" fmla="val 10000"/>
          </a:avLst>
        </a:prstGeom>
        <a:solidFill>
          <a:schemeClr val="lt1">
            <a:alpha val="90000"/>
            <a:hueOff val="0"/>
            <a:satOff val="0"/>
            <a:lumOff val="0"/>
            <a:alphaOff val="0"/>
          </a:schemeClr>
        </a:solidFill>
        <a:ln w="9525" cap="flat" cmpd="sng" algn="ctr">
          <a:solidFill>
            <a:schemeClr val="accent4">
              <a:hueOff val="-4464771"/>
              <a:satOff val="26899"/>
              <a:lumOff val="2156"/>
              <a:alphaOff val="0"/>
            </a:schemeClr>
          </a:solidFill>
          <a:prstDash val="solid"/>
        </a:ln>
        <a:effectLst/>
      </dsp:spPr>
      <dsp:style>
        <a:lnRef idx="1">
          <a:scrgbClr r="0" g="0" b="0"/>
        </a:lnRef>
        <a:fillRef idx="1">
          <a:scrgbClr r="0" g="0" b="0"/>
        </a:fillRef>
        <a:effectRef idx="0">
          <a:scrgbClr r="0" g="0" b="0"/>
        </a:effectRef>
        <a:fontRef idx="minor"/>
      </dsp:style>
      <dsp:txBody>
        <a:bodyPr spcFirstLastPara="0" vert="horz" wrap="square" lIns="45720" tIns="30480" rIns="45720" bIns="30480" numCol="1" spcCol="1270" anchor="ctr" anchorCtr="0">
          <a:noAutofit/>
        </a:bodyPr>
        <a:lstStyle/>
        <a:p>
          <a:pPr lvl="0" algn="ctr" defTabSz="1066800">
            <a:lnSpc>
              <a:spcPct val="90000"/>
            </a:lnSpc>
            <a:spcBef>
              <a:spcPct val="0"/>
            </a:spcBef>
            <a:spcAft>
              <a:spcPct val="35000"/>
            </a:spcAft>
          </a:pPr>
          <a:r>
            <a:rPr lang="it-IT" sz="2400" kern="1200" dirty="0" smtClean="0"/>
            <a:t>ECCEZIONI:</a:t>
          </a:r>
        </a:p>
        <a:p>
          <a:pPr lvl="0" algn="ctr" defTabSz="1066800">
            <a:lnSpc>
              <a:spcPct val="90000"/>
            </a:lnSpc>
            <a:spcBef>
              <a:spcPct val="0"/>
            </a:spcBef>
            <a:spcAft>
              <a:spcPct val="35000"/>
            </a:spcAft>
          </a:pPr>
          <a:r>
            <a:rPr lang="it-IT" sz="2400" kern="1200" dirty="0" smtClean="0"/>
            <a:t>-operazioni commerciali</a:t>
          </a:r>
          <a:endParaRPr lang="it-IT" sz="2400" kern="1200" dirty="0"/>
        </a:p>
      </dsp:txBody>
      <dsp:txXfrm>
        <a:off x="4992375" y="3269747"/>
        <a:ext cx="1991366" cy="1216224"/>
      </dsp:txXfrm>
    </dsp:sp>
  </dsp:spTree>
</dsp:drawing>
</file>

<file path=ppt/diagrams/layout1.xml><?xml version="1.0" encoding="utf-8"?>
<dgm:layoutDef xmlns:dgm="http://schemas.openxmlformats.org/drawingml/2006/diagram" xmlns:a="http://schemas.openxmlformats.org/drawingml/2006/main" uniqueId="urn:microsoft.com/office/officeart/2009/3/layout/CircleRelationship">
  <dgm:title val=""/>
  <dgm:desc val=""/>
  <dgm:catLst>
    <dgm:cat type="relationship" pri="1500"/>
  </dgm:catLst>
  <dgm:samp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sampData>
  <dgm:style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styleData>
  <dgm:clrData>
    <dgm:dataModel>
      <dgm:ptLst>
        <dgm:pt modelId="0" type="doc"/>
        <dgm:pt modelId="10">
          <dgm:prSet phldr="1"/>
        </dgm:pt>
        <dgm:pt modelId="11">
          <dgm:prSet phldr="1"/>
        </dgm:pt>
        <dgm:pt modelId="12">
          <dgm:prSet phldr="1"/>
        </dgm:pt>
      </dgm:ptLst>
      <dgm:cxnLst>
        <dgm:cxn modelId="20" srcId="0" destId="10" srcOrd="0" destOrd="0"/>
        <dgm:cxn modelId="21" srcId="10" destId="11" srcOrd="0" destOrd="0"/>
        <dgm:cxn modelId="22" srcId="10" destId="12" srcOrd="0" destOrd="0"/>
      </dgm:cxnLst>
      <dgm:bg/>
      <dgm:whole/>
    </dgm:dataModel>
  </dgm:clrData>
  <dgm:layoutNode name="Name0">
    <dgm:varLst>
      <dgm:chMax val="1"/>
      <dgm:chPref val="1"/>
    </dgm:varLst>
    <dgm:shape xmlns:r="http://schemas.openxmlformats.org/officeDocument/2006/relationships" r:blip="">
      <dgm:adjLst/>
    </dgm:shape>
    <dgm:choose name="Name1">
      <dgm:if name="Name2" axis="ch ch" ptType="node node" func="cnt" op="equ" val="0">
        <dgm:alg type="composite">
          <dgm:param type="ar" val="0.98"/>
        </dgm:alg>
        <dgm:constrLst>
          <dgm:constr type="primFontSz" for="des" ptType="node" op="equ" val="65"/>
          <dgm:constr type="l" for="ch" forName="Parent" refType="w" fact="0"/>
          <dgm:constr type="t" for="ch" forName="Parent" refType="h" fact="0.039"/>
          <dgm:constr type="w" for="ch" forName="Parent" refType="w" fact="0.8734"/>
          <dgm:constr type="h" for="ch" forName="Parent" refType="h" fact="0.856"/>
          <dgm:constr type="l" for="ch" forName="Accent1" refType="w" fact="0.4984"/>
          <dgm:constr type="t" for="ch" forName="Accent1" refType="h" fact="0"/>
          <dgm:constr type="w" for="ch" forName="Accent1" refType="w" fact="0.0972"/>
          <dgm:constr type="h" for="ch" forName="Accent1" refType="h" fact="0.0952"/>
          <dgm:constr type="l" for="ch" forName="Accent2" refType="w" fact="0.2684"/>
          <dgm:constr type="t" for="ch" forName="Accent2" refType="h" fact="0.8314"/>
          <dgm:constr type="w" for="ch" forName="Accent2" refType="w" fact="0.0704"/>
          <dgm:constr type="h" for="ch" forName="Accent2" refType="h" fact="0.069"/>
          <dgm:constr type="l" for="ch" forName="Accent3" refType="w" fact="0.9296"/>
          <dgm:constr type="t" for="ch" forName="Accent3" refType="h" fact="0.3864"/>
          <dgm:constr type="w" for="ch" forName="Accent3" refType="w" fact="0.0704"/>
          <dgm:constr type="h" for="ch" forName="Accent3" refType="h" fact="0.069"/>
          <dgm:constr type="l" for="ch" forName="Accent4" refType="w" fact="0.5931"/>
          <dgm:constr type="t" for="ch" forName="Accent4" refType="h" fact="0.9048"/>
          <dgm:constr type="w" for="ch" forName="Accent4" refType="w" fact="0.0972"/>
          <dgm:constr type="h" for="ch" forName="Accent4" refType="h" fact="0.0952"/>
          <dgm:constr type="l" for="ch" forName="Accent5" refType="w" fact="0.2883"/>
          <dgm:constr type="t" for="ch" forName="Accent5" refType="h" fact="0.1353"/>
          <dgm:constr type="w" for="ch" forName="Accent5" refType="w" fact="0.0704"/>
          <dgm:constr type="h" for="ch" forName="Accent5" refType="h" fact="0.069"/>
          <dgm:constr type="l" for="ch" forName="Accent6" refType="w" fact="0.0666"/>
          <dgm:constr type="t" for="ch" forName="Accent6" refType="h" fact="0.53"/>
          <dgm:constr type="w" for="ch" forName="Accent6" refType="w" fact="0.0704"/>
          <dgm:constr type="h" for="ch" forName="Accent6" refType="h" fact="0.069"/>
        </dgm:constrLst>
      </dgm:if>
      <dgm:if name="Name3" axis="ch ch" ptType="node node" func="cnt" op="equ" val="1">
        <dgm:alg type="composite">
          <dgm:param type="ar" val="1.2476"/>
        </dgm:alg>
        <dgm:constrLst>
          <dgm:constr type="primFontSz" for="des" ptType="node" op="equ" val="65"/>
          <dgm:constr type="l" for="ch" forName="Parent" refType="w" fact="0.2145"/>
          <dgm:constr type="t" for="ch" forName="Parent" refType="h" fact="0.039"/>
          <dgm:constr type="w" for="ch" forName="Parent" refType="w" fact="0.6861"/>
          <dgm:constr type="h" for="ch" forName="Parent" refType="h" fact="0.856"/>
          <dgm:constr type="l" for="ch" forName="Accent8" refType="w" fact="0.0262"/>
          <dgm:constr type="t" for="ch" forName="Accent8" refType="h" fact="0.6434"/>
          <dgm:constr type="w" for="ch" forName="Accent8" refType="w" fact="0.138"/>
          <dgm:constr type="h" for="ch" forName="Accent8" refType="h" fact="0.1721"/>
          <dgm:constr type="l" for="ch" forName="Accent1" refType="w" fact="0.6059"/>
          <dgm:constr type="t" for="ch" forName="Accent1" refType="h" fact="0"/>
          <dgm:constr type="w" for="ch" forName="Accent1" refType="w" fact="0.0763"/>
          <dgm:constr type="h" for="ch" forName="Accent1" refType="h" fact="0.0952"/>
          <dgm:constr type="l" for="ch" forName="Accent2" refType="w" fact="0.4253"/>
          <dgm:constr type="t" for="ch" forName="Accent2" refType="h" fact="0.8314"/>
          <dgm:constr type="w" for="ch" forName="Accent2" refType="w" fact="0.0553"/>
          <dgm:constr type="h" for="ch" forName="Accent2" refType="h" fact="0.069"/>
          <dgm:constr type="l" for="ch" forName="Accent3" refType="w" fact="0.9447"/>
          <dgm:constr type="t" for="ch" forName="Accent3" refType="h" fact="0.3864"/>
          <dgm:constr type="w" for="ch" forName="Accent3" refType="w" fact="0.0553"/>
          <dgm:constr type="h" for="ch" forName="Accent3" refType="h" fact="0.069"/>
          <dgm:constr type="l" for="ch" forName="Child1" refType="w" fact="0"/>
          <dgm:constr type="t" for="ch" forName="Child1" refType="h" fact="0.1935"/>
          <dgm:constr type="w" for="ch" forName="Child1" refType="w" fact="0.2789"/>
          <dgm:constr type="h" for="ch" forName="Child1" refType="h" fact="0.3479"/>
          <dgm:constr type="l" for="ch" forName="Accent4" refType="w" fact="0.6803"/>
          <dgm:constr type="t" for="ch" forName="Accent4" refType="h" fact="0.9048"/>
          <dgm:constr type="w" for="ch" forName="Accent4" refType="w" fact="0.0763"/>
          <dgm:constr type="h" for="ch" forName="Accent4" refType="h" fact="0.0952"/>
          <dgm:constr type="l" for="ch" forName="Accent7" refType="w" fact="0.5287"/>
          <dgm:constr type="t" for="ch" forName="Accent7" refType="h" fact="0.1383"/>
          <dgm:constr type="w" for="ch" forName="Accent7" refType="w" fact="0.0763"/>
          <dgm:constr type="h" for="ch" forName="Accent7" refType="h" fact="0.0952"/>
          <dgm:constr type="l" for="ch" forName="Accent5" refType="w" fact="0.4409"/>
          <dgm:constr type="t" for="ch" forName="Accent5" refType="h" fact="0.1353"/>
          <dgm:constr type="w" for="ch" forName="Accent5" refType="w" fact="0.0553"/>
          <dgm:constr type="h" for="ch" forName="Accent5" refType="h" fact="0.069"/>
          <dgm:constr type="l" for="ch" forName="Accent6" refType="w" fact="0.2668"/>
          <dgm:constr type="t" for="ch" forName="Accent6" refType="h" fact="0.53"/>
          <dgm:constr type="w" for="ch" forName="Accent6" refType="w" fact="0.0553"/>
          <dgm:constr type="h" for="ch" forName="Accent6" refType="h" fact="0.069"/>
        </dgm:constrLst>
      </dgm:if>
      <dgm:if name="Name4" axis="ch ch" ptType="node node" func="cnt" op="equ" val="2">
        <dgm:alg type="composite">
          <dgm:param type="ar" val="1.592"/>
        </dgm:alg>
        <dgm:constrLst>
          <dgm:constr type="primFontSz" for="des" ptType="node" op="equ" val="65"/>
          <dgm:constr type="l" for="ch" forName="Parent" refType="w" fact="0.1886"/>
          <dgm:constr type="t" for="ch" forName="Parent" refType="h" fact="0.039"/>
          <dgm:constr type="w" for="ch" forName="Parent" refType="w" fact="0.5377"/>
          <dgm:constr type="h" for="ch" forName="Parent" refType="h" fact="0.856"/>
          <dgm:constr type="l" for="ch" forName="Accent8" refType="w" fact="0.0411"/>
          <dgm:constr type="t" for="ch" forName="Accent8" refType="h" fact="0.6434"/>
          <dgm:constr type="w" for="ch" forName="Accent8" refType="w" fact="0.1081"/>
          <dgm:constr type="h" for="ch" forName="Accent8" refType="h" fact="0.1721"/>
          <dgm:constr type="l" for="ch" forName="Accent1" refType="w" fact="0.4954"/>
          <dgm:constr type="t" for="ch" forName="Accent1" refType="h" fact="0"/>
          <dgm:constr type="w" for="ch" forName="Accent1" refType="w" fact="0.0598"/>
          <dgm:constr type="h" for="ch" forName="Accent1" refType="h" fact="0.0952"/>
          <dgm:constr type="l" for="ch" forName="Accent2" refType="w" fact="0.3538"/>
          <dgm:constr type="t" for="ch" forName="Accent2" refType="h" fact="0.8314"/>
          <dgm:constr type="w" for="ch" forName="Accent2" refType="w" fact="0.0433"/>
          <dgm:constr type="h" for="ch" forName="Accent2" refType="h" fact="0.069"/>
          <dgm:constr type="l" for="ch" forName="Accent3" refType="w" fact="0.7609"/>
          <dgm:constr type="t" for="ch" forName="Accent3" refType="h" fact="0.3864"/>
          <dgm:constr type="w" for="ch" forName="Accent3" refType="w" fact="0.0433"/>
          <dgm:constr type="h" for="ch" forName="Accent3" refType="h" fact="0.069"/>
          <dgm:constr type="l" for="ch" forName="Accent9" refType="w" fact="0.6839"/>
          <dgm:constr type="t" for="ch" forName="Accent9" refType="h" fact="0.27"/>
          <dgm:constr type="w" for="ch" forName="Accent9" refType="w" fact="0.0598"/>
          <dgm:constr type="h" for="ch" forName="Accent9" refType="h" fact="0.0952"/>
          <dgm:constr type="l" for="ch" forName="Child1" refType="w" fact="0.0206"/>
          <dgm:constr type="t" for="ch" forName="Child1" refType="h" fact="0.1935"/>
          <dgm:constr type="w" for="ch" forName="Child1" refType="w" fact="0.2186"/>
          <dgm:constr type="h" for="ch" forName="Child1" refType="h" fact="0.3479"/>
          <dgm:constr type="l" for="ch" forName="Child2" refType="w" fact="0.7814"/>
          <dgm:constr type="t" for="ch" forName="Child2" refType="h" fact="0.0298"/>
          <dgm:constr type="w" for="ch" forName="Child2" refType="w" fact="0.2186"/>
          <dgm:constr type="h" for="ch" forName="Child2" refType="h" fact="0.3479"/>
          <dgm:constr type="l" for="ch" forName="Accent10" refType="w" fact="0"/>
          <dgm:constr type="t" for="ch" forName="Accent10" refType="h" fact="0.8482"/>
          <dgm:constr type="w" for="ch" forName="Accent10" refType="w" fact="0.0433"/>
          <dgm:constr type="h" for="ch" forName="Accent10" refType="h" fact="0.069"/>
          <dgm:constr type="l" for="ch" forName="Accent11" refType="w" fact="0.4318"/>
          <dgm:constr type="t" for="ch" forName="Accent11" refType="h" fact="0.75"/>
          <dgm:constr type="w" for="ch" forName="Accent11" refType="w" fact="0.0433"/>
          <dgm:constr type="h" for="ch" forName="Accent11" refType="h" fact="0.069"/>
          <dgm:constr type="l" for="ch" forName="Accent7" refType="w" fact="0.4349"/>
          <dgm:constr type="t" for="ch" forName="Accent7" refType="h" fact="0.1383"/>
          <dgm:constr type="w" for="ch" forName="Accent7" refType="w" fact="0.0598"/>
          <dgm:constr type="h" for="ch" forName="Accent7" refType="h" fact="0.0952"/>
          <dgm:constr type="l" for="ch" forName="Accent5" refType="w" fact="0.3661"/>
          <dgm:constr type="t" for="ch" forName="Accent5" refType="h" fact="0.1353"/>
          <dgm:constr type="w" for="ch" forName="Accent5" refType="w" fact="0.0433"/>
          <dgm:constr type="h" for="ch" forName="Accent5" refType="h" fact="0.069"/>
          <dgm:constr type="l" for="ch" forName="Accent6" refType="w" fact="0.2296"/>
          <dgm:constr type="t" for="ch" forName="Accent6" refType="h" fact="0.53"/>
          <dgm:constr type="w" for="ch" forName="Accent6" refType="w" fact="0.0433"/>
          <dgm:constr type="h" for="ch" forName="Accent6" refType="h" fact="0.069"/>
          <dgm:constr type="l" for="ch" forName="Accent4" refType="w" fact="0.5537"/>
          <dgm:constr type="t" for="ch" forName="Accent4" refType="h" fact="0.9048"/>
          <dgm:constr type="w" for="ch" forName="Accent4" refType="w" fact="0.0598"/>
          <dgm:constr type="h" for="ch" forName="Accent4" refType="h" fact="0.0952"/>
        </dgm:constrLst>
      </dgm:if>
      <dgm:if name="Name5" axis="ch ch" ptType="node node" func="cnt" op="equ" val="3">
        <dgm:alg type="composite">
          <dgm:param type="ar" val="1.7557"/>
        </dgm:alg>
        <dgm:constrLst>
          <dgm:constr type="primFontSz" for="des" ptType="node" op="equ" val="65"/>
          <dgm:constr type="l" for="ch" forName="Parent" refType="w" fact="0.171"/>
          <dgm:constr type="t" for="ch" forName="Parent" refType="h" fact="0.039"/>
          <dgm:constr type="w" for="ch" forName="Parent" refType="w" fact="0.4875"/>
          <dgm:constr type="h" for="ch" forName="Parent" refType="h" fact="0.856"/>
          <dgm:constr type="l" for="ch" forName="Accent8" refType="w" fact="0.0373"/>
          <dgm:constr type="t" for="ch" forName="Accent8" refType="h" fact="0.6434"/>
          <dgm:constr type="w" for="ch" forName="Accent8" refType="w" fact="0.098"/>
          <dgm:constr type="h" for="ch" forName="Accent8" refType="h" fact="0.1721"/>
          <dgm:constr type="l" for="ch" forName="Accent1" refType="w" fact="0.4492"/>
          <dgm:constr type="t" for="ch" forName="Accent1" refType="h" fact="0"/>
          <dgm:constr type="w" for="ch" forName="Accent1" refType="w" fact="0.0542"/>
          <dgm:constr type="h" for="ch" forName="Accent1" refType="h" fact="0.0952"/>
          <dgm:constr type="l" for="ch" forName="Accent2" refType="w" fact="0.3209"/>
          <dgm:constr type="t" for="ch" forName="Accent2" refType="h" fact="0.8314"/>
          <dgm:constr type="w" for="ch" forName="Accent2" refType="w" fact="0.0393"/>
          <dgm:constr type="h" for="ch" forName="Accent2" refType="h" fact="0.069"/>
          <dgm:constr type="l" for="ch" forName="Accent3" refType="w" fact="0.6899"/>
          <dgm:constr type="t" for="ch" forName="Accent3" refType="h" fact="0.3864"/>
          <dgm:constr type="w" for="ch" forName="Accent3" refType="w" fact="0.0393"/>
          <dgm:constr type="h" for="ch" forName="Accent3" refType="h" fact="0.069"/>
          <dgm:constr type="l" for="ch" forName="Accent9" refType="w" fact="0.6201"/>
          <dgm:constr type="t" for="ch" forName="Accent9" refType="h" fact="0.27"/>
          <dgm:constr type="w" for="ch" forName="Accent9" refType="w" fact="0.0542"/>
          <dgm:constr type="h" for="ch" forName="Accent9" refType="h" fact="0.0952"/>
          <dgm:constr type="l" for="ch" forName="Child1" refType="w" fact="0.0186"/>
          <dgm:constr type="t" for="ch" forName="Child1" refType="h" fact="0.1935"/>
          <dgm:constr type="w" for="ch" forName="Child1" refType="w" fact="0.1982"/>
          <dgm:constr type="h" for="ch" forName="Child1" refType="h" fact="0.3479"/>
          <dgm:constr type="l" for="ch" forName="Child2" refType="w" fact="0.7086"/>
          <dgm:constr type="t" for="ch" forName="Child2" refType="h" fact="0.0298"/>
          <dgm:constr type="w" for="ch" forName="Child2" refType="w" fact="0.1982"/>
          <dgm:constr type="h" for="ch" forName="Child2" refType="h" fact="0.3479"/>
          <dgm:constr type="l" for="ch" forName="Child3" refType="w" fact="0.8018"/>
          <dgm:constr type="t" for="ch" forName="Child3" refType="h" fact="0.6312"/>
          <dgm:constr type="w" for="ch" forName="Child3" refType="w" fact="0.1982"/>
          <dgm:constr type="h" for="ch" forName="Child3" refType="h" fact="0.3479"/>
          <dgm:constr type="l" for="ch" forName="Accent12" refType="w" fact="0.7459"/>
          <dgm:constr type="t" for="ch" forName="Accent12" refType="h" fact="0.619"/>
          <dgm:constr type="w" for="ch" forName="Accent12" refType="w" fact="0.0393"/>
          <dgm:constr type="h" for="ch" forName="Accent12" refType="h" fact="0.069"/>
          <dgm:constr type="l" for="ch" forName="Accent4" refType="w" fact="0.5021"/>
          <dgm:constr type="t" for="ch" forName="Accent4" refType="h" fact="0.9048"/>
          <dgm:constr type="w" for="ch" forName="Accent4" refType="w" fact="0.0542"/>
          <dgm:constr type="h" for="ch" forName="Accent4" refType="h" fact="0.0952"/>
          <dgm:constr type="l" for="ch" forName="Accent10" refType="w" fact="0"/>
          <dgm:constr type="t" for="ch" forName="Accent10" refType="h" fact="0.8482"/>
          <dgm:constr type="w" for="ch" forName="Accent10" refType="w" fact="0.0393"/>
          <dgm:constr type="h" for="ch" forName="Accent10" refType="h" fact="0.069"/>
          <dgm:constr type="l" for="ch" forName="Accent11" refType="w" fact="0.3916"/>
          <dgm:constr type="t" for="ch" forName="Accent11" refType="h" fact="0.75"/>
          <dgm:constr type="w" for="ch" forName="Accent11" refType="w" fact="0.0393"/>
          <dgm:constr type="h" for="ch" forName="Accent11" refType="h" fact="0.069"/>
          <dgm:constr type="l" for="ch" forName="Accent7" refType="w" fact="0.3944"/>
          <dgm:constr type="t" for="ch" forName="Accent7" refType="h" fact="0.1383"/>
          <dgm:constr type="w" for="ch" forName="Accent7" refType="w" fact="0.0542"/>
          <dgm:constr type="h" for="ch" forName="Accent7" refType="h" fact="0.0952"/>
          <dgm:constr type="l" for="ch" forName="Accent5" refType="w" fact="0.3319"/>
          <dgm:constr type="t" for="ch" forName="Accent5" refType="h" fact="0.1353"/>
          <dgm:constr type="w" for="ch" forName="Accent5" refType="w" fact="0.0393"/>
          <dgm:constr type="h" for="ch" forName="Accent5" refType="h" fact="0.069"/>
          <dgm:constr type="l" for="ch" forName="Accent6" refType="w" fact="0.2082"/>
          <dgm:constr type="t" for="ch" forName="Accent6" refType="h" fact="0.53"/>
          <dgm:constr type="w" for="ch" forName="Accent6" refType="w" fact="0.0393"/>
          <dgm:constr type="h" for="ch" forName="Accent6" refType="h" fact="0.069"/>
        </dgm:constrLst>
      </dgm:if>
      <dgm:if name="Name6" axis="ch ch" ptType="node node" func="cnt" op="equ" val="4">
        <dgm:alg type="composite">
          <dgm:param type="ar" val="1.3749"/>
        </dgm:alg>
        <dgm:constrLst>
          <dgm:constr type="primFontSz" for="des" ptType="node" op="equ" val="65"/>
          <dgm:constr type="l" for="ch" forName="Parent" refType="w" fact="0.171"/>
          <dgm:constr type="t" for="ch" forName="Parent" refType="h" fact="0.0306"/>
          <dgm:constr type="w" for="ch" forName="Parent" refType="w" fact="0.4875"/>
          <dgm:constr type="h" for="ch" forName="Parent" refType="h" fact="0.6703"/>
          <dgm:constr type="l" for="ch" forName="Accent8" refType="w" fact="0.0373"/>
          <dgm:constr type="t" for="ch" forName="Accent8" refType="h" fact="0.5038"/>
          <dgm:constr type="w" for="ch" forName="Accent8" refType="w" fact="0.098"/>
          <dgm:constr type="h" for="ch" forName="Accent8" refType="h" fact="0.1348"/>
          <dgm:constr type="l" for="ch" forName="Accent1" refType="w" fact="0.4492"/>
          <dgm:constr type="t" for="ch" forName="Accent1" refType="h" fact="0"/>
          <dgm:constr type="w" for="ch" forName="Accent1" refType="w" fact="0.0542"/>
          <dgm:constr type="h" for="ch" forName="Accent1" refType="h" fact="0.0746"/>
          <dgm:constr type="l" for="ch" forName="Accent2" refType="w" fact="0.3209"/>
          <dgm:constr type="t" for="ch" forName="Accent2" refType="h" fact="0.6511"/>
          <dgm:constr type="w" for="ch" forName="Accent2" refType="w" fact="0.0393"/>
          <dgm:constr type="h" for="ch" forName="Accent2" refType="h" fact="0.054"/>
          <dgm:constr type="l" for="ch" forName="Accent3" refType="w" fact="0.6899"/>
          <dgm:constr type="t" for="ch" forName="Accent3" refType="h" fact="0.3026"/>
          <dgm:constr type="w" for="ch" forName="Accent3" refType="w" fact="0.0393"/>
          <dgm:constr type="h" for="ch" forName="Accent3" refType="h" fact="0.054"/>
          <dgm:constr type="l" for="ch" forName="Accent9" refType="w" fact="0.6201"/>
          <dgm:constr type="t" for="ch" forName="Accent9" refType="h" fact="0.2115"/>
          <dgm:constr type="w" for="ch" forName="Accent9" refType="w" fact="0.0542"/>
          <dgm:constr type="h" for="ch" forName="Accent9" refType="h" fact="0.0746"/>
          <dgm:constr type="l" for="ch" forName="Child1" refType="w" fact="0.0186"/>
          <dgm:constr type="t" for="ch" forName="Child1" refType="h" fact="0.1515"/>
          <dgm:constr type="w" for="ch" forName="Child1" refType="w" fact="0.1982"/>
          <dgm:constr type="h" for="ch" forName="Child1" refType="h" fact="0.2725"/>
          <dgm:constr type="l" for="ch" forName="Child2" refType="w" fact="0.7086"/>
          <dgm:constr type="t" for="ch" forName="Child2" refType="h" fact="0.0233"/>
          <dgm:constr type="w" for="ch" forName="Child2" refType="w" fact="0.1982"/>
          <dgm:constr type="h" for="ch" forName="Child2" refType="h" fact="0.2725"/>
          <dgm:constr type="l" for="ch" forName="Child3" refType="w" fact="0.8018"/>
          <dgm:constr type="t" for="ch" forName="Child3" refType="h" fact="0.4943"/>
          <dgm:constr type="w" for="ch" forName="Child3" refType="w" fact="0.1982"/>
          <dgm:constr type="h" for="ch" forName="Child3" refType="h" fact="0.2725"/>
          <dgm:constr type="l" for="ch" forName="Accent12" refType="w" fact="0.7459"/>
          <dgm:constr type="t" for="ch" forName="Accent12" refType="h" fact="0.4848"/>
          <dgm:constr type="w" for="ch" forName="Accent12" refType="w" fact="0.0393"/>
          <dgm:constr type="h" for="ch" forName="Accent12" refType="h" fact="0.054"/>
          <dgm:constr type="l" for="ch" forName="Accent4" refType="w" fact="0.5021"/>
          <dgm:constr type="t" for="ch" forName="Accent4" refType="h" fact="0.7085"/>
          <dgm:constr type="w" for="ch" forName="Accent4" refType="w" fact="0.0542"/>
          <dgm:constr type="h" for="ch" forName="Accent4" refType="h" fact="0.0746"/>
          <dgm:constr type="l" for="ch" forName="Accent10" refType="w" fact="0"/>
          <dgm:constr type="t" for="ch" forName="Accent10" refType="h" fact="0.6642"/>
          <dgm:constr type="w" for="ch" forName="Accent10" refType="w" fact="0.0393"/>
          <dgm:constr type="h" for="ch" forName="Accent10" refType="h" fact="0.054"/>
          <dgm:constr type="l" for="ch" forName="Accent11" refType="w" fact="0.3916"/>
          <dgm:constr type="t" for="ch" forName="Accent11" refType="h" fact="0.5873"/>
          <dgm:constr type="w" for="ch" forName="Accent11" refType="w" fact="0.0393"/>
          <dgm:constr type="h" for="ch" forName="Accent11" refType="h" fact="0.054"/>
          <dgm:constr type="l" for="ch" forName="Accent7" refType="w" fact="0.3944"/>
          <dgm:constr type="t" for="ch" forName="Accent7" refType="h" fact="0.1083"/>
          <dgm:constr type="w" for="ch" forName="Accent7" refType="w" fact="0.0542"/>
          <dgm:constr type="h" for="ch" forName="Accent7" refType="h" fact="0.0746"/>
          <dgm:constr type="l" for="ch" forName="Accent5" refType="w" fact="0.3319"/>
          <dgm:constr type="t" for="ch" forName="Accent5" refType="h" fact="0.1059"/>
          <dgm:constr type="w" for="ch" forName="Accent5" refType="w" fact="0.0393"/>
          <dgm:constr type="h" for="ch" forName="Accent5" refType="h" fact="0.054"/>
          <dgm:constr type="l" for="ch" forName="Accent6" refType="w" fact="0.2082"/>
          <dgm:constr type="t" for="ch" forName="Accent6" refType="h" fact="0.4151"/>
          <dgm:constr type="w" for="ch" forName="Accent6" refType="w" fact="0.0393"/>
          <dgm:constr type="h" for="ch" forName="Accent6" refType="h" fact="0.054"/>
          <dgm:constr type="l" for="ch" forName="Child4" refType="w" fact="0.2329"/>
          <dgm:constr type="t" for="ch" forName="Child4" refType="h" fact="0.7275"/>
          <dgm:constr type="w" for="ch" forName="Child4" refType="w" fact="0.1982"/>
          <dgm:constr type="h" for="ch" forName="Child4" refType="h" fact="0.2725"/>
          <dgm:constr type="l" for="ch" forName="Accent13" refType="w" fact="0.4099"/>
          <dgm:constr type="t" for="ch" forName="Accent13" refType="h" fact="0.7183"/>
          <dgm:constr type="w" for="ch" forName="Accent13" refType="w" fact="0.0393"/>
          <dgm:constr type="h" for="ch" forName="Accent13" refType="h" fact="0.054"/>
        </dgm:constrLst>
      </dgm:if>
      <dgm:else name="Name7">
        <dgm:alg type="composite">
          <dgm:param type="ar" val="1.1477"/>
        </dgm:alg>
        <dgm:constrLst>
          <dgm:constr type="primFontSz" for="des" ptType="node" op="equ" val="65"/>
          <dgm:constr type="l" for="ch" forName="Parent" refType="w" fact="0.171"/>
          <dgm:constr type="t" for="ch" forName="Parent" refType="h" fact="0.1907"/>
          <dgm:constr type="w" for="ch" forName="Parent" refType="w" fact="0.4875"/>
          <dgm:constr type="h" for="ch" forName="Parent" refType="h" fact="0.5596"/>
          <dgm:constr type="l" for="ch" forName="Accent8" refType="w" fact="0.0373"/>
          <dgm:constr type="t" for="ch" forName="Accent8" refType="h" fact="0.5858"/>
          <dgm:constr type="w" for="ch" forName="Accent8" refType="w" fact="0.098"/>
          <dgm:constr type="h" for="ch" forName="Accent8" refType="h" fact="0.1125"/>
          <dgm:constr type="l" for="ch" forName="Accent1" refType="w" fact="0.4492"/>
          <dgm:constr type="t" for="ch" forName="Accent1" refType="h" fact="0.1652"/>
          <dgm:constr type="w" for="ch" forName="Accent1" refType="w" fact="0.0542"/>
          <dgm:constr type="h" for="ch" forName="Accent1" refType="h" fact="0.0623"/>
          <dgm:constr type="l" for="ch" forName="Accent2" refType="w" fact="0.3209"/>
          <dgm:constr type="t" for="ch" forName="Accent2" refType="h" fact="0.7087"/>
          <dgm:constr type="w" for="ch" forName="Accent2" refType="w" fact="0.0393"/>
          <dgm:constr type="h" for="ch" forName="Accent2" refType="h" fact="0.0451"/>
          <dgm:constr type="l" for="ch" forName="Accent3" refType="w" fact="0.6899"/>
          <dgm:constr type="t" for="ch" forName="Accent3" refType="h" fact="0.4178"/>
          <dgm:constr type="w" for="ch" forName="Accent3" refType="w" fact="0.0393"/>
          <dgm:constr type="h" for="ch" forName="Accent3" refType="h" fact="0.0451"/>
          <dgm:constr type="l" for="ch" forName="Accent9" refType="w" fact="0.6201"/>
          <dgm:constr type="t" for="ch" forName="Accent9" refType="h" fact="0.3417"/>
          <dgm:constr type="w" for="ch" forName="Accent9" refType="w" fact="0.0542"/>
          <dgm:constr type="h" for="ch" forName="Accent9" refType="h" fact="0.0623"/>
          <dgm:constr type="l" for="ch" forName="Child1" refType="w" fact="0.0186"/>
          <dgm:constr type="t" for="ch" forName="Child1" refType="h" fact="0.2917"/>
          <dgm:constr type="w" for="ch" forName="Child1" refType="w" fact="0.1982"/>
          <dgm:constr type="h" for="ch" forName="Child1" refType="h" fact="0.2275"/>
          <dgm:constr type="l" for="ch" forName="Child2" refType="w" fact="0.7086"/>
          <dgm:constr type="t" for="ch" forName="Child2" refType="h" fact="0.1847"/>
          <dgm:constr type="w" for="ch" forName="Child2" refType="w" fact="0.1982"/>
          <dgm:constr type="h" for="ch" forName="Child2" refType="h" fact="0.2275"/>
          <dgm:constr type="l" for="ch" forName="Child3" refType="w" fact="0.8018"/>
          <dgm:constr type="t" for="ch" forName="Child3" refType="h" fact="0.5778"/>
          <dgm:constr type="w" for="ch" forName="Child3" refType="w" fact="0.1982"/>
          <dgm:constr type="h" for="ch" forName="Child3" refType="h" fact="0.2275"/>
          <dgm:constr type="l" for="ch" forName="Accent12" refType="w" fact="0.7459"/>
          <dgm:constr type="t" for="ch" forName="Accent12" refType="h" fact="0.5699"/>
          <dgm:constr type="w" for="ch" forName="Accent12" refType="w" fact="0.0393"/>
          <dgm:constr type="h" for="ch" forName="Accent12" refType="h" fact="0.0451"/>
          <dgm:constr type="l" for="ch" forName="Accent4" refType="w" fact="0.5021"/>
          <dgm:constr type="t" for="ch" forName="Accent4" refType="h" fact="0.7567"/>
          <dgm:constr type="w" for="ch" forName="Accent4" refType="w" fact="0.0542"/>
          <dgm:constr type="h" for="ch" forName="Accent4" refType="h" fact="0.0623"/>
          <dgm:constr type="l" for="ch" forName="Accent10" refType="w" fact="0"/>
          <dgm:constr type="t" for="ch" forName="Accent10" refType="h" fact="0.7197"/>
          <dgm:constr type="w" for="ch" forName="Accent10" refType="w" fact="0.0393"/>
          <dgm:constr type="h" for="ch" forName="Accent10" refType="h" fact="0.0451"/>
          <dgm:constr type="l" for="ch" forName="Accent11" refType="w" fact="0.3916"/>
          <dgm:constr type="t" for="ch" forName="Accent11" refType="h" fact="0.6555"/>
          <dgm:constr type="w" for="ch" forName="Accent11" refType="w" fact="0.0393"/>
          <dgm:constr type="h" for="ch" forName="Accent11" refType="h" fact="0.0451"/>
          <dgm:constr type="l" for="ch" forName="Accent7" refType="w" fact="0.3944"/>
          <dgm:constr type="t" for="ch" forName="Accent7" refType="h" fact="0.2556"/>
          <dgm:constr type="w" for="ch" forName="Accent7" refType="w" fact="0.0542"/>
          <dgm:constr type="h" for="ch" forName="Accent7" refType="h" fact="0.0623"/>
          <dgm:constr type="l" for="ch" forName="Accent5" refType="w" fact="0.3319"/>
          <dgm:constr type="t" for="ch" forName="Accent5" refType="h" fact="0.2536"/>
          <dgm:constr type="w" for="ch" forName="Accent5" refType="w" fact="0.0393"/>
          <dgm:constr type="h" for="ch" forName="Accent5" refType="h" fact="0.0451"/>
          <dgm:constr type="l" for="ch" forName="Accent6" refType="w" fact="0.2082"/>
          <dgm:constr type="t" for="ch" forName="Accent6" refType="h" fact="0.5117"/>
          <dgm:constr type="w" for="ch" forName="Accent6" refType="w" fact="0.0393"/>
          <dgm:constr type="h" for="ch" forName="Accent6" refType="h" fact="0.0451"/>
          <dgm:constr type="l" for="ch" forName="Child5" refType="w" fact="0.4219"/>
          <dgm:constr type="t" for="ch" forName="Child5" refType="h" fact="0"/>
          <dgm:constr type="w" for="ch" forName="Child5" refType="w" fact="0.1982"/>
          <dgm:constr type="h" for="ch" forName="Child5" refType="h" fact="0.2275"/>
          <dgm:constr type="l" for="ch" forName="Child4" refType="w" fact="0.2329"/>
          <dgm:constr type="t" for="ch" forName="Child4" refType="h" fact="0.7725"/>
          <dgm:constr type="w" for="ch" forName="Child4" refType="w" fact="0.1982"/>
          <dgm:constr type="h" for="ch" forName="Child4" refType="h" fact="0.2275"/>
          <dgm:constr type="l" for="ch" forName="Accent15" refType="w" fact="0.1775"/>
          <dgm:constr type="t" for="ch" forName="Accent15" refType="h" fact="0.2466"/>
          <dgm:constr type="w" for="ch" forName="Accent15" refType="w" fact="0.0393"/>
          <dgm:constr type="h" for="ch" forName="Accent15" refType="h" fact="0.0451"/>
          <dgm:constr type="l" for="ch" forName="Accent16" refType="w" fact="0.6351"/>
          <dgm:constr type="t" for="ch" forName="Accent16" refType="h" fact="0.056"/>
          <dgm:constr type="w" for="ch" forName="Accent16" refType="w" fact="0.0393"/>
          <dgm:constr type="h" for="ch" forName="Accent16" refType="h" fact="0.0451"/>
          <dgm:constr type="l" for="ch" forName="Accent13" refType="w" fact="0.4099"/>
          <dgm:constr type="t" for="ch" forName="Accent13" refType="h" fact="0.7648"/>
          <dgm:constr type="w" for="ch" forName="Accent13" refType="w" fact="0.0393"/>
          <dgm:constr type="h" for="ch" forName="Accent13" refType="h" fact="0.0451"/>
        </dgm:constrLst>
      </dgm:else>
    </dgm:choose>
    <dgm:forEach name="wrapper" axis="self" ptType="parTrans">
      <dgm:forEach name="accentRepeat1" axis="self">
        <dgm:layoutNode name="AccentHold1" styleLbl="node1">
          <dgm:alg type="sp"/>
          <dgm:shape xmlns:r="http://schemas.openxmlformats.org/officeDocument/2006/relationships" type="ellipse" r:blip="">
            <dgm:adjLst/>
          </dgm:shape>
          <dgm:presOf/>
        </dgm:layoutNode>
      </dgm:forEach>
      <dgm:forEach name="accentRepeat2" axis="self">
        <dgm:layoutNode name="AccentHold2" styleLbl="node1">
          <dgm:alg type="sp"/>
          <dgm:shape xmlns:r="http://schemas.openxmlformats.org/officeDocument/2006/relationships" type="ellipse" r:blip="">
            <dgm:adjLst/>
          </dgm:shape>
          <dgm:presOf/>
        </dgm:layoutNode>
      </dgm:forEach>
      <dgm:forEach name="accentRepeat3" axis="self">
        <dgm:layoutNode name="AccentHold3" styleLbl="node1">
          <dgm:alg type="sp"/>
          <dgm:shape xmlns:r="http://schemas.openxmlformats.org/officeDocument/2006/relationships" type="ellipse" r:blip="">
            <dgm:adjLst/>
          </dgm:shape>
          <dgm:presOf/>
        </dgm:layoutNode>
      </dgm:forEach>
    </dgm:forEach>
    <dgm:forEach name="Name8" axis="ch" ptType="node" cnt="1">
      <dgm:layoutNode name="Parent" styleLbl="node0">
        <dgm:varLst>
          <dgm:chMax val="5"/>
          <dgm:chPref val="5"/>
        </dgm:varLst>
        <dgm:alg type="tx"/>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choose name="Name9">
        <dgm:if name="Name10" axis="ch" ptType="node" func="cnt" op="lte" val="4">
          <dgm:layoutNode name="Accent1" styleLbl="node1">
            <dgm:alg type="sp"/>
            <dgm:shape xmlns:r="http://schemas.openxmlformats.org/officeDocument/2006/relationships" type="ellipse" r:blip="">
              <dgm:adjLst/>
            </dgm:shape>
            <dgm:presOf/>
            <dgm:constrLst/>
          </dgm:layoutNode>
        </dgm:if>
        <dgm:else name="Name11"/>
      </dgm:choose>
      <dgm:layoutNode name="Accent2" styleLbl="node1">
        <dgm:alg type="sp"/>
        <dgm:shape xmlns:r="http://schemas.openxmlformats.org/officeDocument/2006/relationships" type="ellipse" r:blip="">
          <dgm:adjLst/>
        </dgm:shape>
        <dgm:presOf/>
        <dgm:constrLst/>
      </dgm:layoutNode>
      <dgm:layoutNode name="Accent3" styleLbl="node1">
        <dgm:alg type="sp"/>
        <dgm:shape xmlns:r="http://schemas.openxmlformats.org/officeDocument/2006/relationships" type="ellipse" r:blip="">
          <dgm:adjLst/>
        </dgm:shape>
        <dgm:presOf/>
        <dgm:constrLst/>
      </dgm:layoutNode>
      <dgm:layoutNode name="Accent4" styleLbl="node1">
        <dgm:alg type="sp"/>
        <dgm:shape xmlns:r="http://schemas.openxmlformats.org/officeDocument/2006/relationships" type="ellipse" r:blip="">
          <dgm:adjLst/>
        </dgm:shape>
        <dgm:presOf/>
        <dgm:constrLst/>
      </dgm:layoutNode>
      <dgm:layoutNode name="Accent5" styleLbl="node1">
        <dgm:alg type="sp"/>
        <dgm:shape xmlns:r="http://schemas.openxmlformats.org/officeDocument/2006/relationships" type="ellipse" r:blip="">
          <dgm:adjLst/>
        </dgm:shape>
        <dgm:presOf/>
        <dgm:constrLst/>
      </dgm:layoutNode>
      <dgm:layoutNode name="Accent6" styleLbl="node1">
        <dgm:alg type="sp"/>
        <dgm:shape xmlns:r="http://schemas.openxmlformats.org/officeDocument/2006/relationships" type="ellipse" r:blip="">
          <dgm:adjLst/>
        </dgm:shape>
        <dgm:presOf/>
        <dgm:constrLst/>
      </dgm:layoutNode>
    </dgm:forEach>
    <dgm:forEach name="Name12" axis="ch ch" ptType="node node" st="1 1" cnt="1 1">
      <dgm:layoutNode name="Child1"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7">
        <dgm:alg type="sp"/>
        <dgm:shape xmlns:r="http://schemas.openxmlformats.org/officeDocument/2006/relationships" r:blip="">
          <dgm:adjLst/>
        </dgm:shape>
        <dgm:presOf/>
        <dgm:constrLst/>
        <dgm:forEach name="Name13" ref="accentRepeat1"/>
      </dgm:layoutNode>
      <dgm:layoutNode name="Accent8">
        <dgm:alg type="sp"/>
        <dgm:shape xmlns:r="http://schemas.openxmlformats.org/officeDocument/2006/relationships" r:blip="">
          <dgm:adjLst/>
        </dgm:shape>
        <dgm:presOf/>
        <dgm:constrLst/>
        <dgm:forEach name="Name14" ref="accentRepeat2"/>
      </dgm:layoutNode>
    </dgm:forEach>
    <dgm:forEach name="Name15" axis="ch ch" ptType="node node" st="1 2" cnt="1 1">
      <dgm:layoutNode name="Child2"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9">
        <dgm:alg type="sp"/>
        <dgm:shape xmlns:r="http://schemas.openxmlformats.org/officeDocument/2006/relationships" r:blip="">
          <dgm:adjLst/>
        </dgm:shape>
        <dgm:presOf/>
        <dgm:constrLst/>
        <dgm:forEach name="Name16" ref="accentRepeat1"/>
      </dgm:layoutNode>
      <dgm:layoutNode name="Accent10">
        <dgm:alg type="sp"/>
        <dgm:shape xmlns:r="http://schemas.openxmlformats.org/officeDocument/2006/relationships" r:blip="">
          <dgm:adjLst/>
        </dgm:shape>
        <dgm:presOf/>
        <dgm:constrLst/>
        <dgm:forEach name="Name17" ref="accentRepeat2"/>
      </dgm:layoutNode>
      <dgm:layoutNode name="Accent11">
        <dgm:alg type="sp"/>
        <dgm:shape xmlns:r="http://schemas.openxmlformats.org/officeDocument/2006/relationships" r:blip="">
          <dgm:adjLst/>
        </dgm:shape>
        <dgm:presOf/>
        <dgm:constrLst/>
        <dgm:forEach name="Name18" ref="accentRepeat3"/>
      </dgm:layoutNode>
    </dgm:forEach>
    <dgm:forEach name="Name19" axis="ch ch" ptType="node node" st="1 3" cnt="1 1">
      <dgm:layoutNode name="Child3"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2">
        <dgm:alg type="sp"/>
        <dgm:shape xmlns:r="http://schemas.openxmlformats.org/officeDocument/2006/relationships" r:blip="">
          <dgm:adjLst/>
        </dgm:shape>
        <dgm:presOf/>
        <dgm:constrLst/>
        <dgm:forEach name="Name20" ref="accentRepeat1"/>
      </dgm:layoutNode>
    </dgm:forEach>
    <dgm:forEach name="Name21" axis="ch ch" ptType="node node" st="1 4" cnt="1 1">
      <dgm:layoutNode name="Child4"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3">
        <dgm:alg type="sp"/>
        <dgm:shape xmlns:r="http://schemas.openxmlformats.org/officeDocument/2006/relationships" r:blip="">
          <dgm:adjLst/>
        </dgm:shape>
        <dgm:presOf/>
        <dgm:constrLst/>
        <dgm:forEach name="Name22" ref="accentRepeat1"/>
      </dgm:layoutNode>
    </dgm:forEach>
    <dgm:forEach name="Name23" axis="ch ch" ptType="node node" st="1 5" cnt="1 1">
      <dgm:layoutNode name="Child5" styleLbl="node1">
        <dgm:varLst>
          <dgm:chMax val="0"/>
          <dgm:chPref val="0"/>
        </dgm:varLst>
        <dgm:alg type="tx">
          <dgm:param type="shpTxLTRAlignCh" val="ctr"/>
          <dgm:param type="txAnchorVertCh" val="mid"/>
        </dgm:alg>
        <dgm:shape xmlns:r="http://schemas.openxmlformats.org/officeDocument/2006/relationships" type="ellipse" r:blip="">
          <dgm:adjLst/>
        </dgm:shape>
        <dgm:presOf axis="self" ptType="node"/>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Accent15">
        <dgm:alg type="sp"/>
        <dgm:shape xmlns:r="http://schemas.openxmlformats.org/officeDocument/2006/relationships" r:blip="">
          <dgm:adjLst/>
        </dgm:shape>
        <dgm:presOf/>
        <dgm:constrLst/>
        <dgm:forEach name="Name24" ref="accentRepeat2"/>
      </dgm:layoutNode>
      <dgm:layoutNode name="Accent16">
        <dgm:alg type="sp"/>
        <dgm:shape xmlns:r="http://schemas.openxmlformats.org/officeDocument/2006/relationships" r:blip="">
          <dgm:adjLst/>
        </dgm:shape>
        <dgm:presOf/>
        <dgm:constrLst/>
        <dgm:forEach name="Name25" ref="accentRepeat3"/>
      </dgm:layoutNode>
    </dgm:forEach>
  </dgm:layoutNode>
</dgm:layoutDef>
</file>

<file path=ppt/diagrams/layout2.xml><?xml version="1.0" encoding="utf-8"?>
<dgm:layoutDef xmlns:dgm="http://schemas.openxmlformats.org/drawingml/2006/diagram" xmlns:a="http://schemas.openxmlformats.org/drawingml/2006/main" uniqueId="urn:microsoft.com/office/officeart/2005/8/layout/hierarchy1">
  <dgm:title val=""/>
  <dgm:desc val=""/>
  <dgm:catLst>
    <dgm:cat type="hierarchy" pri="2000"/>
  </dgm:catLst>
  <dgm:sampData>
    <dgm:dataModel>
      <dgm:ptLst>
        <dgm:pt modelId="0" type="doc"/>
        <dgm:pt modelId="1">
          <dgm:prSet phldr="1"/>
        </dgm:pt>
        <dgm:pt modelId="2">
          <dgm:prSet phldr="1"/>
        </dgm:pt>
        <dgm:pt modelId="21">
          <dgm:prSet phldr="1"/>
        </dgm:pt>
        <dgm:pt modelId="22">
          <dgm:prSet phldr="1"/>
        </dgm:pt>
        <dgm:pt modelId="3">
          <dgm:prSet phldr="1"/>
        </dgm:pt>
        <dgm:pt modelId="31">
          <dgm:prSet phldr="1"/>
        </dgm:pt>
      </dgm:ptLst>
      <dgm:cxnLst>
        <dgm:cxn modelId="4" srcId="0" destId="1" srcOrd="0" destOrd="0"/>
        <dgm:cxn modelId="5" srcId="1" destId="2" srcOrd="0" destOrd="0"/>
        <dgm:cxn modelId="6" srcId="1" destId="3" srcOrd="1" destOrd="0"/>
        <dgm:cxn modelId="23" srcId="2" destId="21" srcOrd="0" destOrd="0"/>
        <dgm:cxn modelId="24" srcId="2" destId="22" srcOrd="1" destOrd="0"/>
        <dgm:cxn modelId="33" srcId="3" destId="31" srcOrd="0" destOrd="0"/>
      </dgm:cxnLst>
      <dgm:bg/>
      <dgm:whole/>
    </dgm:dataModel>
  </dgm:sampData>
  <dgm:styleData>
    <dgm:dataModel>
      <dgm:ptLst>
        <dgm:pt modelId="0" type="doc"/>
        <dgm:pt modelId="1"/>
        <dgm:pt modelId="11"/>
        <dgm:pt modelId="12"/>
      </dgm:ptLst>
      <dgm:cxnLst>
        <dgm:cxn modelId="2" srcId="0" destId="1" srcOrd="0" destOrd="0"/>
        <dgm:cxn modelId="13" srcId="1" destId="11" srcOrd="0" destOrd="0"/>
        <dgm:cxn modelId="14" srcId="1" destId="12" srcOrd="1" destOrd="0"/>
      </dgm:cxnLst>
      <dgm:bg/>
      <dgm:whole/>
    </dgm:dataModel>
  </dgm:styleData>
  <dgm:clrData>
    <dgm:dataModel>
      <dgm:ptLst>
        <dgm:pt modelId="0" type="doc"/>
        <dgm:pt modelId="1"/>
        <dgm:pt modelId="2"/>
        <dgm:pt modelId="21"/>
        <dgm:pt modelId="211"/>
        <dgm:pt modelId="3"/>
        <dgm:pt modelId="31"/>
        <dgm:pt modelId="311"/>
      </dgm:ptLst>
      <dgm:cxnLst>
        <dgm:cxn modelId="4" srcId="0" destId="1" srcOrd="0" destOrd="0"/>
        <dgm:cxn modelId="5" srcId="1" destId="2" srcOrd="0" destOrd="0"/>
        <dgm:cxn modelId="6" srcId="1" destId="3" srcOrd="1" destOrd="0"/>
        <dgm:cxn modelId="23" srcId="2" destId="21" srcOrd="0" destOrd="0"/>
        <dgm:cxn modelId="24" srcId="21" destId="211" srcOrd="0" destOrd="0"/>
        <dgm:cxn modelId="33" srcId="3" destId="31" srcOrd="0" destOrd="0"/>
        <dgm:cxn modelId="34" srcId="31" destId="311" srcOrd="0" destOrd="0"/>
      </dgm:cxnLst>
      <dgm:bg/>
      <dgm:whole/>
    </dgm:dataModel>
  </dgm:clrData>
  <dgm:layoutNode name="hierChild1">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ptType="node" op="equ" val="65"/>
      <dgm:constr type="w" for="des" forName="composite" refType="w"/>
      <dgm:constr type="h" for="des" forName="composite" refType="w" refFor="des" refForName="composite" fact="0.667"/>
      <dgm:constr type="w" for="des" forName="composite2" refType="w" refFor="des" refForName="composite"/>
      <dgm:constr type="h" for="des" forName="composite2" refType="h" refFor="des" refForName="composite"/>
      <dgm:constr type="w" for="des" forName="composite3" refType="w" refFor="des" refForName="composite"/>
      <dgm:constr type="h" for="des" forName="composite3" refType="h" refFor="des" refForName="composite"/>
      <dgm:constr type="w" for="des" forName="composite4" refType="w" refFor="des" refForName="composite"/>
      <dgm:constr type="h" for="des" forName="composite4" refType="h" refFor="des" refForName="composite"/>
      <dgm:constr type="w" for="des" forName="composite5" refType="w" refFor="des" refForName="composite"/>
      <dgm:constr type="h" for="des" forName="composite5" refType="h" refFor="des" refForName="composite"/>
      <dgm:constr type="sibSp" refType="w" refFor="des" refForName="composite" fact="0.1"/>
      <dgm:constr type="sibSp" for="des" forName="hierChild2" refType="sibSp"/>
      <dgm:constr type="sibSp" for="des" forName="hierChild3" refType="sibSp"/>
      <dgm:constr type="sibSp" for="des" forName="hierChild4" refType="sibSp"/>
      <dgm:constr type="sibSp" for="des" forName="hierChild5" refType="sibSp"/>
      <dgm:constr type="sibSp" for="des" forName="hierChild6" refType="sibSp"/>
      <dgm:constr type="sp" for="des" forName="hierRoot1" refType="h" refFor="des" refForName="composite" fact="0.25"/>
      <dgm:constr type="sp" for="des" forName="hierRoot2" refType="sp" refFor="des" refForName="hierRoot1"/>
      <dgm:constr type="sp" for="des" forName="hierRoot3" refType="sp" refFor="des" refForName="hierRoot1"/>
      <dgm:constr type="sp" for="des" forName="hierRoot4" refType="sp" refFor="des" refForName="hierRoot1"/>
      <dgm:constr type="sp" for="des" forName="hierRoot5" refType="sp" refFor="des" refForName="hierRoot1"/>
    </dgm:constrLst>
    <dgm:ruleLst/>
    <dgm:forEach name="Name3" axis="ch">
      <dgm:forEach name="Name4" axis="self" ptType="node">
        <dgm:layoutNode name="hierRoot1">
          <dgm:alg type="hierRoot"/>
          <dgm:shape xmlns:r="http://schemas.openxmlformats.org/officeDocument/2006/relationships" r:blip="">
            <dgm:adjLst/>
          </dgm:shape>
          <dgm:presOf/>
          <dgm:constrLst>
            <dgm:constr type="bendDist" for="des" ptType="parTrans" refType="sp" fact="0.5"/>
          </dgm:constrLst>
          <dgm:ruleLst/>
          <dgm:layoutNode name="composite">
            <dgm:alg type="composite"/>
            <dgm:shape xmlns:r="http://schemas.openxmlformats.org/officeDocument/2006/relationships" r:blip="">
              <dgm:adjLst/>
            </dgm:shape>
            <dgm:presOf/>
            <dgm:constrLst>
              <dgm:constr type="w" for="ch" forName="background" refType="w" fact="0.9"/>
              <dgm:constr type="h" for="ch" forName="background" refType="w" refFor="ch" refForName="background" fact="0.635"/>
              <dgm:constr type="t" for="ch" forName="background"/>
              <dgm:constr type="l" for="ch" forName="background"/>
              <dgm:constr type="w" for="ch" forName="text" refType="w" fact="0.9"/>
              <dgm:constr type="h" for="ch" forName="text" refType="w" refFor="ch" refForName="text" fact="0.635"/>
              <dgm:constr type="t" for="ch" forName="text" refType="w" fact="0.095"/>
              <dgm:constr type="l" for="ch" forName="text" refType="w" fact="0.1"/>
            </dgm:constrLst>
            <dgm:ruleLst/>
            <dgm:layoutNode name="background" styleLbl="node0" moveWith="text">
              <dgm:alg type="sp"/>
              <dgm:shape xmlns:r="http://schemas.openxmlformats.org/officeDocument/2006/relationships" type="roundRect" r:blip="">
                <dgm:adjLst>
                  <dgm:adj idx="1" val="0.1"/>
                </dgm:adjLst>
              </dgm:shape>
              <dgm:presOf/>
              <dgm:constrLst/>
              <dgm:ruleLst/>
            </dgm:layoutNode>
            <dgm:layoutNode name="text" styleLbl="fgAcc0">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2">
            <dgm:choose name="Name5">
              <dgm:if name="Name6" func="var" arg="dir" op="equ" val="norm">
                <dgm:alg type="hierChild">
                  <dgm:param type="linDir" val="fromL"/>
                </dgm:alg>
              </dgm:if>
              <dgm:else name="Name7">
                <dgm:alg type="hierChild">
                  <dgm:param type="linDir" val="fromR"/>
                </dgm:alg>
              </dgm:else>
            </dgm:choose>
            <dgm:shape xmlns:r="http://schemas.openxmlformats.org/officeDocument/2006/relationships" r:blip="">
              <dgm:adjLst/>
            </dgm:shape>
            <dgm:presOf/>
            <dgm:constrLst/>
            <dgm:ruleLst/>
            <dgm:forEach name="Name8" axis="ch">
              <dgm:forEach name="Name9" axis="self" ptType="parTrans" cnt="1">
                <dgm:layoutNode name="Name10">
                  <dgm:alg type="conn">
                    <dgm:param type="dim" val="1D"/>
                    <dgm:param type="endSty" val="noArr"/>
                    <dgm:param type="connRout" val="bend"/>
                    <dgm:param type="bendPt" val="end"/>
                    <dgm:param type="begPts" val="bCtr"/>
                    <dgm:param type="endPts" val="tCtr"/>
                    <dgm:param type="srcNode" val="background"/>
                    <dgm:param type="dstNode" val="background2"/>
                  </dgm:alg>
                  <dgm:shape xmlns:r="http://schemas.openxmlformats.org/officeDocument/2006/relationships" type="conn" r:blip="" zOrderOff="-999">
                    <dgm:adjLst/>
                  </dgm:shape>
                  <dgm:presOf axis="self"/>
                  <dgm:constrLst>
                    <dgm:constr type="begPad"/>
                    <dgm:constr type="endPad"/>
                  </dgm:constrLst>
                  <dgm:ruleLst/>
                </dgm:layoutNode>
              </dgm:forEach>
              <dgm:forEach name="Name11" axis="self" ptType="node">
                <dgm:layoutNode name="hierRoot2">
                  <dgm:alg type="hierRoot"/>
                  <dgm:shape xmlns:r="http://schemas.openxmlformats.org/officeDocument/2006/relationships" r:blip="">
                    <dgm:adjLst/>
                  </dgm:shape>
                  <dgm:presOf/>
                  <dgm:constrLst>
                    <dgm:constr type="bendDist" for="des" ptType="parTrans" refType="sp" fact="0.5"/>
                  </dgm:constrLst>
                  <dgm:ruleLst/>
                  <dgm:layoutNode name="composite2">
                    <dgm:alg type="composite"/>
                    <dgm:shape xmlns:r="http://schemas.openxmlformats.org/officeDocument/2006/relationships" r:blip="">
                      <dgm:adjLst/>
                    </dgm:shape>
                    <dgm:presOf/>
                    <dgm:constrLst>
                      <dgm:constr type="w" for="ch" forName="background2" refType="w" fact="0.9"/>
                      <dgm:constr type="h" for="ch" forName="background2" refType="w" refFor="ch" refForName="background2" fact="0.635"/>
                      <dgm:constr type="t" for="ch" forName="background2"/>
                      <dgm:constr type="l" for="ch" forName="background2"/>
                      <dgm:constr type="w" for="ch" forName="text2" refType="w" fact="0.9"/>
                      <dgm:constr type="h" for="ch" forName="text2" refType="w" refFor="ch" refForName="text2" fact="0.635"/>
                      <dgm:constr type="t" for="ch" forName="text2" refType="w" fact="0.095"/>
                      <dgm:constr type="l" for="ch" forName="text2" refType="w" fact="0.1"/>
                    </dgm:constrLst>
                    <dgm:ruleLst/>
                    <dgm:layoutNode name="background2" moveWith="text2">
                      <dgm:alg type="sp"/>
                      <dgm:shape xmlns:r="http://schemas.openxmlformats.org/officeDocument/2006/relationships" type="roundRect" r:blip="">
                        <dgm:adjLst>
                          <dgm:adj idx="1" val="0.1"/>
                        </dgm:adjLst>
                      </dgm:shape>
                      <dgm:presOf/>
                      <dgm:constrLst/>
                      <dgm:ruleLst/>
                    </dgm:layoutNode>
                    <dgm:layoutNode name="text2" styleLbl="fgAcc2">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3">
                    <dgm:choose name="Name12">
                      <dgm:if name="Name13" func="var" arg="dir" op="equ" val="norm">
                        <dgm:alg type="hierChild">
                          <dgm:param type="linDir" val="fromL"/>
                        </dgm:alg>
                      </dgm:if>
                      <dgm:else name="Name14">
                        <dgm:alg type="hierChild">
                          <dgm:param type="linDir" val="fromR"/>
                        </dgm:alg>
                      </dgm:else>
                    </dgm:choose>
                    <dgm:shape xmlns:r="http://schemas.openxmlformats.org/officeDocument/2006/relationships" r:blip="">
                      <dgm:adjLst/>
                    </dgm:shape>
                    <dgm:presOf/>
                    <dgm:constrLst/>
                    <dgm:ruleLst/>
                    <dgm:forEach name="Name15" axis="ch">
                      <dgm:forEach name="Name16" axis="self" ptType="parTrans" cnt="1">
                        <dgm:layoutNode name="Name17">
                          <dgm:alg type="conn">
                            <dgm:param type="dim" val="1D"/>
                            <dgm:param type="endSty" val="noArr"/>
                            <dgm:param type="connRout" val="bend"/>
                            <dgm:param type="bendPt" val="end"/>
                            <dgm:param type="begPts" val="bCtr"/>
                            <dgm:param type="endPts" val="tCtr"/>
                            <dgm:param type="srcNode" val="background2"/>
                            <dgm:param type="dstNode" val="background3"/>
                          </dgm:alg>
                          <dgm:shape xmlns:r="http://schemas.openxmlformats.org/officeDocument/2006/relationships" type="conn" r:blip="" zOrderOff="-999">
                            <dgm:adjLst/>
                          </dgm:shape>
                          <dgm:presOf axis="self"/>
                          <dgm:constrLst>
                            <dgm:constr type="begPad"/>
                            <dgm:constr type="endPad"/>
                          </dgm:constrLst>
                          <dgm:ruleLst/>
                        </dgm:layoutNode>
                      </dgm:forEach>
                      <dgm:forEach name="Name18" axis="self" ptType="node">
                        <dgm:layoutNode name="hierRoot3">
                          <dgm:alg type="hierRoot"/>
                          <dgm:shape xmlns:r="http://schemas.openxmlformats.org/officeDocument/2006/relationships" r:blip="">
                            <dgm:adjLst/>
                          </dgm:shape>
                          <dgm:presOf/>
                          <dgm:constrLst>
                            <dgm:constr type="bendDist" for="des" ptType="parTrans" refType="sp" fact="0.5"/>
                          </dgm:constrLst>
                          <dgm:ruleLst/>
                          <dgm:layoutNode name="composite3">
                            <dgm:alg type="composite"/>
                            <dgm:shape xmlns:r="http://schemas.openxmlformats.org/officeDocument/2006/relationships" r:blip="">
                              <dgm:adjLst/>
                            </dgm:shape>
                            <dgm:presOf/>
                            <dgm:constrLst>
                              <dgm:constr type="w" for="ch" forName="background3" refType="w" fact="0.9"/>
                              <dgm:constr type="h" for="ch" forName="background3" refType="w" refFor="ch" refForName="background3" fact="0.635"/>
                              <dgm:constr type="t" for="ch" forName="background3"/>
                              <dgm:constr type="l" for="ch" forName="background3"/>
                              <dgm:constr type="w" for="ch" forName="text3" refType="w" fact="0.9"/>
                              <dgm:constr type="h" for="ch" forName="text3" refType="w" refFor="ch" refForName="text3" fact="0.635"/>
                              <dgm:constr type="t" for="ch" forName="text3" refType="w" fact="0.095"/>
                              <dgm:constr type="l" for="ch" forName="text3" refType="w" fact="0.1"/>
                            </dgm:constrLst>
                            <dgm:ruleLst/>
                            <dgm:layoutNode name="background3" moveWith="text3">
                              <dgm:alg type="sp"/>
                              <dgm:shape xmlns:r="http://schemas.openxmlformats.org/officeDocument/2006/relationships" type="roundRect" r:blip="">
                                <dgm:adjLst>
                                  <dgm:adj idx="1" val="0.1"/>
                                </dgm:adjLst>
                              </dgm:shape>
                              <dgm:presOf/>
                              <dgm:constrLst/>
                              <dgm:ruleLst/>
                            </dgm:layoutNode>
                            <dgm:layoutNode name="text3" styleLbl="fgAcc3">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4">
                            <dgm:choose name="Name19">
                              <dgm:if name="Name20" func="var" arg="dir" op="equ" val="norm">
                                <dgm:alg type="hierChild">
                                  <dgm:param type="linDir" val="fromL"/>
                                </dgm:alg>
                              </dgm:if>
                              <dgm:else name="Name21">
                                <dgm:alg type="hierChild">
                                  <dgm:param type="linDir" val="fromR"/>
                                </dgm:alg>
                              </dgm:else>
                            </dgm:choose>
                            <dgm:shape xmlns:r="http://schemas.openxmlformats.org/officeDocument/2006/relationships" r:blip="">
                              <dgm:adjLst/>
                            </dgm:shape>
                            <dgm:presOf/>
                            <dgm:constrLst/>
                            <dgm:ruleLst/>
                            <dgm:forEach name="repeat" axis="ch">
                              <dgm:forEach name="Name22" axis="self" ptType="parTrans" cnt="1">
                                <dgm:layoutNode name="Name23">
                                  <dgm:choose name="Name24">
                                    <dgm:if name="Name25" axis="self" func="depth" op="lte" val="4">
                                      <dgm:alg type="conn">
                                        <dgm:param type="dim" val="1D"/>
                                        <dgm:param type="endSty" val="noArr"/>
                                        <dgm:param type="connRout" val="bend"/>
                                        <dgm:param type="bendPt" val="end"/>
                                        <dgm:param type="begPts" val="bCtr"/>
                                        <dgm:param type="endPts" val="tCtr"/>
                                        <dgm:param type="srcNode" val="background3"/>
                                        <dgm:param type="dstNode" val="background4"/>
                                      </dgm:alg>
                                    </dgm:if>
                                    <dgm:else name="Name26">
                                      <dgm:alg type="conn">
                                        <dgm:param type="dim" val="1D"/>
                                        <dgm:param type="endSty" val="noArr"/>
                                        <dgm:param type="connRout" val="bend"/>
                                        <dgm:param type="bendPt" val="end"/>
                                        <dgm:param type="begPts" val="bCtr"/>
                                        <dgm:param type="endPts" val="tCtr"/>
                                        <dgm:param type="srcNode" val="background4"/>
                                        <dgm:param type="dstNode" val="background4"/>
                                      </dgm:alg>
                                    </dgm:else>
                                  </dgm:choose>
                                  <dgm:shape xmlns:r="http://schemas.openxmlformats.org/officeDocument/2006/relationships" type="conn" r:blip="" zOrderOff="-999">
                                    <dgm:adjLst/>
                                  </dgm:shape>
                                  <dgm:presOf axis="self"/>
                                  <dgm:constrLst>
                                    <dgm:constr type="begPad"/>
                                    <dgm:constr type="endPad"/>
                                  </dgm:constrLst>
                                  <dgm:ruleLst/>
                                </dgm:layoutNode>
                              </dgm:forEach>
                              <dgm:forEach name="Name27" axis="self" ptType="node">
                                <dgm:layoutNode name="hierRoot4">
                                  <dgm:alg type="hierRoot"/>
                                  <dgm:shape xmlns:r="http://schemas.openxmlformats.org/officeDocument/2006/relationships" r:blip="">
                                    <dgm:adjLst/>
                                  </dgm:shape>
                                  <dgm:presOf/>
                                  <dgm:constrLst>
                                    <dgm:constr type="bendDist" for="des" ptType="parTrans" refType="sp" fact="0.5"/>
                                  </dgm:constrLst>
                                  <dgm:ruleLst/>
                                  <dgm:layoutNode name="composite4">
                                    <dgm:alg type="composite"/>
                                    <dgm:shape xmlns:r="http://schemas.openxmlformats.org/officeDocument/2006/relationships" r:blip="">
                                      <dgm:adjLst/>
                                    </dgm:shape>
                                    <dgm:presOf/>
                                    <dgm:constrLst>
                                      <dgm:constr type="w" for="ch" forName="background4" refType="w" fact="0.9"/>
                                      <dgm:constr type="h" for="ch" forName="background4" refType="w" refFor="ch" refForName="background4" fact="0.635"/>
                                      <dgm:constr type="t" for="ch" forName="background4"/>
                                      <dgm:constr type="l" for="ch" forName="background4"/>
                                      <dgm:constr type="w" for="ch" forName="text4" refType="w" fact="0.9"/>
                                      <dgm:constr type="h" for="ch" forName="text4" refType="w" refFor="ch" refForName="text4" fact="0.635"/>
                                      <dgm:constr type="t" for="ch" forName="text4" refType="w" fact="0.095"/>
                                      <dgm:constr type="l" for="ch" forName="text4" refType="w" fact="0.1"/>
                                    </dgm:constrLst>
                                    <dgm:ruleLst/>
                                    <dgm:layoutNode name="background4" moveWith="text4">
                                      <dgm:alg type="sp"/>
                                      <dgm:shape xmlns:r="http://schemas.openxmlformats.org/officeDocument/2006/relationships" type="roundRect" r:blip="">
                                        <dgm:adjLst>
                                          <dgm:adj idx="1" val="0.1"/>
                                        </dgm:adjLst>
                                      </dgm:shape>
                                      <dgm:presOf/>
                                      <dgm:constrLst/>
                                      <dgm:ruleLst/>
                                    </dgm:layoutNode>
                                    <dgm:layoutNode name="text4" styleLbl="fgAcc4">
                                      <dgm:varLst>
                                        <dgm:chPref val="3"/>
                                      </dgm:varLst>
                                      <dgm:alg type="tx"/>
                                      <dgm:shape xmlns:r="http://schemas.openxmlformats.org/officeDocument/2006/relationships" type="roundRect" r:blip="">
                                        <dgm:adjLst>
                                          <dgm:adj idx="1" val="0.1"/>
                                        </dgm:adjLst>
                                      </dgm:shape>
                                      <dgm:presOf axis="self"/>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layoutNode name="hierChild5">
                                    <dgm:choose name="Name28">
                                      <dgm:if name="Name29" func="var" arg="dir" op="equ" val="norm">
                                        <dgm:alg type="hierChild">
                                          <dgm:param type="linDir" val="fromL"/>
                                        </dgm:alg>
                                      </dgm:if>
                                      <dgm:else name="Name30">
                                        <dgm:alg type="hierChild">
                                          <dgm:param type="linDir" val="fromR"/>
                                        </dgm:alg>
                                      </dgm:else>
                                    </dgm:choose>
                                    <dgm:shape xmlns:r="http://schemas.openxmlformats.org/officeDocument/2006/relationships" r:blip="">
                                      <dgm:adjLst/>
                                    </dgm:shape>
                                    <dgm:presOf/>
                                    <dgm:constrLst/>
                                    <dgm:ruleLst/>
                                    <dgm:forEach name="Name31" ref="repeat"/>
                                  </dgm:layoutNode>
                                </dgm:layoutNode>
                              </dgm:forEach>
                            </dgm:forEach>
                          </dgm:layoutNode>
                        </dgm:layoutNode>
                      </dgm:forEach>
                    </dgm:forEach>
                  </dgm:layoutNode>
                </dgm:layoutNode>
              </dgm:forEach>
            </dgm:forEach>
          </dgm:layoutNode>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4">
  <dgm:title val=""/>
  <dgm:desc val=""/>
  <dgm:catLst>
    <dgm:cat type="simple" pri="10400"/>
  </dgm:catLst>
  <dgm:scene3d>
    <a:camera prst="orthographicFront"/>
    <a:lightRig rig="threePt" dir="t"/>
  </dgm:scene3d>
  <dgm:styleLbl name="node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l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vennNode1">
    <dgm:scene3d>
      <a:camera prst="orthographicFront"/>
      <a:lightRig rig="threePt" dir="t"/>
    </dgm:scene3d>
    <dgm:sp3d/>
    <dgm:txPr/>
    <dgm:style>
      <a:lnRef idx="0">
        <a:scrgbClr r="0" g="0" b="0"/>
      </a:lnRef>
      <a:fillRef idx="3">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node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node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align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bgImgPlace1">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3">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asst4">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1">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2">
    <dgm:scene3d>
      <a:camera prst="orthographicFront"/>
      <a:lightRig rig="threePt" dir="t"/>
    </dgm:scene3d>
    <dgm:sp3d/>
    <dgm:txPr/>
    <dgm:style>
      <a:lnRef idx="0">
        <a:scrgbClr r="0" g="0" b="0"/>
      </a:lnRef>
      <a:fillRef idx="3">
        <a:scrgbClr r="0" g="0" b="0"/>
      </a:fillRef>
      <a:effectRef idx="2">
        <a:scrgbClr r="0" g="0" b="0"/>
      </a:effectRef>
      <a:fontRef idx="minor">
        <a:schemeClr val="lt1"/>
      </a:fontRef>
    </dgm:style>
  </dgm:styleLbl>
  <dgm:styleLbl name="parChTrans2D3">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2D4">
    <dgm:scene3d>
      <a:camera prst="orthographicFront"/>
      <a:lightRig rig="threePt" dir="t"/>
    </dgm:scene3d>
    <dgm:sp3d/>
    <dgm:txPr/>
    <dgm:style>
      <a:lnRef idx="1">
        <a:scrgbClr r="0" g="0" b="0"/>
      </a:lnRef>
      <a:fillRef idx="3">
        <a:scrgbClr r="0" g="0" b="0"/>
      </a:fillRef>
      <a:effectRef idx="2">
        <a:scrgbClr r="0" g="0" b="0"/>
      </a:effectRef>
      <a:fontRef idx="minor">
        <a:schemeClr val="lt1"/>
      </a:fontRef>
    </dgm:style>
  </dgm:styleLbl>
  <dgm:styleLbl name="parCh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2">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0">
        <a:scrgbClr r="0" g="0" b="0"/>
      </a:lnRef>
      <a:fillRef idx="3">
        <a:scrgbClr r="0" g="0" b="0"/>
      </a:fillRef>
      <a:effectRef idx="2">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093E6CB6-70FB-DB44-A9FD-25ABB0527BFA}" type="datetimeFigureOut">
              <a:rPr lang="it-IT" smtClean="0"/>
              <a:pPr/>
              <a:t>08/10/17</a:t>
            </a:fld>
            <a:endParaRPr lang="it-IT"/>
          </a:p>
        </p:txBody>
      </p:sp>
      <p:sp>
        <p:nvSpPr>
          <p:cNvPr id="4" name="Segnaposto piè di pagina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5" name="Segnaposto numero diapositiva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37A92B1B-8CAC-E843-8611-568F9BB70FF6}" type="slidenum">
              <a:rPr lang="it-IT" smtClean="0"/>
              <a:pPr/>
              <a:t>‹n.›</a:t>
            </a:fld>
            <a:endParaRPr lang="it-IT"/>
          </a:p>
        </p:txBody>
      </p:sp>
    </p:spTree>
    <p:extLst>
      <p:ext uri="{BB962C8B-B14F-4D97-AF65-F5344CB8AC3E}">
        <p14:creationId xmlns:p14="http://schemas.microsoft.com/office/powerpoint/2010/main" val="2180406183"/>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Segnaposto intestazion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it-IT"/>
          </a:p>
        </p:txBody>
      </p:sp>
      <p:sp>
        <p:nvSpPr>
          <p:cNvPr id="3" name="Segnaposto data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3EFB4071-6637-784B-8A67-3EFD3B0FC4BC}" type="datetimeFigureOut">
              <a:rPr lang="it-IT" smtClean="0"/>
              <a:pPr/>
              <a:t>08/10/17</a:t>
            </a:fld>
            <a:endParaRPr lang="it-IT"/>
          </a:p>
        </p:txBody>
      </p:sp>
      <p:sp>
        <p:nvSpPr>
          <p:cNvPr id="4" name="Segnaposto immagine diapositiva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it-IT"/>
          </a:p>
        </p:txBody>
      </p:sp>
      <p:sp>
        <p:nvSpPr>
          <p:cNvPr id="5" name="Segnaposto note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6" name="Segnaposto piè di pagina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it-IT"/>
          </a:p>
        </p:txBody>
      </p:sp>
      <p:sp>
        <p:nvSpPr>
          <p:cNvPr id="7" name="Segnaposto numero diapositiva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041A468-ADEF-1140-9A48-3C1AC5E214C7}" type="slidenum">
              <a:rPr lang="it-IT" smtClean="0"/>
              <a:pPr/>
              <a:t>‹n.›</a:t>
            </a:fld>
            <a:endParaRPr lang="it-IT"/>
          </a:p>
        </p:txBody>
      </p:sp>
    </p:spTree>
    <p:extLst>
      <p:ext uri="{BB962C8B-B14F-4D97-AF65-F5344CB8AC3E}">
        <p14:creationId xmlns:p14="http://schemas.microsoft.com/office/powerpoint/2010/main" val="1884285624"/>
      </p:ext>
    </p:extLst>
  </p:cSld>
  <p:clrMap bg1="lt1" tx1="dk1" bg2="lt2" tx2="dk2" accent1="accent1" accent2="accent2" accent3="accent3" accent4="accent4" accent5="accent5" accent6="accent6" hlink="hlink" folHlink="folHlink"/>
  <p:hf hdr="0" ftr="0" dt="0"/>
  <p:notesStyle>
    <a:lvl1pPr marL="0" algn="l" defTabSz="457200" rtl="0" eaLnBrk="1" latinLnBrk="0" hangingPunct="1">
      <a:defRPr sz="1200" kern="1200">
        <a:solidFill>
          <a:schemeClr val="tx1"/>
        </a:solidFill>
        <a:latin typeface="+mn-lt"/>
        <a:ea typeface="+mn-ea"/>
        <a:cs typeface="+mn-cs"/>
      </a:defRPr>
    </a:lvl1pPr>
    <a:lvl2pPr marL="457200" algn="l" defTabSz="457200" rtl="0" eaLnBrk="1" latinLnBrk="0" hangingPunct="1">
      <a:defRPr sz="1200" kern="1200">
        <a:solidFill>
          <a:schemeClr val="tx1"/>
        </a:solidFill>
        <a:latin typeface="+mn-lt"/>
        <a:ea typeface="+mn-ea"/>
        <a:cs typeface="+mn-cs"/>
      </a:defRPr>
    </a:lvl2pPr>
    <a:lvl3pPr marL="914400" algn="l" defTabSz="457200" rtl="0" eaLnBrk="1" latinLnBrk="0" hangingPunct="1">
      <a:defRPr sz="1200" kern="1200">
        <a:solidFill>
          <a:schemeClr val="tx1"/>
        </a:solidFill>
        <a:latin typeface="+mn-lt"/>
        <a:ea typeface="+mn-ea"/>
        <a:cs typeface="+mn-cs"/>
      </a:defRPr>
    </a:lvl3pPr>
    <a:lvl4pPr marL="1371600" algn="l" defTabSz="457200" rtl="0" eaLnBrk="1" latinLnBrk="0" hangingPunct="1">
      <a:defRPr sz="1200" kern="1200">
        <a:solidFill>
          <a:schemeClr val="tx1"/>
        </a:solidFill>
        <a:latin typeface="+mn-lt"/>
        <a:ea typeface="+mn-ea"/>
        <a:cs typeface="+mn-cs"/>
      </a:defRPr>
    </a:lvl4pPr>
    <a:lvl5pPr marL="1828800" algn="l" defTabSz="457200" rtl="0" eaLnBrk="1" latinLnBrk="0" hangingPunct="1">
      <a:defRPr sz="1200" kern="1200">
        <a:solidFill>
          <a:schemeClr val="tx1"/>
        </a:solidFill>
        <a:latin typeface="+mn-lt"/>
        <a:ea typeface="+mn-ea"/>
        <a:cs typeface="+mn-cs"/>
      </a:defRPr>
    </a:lvl5pPr>
    <a:lvl6pPr marL="2286000" algn="l" defTabSz="457200" rtl="0" eaLnBrk="1" latinLnBrk="0" hangingPunct="1">
      <a:defRPr sz="1200" kern="1200">
        <a:solidFill>
          <a:schemeClr val="tx1"/>
        </a:solidFill>
        <a:latin typeface="+mn-lt"/>
        <a:ea typeface="+mn-ea"/>
        <a:cs typeface="+mn-cs"/>
      </a:defRPr>
    </a:lvl6pPr>
    <a:lvl7pPr marL="2743200" algn="l" defTabSz="457200" rtl="0" eaLnBrk="1" latinLnBrk="0" hangingPunct="1">
      <a:defRPr sz="1200" kern="1200">
        <a:solidFill>
          <a:schemeClr val="tx1"/>
        </a:solidFill>
        <a:latin typeface="+mn-lt"/>
        <a:ea typeface="+mn-ea"/>
        <a:cs typeface="+mn-cs"/>
      </a:defRPr>
    </a:lvl7pPr>
    <a:lvl8pPr marL="3200400" algn="l" defTabSz="457200" rtl="0" eaLnBrk="1" latinLnBrk="0" hangingPunct="1">
      <a:defRPr sz="1200" kern="1200">
        <a:solidFill>
          <a:schemeClr val="tx1"/>
        </a:solidFill>
        <a:latin typeface="+mn-lt"/>
        <a:ea typeface="+mn-ea"/>
        <a:cs typeface="+mn-cs"/>
      </a:defRPr>
    </a:lvl8pPr>
    <a:lvl9pPr marL="3657600" algn="l" defTabSz="4572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titolo">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2130425"/>
            <a:ext cx="7772400" cy="1470025"/>
          </a:xfrm>
        </p:spPr>
        <p:txBody>
          <a:bodyPr/>
          <a:lstStyle/>
          <a:p>
            <a:r>
              <a:rPr lang="it-IT" smtClean="0"/>
              <a:t>Fare clic per modificare stile</a:t>
            </a:r>
            <a:endParaRPr lang="it-IT"/>
          </a:p>
        </p:txBody>
      </p:sp>
      <p:sp>
        <p:nvSpPr>
          <p:cNvPr id="3" name="Sottotitolo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it-IT" smtClean="0"/>
              <a:t>Fare clic per modificare lo stile del sottotitolo dello schema</a:t>
            </a:r>
            <a:endParaRPr lang="it-IT"/>
          </a:p>
        </p:txBody>
      </p:sp>
      <p:sp>
        <p:nvSpPr>
          <p:cNvPr id="4" name="Segnaposto data 3"/>
          <p:cNvSpPr>
            <a:spLocks noGrp="1"/>
          </p:cNvSpPr>
          <p:nvPr>
            <p:ph type="dt" sz="half" idx="10"/>
          </p:nvPr>
        </p:nvSpPr>
        <p:spPr/>
        <p:txBody>
          <a:bodyPr/>
          <a:lstStyle/>
          <a:p>
            <a:fld id="{35CEA623-1C22-3345-ABD5-086289E2AF38}" type="datetime1">
              <a:rPr lang="it-IT" smtClean="0"/>
              <a:pPr/>
              <a:t>08/10/17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4ABE1B0-D900-014A-A4D4-83E7E081C2B0}" type="slidenum">
              <a:rPr lang="it-IT" smtClean="0"/>
              <a:pPr/>
              <a:t>‹n.›</a:t>
            </a:fld>
            <a:endParaRPr lang="it-IT"/>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olo e testo verticale">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testo verticale 2"/>
          <p:cNvSpPr>
            <a:spLocks noGrp="1"/>
          </p:cNvSpPr>
          <p:nvPr>
            <p:ph type="body" orient="vert" idx="1"/>
          </p:nvPr>
        </p:nvSpPr>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12599430-47BD-E840-9D75-717DE3AC7749}" type="datetime1">
              <a:rPr lang="it-IT" smtClean="0"/>
              <a:pPr/>
              <a:t>08/10/17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4ABE1B0-D900-014A-A4D4-83E7E081C2B0}" type="slidenum">
              <a:rPr lang="it-IT" smtClean="0"/>
              <a:pPr/>
              <a:t>‹n.›</a:t>
            </a:fld>
            <a:endParaRPr lang="it-IT"/>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olo verticale e testo">
    <p:spTree>
      <p:nvGrpSpPr>
        <p:cNvPr id="1" name=""/>
        <p:cNvGrpSpPr/>
        <p:nvPr/>
      </p:nvGrpSpPr>
      <p:grpSpPr>
        <a:xfrm>
          <a:off x="0" y="0"/>
          <a:ext cx="0" cy="0"/>
          <a:chOff x="0" y="0"/>
          <a:chExt cx="0" cy="0"/>
        </a:xfrm>
      </p:grpSpPr>
      <p:sp>
        <p:nvSpPr>
          <p:cNvPr id="2" name="Titolo verticale 1"/>
          <p:cNvSpPr>
            <a:spLocks noGrp="1"/>
          </p:cNvSpPr>
          <p:nvPr>
            <p:ph type="title" orient="vert"/>
          </p:nvPr>
        </p:nvSpPr>
        <p:spPr>
          <a:xfrm>
            <a:off x="6629400" y="274638"/>
            <a:ext cx="2057400" cy="5851525"/>
          </a:xfrm>
        </p:spPr>
        <p:txBody>
          <a:bodyPr vert="eaVert"/>
          <a:lstStyle/>
          <a:p>
            <a:r>
              <a:rPr lang="it-IT" smtClean="0"/>
              <a:t>Fare clic per modificare stile</a:t>
            </a:r>
            <a:endParaRPr lang="it-IT"/>
          </a:p>
        </p:txBody>
      </p:sp>
      <p:sp>
        <p:nvSpPr>
          <p:cNvPr id="3" name="Segnaposto testo verticale 2"/>
          <p:cNvSpPr>
            <a:spLocks noGrp="1"/>
          </p:cNvSpPr>
          <p:nvPr>
            <p:ph type="body" orient="vert" idx="1"/>
          </p:nvPr>
        </p:nvSpPr>
        <p:spPr>
          <a:xfrm>
            <a:off x="457200" y="274638"/>
            <a:ext cx="6019800" cy="5851525"/>
          </a:xfrm>
        </p:spPr>
        <p:txBody>
          <a:bodyPr vert="eaVert"/>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233BB5FF-A296-6F44-91E9-012FDD082D91}" type="datetime1">
              <a:rPr lang="it-IT" smtClean="0"/>
              <a:pPr/>
              <a:t>08/10/17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4ABE1B0-D900-014A-A4D4-83E7E081C2B0}" type="slidenum">
              <a:rPr lang="it-IT" smtClean="0"/>
              <a:pPr/>
              <a:t>‹n.›</a:t>
            </a:fld>
            <a:endParaRPr lang="it-IT"/>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olo e contenu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idx="1"/>
          </p:nvPr>
        </p:nvSpPr>
        <p:spPr/>
        <p:txBody>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10"/>
          </p:nvPr>
        </p:nvSpPr>
        <p:spPr/>
        <p:txBody>
          <a:bodyPr/>
          <a:lstStyle/>
          <a:p>
            <a:fld id="{9E8EAB71-36B1-6F41-B7F0-89DAA7CCA3D0}" type="datetime1">
              <a:rPr lang="it-IT" smtClean="0"/>
              <a:pPr/>
              <a:t>08/10/17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4ABE1B0-D900-014A-A4D4-83E7E081C2B0}" type="slidenum">
              <a:rPr lang="it-IT" smtClean="0"/>
              <a:pPr/>
              <a:t>‹n.›</a:t>
            </a:fld>
            <a:endParaRPr lang="it-IT"/>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Intestazione sezione">
    <p:spTree>
      <p:nvGrpSpPr>
        <p:cNvPr id="1" name=""/>
        <p:cNvGrpSpPr/>
        <p:nvPr/>
      </p:nvGrpSpPr>
      <p:grpSpPr>
        <a:xfrm>
          <a:off x="0" y="0"/>
          <a:ext cx="0" cy="0"/>
          <a:chOff x="0" y="0"/>
          <a:chExt cx="0" cy="0"/>
        </a:xfrm>
      </p:grpSpPr>
      <p:sp>
        <p:nvSpPr>
          <p:cNvPr id="2" name="Titolo 1"/>
          <p:cNvSpPr>
            <a:spLocks noGrp="1"/>
          </p:cNvSpPr>
          <p:nvPr>
            <p:ph type="title"/>
          </p:nvPr>
        </p:nvSpPr>
        <p:spPr>
          <a:xfrm>
            <a:off x="722313" y="4406900"/>
            <a:ext cx="7772400" cy="1362075"/>
          </a:xfrm>
        </p:spPr>
        <p:txBody>
          <a:bodyPr anchor="t"/>
          <a:lstStyle>
            <a:lvl1pPr algn="l">
              <a:defRPr sz="4000" b="1" cap="all"/>
            </a:lvl1pPr>
          </a:lstStyle>
          <a:p>
            <a:r>
              <a:rPr lang="it-IT" smtClean="0"/>
              <a:t>Fare clic per modificare stile</a:t>
            </a:r>
            <a:endParaRPr lang="it-IT"/>
          </a:p>
        </p:txBody>
      </p:sp>
      <p:sp>
        <p:nvSpPr>
          <p:cNvPr id="3" name="Segnaposto testo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it-IT" smtClean="0"/>
              <a:t>Fare clic per modificare gli stili del testo dello schema</a:t>
            </a:r>
          </a:p>
        </p:txBody>
      </p:sp>
      <p:sp>
        <p:nvSpPr>
          <p:cNvPr id="4" name="Segnaposto data 3"/>
          <p:cNvSpPr>
            <a:spLocks noGrp="1"/>
          </p:cNvSpPr>
          <p:nvPr>
            <p:ph type="dt" sz="half" idx="10"/>
          </p:nvPr>
        </p:nvSpPr>
        <p:spPr/>
        <p:txBody>
          <a:bodyPr/>
          <a:lstStyle/>
          <a:p>
            <a:fld id="{D95485B1-0557-6E43-AD9B-00F6FE351ECA}" type="datetime1">
              <a:rPr lang="it-IT" smtClean="0"/>
              <a:pPr/>
              <a:t>08/10/17</a:t>
            </a:fld>
            <a:endParaRPr lang="it-IT"/>
          </a:p>
        </p:txBody>
      </p:sp>
      <p:sp>
        <p:nvSpPr>
          <p:cNvPr id="5" name="Segnaposto piè di pagina 4"/>
          <p:cNvSpPr>
            <a:spLocks noGrp="1"/>
          </p:cNvSpPr>
          <p:nvPr>
            <p:ph type="ftr" sz="quarter" idx="11"/>
          </p:nvPr>
        </p:nvSpPr>
        <p:spPr/>
        <p:txBody>
          <a:bodyPr/>
          <a:lstStyle/>
          <a:p>
            <a:endParaRPr lang="it-IT"/>
          </a:p>
        </p:txBody>
      </p:sp>
      <p:sp>
        <p:nvSpPr>
          <p:cNvPr id="6" name="Segnaposto numero diapositiva 5"/>
          <p:cNvSpPr>
            <a:spLocks noGrp="1"/>
          </p:cNvSpPr>
          <p:nvPr>
            <p:ph type="sldNum" sz="quarter" idx="12"/>
          </p:nvPr>
        </p:nvSpPr>
        <p:spPr/>
        <p:txBody>
          <a:bodyPr/>
          <a:lstStyle/>
          <a:p>
            <a:fld id="{54ABE1B0-D900-014A-A4D4-83E7E081C2B0}" type="slidenum">
              <a:rPr lang="it-IT" smtClean="0"/>
              <a:pPr/>
              <a:t>‹n.›</a:t>
            </a:fld>
            <a:endParaRPr lang="it-IT"/>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Contenuto 2">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contenuto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contenuto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data 4"/>
          <p:cNvSpPr>
            <a:spLocks noGrp="1"/>
          </p:cNvSpPr>
          <p:nvPr>
            <p:ph type="dt" sz="half" idx="10"/>
          </p:nvPr>
        </p:nvSpPr>
        <p:spPr/>
        <p:txBody>
          <a:bodyPr/>
          <a:lstStyle/>
          <a:p>
            <a:fld id="{D94DD9F2-EE19-0948-ABDE-B809B844C43B}" type="datetime1">
              <a:rPr lang="it-IT" smtClean="0"/>
              <a:pPr/>
              <a:t>08/10/17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4ABE1B0-D900-014A-A4D4-83E7E081C2B0}" type="slidenum">
              <a:rPr lang="it-IT" smtClean="0"/>
              <a:pPr/>
              <a:t>‹n.›</a:t>
            </a:fld>
            <a:endParaRPr lang="it-IT"/>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nfront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lvl1pPr>
              <a:defRPr/>
            </a:lvl1pPr>
          </a:lstStyle>
          <a:p>
            <a:r>
              <a:rPr lang="it-IT" smtClean="0"/>
              <a:t>Fare clic per modificare stile</a:t>
            </a:r>
            <a:endParaRPr lang="it-IT"/>
          </a:p>
        </p:txBody>
      </p:sp>
      <p:sp>
        <p:nvSpPr>
          <p:cNvPr id="3" name="Segnaposto testo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4" name="Segnaposto contenuto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5" name="Segnaposto testo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it-IT" smtClean="0"/>
              <a:t>Fare clic per modificare gli stili del testo dello schema</a:t>
            </a:r>
          </a:p>
        </p:txBody>
      </p:sp>
      <p:sp>
        <p:nvSpPr>
          <p:cNvPr id="6" name="Segnaposto contenuto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7" name="Segnaposto data 6"/>
          <p:cNvSpPr>
            <a:spLocks noGrp="1"/>
          </p:cNvSpPr>
          <p:nvPr>
            <p:ph type="dt" sz="half" idx="10"/>
          </p:nvPr>
        </p:nvSpPr>
        <p:spPr/>
        <p:txBody>
          <a:bodyPr/>
          <a:lstStyle/>
          <a:p>
            <a:fld id="{71474B2D-73D4-FE4E-938A-BDD904EAD278}" type="datetime1">
              <a:rPr lang="it-IT" smtClean="0"/>
              <a:pPr/>
              <a:t>08/10/17</a:t>
            </a:fld>
            <a:endParaRPr lang="it-IT"/>
          </a:p>
        </p:txBody>
      </p:sp>
      <p:sp>
        <p:nvSpPr>
          <p:cNvPr id="8" name="Segnaposto piè di pagina 7"/>
          <p:cNvSpPr>
            <a:spLocks noGrp="1"/>
          </p:cNvSpPr>
          <p:nvPr>
            <p:ph type="ftr" sz="quarter" idx="11"/>
          </p:nvPr>
        </p:nvSpPr>
        <p:spPr/>
        <p:txBody>
          <a:bodyPr/>
          <a:lstStyle/>
          <a:p>
            <a:endParaRPr lang="it-IT"/>
          </a:p>
        </p:txBody>
      </p:sp>
      <p:sp>
        <p:nvSpPr>
          <p:cNvPr id="9" name="Segnaposto numero diapositiva 8"/>
          <p:cNvSpPr>
            <a:spLocks noGrp="1"/>
          </p:cNvSpPr>
          <p:nvPr>
            <p:ph type="sldNum" sz="quarter" idx="12"/>
          </p:nvPr>
        </p:nvSpPr>
        <p:spPr/>
        <p:txBody>
          <a:bodyPr/>
          <a:lstStyle/>
          <a:p>
            <a:fld id="{54ABE1B0-D900-014A-A4D4-83E7E081C2B0}" type="slidenum">
              <a:rPr lang="it-IT" smtClean="0"/>
              <a:pPr/>
              <a:t>‹n.›</a:t>
            </a:fld>
            <a:endParaRPr lang="it-IT"/>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titolo">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smtClean="0"/>
              <a:t>Fare clic per modificare stile</a:t>
            </a:r>
            <a:endParaRPr lang="it-IT"/>
          </a:p>
        </p:txBody>
      </p:sp>
      <p:sp>
        <p:nvSpPr>
          <p:cNvPr id="3" name="Segnaposto data 2"/>
          <p:cNvSpPr>
            <a:spLocks noGrp="1"/>
          </p:cNvSpPr>
          <p:nvPr>
            <p:ph type="dt" sz="half" idx="10"/>
          </p:nvPr>
        </p:nvSpPr>
        <p:spPr/>
        <p:txBody>
          <a:bodyPr/>
          <a:lstStyle/>
          <a:p>
            <a:fld id="{B0465407-E226-EE44-B874-FB3720F11596}" type="datetime1">
              <a:rPr lang="it-IT" smtClean="0"/>
              <a:pPr/>
              <a:t>08/10/17</a:t>
            </a:fld>
            <a:endParaRPr lang="it-IT"/>
          </a:p>
        </p:txBody>
      </p:sp>
      <p:sp>
        <p:nvSpPr>
          <p:cNvPr id="4" name="Segnaposto piè di pagina 3"/>
          <p:cNvSpPr>
            <a:spLocks noGrp="1"/>
          </p:cNvSpPr>
          <p:nvPr>
            <p:ph type="ftr" sz="quarter" idx="11"/>
          </p:nvPr>
        </p:nvSpPr>
        <p:spPr/>
        <p:txBody>
          <a:bodyPr/>
          <a:lstStyle/>
          <a:p>
            <a:endParaRPr lang="it-IT"/>
          </a:p>
        </p:txBody>
      </p:sp>
      <p:sp>
        <p:nvSpPr>
          <p:cNvPr id="5" name="Segnaposto numero diapositiva 4"/>
          <p:cNvSpPr>
            <a:spLocks noGrp="1"/>
          </p:cNvSpPr>
          <p:nvPr>
            <p:ph type="sldNum" sz="quarter" idx="12"/>
          </p:nvPr>
        </p:nvSpPr>
        <p:spPr/>
        <p:txBody>
          <a:bodyPr/>
          <a:lstStyle/>
          <a:p>
            <a:fld id="{54ABE1B0-D900-014A-A4D4-83E7E081C2B0}" type="slidenum">
              <a:rPr lang="it-IT" smtClean="0"/>
              <a:pPr/>
              <a:t>‹n.›</a:t>
            </a:fld>
            <a:endParaRPr lang="it-IT"/>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uoto">
    <p:spTree>
      <p:nvGrpSpPr>
        <p:cNvPr id="1" name=""/>
        <p:cNvGrpSpPr/>
        <p:nvPr/>
      </p:nvGrpSpPr>
      <p:grpSpPr>
        <a:xfrm>
          <a:off x="0" y="0"/>
          <a:ext cx="0" cy="0"/>
          <a:chOff x="0" y="0"/>
          <a:chExt cx="0" cy="0"/>
        </a:xfrm>
      </p:grpSpPr>
      <p:sp>
        <p:nvSpPr>
          <p:cNvPr id="2" name="Segnaposto data 1"/>
          <p:cNvSpPr>
            <a:spLocks noGrp="1"/>
          </p:cNvSpPr>
          <p:nvPr>
            <p:ph type="dt" sz="half" idx="10"/>
          </p:nvPr>
        </p:nvSpPr>
        <p:spPr/>
        <p:txBody>
          <a:bodyPr/>
          <a:lstStyle/>
          <a:p>
            <a:fld id="{5DCEA2A1-1AA6-1141-8101-8638D1310A31}" type="datetime1">
              <a:rPr lang="it-IT" smtClean="0"/>
              <a:pPr/>
              <a:t>08/10/17</a:t>
            </a:fld>
            <a:endParaRPr lang="it-IT"/>
          </a:p>
        </p:txBody>
      </p:sp>
      <p:sp>
        <p:nvSpPr>
          <p:cNvPr id="3" name="Segnaposto piè di pagina 2"/>
          <p:cNvSpPr>
            <a:spLocks noGrp="1"/>
          </p:cNvSpPr>
          <p:nvPr>
            <p:ph type="ftr" sz="quarter" idx="11"/>
          </p:nvPr>
        </p:nvSpPr>
        <p:spPr/>
        <p:txBody>
          <a:bodyPr/>
          <a:lstStyle/>
          <a:p>
            <a:endParaRPr lang="it-IT"/>
          </a:p>
        </p:txBody>
      </p:sp>
      <p:sp>
        <p:nvSpPr>
          <p:cNvPr id="4" name="Segnaposto numero diapositiva 3"/>
          <p:cNvSpPr>
            <a:spLocks noGrp="1"/>
          </p:cNvSpPr>
          <p:nvPr>
            <p:ph type="sldNum" sz="quarter" idx="12"/>
          </p:nvPr>
        </p:nvSpPr>
        <p:spPr/>
        <p:txBody>
          <a:bodyPr/>
          <a:lstStyle/>
          <a:p>
            <a:fld id="{54ABE1B0-D900-014A-A4D4-83E7E081C2B0}" type="slidenum">
              <a:rPr lang="it-IT" smtClean="0"/>
              <a:pPr/>
              <a:t>‹n.›</a:t>
            </a:fld>
            <a:endParaRPr lang="it-IT"/>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to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457200" y="273050"/>
            <a:ext cx="3008313" cy="1162050"/>
          </a:xfrm>
        </p:spPr>
        <p:txBody>
          <a:bodyPr anchor="b"/>
          <a:lstStyle>
            <a:lvl1pPr algn="l">
              <a:defRPr sz="2000" b="1"/>
            </a:lvl1pPr>
          </a:lstStyle>
          <a:p>
            <a:r>
              <a:rPr lang="it-IT" smtClean="0"/>
              <a:t>Fare clic per modificare stile</a:t>
            </a:r>
            <a:endParaRPr lang="it-IT"/>
          </a:p>
        </p:txBody>
      </p:sp>
      <p:sp>
        <p:nvSpPr>
          <p:cNvPr id="3" name="Segnaposto contenuto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testo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33DC819D-0CDD-6F42-BDEA-607DF2D95AD3}" type="datetime1">
              <a:rPr lang="it-IT" smtClean="0"/>
              <a:pPr/>
              <a:t>08/10/17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4ABE1B0-D900-014A-A4D4-83E7E081C2B0}" type="slidenum">
              <a:rPr lang="it-IT" smtClean="0"/>
              <a:pPr/>
              <a:t>‹n.›</a:t>
            </a:fld>
            <a:endParaRPr lang="it-IT"/>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magine con didascalia">
    <p:spTree>
      <p:nvGrpSpPr>
        <p:cNvPr id="1" name=""/>
        <p:cNvGrpSpPr/>
        <p:nvPr/>
      </p:nvGrpSpPr>
      <p:grpSpPr>
        <a:xfrm>
          <a:off x="0" y="0"/>
          <a:ext cx="0" cy="0"/>
          <a:chOff x="0" y="0"/>
          <a:chExt cx="0" cy="0"/>
        </a:xfrm>
      </p:grpSpPr>
      <p:sp>
        <p:nvSpPr>
          <p:cNvPr id="2" name="Titolo 1"/>
          <p:cNvSpPr>
            <a:spLocks noGrp="1"/>
          </p:cNvSpPr>
          <p:nvPr>
            <p:ph type="title"/>
          </p:nvPr>
        </p:nvSpPr>
        <p:spPr>
          <a:xfrm>
            <a:off x="1792288" y="4800600"/>
            <a:ext cx="5486400" cy="566738"/>
          </a:xfrm>
        </p:spPr>
        <p:txBody>
          <a:bodyPr anchor="b"/>
          <a:lstStyle>
            <a:lvl1pPr algn="l">
              <a:defRPr sz="2000" b="1"/>
            </a:lvl1pPr>
          </a:lstStyle>
          <a:p>
            <a:r>
              <a:rPr lang="it-IT" smtClean="0"/>
              <a:t>Fare clic per modificare stile</a:t>
            </a:r>
            <a:endParaRPr lang="it-IT"/>
          </a:p>
        </p:txBody>
      </p:sp>
      <p:sp>
        <p:nvSpPr>
          <p:cNvPr id="3" name="Segnaposto immagin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it-IT"/>
          </a:p>
        </p:txBody>
      </p:sp>
      <p:sp>
        <p:nvSpPr>
          <p:cNvPr id="4" name="Segnaposto testo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it-IT" smtClean="0"/>
              <a:t>Fare clic per modificare gli stili del testo dello schema</a:t>
            </a:r>
          </a:p>
        </p:txBody>
      </p:sp>
      <p:sp>
        <p:nvSpPr>
          <p:cNvPr id="5" name="Segnaposto data 4"/>
          <p:cNvSpPr>
            <a:spLocks noGrp="1"/>
          </p:cNvSpPr>
          <p:nvPr>
            <p:ph type="dt" sz="half" idx="10"/>
          </p:nvPr>
        </p:nvSpPr>
        <p:spPr/>
        <p:txBody>
          <a:bodyPr/>
          <a:lstStyle/>
          <a:p>
            <a:fld id="{EC9EA603-6890-F545-8E08-CD2C7C8DD368}" type="datetime1">
              <a:rPr lang="it-IT" smtClean="0"/>
              <a:pPr/>
              <a:t>08/10/17</a:t>
            </a:fld>
            <a:endParaRPr lang="it-IT"/>
          </a:p>
        </p:txBody>
      </p:sp>
      <p:sp>
        <p:nvSpPr>
          <p:cNvPr id="6" name="Segnaposto piè di pagina 5"/>
          <p:cNvSpPr>
            <a:spLocks noGrp="1"/>
          </p:cNvSpPr>
          <p:nvPr>
            <p:ph type="ftr" sz="quarter" idx="11"/>
          </p:nvPr>
        </p:nvSpPr>
        <p:spPr/>
        <p:txBody>
          <a:bodyPr/>
          <a:lstStyle/>
          <a:p>
            <a:endParaRPr lang="it-IT"/>
          </a:p>
        </p:txBody>
      </p:sp>
      <p:sp>
        <p:nvSpPr>
          <p:cNvPr id="7" name="Segnaposto numero diapositiva 6"/>
          <p:cNvSpPr>
            <a:spLocks noGrp="1"/>
          </p:cNvSpPr>
          <p:nvPr>
            <p:ph type="sldNum" sz="quarter" idx="12"/>
          </p:nvPr>
        </p:nvSpPr>
        <p:spPr/>
        <p:txBody>
          <a:bodyPr/>
          <a:lstStyle/>
          <a:p>
            <a:fld id="{54ABE1B0-D900-014A-A4D4-83E7E081C2B0}" type="slidenum">
              <a:rPr lang="it-IT" smtClean="0"/>
              <a:pPr/>
              <a:t>‹n.›</a:t>
            </a:fld>
            <a:endParaRPr lang="it-IT"/>
          </a:p>
        </p:txBody>
      </p:sp>
    </p:spTree>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
        <p:nvSpPr>
          <p:cNvPr id="2" name="Segnaposto titolo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it-IT" smtClean="0"/>
              <a:t>Fare clic per modificare stile</a:t>
            </a:r>
            <a:endParaRPr lang="it-IT"/>
          </a:p>
        </p:txBody>
      </p:sp>
      <p:sp>
        <p:nvSpPr>
          <p:cNvPr id="3" name="Segnaposto testo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it-IT" smtClean="0"/>
              <a:t>Fare clic per modificare gli stili del testo dello schema</a:t>
            </a:r>
          </a:p>
          <a:p>
            <a:pPr lvl="1"/>
            <a:r>
              <a:rPr lang="it-IT" smtClean="0"/>
              <a:t>Secondo livello</a:t>
            </a:r>
          </a:p>
          <a:p>
            <a:pPr lvl="2"/>
            <a:r>
              <a:rPr lang="it-IT" smtClean="0"/>
              <a:t>Terzo livello</a:t>
            </a:r>
          </a:p>
          <a:p>
            <a:pPr lvl="3"/>
            <a:r>
              <a:rPr lang="it-IT" smtClean="0"/>
              <a:t>Quarto livello</a:t>
            </a:r>
          </a:p>
          <a:p>
            <a:pPr lvl="4"/>
            <a:r>
              <a:rPr lang="it-IT" smtClean="0"/>
              <a:t>Quinto livello</a:t>
            </a:r>
            <a:endParaRPr lang="it-IT"/>
          </a:p>
        </p:txBody>
      </p:sp>
      <p:sp>
        <p:nvSpPr>
          <p:cNvPr id="4" name="Segnaposto data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6888D8-E685-0C40-B875-0E454CAC7373}" type="datetime1">
              <a:rPr lang="it-IT" smtClean="0"/>
              <a:pPr/>
              <a:t>08/10/17</a:t>
            </a:fld>
            <a:endParaRPr lang="it-IT"/>
          </a:p>
        </p:txBody>
      </p:sp>
      <p:sp>
        <p:nvSpPr>
          <p:cNvPr id="5" name="Segnaposto piè di pagina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it-IT"/>
          </a:p>
        </p:txBody>
      </p:sp>
      <p:sp>
        <p:nvSpPr>
          <p:cNvPr id="6" name="Segnaposto numero diapositiva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4ABE1B0-D900-014A-A4D4-83E7E081C2B0}" type="slidenum">
              <a:rPr lang="it-IT" smtClean="0"/>
              <a:pPr/>
              <a:t>‹n.›</a:t>
            </a:fld>
            <a:endParaRPr lang="it-IT"/>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hf hdr="0" ftr="0" dt="0"/>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it-IT"/>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diagramLayout" Target="../diagrams/layout1.xml"/><Relationship Id="rId4" Type="http://schemas.openxmlformats.org/officeDocument/2006/relationships/diagramQuickStyle" Target="../diagrams/quickStyle1.xml"/><Relationship Id="rId5" Type="http://schemas.openxmlformats.org/officeDocument/2006/relationships/diagramColors" Target="../diagrams/colors1.xml"/><Relationship Id="rId6" Type="http://schemas.microsoft.com/office/2007/relationships/diagramDrawing" Target="../diagrams/drawing1.xml"/><Relationship Id="rId1" Type="http://schemas.openxmlformats.org/officeDocument/2006/relationships/slideLayout" Target="../slideLayouts/slideLayout2.xml"/><Relationship Id="rId2" Type="http://schemas.openxmlformats.org/officeDocument/2006/relationships/diagramData" Target="../diagrams/data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3" Type="http://schemas.openxmlformats.org/officeDocument/2006/relationships/diagramLayout" Target="../diagrams/layout3.xml"/><Relationship Id="rId4" Type="http://schemas.openxmlformats.org/officeDocument/2006/relationships/diagramQuickStyle" Target="../diagrams/quickStyle3.xml"/><Relationship Id="rId5" Type="http://schemas.openxmlformats.org/officeDocument/2006/relationships/diagramColors" Target="../diagrams/colors3.xml"/><Relationship Id="rId6" Type="http://schemas.microsoft.com/office/2007/relationships/diagramDrawing" Target="../diagrams/drawing3.xml"/><Relationship Id="rId1" Type="http://schemas.openxmlformats.org/officeDocument/2006/relationships/slideLayout" Target="../slideLayouts/slideLayout2.xml"/><Relationship Id="rId2" Type="http://schemas.openxmlformats.org/officeDocument/2006/relationships/diagramData" Target="../diagrams/data3.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4" Type="http://schemas.openxmlformats.org/officeDocument/2006/relationships/diagramQuickStyle" Target="../diagrams/quickStyle2.xml"/><Relationship Id="rId5" Type="http://schemas.openxmlformats.org/officeDocument/2006/relationships/diagramColors" Target="../diagrams/colors2.xml"/><Relationship Id="rId6" Type="http://schemas.microsoft.com/office/2007/relationships/diagramDrawing" Target="../diagrams/drawing2.xml"/><Relationship Id="rId1" Type="http://schemas.openxmlformats.org/officeDocument/2006/relationships/slideLayout" Target="../slideLayouts/slideLayout2.xml"/><Relationship Id="rId2" Type="http://schemas.openxmlformats.org/officeDocument/2006/relationships/diagramData" Target="../diagrams/data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ctrTitle"/>
          </p:nvPr>
        </p:nvSpPr>
        <p:spPr>
          <a:xfrm>
            <a:off x="685800" y="428387"/>
            <a:ext cx="7772400" cy="2126629"/>
          </a:xfrm>
        </p:spPr>
        <p:txBody>
          <a:bodyPr/>
          <a:lstStyle/>
          <a:p>
            <a:r>
              <a:rPr lang="it-IT" dirty="0" smtClean="0"/>
              <a:t>ORGANIZZAZIONI INTERNAZIONALI</a:t>
            </a:r>
            <a:endParaRPr lang="it-IT" dirty="0"/>
          </a:p>
        </p:txBody>
      </p:sp>
      <p:sp>
        <p:nvSpPr>
          <p:cNvPr id="3" name="Sottotitolo 2"/>
          <p:cNvSpPr>
            <a:spLocks noGrp="1"/>
          </p:cNvSpPr>
          <p:nvPr>
            <p:ph type="subTitle" idx="1"/>
          </p:nvPr>
        </p:nvSpPr>
        <p:spPr>
          <a:xfrm>
            <a:off x="685800" y="2555015"/>
            <a:ext cx="7086600" cy="4054367"/>
          </a:xfrm>
        </p:spPr>
        <p:txBody>
          <a:bodyPr>
            <a:normAutofit/>
          </a:bodyPr>
          <a:lstStyle/>
          <a:p>
            <a:pPr lvl="1"/>
            <a:endParaRPr lang="it-IT" dirty="0" smtClean="0"/>
          </a:p>
          <a:p>
            <a:pPr lvl="1"/>
            <a:r>
              <a:rPr lang="it-IT" dirty="0" smtClean="0"/>
              <a:t> - Prof. Sara </a:t>
            </a:r>
            <a:r>
              <a:rPr lang="it-IT" dirty="0" err="1" smtClean="0"/>
              <a:t>Tonolo</a:t>
            </a:r>
            <a:r>
              <a:rPr lang="it-IT" dirty="0" smtClean="0"/>
              <a:t> -   </a:t>
            </a:r>
          </a:p>
          <a:p>
            <a:pPr lvl="1">
              <a:buFontTx/>
              <a:buChar char="-"/>
            </a:pPr>
            <a:r>
              <a:rPr lang="it-IT" dirty="0" smtClean="0"/>
              <a:t>Trieste 9 ottobre 2017- </a:t>
            </a:r>
          </a:p>
          <a:p>
            <a:pPr lvl="1" algn="just"/>
            <a:endParaRPr lang="it-IT" dirty="0" smtClean="0"/>
          </a:p>
          <a:p>
            <a:pPr lvl="1" algn="just"/>
            <a:endParaRPr lang="it-IT" dirty="0" smtClean="0"/>
          </a:p>
          <a:p>
            <a:pPr lvl="1" algn="just">
              <a:buFontTx/>
              <a:buChar char="-"/>
            </a:pPr>
            <a:endParaRPr lang="it-IT" dirty="0" smtClean="0"/>
          </a:p>
          <a:p>
            <a:pPr lvl="1" algn="just"/>
            <a:endParaRPr lang="it-IT" dirty="0" smtClean="0"/>
          </a:p>
          <a:p>
            <a:pPr lvl="1" algn="just"/>
            <a:endParaRPr lang="it-IT" dirty="0" smtClean="0"/>
          </a:p>
          <a:p>
            <a:pPr lvl="1" algn="just"/>
            <a:endParaRPr lang="it-IT" dirty="0" smtClean="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1</a:t>
            </a:fld>
            <a:endParaRPr lang="it-IT"/>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88259" y="202024"/>
            <a:ext cx="8498541" cy="1398176"/>
          </a:xfrm>
          <a:solidFill>
            <a:schemeClr val="accent2"/>
          </a:solidFill>
        </p:spPr>
        <p:txBody>
          <a:bodyPr>
            <a:normAutofit fontScale="90000"/>
          </a:bodyPr>
          <a:lstStyle/>
          <a:p>
            <a:r>
              <a:rPr lang="it-IT" dirty="0" smtClean="0"/>
              <a:t>MECCANISMO EUROPEO DI STABILITA’</a:t>
            </a:r>
            <a:endParaRPr lang="it-IT" dirty="0"/>
          </a:p>
        </p:txBody>
      </p:sp>
      <p:sp>
        <p:nvSpPr>
          <p:cNvPr id="3" name="Segnaposto contenuto 2"/>
          <p:cNvSpPr>
            <a:spLocks noGrp="1"/>
          </p:cNvSpPr>
          <p:nvPr>
            <p:ph idx="1"/>
          </p:nvPr>
        </p:nvSpPr>
        <p:spPr>
          <a:xfrm>
            <a:off x="188259" y="1801906"/>
            <a:ext cx="8498541" cy="4919569"/>
          </a:xfrm>
        </p:spPr>
        <p:txBody>
          <a:bodyPr>
            <a:normAutofit fontScale="77500" lnSpcReduction="20000"/>
          </a:bodyPr>
          <a:lstStyle/>
          <a:p>
            <a:pPr algn="just"/>
            <a:r>
              <a:rPr lang="it-IT" dirty="0" smtClean="0"/>
              <a:t>Evoluzione politica:</a:t>
            </a:r>
          </a:p>
          <a:p>
            <a:pPr lvl="1" algn="just"/>
            <a:r>
              <a:rPr lang="it-IT" b="1" u="sng" dirty="0" smtClean="0"/>
              <a:t>Maggio 2010</a:t>
            </a:r>
            <a:r>
              <a:rPr lang="it-IT" dirty="0" smtClean="0"/>
              <a:t>: reazione europea alla crisi economica: il meccanismo europeo di stabilità finanziaria temporanea- gestito da società del Lussemburgo viene poi sostituito dall’ESM (permanente)OIG dotata di personalità giuridica internazionale, istituita da un trattato tra gli Stati membri dell’eurozona</a:t>
            </a:r>
          </a:p>
          <a:p>
            <a:pPr lvl="1" algn="just"/>
            <a:r>
              <a:rPr lang="it-IT" dirty="0" smtClean="0"/>
              <a:t>Assistenza a: Grecia, Portogallo, e Irlanda</a:t>
            </a:r>
          </a:p>
          <a:p>
            <a:pPr algn="just"/>
            <a:r>
              <a:rPr lang="it-IT" dirty="0" smtClean="0"/>
              <a:t>Interrelazioni atti UE e atti internazionali</a:t>
            </a:r>
          </a:p>
          <a:p>
            <a:pPr lvl="1" algn="just"/>
            <a:r>
              <a:rPr lang="it-IT" dirty="0" smtClean="0"/>
              <a:t>E’ indipendente dall’UE;</a:t>
            </a:r>
          </a:p>
          <a:p>
            <a:pPr lvl="1" algn="just"/>
            <a:r>
              <a:rPr lang="it-IT" dirty="0" smtClean="0"/>
              <a:t>Diretta da un Board di Governatori che comprendono i ministri delle finanze degli Stati dell’eurozona- si deve coordinare con la Commissione e con la Banca Centrale europea;</a:t>
            </a:r>
          </a:p>
          <a:p>
            <a:pPr lvl="1" algn="just"/>
            <a:r>
              <a:rPr lang="it-IT" dirty="0" smtClean="0"/>
              <a:t>Legami con il Fondo monetario internazionale</a:t>
            </a:r>
          </a:p>
          <a:p>
            <a:pPr lvl="1" algn="just"/>
            <a:r>
              <a:rPr lang="it-IT" dirty="0" smtClean="0"/>
              <a:t>Ha assistito sino ad ora: Grecia, Spagna e Cipro</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10</a:t>
            </a:fld>
            <a:endParaRPr lang="it-IT"/>
          </a:p>
        </p:txBody>
      </p:sp>
    </p:spTree>
    <p:extLst>
      <p:ext uri="{BB962C8B-B14F-4D97-AF65-F5344CB8AC3E}">
        <p14:creationId xmlns:p14="http://schemas.microsoft.com/office/powerpoint/2010/main" val="19207919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par>
                                <p:cTn id="21" presetID="1" presetClass="entr" presetSubtype="0" fill="hold" grpId="0" nodeType="withEffect">
                                  <p:stCondLst>
                                    <p:cond delay="0"/>
                                  </p:stCondLst>
                                  <p:childTnLst>
                                    <p:set>
                                      <p:cBhvr>
                                        <p:cTn id="2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3">
                                            <p:txEl>
                                              <p:pRg st="0" end="0"/>
                                            </p:txEl>
                                          </p:spTgt>
                                        </p:tgtEl>
                                        <p:attrNameLst>
                                          <p:attrName>style.visibility</p:attrName>
                                        </p:attrNameLst>
                                      </p:cBhvr>
                                      <p:to>
                                        <p:strVal val="visible"/>
                                      </p:to>
                                    </p:set>
                                  </p:childTnLst>
                                </p:cTn>
                              </p:par>
                              <p:par>
                                <p:cTn id="27" presetID="1" presetClass="entr" presetSubtype="0" fill="hold" grpId="1" nodeType="withEffect">
                                  <p:stCondLst>
                                    <p:cond delay="0"/>
                                  </p:stCondLst>
                                  <p:childTnLst>
                                    <p:set>
                                      <p:cBhvr>
                                        <p:cTn id="28" dur="1" fill="hold">
                                          <p:stCondLst>
                                            <p:cond delay="0"/>
                                          </p:stCondLst>
                                        </p:cTn>
                                        <p:tgtEl>
                                          <p:spTgt spid="3">
                                            <p:txEl>
                                              <p:pRg st="1" end="1"/>
                                            </p:txEl>
                                          </p:spTgt>
                                        </p:tgtEl>
                                        <p:attrNameLst>
                                          <p:attrName>style.visibility</p:attrName>
                                        </p:attrNameLst>
                                      </p:cBhvr>
                                      <p:to>
                                        <p:strVal val="visible"/>
                                      </p:to>
                                    </p:set>
                                  </p:childTnLst>
                                </p:cTn>
                              </p:par>
                              <p:par>
                                <p:cTn id="29" presetID="1" presetClass="entr" presetSubtype="0" fill="hold" grpId="1" nodeType="with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1" nodeType="clickEffect">
                                  <p:stCondLst>
                                    <p:cond delay="0"/>
                                  </p:stCondLst>
                                  <p:childTnLst>
                                    <p:set>
                                      <p:cBhvr>
                                        <p:cTn id="34" dur="1" fill="hold">
                                          <p:stCondLst>
                                            <p:cond delay="0"/>
                                          </p:stCondLst>
                                        </p:cTn>
                                        <p:tgtEl>
                                          <p:spTgt spid="3">
                                            <p:txEl>
                                              <p:pRg st="3" end="3"/>
                                            </p:txEl>
                                          </p:spTgt>
                                        </p:tgtEl>
                                        <p:attrNameLst>
                                          <p:attrName>style.visibility</p:attrName>
                                        </p:attrNameLst>
                                      </p:cBhvr>
                                      <p:to>
                                        <p:strVal val="visible"/>
                                      </p:to>
                                    </p:set>
                                  </p:childTnLst>
                                </p:cTn>
                              </p:par>
                              <p:par>
                                <p:cTn id="35" presetID="1" presetClass="entr" presetSubtype="0" fill="hold" grpId="1" nodeType="withEffect">
                                  <p:stCondLst>
                                    <p:cond delay="0"/>
                                  </p:stCondLst>
                                  <p:childTnLst>
                                    <p:set>
                                      <p:cBhvr>
                                        <p:cTn id="36" dur="1" fill="hold">
                                          <p:stCondLst>
                                            <p:cond delay="0"/>
                                          </p:stCondLst>
                                        </p:cTn>
                                        <p:tgtEl>
                                          <p:spTgt spid="3">
                                            <p:txEl>
                                              <p:pRg st="4" end="4"/>
                                            </p:txEl>
                                          </p:spTgt>
                                        </p:tgtEl>
                                        <p:attrNameLst>
                                          <p:attrName>style.visibility</p:attrName>
                                        </p:attrNameLst>
                                      </p:cBhvr>
                                      <p:to>
                                        <p:strVal val="visible"/>
                                      </p:to>
                                    </p:set>
                                  </p:childTnLst>
                                </p:cTn>
                              </p:par>
                              <p:par>
                                <p:cTn id="37" presetID="1" presetClass="entr" presetSubtype="0" fill="hold" grpId="1" nodeType="withEffect">
                                  <p:stCondLst>
                                    <p:cond delay="0"/>
                                  </p:stCondLst>
                                  <p:childTnLst>
                                    <p:set>
                                      <p:cBhvr>
                                        <p:cTn id="38" dur="1" fill="hold">
                                          <p:stCondLst>
                                            <p:cond delay="0"/>
                                          </p:stCondLst>
                                        </p:cTn>
                                        <p:tgtEl>
                                          <p:spTgt spid="3">
                                            <p:txEl>
                                              <p:pRg st="5" end="5"/>
                                            </p:txEl>
                                          </p:spTgt>
                                        </p:tgtEl>
                                        <p:attrNameLst>
                                          <p:attrName>style.visibility</p:attrName>
                                        </p:attrNameLst>
                                      </p:cBhvr>
                                      <p:to>
                                        <p:strVal val="visible"/>
                                      </p:to>
                                    </p:set>
                                  </p:childTnLst>
                                </p:cTn>
                              </p:par>
                              <p:par>
                                <p:cTn id="39" presetID="1" presetClass="entr" presetSubtype="0" fill="hold" grpId="1" nodeType="withEffect">
                                  <p:stCondLst>
                                    <p:cond delay="0"/>
                                  </p:stCondLst>
                                  <p:childTnLst>
                                    <p:set>
                                      <p:cBhvr>
                                        <p:cTn id="40" dur="1" fill="hold">
                                          <p:stCondLst>
                                            <p:cond delay="0"/>
                                          </p:stCondLst>
                                        </p:cTn>
                                        <p:tgtEl>
                                          <p:spTgt spid="3">
                                            <p:txEl>
                                              <p:pRg st="6" end="6"/>
                                            </p:txEl>
                                          </p:spTgt>
                                        </p:tgtEl>
                                        <p:attrNameLst>
                                          <p:attrName>style.visibility</p:attrName>
                                        </p:attrNameLst>
                                      </p:cBhvr>
                                      <p:to>
                                        <p:strVal val="visible"/>
                                      </p:to>
                                    </p:set>
                                  </p:childTnLst>
                                </p:cTn>
                              </p:par>
                              <p:par>
                                <p:cTn id="41" presetID="1" presetClass="entr" presetSubtype="0" fill="hold" grpId="1" nodeType="withEffect">
                                  <p:stCondLst>
                                    <p:cond delay="0"/>
                                  </p:stCondLst>
                                  <p:childTnLst>
                                    <p:set>
                                      <p:cBhvr>
                                        <p:cTn id="42" dur="1" fill="hold">
                                          <p:stCondLst>
                                            <p:cond delay="0"/>
                                          </p:stCondLst>
                                        </p:cTn>
                                        <p:tgtEl>
                                          <p:spTgt spid="3">
                                            <p:txEl>
                                              <p:pRg st="7" end="7"/>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88259" y="202024"/>
            <a:ext cx="8498541" cy="1398176"/>
          </a:xfrm>
          <a:solidFill>
            <a:schemeClr val="accent2"/>
          </a:solidFill>
        </p:spPr>
        <p:txBody>
          <a:bodyPr>
            <a:normAutofit fontScale="90000"/>
          </a:bodyPr>
          <a:lstStyle/>
          <a:p>
            <a:r>
              <a:rPr lang="it-IT" dirty="0" smtClean="0"/>
              <a:t>MECCANISMO EUROPEO DI STABILITA’</a:t>
            </a:r>
            <a:endParaRPr lang="it-IT" dirty="0"/>
          </a:p>
        </p:txBody>
      </p:sp>
      <p:sp>
        <p:nvSpPr>
          <p:cNvPr id="3" name="Segnaposto contenuto 2"/>
          <p:cNvSpPr>
            <a:spLocks noGrp="1"/>
          </p:cNvSpPr>
          <p:nvPr>
            <p:ph idx="1"/>
          </p:nvPr>
        </p:nvSpPr>
        <p:spPr>
          <a:xfrm>
            <a:off x="188259" y="1801906"/>
            <a:ext cx="8498541" cy="4919569"/>
          </a:xfrm>
        </p:spPr>
        <p:txBody>
          <a:bodyPr>
            <a:normAutofit/>
          </a:bodyPr>
          <a:lstStyle/>
          <a:p>
            <a:pPr algn="just"/>
            <a:r>
              <a:rPr lang="it-IT" dirty="0" smtClean="0"/>
              <a:t>Procedura di assistenza prevista dal Trattato istitutivo:</a:t>
            </a:r>
          </a:p>
          <a:p>
            <a:pPr lvl="1" algn="just"/>
            <a:r>
              <a:rPr lang="it-IT" dirty="0" smtClean="0"/>
              <a:t>Stato chiede assistenza finanziaria;</a:t>
            </a:r>
          </a:p>
          <a:p>
            <a:pPr lvl="1" algn="just"/>
            <a:r>
              <a:rPr lang="it-IT" dirty="0" smtClean="0"/>
              <a:t>Board dei Governatori valuta se situazione finanziaria entro lo Stato richiedente è sostenibile e propone un MOU tra ESM e Stato in cui possono essere richieste riforme finanziarie;</a:t>
            </a:r>
          </a:p>
          <a:p>
            <a:pPr lvl="1" algn="just"/>
            <a:r>
              <a:rPr lang="it-IT" dirty="0" smtClean="0"/>
              <a:t>Incidenza su diritti fondamentali e </a:t>
            </a:r>
            <a:r>
              <a:rPr lang="it-IT" smtClean="0"/>
              <a:t>possibile evoluzione ulteriore.</a:t>
            </a:r>
          </a:p>
          <a:p>
            <a:pPr lvl="1" algn="just"/>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11</a:t>
            </a:fld>
            <a:endParaRPr lang="it-IT"/>
          </a:p>
        </p:txBody>
      </p:sp>
    </p:spTree>
    <p:extLst>
      <p:ext uri="{BB962C8B-B14F-4D97-AF65-F5344CB8AC3E}">
        <p14:creationId xmlns:p14="http://schemas.microsoft.com/office/powerpoint/2010/main" val="173775732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1"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childTnLst>
                                </p:cTn>
                              </p:par>
                              <p:par>
                                <p:cTn id="17" presetID="1" presetClass="entr" presetSubtype="0" fill="hold" grpId="1"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par>
                                <p:cTn id="19" presetID="1" presetClass="entr" presetSubtype="0" fill="hold" grpId="1"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childTnLst>
                                </p:cTn>
                              </p:par>
                              <p:par>
                                <p:cTn id="21" presetID="1" presetClass="entr" presetSubtype="0" fill="hold" grpId="1"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02024"/>
            <a:ext cx="8229600" cy="1904800"/>
          </a:xfrm>
        </p:spPr>
        <p:txBody>
          <a:bodyPr>
            <a:normAutofit/>
          </a:bodyPr>
          <a:lstStyle/>
          <a:p>
            <a:r>
              <a:rPr lang="it-IT" dirty="0" smtClean="0"/>
              <a:t>VARIE CATEGORIE DI ORGANIZZAZIONI INTERNAZIONALI</a:t>
            </a:r>
            <a:endParaRPr lang="it-IT" dirty="0"/>
          </a:p>
        </p:txBody>
      </p:sp>
      <p:sp>
        <p:nvSpPr>
          <p:cNvPr id="3" name="Segnaposto contenuto 2"/>
          <p:cNvSpPr>
            <a:spLocks noGrp="1"/>
          </p:cNvSpPr>
          <p:nvPr>
            <p:ph idx="1"/>
          </p:nvPr>
        </p:nvSpPr>
        <p:spPr>
          <a:xfrm>
            <a:off x="457200" y="2453151"/>
            <a:ext cx="8229600" cy="4268324"/>
          </a:xfrm>
        </p:spPr>
        <p:txBody>
          <a:bodyPr>
            <a:normAutofit/>
          </a:bodyPr>
          <a:lstStyle/>
          <a:p>
            <a:pPr algn="just"/>
            <a:r>
              <a:rPr lang="it-IT" dirty="0" smtClean="0"/>
              <a:t>Organizzazioni mondiali/universali</a:t>
            </a:r>
          </a:p>
          <a:p>
            <a:pPr lvl="1" algn="just"/>
            <a:r>
              <a:rPr lang="it-IT" dirty="0" smtClean="0"/>
              <a:t>Es.: ONU</a:t>
            </a:r>
          </a:p>
          <a:p>
            <a:pPr algn="just"/>
            <a:r>
              <a:rPr lang="it-IT" dirty="0" smtClean="0"/>
              <a:t>Organizzazioni regionali:</a:t>
            </a:r>
          </a:p>
          <a:p>
            <a:pPr lvl="1" algn="just"/>
            <a:r>
              <a:rPr lang="it-IT" dirty="0" smtClean="0"/>
              <a:t>OSCE (Vienna): Stati Europei, Canada USA;</a:t>
            </a:r>
          </a:p>
          <a:p>
            <a:pPr lvl="1" algn="just"/>
            <a:r>
              <a:rPr lang="it-IT" dirty="0" smtClean="0"/>
              <a:t>Consiglio D’Europa (Strasburgo): Stati europei e </a:t>
            </a:r>
            <a:r>
              <a:rPr lang="it-IT" dirty="0" err="1" smtClean="0"/>
              <a:t>Turchia≠Consiglio</a:t>
            </a:r>
            <a:r>
              <a:rPr lang="it-IT" dirty="0" smtClean="0"/>
              <a:t> dell’UE;</a:t>
            </a:r>
          </a:p>
          <a:p>
            <a:pPr lvl="1" algn="just"/>
            <a:r>
              <a:rPr lang="it-IT" dirty="0" smtClean="0"/>
              <a:t>NATO (Bruxelles): 	Stati europei, Canada, 	USA;</a:t>
            </a:r>
          </a:p>
          <a:p>
            <a:pPr lvl="1" algn="just"/>
            <a:r>
              <a:rPr lang="it-IT" dirty="0" smtClean="0"/>
              <a:t>OCSE (Parigi): cooperazione e sviluppo 	economico</a:t>
            </a:r>
          </a:p>
        </p:txBody>
      </p:sp>
      <p:sp>
        <p:nvSpPr>
          <p:cNvPr id="4" name="Segnaposto numero diapositiva 3"/>
          <p:cNvSpPr>
            <a:spLocks noGrp="1"/>
          </p:cNvSpPr>
          <p:nvPr>
            <p:ph type="sldNum" sz="quarter" idx="12"/>
          </p:nvPr>
        </p:nvSpPr>
        <p:spPr/>
        <p:txBody>
          <a:bodyPr/>
          <a:lstStyle/>
          <a:p>
            <a:fld id="{54ABE1B0-D900-014A-A4D4-83E7E081C2B0}" type="slidenum">
              <a:rPr lang="it-IT" smtClean="0"/>
              <a:pPr/>
              <a:t>12</a:t>
            </a:fld>
            <a:endParaRPr lang="it-IT"/>
          </a:p>
        </p:txBody>
      </p:sp>
    </p:spTree>
    <p:extLst>
      <p:ext uri="{BB962C8B-B14F-4D97-AF65-F5344CB8AC3E}">
        <p14:creationId xmlns:p14="http://schemas.microsoft.com/office/powerpoint/2010/main" val="370052530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1"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childTnLst>
                                </p:cTn>
                              </p:par>
                              <p:par>
                                <p:cTn id="25" presetID="1" presetClass="entr" presetSubtype="0" fill="hold" grpId="1" nodeType="with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1"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childTnLst>
                                </p:cTn>
                              </p:par>
                              <p:par>
                                <p:cTn id="31" presetID="1" presetClass="entr" presetSubtype="0" fill="hold" grpId="1" nodeType="with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childTnLst>
                                </p:cTn>
                              </p:par>
                              <p:par>
                                <p:cTn id="33" presetID="1" presetClass="entr" presetSubtype="0" fill="hold" grpId="1" nodeType="with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childTnLst>
                                </p:cTn>
                              </p:par>
                              <p:par>
                                <p:cTn id="35" presetID="1" presetClass="entr" presetSubtype="0" fill="hold" grpId="1" nodeType="with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childTnLst>
                                </p:cTn>
                              </p:par>
                              <p:par>
                                <p:cTn id="37" presetID="1" presetClass="entr" presetSubtype="0" fill="hold" grpId="1" nodeType="with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02024"/>
            <a:ext cx="8229600" cy="1904800"/>
          </a:xfrm>
        </p:spPr>
        <p:txBody>
          <a:bodyPr>
            <a:normAutofit/>
          </a:bodyPr>
          <a:lstStyle/>
          <a:p>
            <a:r>
              <a:rPr lang="it-IT" dirty="0" smtClean="0"/>
              <a:t>VARIE CATEGORIE DI ORGANIZZAZIONI INTERNAZIONALI</a:t>
            </a:r>
            <a:endParaRPr lang="it-IT" dirty="0"/>
          </a:p>
        </p:txBody>
      </p:sp>
      <p:sp>
        <p:nvSpPr>
          <p:cNvPr id="3" name="Segnaposto contenuto 2"/>
          <p:cNvSpPr>
            <a:spLocks noGrp="1"/>
          </p:cNvSpPr>
          <p:nvPr>
            <p:ph idx="1"/>
          </p:nvPr>
        </p:nvSpPr>
        <p:spPr>
          <a:xfrm>
            <a:off x="457200" y="2453151"/>
            <a:ext cx="8229600" cy="4268324"/>
          </a:xfrm>
        </p:spPr>
        <p:txBody>
          <a:bodyPr>
            <a:normAutofit/>
          </a:bodyPr>
          <a:lstStyle/>
          <a:p>
            <a:pPr algn="just"/>
            <a:r>
              <a:rPr lang="it-IT" dirty="0" smtClean="0"/>
              <a:t>Organizzazioni di cooperazione</a:t>
            </a:r>
          </a:p>
          <a:p>
            <a:pPr lvl="1" algn="just"/>
            <a:r>
              <a:rPr lang="it-IT" dirty="0" smtClean="0"/>
              <a:t>Es. ONU</a:t>
            </a:r>
          </a:p>
          <a:p>
            <a:pPr algn="just"/>
            <a:r>
              <a:rPr lang="it-IT" dirty="0" smtClean="0"/>
              <a:t>Organizzazioni di integrazione</a:t>
            </a:r>
          </a:p>
          <a:p>
            <a:pPr lvl="1" algn="just"/>
            <a:r>
              <a:rPr lang="it-IT" dirty="0" smtClean="0"/>
              <a:t>- Es. CEE</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13</a:t>
            </a:fld>
            <a:endParaRPr lang="it-IT"/>
          </a:p>
        </p:txBody>
      </p:sp>
    </p:spTree>
    <p:extLst>
      <p:ext uri="{BB962C8B-B14F-4D97-AF65-F5344CB8AC3E}">
        <p14:creationId xmlns:p14="http://schemas.microsoft.com/office/powerpoint/2010/main" val="14014767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par>
                                <p:cTn id="19" presetID="1" presetClass="entr" presetSubtype="0" fill="hold" grpId="1" nodeType="with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1" nodeType="clickEffect">
                                  <p:stCondLst>
                                    <p:cond delay="0"/>
                                  </p:stCondLst>
                                  <p:childTnLst>
                                    <p:set>
                                      <p:cBhvr>
                                        <p:cTn id="24" dur="1" fill="hold">
                                          <p:stCondLst>
                                            <p:cond delay="0"/>
                                          </p:stCondLst>
                                        </p:cTn>
                                        <p:tgtEl>
                                          <p:spTgt spid="3">
                                            <p:txEl>
                                              <p:pRg st="2" end="2"/>
                                            </p:txEl>
                                          </p:spTgt>
                                        </p:tgtEl>
                                        <p:attrNameLst>
                                          <p:attrName>style.visibility</p:attrName>
                                        </p:attrNameLst>
                                      </p:cBhvr>
                                      <p:to>
                                        <p:strVal val="visible"/>
                                      </p:to>
                                    </p:set>
                                  </p:childTnLst>
                                </p:cTn>
                              </p:par>
                              <p:par>
                                <p:cTn id="25" presetID="1" presetClass="entr" presetSubtype="0" fill="hold" grpId="1" nodeType="withEffect">
                                  <p:stCondLst>
                                    <p:cond delay="0"/>
                                  </p:stCondLst>
                                  <p:childTnLst>
                                    <p:set>
                                      <p:cBhvr>
                                        <p:cTn id="26"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7"/>
            <a:ext cx="8229600" cy="1522219"/>
          </a:xfrm>
        </p:spPr>
        <p:style>
          <a:lnRef idx="2">
            <a:schemeClr val="accent3">
              <a:shade val="50000"/>
            </a:schemeClr>
          </a:lnRef>
          <a:fillRef idx="1">
            <a:schemeClr val="accent3"/>
          </a:fillRef>
          <a:effectRef idx="0">
            <a:schemeClr val="accent3"/>
          </a:effectRef>
          <a:fontRef idx="minor">
            <a:schemeClr val="lt1"/>
          </a:fontRef>
        </p:style>
        <p:txBody>
          <a:bodyPr>
            <a:normAutofit/>
          </a:bodyPr>
          <a:lstStyle/>
          <a:p>
            <a:r>
              <a:rPr lang="it-IT" dirty="0" smtClean="0"/>
              <a:t>ENTI DIVERSI: ONG</a:t>
            </a:r>
            <a:endParaRPr lang="it-IT" dirty="0"/>
          </a:p>
        </p:txBody>
      </p:sp>
      <p:sp>
        <p:nvSpPr>
          <p:cNvPr id="4" name="Segnaposto numero diapositiva 3"/>
          <p:cNvSpPr>
            <a:spLocks noGrp="1"/>
          </p:cNvSpPr>
          <p:nvPr>
            <p:ph type="sldNum" sz="quarter" idx="12"/>
          </p:nvPr>
        </p:nvSpPr>
        <p:spPr/>
        <p:txBody>
          <a:bodyPr/>
          <a:lstStyle/>
          <a:p>
            <a:fld id="{75A603B9-3BC4-0646-B3B0-54008A598299}" type="slidenum">
              <a:rPr lang="it-IT" smtClean="0"/>
              <a:pPr/>
              <a:t>14</a:t>
            </a:fld>
            <a:endParaRPr lang="it-IT"/>
          </a:p>
        </p:txBody>
      </p:sp>
      <p:sp>
        <p:nvSpPr>
          <p:cNvPr id="3" name="Segnaposto contenuto 2"/>
          <p:cNvSpPr>
            <a:spLocks noGrp="1"/>
          </p:cNvSpPr>
          <p:nvPr>
            <p:ph idx="1"/>
          </p:nvPr>
        </p:nvSpPr>
        <p:spPr>
          <a:xfrm>
            <a:off x="457201" y="1830389"/>
            <a:ext cx="8037914" cy="4525963"/>
          </a:xfrm>
        </p:spPr>
        <p:txBody>
          <a:bodyPr/>
          <a:lstStyle/>
          <a:p>
            <a:r>
              <a:rPr lang="it-IT" dirty="0" smtClean="0"/>
              <a:t>NON SONO SOGGETTI MA SONO ATTORI IMPORTANTI</a:t>
            </a:r>
          </a:p>
          <a:p>
            <a:r>
              <a:rPr lang="it-IT" dirty="0" smtClean="0"/>
              <a:t>Associazioni costituite da privati di Stati diversi per perseguire obiettivi non lucrativi di cooperazione internazionale</a:t>
            </a:r>
          </a:p>
          <a:p>
            <a:r>
              <a:rPr lang="it-IT" dirty="0" smtClean="0"/>
              <a:t>Art. 71 Carta ONU</a:t>
            </a:r>
            <a:endParaRPr lang="it-IT" dirty="0"/>
          </a:p>
        </p:txBody>
      </p:sp>
    </p:spTree>
    <p:extLst>
      <p:ext uri="{BB962C8B-B14F-4D97-AF65-F5344CB8AC3E}">
        <p14:creationId xmlns:p14="http://schemas.microsoft.com/office/powerpoint/2010/main" val="102871309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7"/>
            <a:ext cx="8229600" cy="1522219"/>
          </a:xfrm>
        </p:spPr>
        <p:style>
          <a:lnRef idx="2">
            <a:schemeClr val="accent3">
              <a:shade val="50000"/>
            </a:schemeClr>
          </a:lnRef>
          <a:fillRef idx="1">
            <a:schemeClr val="accent3"/>
          </a:fillRef>
          <a:effectRef idx="0">
            <a:schemeClr val="accent3"/>
          </a:effectRef>
          <a:fontRef idx="minor">
            <a:schemeClr val="lt1"/>
          </a:fontRef>
        </p:style>
        <p:txBody>
          <a:bodyPr>
            <a:normAutofit/>
          </a:bodyPr>
          <a:lstStyle/>
          <a:p>
            <a:r>
              <a:rPr lang="it-IT" dirty="0" smtClean="0"/>
              <a:t>RUOLO DELLE ONG NEL DIRITTO INTERNAZIONALE</a:t>
            </a:r>
            <a:endParaRPr lang="it-IT" dirty="0"/>
          </a:p>
        </p:txBody>
      </p:sp>
      <p:sp>
        <p:nvSpPr>
          <p:cNvPr id="4" name="Segnaposto numero diapositiva 3"/>
          <p:cNvSpPr>
            <a:spLocks noGrp="1"/>
          </p:cNvSpPr>
          <p:nvPr>
            <p:ph type="sldNum" sz="quarter" idx="12"/>
          </p:nvPr>
        </p:nvSpPr>
        <p:spPr/>
        <p:txBody>
          <a:bodyPr/>
          <a:lstStyle/>
          <a:p>
            <a:fld id="{75A603B9-3BC4-0646-B3B0-54008A598299}" type="slidenum">
              <a:rPr lang="it-IT" smtClean="0"/>
              <a:pPr/>
              <a:t>15</a:t>
            </a:fld>
            <a:endParaRPr lang="it-IT"/>
          </a:p>
        </p:txBody>
      </p:sp>
      <p:sp>
        <p:nvSpPr>
          <p:cNvPr id="3" name="Segnaposto contenuto 2"/>
          <p:cNvSpPr>
            <a:spLocks noGrp="1"/>
          </p:cNvSpPr>
          <p:nvPr>
            <p:ph idx="1"/>
          </p:nvPr>
        </p:nvSpPr>
        <p:spPr>
          <a:xfrm>
            <a:off x="457201" y="1830389"/>
            <a:ext cx="8037914" cy="4525963"/>
          </a:xfrm>
        </p:spPr>
        <p:txBody>
          <a:bodyPr/>
          <a:lstStyle/>
          <a:p>
            <a:r>
              <a:rPr lang="it-IT" dirty="0" smtClean="0"/>
              <a:t>CARATTERI ESSENZIALI:</a:t>
            </a:r>
          </a:p>
          <a:p>
            <a:pPr lvl="1"/>
            <a:r>
              <a:rPr lang="it-IT" dirty="0" smtClean="0"/>
              <a:t>Carattere internazionale della composizione e degli obiettivi;</a:t>
            </a:r>
          </a:p>
          <a:p>
            <a:pPr lvl="1"/>
            <a:r>
              <a:rPr lang="it-IT" dirty="0" smtClean="0"/>
              <a:t>Carattere privato dell’iniziativa: l’ONG è costituita da privati e non da Stati . L’atto costitutivo della ONG non si configura come trattato;</a:t>
            </a:r>
          </a:p>
          <a:p>
            <a:pPr lvl="1"/>
            <a:r>
              <a:rPr lang="it-IT" dirty="0" smtClean="0"/>
              <a:t>Carattere gratuito dell’attività: perseguimento di un obiettivo non lucrativo è tratto essenziale</a:t>
            </a:r>
          </a:p>
        </p:txBody>
      </p:sp>
    </p:spTree>
    <p:extLst>
      <p:ext uri="{BB962C8B-B14F-4D97-AF65-F5344CB8AC3E}">
        <p14:creationId xmlns:p14="http://schemas.microsoft.com/office/powerpoint/2010/main" val="5372941"/>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1" y="274637"/>
            <a:ext cx="8229600" cy="1522219"/>
          </a:xfrm>
        </p:spPr>
        <p:style>
          <a:lnRef idx="2">
            <a:schemeClr val="accent3">
              <a:shade val="50000"/>
            </a:schemeClr>
          </a:lnRef>
          <a:fillRef idx="1">
            <a:schemeClr val="accent3"/>
          </a:fillRef>
          <a:effectRef idx="0">
            <a:schemeClr val="accent3"/>
          </a:effectRef>
          <a:fontRef idx="minor">
            <a:schemeClr val="lt1"/>
          </a:fontRef>
        </p:style>
        <p:txBody>
          <a:bodyPr>
            <a:normAutofit/>
          </a:bodyPr>
          <a:lstStyle/>
          <a:p>
            <a:r>
              <a:rPr lang="it-IT" dirty="0" smtClean="0"/>
              <a:t>VARIE CATEGORIE</a:t>
            </a:r>
            <a:endParaRPr lang="it-IT" dirty="0"/>
          </a:p>
        </p:txBody>
      </p:sp>
      <p:sp>
        <p:nvSpPr>
          <p:cNvPr id="4" name="Segnaposto numero diapositiva 3"/>
          <p:cNvSpPr>
            <a:spLocks noGrp="1"/>
          </p:cNvSpPr>
          <p:nvPr>
            <p:ph type="sldNum" sz="quarter" idx="12"/>
          </p:nvPr>
        </p:nvSpPr>
        <p:spPr/>
        <p:txBody>
          <a:bodyPr/>
          <a:lstStyle/>
          <a:p>
            <a:fld id="{75A603B9-3BC4-0646-B3B0-54008A598299}" type="slidenum">
              <a:rPr lang="it-IT" smtClean="0"/>
              <a:pPr/>
              <a:t>16</a:t>
            </a:fld>
            <a:endParaRPr lang="it-IT"/>
          </a:p>
        </p:txBody>
      </p:sp>
      <p:sp>
        <p:nvSpPr>
          <p:cNvPr id="3" name="Segnaposto contenuto 2"/>
          <p:cNvSpPr>
            <a:spLocks noGrp="1"/>
          </p:cNvSpPr>
          <p:nvPr>
            <p:ph idx="1"/>
          </p:nvPr>
        </p:nvSpPr>
        <p:spPr>
          <a:xfrm>
            <a:off x="457201" y="1830389"/>
            <a:ext cx="8037914" cy="4525963"/>
          </a:xfrm>
        </p:spPr>
        <p:txBody>
          <a:bodyPr/>
          <a:lstStyle/>
          <a:p>
            <a:r>
              <a:rPr lang="it-IT" dirty="0" smtClean="0"/>
              <a:t>ONG CORPORATIVE: protezione degli interessi dei loro membri;</a:t>
            </a:r>
          </a:p>
          <a:p>
            <a:r>
              <a:rPr lang="it-IT" dirty="0" smtClean="0"/>
              <a:t>ONG CARITATEVOLI o UMANITARIE: svolgono azioni operative con l’accordo degli Stati;</a:t>
            </a:r>
          </a:p>
          <a:p>
            <a:r>
              <a:rPr lang="it-IT" dirty="0" smtClean="0"/>
              <a:t>ONG POLITICHE, SINDACALI o CONFESSIONALI - World </a:t>
            </a:r>
            <a:r>
              <a:rPr lang="it-IT" dirty="0" err="1" smtClean="0"/>
              <a:t>Economic</a:t>
            </a:r>
            <a:r>
              <a:rPr lang="it-IT" dirty="0" smtClean="0"/>
              <a:t> Forum – pareri ai </a:t>
            </a:r>
            <a:r>
              <a:rPr lang="it-IT" dirty="0" err="1" smtClean="0"/>
              <a:t>panels</a:t>
            </a:r>
            <a:r>
              <a:rPr lang="it-IT" dirty="0" smtClean="0"/>
              <a:t> OMC</a:t>
            </a:r>
          </a:p>
        </p:txBody>
      </p:sp>
    </p:spTree>
    <p:extLst>
      <p:ext uri="{BB962C8B-B14F-4D97-AF65-F5344CB8AC3E}">
        <p14:creationId xmlns:p14="http://schemas.microsoft.com/office/powerpoint/2010/main" val="220594386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02024"/>
            <a:ext cx="8229600" cy="1645054"/>
          </a:xfrm>
        </p:spPr>
        <p:txBody>
          <a:bodyPr>
            <a:normAutofit/>
          </a:bodyPr>
          <a:lstStyle/>
          <a:p>
            <a:r>
              <a:rPr lang="it-IT" dirty="0" smtClean="0"/>
              <a:t>DISCIPLINA DELLE ORGANIZZAZIONI INTERNAZIONALI</a:t>
            </a:r>
            <a:endParaRPr lang="it-IT" dirty="0"/>
          </a:p>
        </p:txBody>
      </p:sp>
      <p:sp>
        <p:nvSpPr>
          <p:cNvPr id="3" name="Segnaposto contenuto 2"/>
          <p:cNvSpPr>
            <a:spLocks noGrp="1"/>
          </p:cNvSpPr>
          <p:nvPr>
            <p:ph idx="1"/>
          </p:nvPr>
        </p:nvSpPr>
        <p:spPr>
          <a:xfrm>
            <a:off x="457200" y="1847078"/>
            <a:ext cx="8229600" cy="4874397"/>
          </a:xfrm>
        </p:spPr>
        <p:txBody>
          <a:bodyPr>
            <a:normAutofit/>
          </a:bodyPr>
          <a:lstStyle/>
          <a:p>
            <a:pPr algn="just"/>
            <a:r>
              <a:rPr lang="it-IT" dirty="0" smtClean="0"/>
              <a:t>TRATTATO ISTITUTIVO </a:t>
            </a:r>
          </a:p>
          <a:p>
            <a:pPr algn="just"/>
            <a:r>
              <a:rPr lang="it-IT" dirty="0" smtClean="0"/>
              <a:t>ACCORDO </a:t>
            </a:r>
            <a:r>
              <a:rPr lang="it-IT" smtClean="0"/>
              <a:t>DI SEDE</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17</a:t>
            </a:fld>
            <a:endParaRPr lang="it-IT"/>
          </a:p>
        </p:txBody>
      </p:sp>
    </p:spTree>
    <p:extLst>
      <p:ext uri="{BB962C8B-B14F-4D97-AF65-F5344CB8AC3E}">
        <p14:creationId xmlns:p14="http://schemas.microsoft.com/office/powerpoint/2010/main" val="396149959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02024"/>
            <a:ext cx="8229600" cy="1645054"/>
          </a:xfrm>
        </p:spPr>
        <p:txBody>
          <a:bodyPr>
            <a:normAutofit/>
          </a:bodyPr>
          <a:lstStyle/>
          <a:p>
            <a:r>
              <a:rPr lang="it-IT" dirty="0" smtClean="0"/>
              <a:t>DISCIPLINA DELLE ORGANIZZAZIONI INTERNAZIONALI</a:t>
            </a:r>
            <a:endParaRPr lang="it-IT" dirty="0"/>
          </a:p>
        </p:txBody>
      </p:sp>
      <p:sp>
        <p:nvSpPr>
          <p:cNvPr id="3" name="Segnaposto contenuto 2"/>
          <p:cNvSpPr>
            <a:spLocks noGrp="1"/>
          </p:cNvSpPr>
          <p:nvPr>
            <p:ph idx="1"/>
          </p:nvPr>
        </p:nvSpPr>
        <p:spPr>
          <a:xfrm>
            <a:off x="457200" y="1847078"/>
            <a:ext cx="8229600" cy="4874397"/>
          </a:xfrm>
        </p:spPr>
        <p:txBody>
          <a:bodyPr>
            <a:normAutofit/>
          </a:bodyPr>
          <a:lstStyle/>
          <a:p>
            <a:pPr algn="just"/>
            <a:r>
              <a:rPr lang="it-IT" dirty="0" smtClean="0"/>
              <a:t>MEMBRI DELLE ORGANIZZAZIONI INTERNAZIONALI:</a:t>
            </a:r>
          </a:p>
          <a:p>
            <a:pPr lvl="1" algn="just"/>
            <a:r>
              <a:rPr lang="it-IT" dirty="0" smtClean="0"/>
              <a:t>MEMBRI ORIGINARI (Art. 53 Carta ONU).</a:t>
            </a:r>
          </a:p>
          <a:p>
            <a:pPr lvl="1" algn="just"/>
            <a:r>
              <a:rPr lang="it-IT" dirty="0" smtClean="0"/>
              <a:t>ALTRI </a:t>
            </a:r>
            <a:r>
              <a:rPr lang="it-IT" dirty="0" err="1" smtClean="0"/>
              <a:t>MEMBRIMembri</a:t>
            </a:r>
            <a:r>
              <a:rPr lang="it-IT" dirty="0" smtClean="0"/>
              <a:t> privilegiati. Es. permanenti nel CDS</a:t>
            </a:r>
          </a:p>
          <a:p>
            <a:pPr lvl="1" algn="just"/>
            <a:r>
              <a:rPr lang="it-IT" dirty="0" smtClean="0"/>
              <a:t>ALTRE FORME DI PARTECIPAZIONE: es. OSSERVATORI: assistere, ricevere documentazione, no diritto di voto</a:t>
            </a:r>
          </a:p>
          <a:p>
            <a:pPr lvl="1" algn="just"/>
            <a:r>
              <a:rPr lang="it-IT" dirty="0" smtClean="0"/>
              <a:t>PARTECIPAZIONE DI ALTRE ORGANIZZAZIONI INTERNAZIONALI: CEE membro della FAO</a:t>
            </a:r>
          </a:p>
          <a:p>
            <a:pPr lvl="2" algn="just"/>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18</a:t>
            </a:fld>
            <a:endParaRPr lang="it-IT"/>
          </a:p>
        </p:txBody>
      </p:sp>
    </p:spTree>
    <p:extLst>
      <p:ext uri="{BB962C8B-B14F-4D97-AF65-F5344CB8AC3E}">
        <p14:creationId xmlns:p14="http://schemas.microsoft.com/office/powerpoint/2010/main" val="6991094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3">
                                            <p:txEl>
                                              <p:pRg st="0" end="0"/>
                                            </p:txEl>
                                          </p:spTgt>
                                        </p:tgtEl>
                                        <p:attrNameLst>
                                          <p:attrName>style.visibility</p:attrName>
                                        </p:attrNameLst>
                                      </p:cBhvr>
                                      <p:to>
                                        <p:strVal val="visible"/>
                                      </p:to>
                                    </p:set>
                                  </p:childTnLst>
                                </p:cTn>
                              </p:par>
                              <p:par>
                                <p:cTn id="19" presetID="1" presetClass="entr" presetSubtype="0" fill="hold" grpId="1" nodeType="withEffect">
                                  <p:stCondLst>
                                    <p:cond delay="0"/>
                                  </p:stCondLst>
                                  <p:childTnLst>
                                    <p:set>
                                      <p:cBhvr>
                                        <p:cTn id="20" dur="1" fill="hold">
                                          <p:stCondLst>
                                            <p:cond delay="0"/>
                                          </p:stCondLst>
                                        </p:cTn>
                                        <p:tgtEl>
                                          <p:spTgt spid="3">
                                            <p:txEl>
                                              <p:pRg st="1" end="1"/>
                                            </p:txEl>
                                          </p:spTgt>
                                        </p:tgtEl>
                                        <p:attrNameLst>
                                          <p:attrName>style.visibility</p:attrName>
                                        </p:attrNameLst>
                                      </p:cBhvr>
                                      <p:to>
                                        <p:strVal val="visible"/>
                                      </p:to>
                                    </p:set>
                                  </p:childTnLst>
                                </p:cTn>
                              </p:par>
                              <p:par>
                                <p:cTn id="21" presetID="1" presetClass="entr" presetSubtype="0" fill="hold" grpId="1" nodeType="withEffect">
                                  <p:stCondLst>
                                    <p:cond delay="0"/>
                                  </p:stCondLst>
                                  <p:childTnLst>
                                    <p:set>
                                      <p:cBhvr>
                                        <p:cTn id="22" dur="1" fill="hold">
                                          <p:stCondLst>
                                            <p:cond delay="0"/>
                                          </p:stCondLst>
                                        </p:cTn>
                                        <p:tgtEl>
                                          <p:spTgt spid="3">
                                            <p:txEl>
                                              <p:pRg st="2" end="2"/>
                                            </p:txEl>
                                          </p:spTgt>
                                        </p:tgtEl>
                                        <p:attrNameLst>
                                          <p:attrName>style.visibility</p:attrName>
                                        </p:attrNameLst>
                                      </p:cBhvr>
                                      <p:to>
                                        <p:strVal val="visible"/>
                                      </p:to>
                                    </p:set>
                                  </p:childTnLst>
                                </p:cTn>
                              </p:par>
                              <p:par>
                                <p:cTn id="23" presetID="1" presetClass="entr" presetSubtype="0" fill="hold" grpId="1" nodeType="withEffect">
                                  <p:stCondLst>
                                    <p:cond delay="0"/>
                                  </p:stCondLst>
                                  <p:childTnLst>
                                    <p:set>
                                      <p:cBhvr>
                                        <p:cTn id="24" dur="1" fill="hold">
                                          <p:stCondLst>
                                            <p:cond delay="0"/>
                                          </p:stCondLst>
                                        </p:cTn>
                                        <p:tgtEl>
                                          <p:spTgt spid="3">
                                            <p:txEl>
                                              <p:pRg st="3" end="3"/>
                                            </p:txEl>
                                          </p:spTgt>
                                        </p:tgtEl>
                                        <p:attrNameLst>
                                          <p:attrName>style.visibility</p:attrName>
                                        </p:attrNameLst>
                                      </p:cBhvr>
                                      <p:to>
                                        <p:strVal val="visible"/>
                                      </p:to>
                                    </p:set>
                                  </p:childTnLst>
                                </p:cTn>
                              </p:par>
                              <p:par>
                                <p:cTn id="25" presetID="1" presetClass="entr" presetSubtype="0" fill="hold" grpId="1" nodeType="withEffect">
                                  <p:stCondLst>
                                    <p:cond delay="0"/>
                                  </p:stCondLst>
                                  <p:childTnLst>
                                    <p:set>
                                      <p:cBhvr>
                                        <p:cTn id="2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02024"/>
            <a:ext cx="8229600" cy="1645054"/>
          </a:xfrm>
        </p:spPr>
        <p:txBody>
          <a:bodyPr>
            <a:normAutofit/>
          </a:bodyPr>
          <a:lstStyle/>
          <a:p>
            <a:r>
              <a:rPr lang="it-IT" dirty="0" smtClean="0"/>
              <a:t>DISCIPLINA DELLE ORGANIZZAZIONI INTERNAZIONALI</a:t>
            </a:r>
            <a:endParaRPr lang="it-IT" dirty="0"/>
          </a:p>
        </p:txBody>
      </p:sp>
      <p:sp>
        <p:nvSpPr>
          <p:cNvPr id="3" name="Segnaposto contenuto 2"/>
          <p:cNvSpPr>
            <a:spLocks noGrp="1"/>
          </p:cNvSpPr>
          <p:nvPr>
            <p:ph idx="1"/>
          </p:nvPr>
        </p:nvSpPr>
        <p:spPr>
          <a:xfrm>
            <a:off x="457200" y="1847078"/>
            <a:ext cx="8229600" cy="4874397"/>
          </a:xfrm>
        </p:spPr>
        <p:txBody>
          <a:bodyPr>
            <a:normAutofit fontScale="92500" lnSpcReduction="10000"/>
          </a:bodyPr>
          <a:lstStyle/>
          <a:p>
            <a:pPr algn="just"/>
            <a:r>
              <a:rPr lang="it-IT" dirty="0" smtClean="0"/>
              <a:t>PROCEDURA DI AMMISSIONE:</a:t>
            </a:r>
          </a:p>
          <a:p>
            <a:pPr lvl="1" algn="just"/>
            <a:r>
              <a:rPr lang="it-IT" dirty="0" smtClean="0"/>
              <a:t>Prevista dal Trattato;</a:t>
            </a:r>
          </a:p>
          <a:p>
            <a:pPr lvl="1" algn="just"/>
            <a:r>
              <a:rPr lang="it-IT" dirty="0" smtClean="0"/>
              <a:t>Manifestazione di volontà del nuovo Stato;</a:t>
            </a:r>
          </a:p>
          <a:p>
            <a:pPr lvl="1" algn="just"/>
            <a:r>
              <a:rPr lang="it-IT" dirty="0" smtClean="0"/>
              <a:t>Accettazione: es. art. 4 Carta ONU delibera di AG  su proposta del Consiglio di Sicurezza: richiesta di Palestina come Stato membro (23.IX.2011) non accolta perché Consiglio di Sicurezza non ha formulato proposta unanime; richiesta di Stato osservatore (prima era osservatore come Entità)-accolta con 3 favorevoli, astensione UK e voto contrario USA (Palestina ammessa come Stato membro dell’UNESCO – ottobre 2011).</a:t>
            </a:r>
          </a:p>
          <a:p>
            <a:pPr lvl="2" algn="just"/>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19</a:t>
            </a:fld>
            <a:endParaRPr lang="it-IT"/>
          </a:p>
        </p:txBody>
      </p:sp>
    </p:spTree>
    <p:extLst>
      <p:ext uri="{BB962C8B-B14F-4D97-AF65-F5344CB8AC3E}">
        <p14:creationId xmlns:p14="http://schemas.microsoft.com/office/powerpoint/2010/main" val="157846054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1"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childTnLst>
                                </p:cTn>
                              </p:par>
                              <p:par>
                                <p:cTn id="17" presetID="1" presetClass="entr" presetSubtype="0" fill="hold" grpId="1"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par>
                                <p:cTn id="19" presetID="1" presetClass="entr" presetSubtype="0" fill="hold" grpId="1"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childTnLst>
                                </p:cTn>
                              </p:par>
                              <p:par>
                                <p:cTn id="21" presetID="1" presetClass="entr" presetSubtype="0" fill="hold" grpId="1"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 name="Segnaposto contenuto 7"/>
          <p:cNvGraphicFramePr>
            <a:graphicFrameLocks noGrp="1"/>
          </p:cNvGraphicFramePr>
          <p:nvPr>
            <p:ph idx="1"/>
            <p:extLst>
              <p:ext uri="{D42A27DB-BD31-4B8C-83A1-F6EECF244321}">
                <p14:modId xmlns:p14="http://schemas.microsoft.com/office/powerpoint/2010/main" val="2078543765"/>
              </p:ext>
            </p:extLst>
          </p:nvPr>
        </p:nvGraphicFramePr>
        <p:xfrm>
          <a:off x="385219" y="1336989"/>
          <a:ext cx="8229600" cy="5007845"/>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egnaposto numero diapositiva 3"/>
          <p:cNvSpPr>
            <a:spLocks noGrp="1"/>
          </p:cNvSpPr>
          <p:nvPr>
            <p:ph type="sldNum" sz="quarter" idx="12"/>
          </p:nvPr>
        </p:nvSpPr>
        <p:spPr/>
        <p:txBody>
          <a:bodyPr/>
          <a:lstStyle/>
          <a:p>
            <a:fld id="{75A603B9-3BC4-0646-B3B0-54008A598299}" type="slidenum">
              <a:rPr lang="it-IT" smtClean="0"/>
              <a:pPr/>
              <a:t>2</a:t>
            </a:fld>
            <a:endParaRPr lang="it-IT"/>
          </a:p>
        </p:txBody>
      </p:sp>
      <p:sp>
        <p:nvSpPr>
          <p:cNvPr id="5" name="Titolo 4"/>
          <p:cNvSpPr>
            <a:spLocks noGrp="1"/>
          </p:cNvSpPr>
          <p:nvPr>
            <p:ph type="title"/>
          </p:nvPr>
        </p:nvSpPr>
        <p:spPr/>
        <p:txBody>
          <a:bodyPr>
            <a:normAutofit fontScale="90000"/>
          </a:bodyPr>
          <a:lstStyle/>
          <a:p>
            <a:r>
              <a:rPr lang="it-IT" dirty="0" smtClean="0"/>
              <a:t>DIRITTO INTERNAZIONALE PUBBLICO/DIRITTO DELLE ORG.INT.</a:t>
            </a:r>
            <a:endParaRPr lang="it-IT" dirty="0"/>
          </a:p>
        </p:txBody>
      </p:sp>
    </p:spTree>
    <p:extLst>
      <p:ext uri="{BB962C8B-B14F-4D97-AF65-F5344CB8AC3E}">
        <p14:creationId xmlns:p14="http://schemas.microsoft.com/office/powerpoint/2010/main" val="32211752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02024"/>
            <a:ext cx="8229600" cy="1645054"/>
          </a:xfrm>
        </p:spPr>
        <p:txBody>
          <a:bodyPr>
            <a:normAutofit/>
          </a:bodyPr>
          <a:lstStyle/>
          <a:p>
            <a:r>
              <a:rPr lang="it-IT" dirty="0" smtClean="0"/>
              <a:t>DISCIPLINA DELLE ORGANIZZAZIONI INTERNAZIONALI</a:t>
            </a:r>
            <a:endParaRPr lang="it-IT" dirty="0"/>
          </a:p>
        </p:txBody>
      </p:sp>
      <p:sp>
        <p:nvSpPr>
          <p:cNvPr id="3" name="Segnaposto contenuto 2"/>
          <p:cNvSpPr>
            <a:spLocks noGrp="1"/>
          </p:cNvSpPr>
          <p:nvPr>
            <p:ph idx="1"/>
          </p:nvPr>
        </p:nvSpPr>
        <p:spPr>
          <a:xfrm>
            <a:off x="457200" y="1847078"/>
            <a:ext cx="8229600" cy="4874397"/>
          </a:xfrm>
        </p:spPr>
        <p:txBody>
          <a:bodyPr>
            <a:normAutofit/>
          </a:bodyPr>
          <a:lstStyle/>
          <a:p>
            <a:pPr algn="just"/>
            <a:r>
              <a:rPr lang="it-IT" dirty="0" smtClean="0"/>
              <a:t>ORGANI</a:t>
            </a:r>
          </a:p>
          <a:p>
            <a:pPr lvl="1" algn="just"/>
            <a:r>
              <a:rPr lang="it-IT" dirty="0" smtClean="0"/>
              <a:t>- Previsti dal Trattato;</a:t>
            </a:r>
          </a:p>
          <a:p>
            <a:pPr lvl="1" algn="just"/>
            <a:r>
              <a:rPr lang="it-IT" dirty="0" smtClean="0"/>
              <a:t>Organi composti da Stati;</a:t>
            </a:r>
          </a:p>
          <a:p>
            <a:pPr lvl="1" algn="just"/>
            <a:r>
              <a:rPr lang="it-IT" dirty="0" smtClean="0"/>
              <a:t>Organi composti da individui.</a:t>
            </a:r>
          </a:p>
          <a:p>
            <a:pPr lvl="2" algn="just"/>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20</a:t>
            </a:fld>
            <a:endParaRPr lang="it-IT"/>
          </a:p>
        </p:txBody>
      </p:sp>
    </p:spTree>
    <p:extLst>
      <p:ext uri="{BB962C8B-B14F-4D97-AF65-F5344CB8AC3E}">
        <p14:creationId xmlns:p14="http://schemas.microsoft.com/office/powerpoint/2010/main" val="350958741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1"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childTnLst>
                                </p:cTn>
                              </p:par>
                              <p:par>
                                <p:cTn id="17" presetID="1" presetClass="entr" presetSubtype="0" fill="hold" grpId="1"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par>
                                <p:cTn id="19" presetID="1" presetClass="entr" presetSubtype="0" fill="hold" grpId="1"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childTnLst>
                                </p:cTn>
                              </p:par>
                              <p:par>
                                <p:cTn id="21" presetID="1" presetClass="entr" presetSubtype="0" fill="hold" grpId="1" nodeType="with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02024"/>
            <a:ext cx="8229600" cy="1645054"/>
          </a:xfrm>
        </p:spPr>
        <p:txBody>
          <a:bodyPr>
            <a:normAutofit/>
          </a:bodyPr>
          <a:lstStyle/>
          <a:p>
            <a:r>
              <a:rPr lang="it-IT" dirty="0" smtClean="0"/>
              <a:t>DISCIPLINA DELLE ORGANIZZAZIONI INTERNAZIONALI</a:t>
            </a:r>
            <a:endParaRPr lang="it-IT" dirty="0"/>
          </a:p>
        </p:txBody>
      </p:sp>
      <p:sp>
        <p:nvSpPr>
          <p:cNvPr id="3" name="Segnaposto contenuto 2"/>
          <p:cNvSpPr>
            <a:spLocks noGrp="1"/>
          </p:cNvSpPr>
          <p:nvPr>
            <p:ph idx="1"/>
          </p:nvPr>
        </p:nvSpPr>
        <p:spPr>
          <a:xfrm>
            <a:off x="457200" y="1847078"/>
            <a:ext cx="8229600" cy="4874397"/>
          </a:xfrm>
        </p:spPr>
        <p:txBody>
          <a:bodyPr>
            <a:normAutofit/>
          </a:bodyPr>
          <a:lstStyle/>
          <a:p>
            <a:pPr algn="just"/>
            <a:r>
              <a:rPr lang="it-IT" dirty="0" smtClean="0"/>
              <a:t>COMPETENZE</a:t>
            </a:r>
          </a:p>
          <a:p>
            <a:pPr lvl="1" algn="just"/>
            <a:r>
              <a:rPr lang="it-IT" dirty="0" smtClean="0"/>
              <a:t>Principio delle competenze di attribuzione;</a:t>
            </a:r>
          </a:p>
          <a:p>
            <a:pPr lvl="1" algn="just"/>
            <a:r>
              <a:rPr lang="it-IT" dirty="0" smtClean="0"/>
              <a:t>Teoria dei poteri impliciti</a:t>
            </a:r>
          </a:p>
          <a:p>
            <a:pPr algn="just"/>
            <a:r>
              <a:rPr lang="it-IT" dirty="0" smtClean="0"/>
              <a:t>ATTI:</a:t>
            </a:r>
            <a:endParaRPr lang="it-IT" dirty="0"/>
          </a:p>
          <a:p>
            <a:pPr lvl="1" algn="just"/>
            <a:r>
              <a:rPr lang="it-IT" dirty="0" smtClean="0"/>
              <a:t>RISOLUZIONI CON EFFICACIA OBBLIGATORIA NEI CONFRONTI DEGLI STATI MEMBRI;</a:t>
            </a:r>
          </a:p>
          <a:p>
            <a:pPr lvl="1" algn="just"/>
            <a:r>
              <a:rPr lang="it-IT" dirty="0" smtClean="0"/>
              <a:t>RACCOMANDAZIONI;</a:t>
            </a:r>
          </a:p>
          <a:p>
            <a:pPr lvl="1" algn="just"/>
            <a:r>
              <a:rPr lang="it-IT" smtClean="0"/>
              <a:t>TRATTATI INTERNAZIONALI</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21</a:t>
            </a:fld>
            <a:endParaRPr lang="it-IT"/>
          </a:p>
        </p:txBody>
      </p:sp>
    </p:spTree>
    <p:extLst>
      <p:ext uri="{BB962C8B-B14F-4D97-AF65-F5344CB8AC3E}">
        <p14:creationId xmlns:p14="http://schemas.microsoft.com/office/powerpoint/2010/main" val="19655062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par>
                                <p:cTn id="19" presetID="1" presetClass="entr" presetSubtype="0" fill="hold" grpId="0" nodeType="withEffect">
                                  <p:stCondLst>
                                    <p:cond delay="0"/>
                                  </p:stCondLst>
                                  <p:childTnLst>
                                    <p:set>
                                      <p:cBhvr>
                                        <p:cTn id="20"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par>
                    <p:cTn id="21" fill="hold">
                      <p:stCondLst>
                        <p:cond delay="indefinite"/>
                      </p:stCondLst>
                      <p:childTnLst>
                        <p:par>
                          <p:cTn id="22" fill="hold">
                            <p:stCondLst>
                              <p:cond delay="0"/>
                            </p:stCondLst>
                            <p:childTnLst>
                              <p:par>
                                <p:cTn id="23" presetID="1" presetClass="entr" presetSubtype="0" fill="hold" grpId="1" nodeType="clickEffect">
                                  <p:stCondLst>
                                    <p:cond delay="0"/>
                                  </p:stCondLst>
                                  <p:childTnLst>
                                    <p:set>
                                      <p:cBhvr>
                                        <p:cTn id="24" dur="1" fill="hold">
                                          <p:stCondLst>
                                            <p:cond delay="0"/>
                                          </p:stCondLst>
                                        </p:cTn>
                                        <p:tgtEl>
                                          <p:spTgt spid="3">
                                            <p:txEl>
                                              <p:pRg st="0" end="0"/>
                                            </p:txEl>
                                          </p:spTgt>
                                        </p:tgtEl>
                                        <p:attrNameLst>
                                          <p:attrName>style.visibility</p:attrName>
                                        </p:attrNameLst>
                                      </p:cBhvr>
                                      <p:to>
                                        <p:strVal val="visible"/>
                                      </p:to>
                                    </p:set>
                                  </p:childTnLst>
                                </p:cTn>
                              </p:par>
                              <p:par>
                                <p:cTn id="25" presetID="1" presetClass="entr" presetSubtype="0" fill="hold" grpId="1" nodeType="with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childTnLst>
                                </p:cTn>
                              </p:par>
                              <p:par>
                                <p:cTn id="27" presetID="1" presetClass="entr" presetSubtype="0" fill="hold" grpId="1" nodeType="withEffect">
                                  <p:stCondLst>
                                    <p:cond delay="0"/>
                                  </p:stCondLst>
                                  <p:childTnLst>
                                    <p:set>
                                      <p:cBhvr>
                                        <p:cTn id="2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1" presetClass="entr" presetSubtype="0" fill="hold" grpId="1" nodeType="click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childTnLst>
                                </p:cTn>
                              </p:par>
                              <p:par>
                                <p:cTn id="33" presetID="1" presetClass="entr" presetSubtype="0" fill="hold" grpId="1" nodeType="with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childTnLst>
                                </p:cTn>
                              </p:par>
                              <p:par>
                                <p:cTn id="35" presetID="1" presetClass="entr" presetSubtype="0" fill="hold" grpId="1" nodeType="withEffect">
                                  <p:stCondLst>
                                    <p:cond delay="0"/>
                                  </p:stCondLst>
                                  <p:childTnLst>
                                    <p:set>
                                      <p:cBhvr>
                                        <p:cTn id="36" dur="1" fill="hold">
                                          <p:stCondLst>
                                            <p:cond delay="0"/>
                                          </p:stCondLst>
                                        </p:cTn>
                                        <p:tgtEl>
                                          <p:spTgt spid="3">
                                            <p:txEl>
                                              <p:pRg st="5" end="5"/>
                                            </p:txEl>
                                          </p:spTgt>
                                        </p:tgtEl>
                                        <p:attrNameLst>
                                          <p:attrName>style.visibility</p:attrName>
                                        </p:attrNameLst>
                                      </p:cBhvr>
                                      <p:to>
                                        <p:strVal val="visible"/>
                                      </p:to>
                                    </p:set>
                                  </p:childTnLst>
                                </p:cTn>
                              </p:par>
                              <p:par>
                                <p:cTn id="37" presetID="1" presetClass="entr" presetSubtype="0" fill="hold" grpId="1" nodeType="withEffect">
                                  <p:stCondLst>
                                    <p:cond delay="0"/>
                                  </p:stCondLst>
                                  <p:childTnLst>
                                    <p:set>
                                      <p:cBhvr>
                                        <p:cTn id="38" dur="1" fill="hold">
                                          <p:stCondLst>
                                            <p:cond delay="0"/>
                                          </p:stCondLst>
                                        </p:cTn>
                                        <p:tgtEl>
                                          <p:spTgt spid="3">
                                            <p:txEl>
                                              <p:pRg st="6" end="6"/>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02024"/>
            <a:ext cx="8229600" cy="1645054"/>
          </a:xfrm>
        </p:spPr>
        <p:txBody>
          <a:bodyPr>
            <a:normAutofit/>
          </a:bodyPr>
          <a:lstStyle/>
          <a:p>
            <a:r>
              <a:rPr lang="it-IT" dirty="0" smtClean="0"/>
              <a:t>SOGGETTIVITA’ DELLE ORGANIZZAZIONI INTERNAZIONALI</a:t>
            </a:r>
            <a:endParaRPr lang="it-IT" dirty="0"/>
          </a:p>
        </p:txBody>
      </p:sp>
      <p:sp>
        <p:nvSpPr>
          <p:cNvPr id="3" name="Segnaposto contenuto 2"/>
          <p:cNvSpPr>
            <a:spLocks noGrp="1"/>
          </p:cNvSpPr>
          <p:nvPr>
            <p:ph idx="1"/>
          </p:nvPr>
        </p:nvSpPr>
        <p:spPr>
          <a:xfrm>
            <a:off x="457200" y="1847078"/>
            <a:ext cx="8229600" cy="4874397"/>
          </a:xfrm>
        </p:spPr>
        <p:txBody>
          <a:bodyPr>
            <a:normAutofit/>
          </a:bodyPr>
          <a:lstStyle/>
          <a:p>
            <a:pPr algn="just"/>
            <a:r>
              <a:rPr lang="it-IT" dirty="0" smtClean="0"/>
              <a:t>SOGGETTIVITA’ INTERNA:</a:t>
            </a:r>
          </a:p>
          <a:p>
            <a:pPr lvl="1" algn="just"/>
            <a:r>
              <a:rPr lang="it-IT" dirty="0" smtClean="0"/>
              <a:t>se prevista da Trattati </a:t>
            </a:r>
            <a:r>
              <a:rPr lang="it-IT" dirty="0" err="1" smtClean="0"/>
              <a:t>isitutivi</a:t>
            </a:r>
            <a:r>
              <a:rPr lang="it-IT" dirty="0" smtClean="0"/>
              <a:t> è riconosciuta da Stati: art. 104 CARTA ONU</a:t>
            </a:r>
          </a:p>
          <a:p>
            <a:pPr algn="just"/>
            <a:r>
              <a:rPr lang="it-IT" dirty="0" smtClean="0"/>
              <a:t>SOGGETTIVITA’ INTERNAZIONALE:</a:t>
            </a:r>
          </a:p>
          <a:p>
            <a:pPr lvl="1" algn="just"/>
            <a:r>
              <a:rPr lang="it-IT" dirty="0" smtClean="0"/>
              <a:t>È riconosciuta dalla prassi internazionale degli Stati : parere CIG 1949</a:t>
            </a:r>
          </a:p>
          <a:p>
            <a:pPr lvl="1" algn="just"/>
            <a:r>
              <a:rPr lang="it-IT" dirty="0" smtClean="0"/>
              <a:t>Rileva l’effettiva partecipazione dell’ente alla vita di relazione internazionale</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22</a:t>
            </a:fld>
            <a:endParaRPr lang="it-IT"/>
          </a:p>
        </p:txBody>
      </p:sp>
    </p:spTree>
    <p:extLst>
      <p:ext uri="{BB962C8B-B14F-4D97-AF65-F5344CB8AC3E}">
        <p14:creationId xmlns:p14="http://schemas.microsoft.com/office/powerpoint/2010/main" val="32339898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2" end="2"/>
                                            </p:txEl>
                                          </p:spTgt>
                                        </p:tgtEl>
                                        <p:attrNameLst>
                                          <p:attrName>style.visibility</p:attrName>
                                        </p:attrNameLst>
                                      </p:cBhvr>
                                      <p:to>
                                        <p:strVal val="visible"/>
                                      </p:to>
                                    </p:set>
                                  </p:childTnLst>
                                </p:cTn>
                              </p:par>
                              <p:par>
                                <p:cTn id="13" presetID="1" presetClass="entr" presetSubtype="0" fill="hold" grpId="0" nodeType="with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1" nodeType="clickEffect">
                                  <p:stCondLst>
                                    <p:cond delay="0"/>
                                  </p:stCondLst>
                                  <p:childTnLst>
                                    <p:set>
                                      <p:cBhvr>
                                        <p:cTn id="20" dur="1" fill="hold">
                                          <p:stCondLst>
                                            <p:cond delay="0"/>
                                          </p:stCondLst>
                                        </p:cTn>
                                        <p:tgtEl>
                                          <p:spTgt spid="3">
                                            <p:txEl>
                                              <p:pRg st="0" end="0"/>
                                            </p:txEl>
                                          </p:spTgt>
                                        </p:tgtEl>
                                        <p:attrNameLst>
                                          <p:attrName>style.visibility</p:attrName>
                                        </p:attrNameLst>
                                      </p:cBhvr>
                                      <p:to>
                                        <p:strVal val="visible"/>
                                      </p:to>
                                    </p:set>
                                  </p:childTnLst>
                                </p:cTn>
                              </p:par>
                              <p:par>
                                <p:cTn id="21" presetID="1" presetClass="entr" presetSubtype="0" fill="hold" grpId="1" nodeType="withEffect">
                                  <p:stCondLst>
                                    <p:cond delay="0"/>
                                  </p:stCondLst>
                                  <p:childTnLst>
                                    <p:set>
                                      <p:cBhvr>
                                        <p:cTn id="22"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childTnLst>
                                </p:cTn>
                              </p:par>
                              <p:par>
                                <p:cTn id="27" presetID="1" presetClass="entr" presetSubtype="0" fill="hold" grpId="1" nodeType="withEffect">
                                  <p:stCondLst>
                                    <p:cond delay="0"/>
                                  </p:stCondLst>
                                  <p:childTnLst>
                                    <p:set>
                                      <p:cBhvr>
                                        <p:cTn id="28" dur="1" fill="hold">
                                          <p:stCondLst>
                                            <p:cond delay="0"/>
                                          </p:stCondLst>
                                        </p:cTn>
                                        <p:tgtEl>
                                          <p:spTgt spid="3">
                                            <p:txEl>
                                              <p:pRg st="3" end="3"/>
                                            </p:txEl>
                                          </p:spTgt>
                                        </p:tgtEl>
                                        <p:attrNameLst>
                                          <p:attrName>style.visibility</p:attrName>
                                        </p:attrNameLst>
                                      </p:cBhvr>
                                      <p:to>
                                        <p:strVal val="visible"/>
                                      </p:to>
                                    </p:set>
                                  </p:childTnLst>
                                </p:cTn>
                              </p:par>
                              <p:par>
                                <p:cTn id="29" presetID="1" presetClass="entr" presetSubtype="0" fill="hold" grpId="1" nodeType="withEffect">
                                  <p:stCondLst>
                                    <p:cond delay="0"/>
                                  </p:stCondLst>
                                  <p:childTnLst>
                                    <p:set>
                                      <p:cBhvr>
                                        <p:cTn id="30"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02024"/>
            <a:ext cx="8229600" cy="2003228"/>
          </a:xfrm>
        </p:spPr>
        <p:txBody>
          <a:bodyPr>
            <a:normAutofit fontScale="90000"/>
          </a:bodyPr>
          <a:lstStyle/>
          <a:p>
            <a:pPr algn="just"/>
            <a:r>
              <a:rPr lang="it-IT" dirty="0" smtClean="0"/>
              <a:t>EVOLUZIONE RELATIVA ALLA SOGGETTIVITA’ DELLE ORGANIZZAZIONI INTERNAZIONALI</a:t>
            </a:r>
            <a:endParaRPr lang="it-IT" dirty="0"/>
          </a:p>
        </p:txBody>
      </p:sp>
      <p:sp>
        <p:nvSpPr>
          <p:cNvPr id="3" name="Segnaposto contenuto 2"/>
          <p:cNvSpPr>
            <a:spLocks noGrp="1"/>
          </p:cNvSpPr>
          <p:nvPr>
            <p:ph idx="1"/>
          </p:nvPr>
        </p:nvSpPr>
        <p:spPr>
          <a:xfrm>
            <a:off x="457200" y="2205252"/>
            <a:ext cx="8229600" cy="4516223"/>
          </a:xfrm>
        </p:spPr>
        <p:txBody>
          <a:bodyPr>
            <a:normAutofit lnSpcReduction="10000"/>
          </a:bodyPr>
          <a:lstStyle/>
          <a:p>
            <a:pPr marL="0" indent="0" algn="just">
              <a:buNone/>
            </a:pPr>
            <a:endParaRPr lang="it-IT" dirty="0" smtClean="0"/>
          </a:p>
          <a:p>
            <a:pPr algn="just"/>
            <a:r>
              <a:rPr lang="it-IT" dirty="0" smtClean="0"/>
              <a:t>PARERE CIG 11.4.1949: riguardava </a:t>
            </a:r>
            <a:r>
              <a:rPr lang="it-IT" dirty="0"/>
              <a:t>il diritto delle Nazioni Unite ad ottenere la riparazione da Israele per i danni subiti dalle Nazioni Unite a seguito dell'uccisione da parte di estremisti israeliani,  del mediatore inviato dalle Nazioni Unite in Israele per cercare di arrivare ad una soluzione negoziata al conflitto che vede da una parte Israele e </a:t>
            </a:r>
            <a:r>
              <a:rPr lang="it-IT" dirty="0" smtClean="0"/>
              <a:t>OLP.</a:t>
            </a:r>
            <a:endParaRPr lang="it-IT" dirty="0"/>
          </a:p>
          <a:p>
            <a:pPr algn="just"/>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23</a:t>
            </a:fld>
            <a:endParaRPr lang="it-IT"/>
          </a:p>
        </p:txBody>
      </p:sp>
    </p:spTree>
    <p:extLst>
      <p:ext uri="{BB962C8B-B14F-4D97-AF65-F5344CB8AC3E}">
        <p14:creationId xmlns:p14="http://schemas.microsoft.com/office/powerpoint/2010/main" val="37094460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02024"/>
            <a:ext cx="8229600" cy="2003228"/>
          </a:xfrm>
        </p:spPr>
        <p:txBody>
          <a:bodyPr>
            <a:normAutofit/>
          </a:bodyPr>
          <a:lstStyle/>
          <a:p>
            <a:pPr algn="just"/>
            <a:r>
              <a:rPr lang="it-IT" dirty="0" smtClean="0"/>
              <a:t>PARERE CIG 1949</a:t>
            </a:r>
            <a:endParaRPr lang="it-IT" dirty="0"/>
          </a:p>
        </p:txBody>
      </p:sp>
      <p:sp>
        <p:nvSpPr>
          <p:cNvPr id="3" name="Segnaposto contenuto 2"/>
          <p:cNvSpPr>
            <a:spLocks noGrp="1"/>
          </p:cNvSpPr>
          <p:nvPr>
            <p:ph idx="1"/>
          </p:nvPr>
        </p:nvSpPr>
        <p:spPr>
          <a:xfrm>
            <a:off x="457200" y="2205252"/>
            <a:ext cx="8229600" cy="4516223"/>
          </a:xfrm>
        </p:spPr>
        <p:txBody>
          <a:bodyPr>
            <a:normAutofit lnSpcReduction="10000"/>
          </a:bodyPr>
          <a:lstStyle/>
          <a:p>
            <a:pPr marL="0" indent="0" algn="just">
              <a:buNone/>
            </a:pPr>
            <a:endParaRPr lang="it-IT" dirty="0" smtClean="0"/>
          </a:p>
          <a:p>
            <a:pPr algn="just"/>
            <a:r>
              <a:rPr lang="it-IT" dirty="0" smtClean="0"/>
              <a:t>Il </a:t>
            </a:r>
            <a:r>
              <a:rPr lang="it-IT" dirty="0"/>
              <a:t>mediatore in </a:t>
            </a:r>
            <a:r>
              <a:rPr lang="it-IT" dirty="0" smtClean="0"/>
              <a:t>questione, il conte </a:t>
            </a:r>
            <a:r>
              <a:rPr lang="it-IT" dirty="0" err="1" smtClean="0"/>
              <a:t>Bernadotte</a:t>
            </a:r>
            <a:r>
              <a:rPr lang="it-IT" dirty="0"/>
              <a:t>,</a:t>
            </a:r>
            <a:r>
              <a:rPr lang="it-IT" dirty="0" smtClean="0"/>
              <a:t> </a:t>
            </a:r>
            <a:r>
              <a:rPr lang="it-IT" dirty="0"/>
              <a:t>In quanto funzionario delle Nazioni Unite era in sostanza un organo che nell'esercizio delle sue funzioni (mentre era in Israele per mediare) fu ucciso. Secondo le Nazioni Unite tale uccisione era dovuta ad un atteggiamento negligente, una mancata protezione che lo Stato israeliano gli avrebbe dovuto assicurare.</a:t>
            </a:r>
          </a:p>
          <a:p>
            <a:pPr algn="just"/>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24</a:t>
            </a:fld>
            <a:endParaRPr lang="it-IT"/>
          </a:p>
        </p:txBody>
      </p:sp>
    </p:spTree>
    <p:extLst>
      <p:ext uri="{BB962C8B-B14F-4D97-AF65-F5344CB8AC3E}">
        <p14:creationId xmlns:p14="http://schemas.microsoft.com/office/powerpoint/2010/main" val="2326072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02024"/>
            <a:ext cx="8229600" cy="2003228"/>
          </a:xfrm>
        </p:spPr>
        <p:txBody>
          <a:bodyPr>
            <a:normAutofit/>
          </a:bodyPr>
          <a:lstStyle/>
          <a:p>
            <a:pPr algn="just"/>
            <a:r>
              <a:rPr lang="it-IT" dirty="0" smtClean="0"/>
              <a:t>PARERE CIG 1949</a:t>
            </a:r>
            <a:endParaRPr lang="it-IT" dirty="0"/>
          </a:p>
        </p:txBody>
      </p:sp>
      <p:sp>
        <p:nvSpPr>
          <p:cNvPr id="3" name="Segnaposto contenuto 2"/>
          <p:cNvSpPr>
            <a:spLocks noGrp="1"/>
          </p:cNvSpPr>
          <p:nvPr>
            <p:ph idx="1"/>
          </p:nvPr>
        </p:nvSpPr>
        <p:spPr>
          <a:xfrm>
            <a:off x="457200" y="2205252"/>
            <a:ext cx="8229600" cy="4516223"/>
          </a:xfrm>
        </p:spPr>
        <p:txBody>
          <a:bodyPr>
            <a:normAutofit lnSpcReduction="10000"/>
          </a:bodyPr>
          <a:lstStyle/>
          <a:p>
            <a:pPr marL="0" indent="0" algn="just">
              <a:buNone/>
            </a:pPr>
            <a:endParaRPr lang="it-IT" dirty="0" smtClean="0"/>
          </a:p>
          <a:p>
            <a:pPr algn="just"/>
            <a:r>
              <a:rPr lang="it-IT" dirty="0" smtClean="0">
                <a:latin typeface="Wingdings"/>
                <a:ea typeface="Wingdings"/>
                <a:cs typeface="Wingdings"/>
                <a:sym typeface="Wingdings"/>
              </a:rPr>
              <a:t></a:t>
            </a:r>
            <a:r>
              <a:rPr lang="it-IT" dirty="0" smtClean="0"/>
              <a:t>c'è </a:t>
            </a:r>
            <a:r>
              <a:rPr lang="it-IT" dirty="0"/>
              <a:t>un illecito, la mancata protezione da parte dello stato d'Israele </a:t>
            </a:r>
            <a:r>
              <a:rPr lang="it-IT" dirty="0" smtClean="0"/>
              <a:t>- </a:t>
            </a:r>
            <a:r>
              <a:rPr lang="it-IT" dirty="0"/>
              <a:t>le Nazioni Unite chiedevano la riparazione di quell'illecito. </a:t>
            </a:r>
            <a:endParaRPr lang="it-IT" dirty="0" smtClean="0"/>
          </a:p>
          <a:p>
            <a:pPr algn="just"/>
            <a:r>
              <a:rPr lang="it-IT" dirty="0" smtClean="0"/>
              <a:t>Nessuna </a:t>
            </a:r>
            <a:r>
              <a:rPr lang="it-IT" dirty="0"/>
              <a:t>norma nella Carta delle Nazioni Unite prevede che le Nazioni Unite possano chiedere la riparazione in caso di illecito commesso nei confronti delle Nazioni Unite. </a:t>
            </a:r>
          </a:p>
        </p:txBody>
      </p:sp>
      <p:sp>
        <p:nvSpPr>
          <p:cNvPr id="4" name="Segnaposto numero diapositiva 3"/>
          <p:cNvSpPr>
            <a:spLocks noGrp="1"/>
          </p:cNvSpPr>
          <p:nvPr>
            <p:ph type="sldNum" sz="quarter" idx="12"/>
          </p:nvPr>
        </p:nvSpPr>
        <p:spPr/>
        <p:txBody>
          <a:bodyPr/>
          <a:lstStyle/>
          <a:p>
            <a:fld id="{54ABE1B0-D900-014A-A4D4-83E7E081C2B0}" type="slidenum">
              <a:rPr lang="it-IT" smtClean="0"/>
              <a:pPr/>
              <a:t>25</a:t>
            </a:fld>
            <a:endParaRPr lang="it-IT"/>
          </a:p>
        </p:txBody>
      </p:sp>
    </p:spTree>
    <p:extLst>
      <p:ext uri="{BB962C8B-B14F-4D97-AF65-F5344CB8AC3E}">
        <p14:creationId xmlns:p14="http://schemas.microsoft.com/office/powerpoint/2010/main" val="597833725"/>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02024"/>
            <a:ext cx="8229600" cy="2003228"/>
          </a:xfrm>
        </p:spPr>
        <p:txBody>
          <a:bodyPr>
            <a:normAutofit/>
          </a:bodyPr>
          <a:lstStyle/>
          <a:p>
            <a:pPr algn="just"/>
            <a:r>
              <a:rPr lang="it-IT" dirty="0" smtClean="0"/>
              <a:t>PARERE CIG 1949</a:t>
            </a:r>
            <a:endParaRPr lang="it-IT" dirty="0"/>
          </a:p>
        </p:txBody>
      </p:sp>
      <p:sp>
        <p:nvSpPr>
          <p:cNvPr id="3" name="Segnaposto contenuto 2"/>
          <p:cNvSpPr>
            <a:spLocks noGrp="1"/>
          </p:cNvSpPr>
          <p:nvPr>
            <p:ph idx="1"/>
          </p:nvPr>
        </p:nvSpPr>
        <p:spPr>
          <a:xfrm>
            <a:off x="457200" y="2205252"/>
            <a:ext cx="8229600" cy="4516223"/>
          </a:xfrm>
        </p:spPr>
        <p:txBody>
          <a:bodyPr>
            <a:normAutofit fontScale="92500" lnSpcReduction="20000"/>
          </a:bodyPr>
          <a:lstStyle/>
          <a:p>
            <a:pPr marL="0" indent="0" algn="just">
              <a:buNone/>
            </a:pPr>
            <a:endParaRPr lang="it-IT" dirty="0" smtClean="0"/>
          </a:p>
          <a:p>
            <a:pPr algn="just"/>
            <a:r>
              <a:rPr lang="it-IT" dirty="0"/>
              <a:t>La Corte Internazionale di giustizia </a:t>
            </a:r>
            <a:r>
              <a:rPr lang="it-IT" dirty="0" smtClean="0"/>
              <a:t>parte </a:t>
            </a:r>
            <a:r>
              <a:rPr lang="it-IT" dirty="0"/>
              <a:t>dalla valutazione dell'esistenza o meno di una </a:t>
            </a:r>
            <a:r>
              <a:rPr lang="it-IT" b="1" dirty="0"/>
              <a:t>personalità giuridica  </a:t>
            </a:r>
            <a:r>
              <a:rPr lang="it-IT" dirty="0"/>
              <a:t>in capo alle Nazioni </a:t>
            </a:r>
            <a:r>
              <a:rPr lang="it-IT" dirty="0" smtClean="0"/>
              <a:t>Unite, </a:t>
            </a:r>
            <a:r>
              <a:rPr lang="it-IT" dirty="0"/>
              <a:t>dando per presupposto che se le Nazioni Unite sono un soggetto sul piano delle relazioni internazionali allora possono esercitare tutta una serie di poteri che spettano ai soggetti del diritto internazionale tra i quali vi è anche quello di chiedere la riparazione del danno qualora subiscano un illecito.</a:t>
            </a:r>
          </a:p>
        </p:txBody>
      </p:sp>
      <p:sp>
        <p:nvSpPr>
          <p:cNvPr id="4" name="Segnaposto numero diapositiva 3"/>
          <p:cNvSpPr>
            <a:spLocks noGrp="1"/>
          </p:cNvSpPr>
          <p:nvPr>
            <p:ph type="sldNum" sz="quarter" idx="12"/>
          </p:nvPr>
        </p:nvSpPr>
        <p:spPr/>
        <p:txBody>
          <a:bodyPr/>
          <a:lstStyle/>
          <a:p>
            <a:fld id="{54ABE1B0-D900-014A-A4D4-83E7E081C2B0}" type="slidenum">
              <a:rPr lang="it-IT" smtClean="0"/>
              <a:pPr/>
              <a:t>26</a:t>
            </a:fld>
            <a:endParaRPr lang="it-IT"/>
          </a:p>
        </p:txBody>
      </p:sp>
    </p:spTree>
    <p:extLst>
      <p:ext uri="{BB962C8B-B14F-4D97-AF65-F5344CB8AC3E}">
        <p14:creationId xmlns:p14="http://schemas.microsoft.com/office/powerpoint/2010/main" val="4190783344"/>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02024"/>
            <a:ext cx="8229600" cy="2003228"/>
          </a:xfrm>
        </p:spPr>
        <p:txBody>
          <a:bodyPr>
            <a:normAutofit/>
          </a:bodyPr>
          <a:lstStyle/>
          <a:p>
            <a:pPr algn="just"/>
            <a:r>
              <a:rPr lang="it-IT" dirty="0" smtClean="0"/>
              <a:t>PARERE CIG 1949</a:t>
            </a:r>
            <a:endParaRPr lang="it-IT" dirty="0"/>
          </a:p>
        </p:txBody>
      </p:sp>
      <p:sp>
        <p:nvSpPr>
          <p:cNvPr id="3" name="Segnaposto contenuto 2"/>
          <p:cNvSpPr>
            <a:spLocks noGrp="1"/>
          </p:cNvSpPr>
          <p:nvPr>
            <p:ph idx="1"/>
          </p:nvPr>
        </p:nvSpPr>
        <p:spPr>
          <a:xfrm>
            <a:off x="457200" y="2205252"/>
            <a:ext cx="8229600" cy="4516223"/>
          </a:xfrm>
        </p:spPr>
        <p:txBody>
          <a:bodyPr>
            <a:normAutofit fontScale="92500" lnSpcReduction="10000"/>
          </a:bodyPr>
          <a:lstStyle/>
          <a:p>
            <a:pPr marL="0" indent="0" algn="just">
              <a:buNone/>
            </a:pPr>
            <a:endParaRPr lang="it-IT" dirty="0" smtClean="0"/>
          </a:p>
          <a:p>
            <a:pPr algn="just"/>
            <a:r>
              <a:rPr lang="it-IT" dirty="0" smtClean="0"/>
              <a:t>La </a:t>
            </a:r>
            <a:r>
              <a:rPr lang="it-IT" dirty="0"/>
              <a:t>Corte </a:t>
            </a:r>
            <a:r>
              <a:rPr lang="it-IT" dirty="0" smtClean="0"/>
              <a:t>tuttavia dice che, </a:t>
            </a:r>
            <a:r>
              <a:rPr lang="it-IT" dirty="0"/>
              <a:t>tenendo conto dei poteri che la carta attribuisce e tenendo conto dell'eccezionale natura di questa organizzazione non si può non ammettere che gli </a:t>
            </a:r>
            <a:r>
              <a:rPr lang="it-IT" dirty="0" smtClean="0"/>
              <a:t>Stati </a:t>
            </a:r>
            <a:r>
              <a:rPr lang="it-IT" dirty="0"/>
              <a:t>nel crearla abbiano voluto attribuire alle Nazioni Unite le caratteristiche di un soggetto autonomo capace di agire sul piano delle relazioni internazionali quindi un soggetto dotato di una propria autonoma personalità giuridica internazionale. </a:t>
            </a:r>
          </a:p>
        </p:txBody>
      </p:sp>
      <p:sp>
        <p:nvSpPr>
          <p:cNvPr id="4" name="Segnaposto numero diapositiva 3"/>
          <p:cNvSpPr>
            <a:spLocks noGrp="1"/>
          </p:cNvSpPr>
          <p:nvPr>
            <p:ph type="sldNum" sz="quarter" idx="12"/>
          </p:nvPr>
        </p:nvSpPr>
        <p:spPr/>
        <p:txBody>
          <a:bodyPr/>
          <a:lstStyle/>
          <a:p>
            <a:fld id="{54ABE1B0-D900-014A-A4D4-83E7E081C2B0}" type="slidenum">
              <a:rPr lang="it-IT" smtClean="0"/>
              <a:pPr/>
              <a:t>27</a:t>
            </a:fld>
            <a:endParaRPr lang="it-IT"/>
          </a:p>
        </p:txBody>
      </p:sp>
    </p:spTree>
    <p:extLst>
      <p:ext uri="{BB962C8B-B14F-4D97-AF65-F5344CB8AC3E}">
        <p14:creationId xmlns:p14="http://schemas.microsoft.com/office/powerpoint/2010/main" val="2948692130"/>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02024"/>
            <a:ext cx="8229600" cy="2003228"/>
          </a:xfrm>
        </p:spPr>
        <p:txBody>
          <a:bodyPr>
            <a:normAutofit/>
          </a:bodyPr>
          <a:lstStyle/>
          <a:p>
            <a:pPr algn="just"/>
            <a:r>
              <a:rPr lang="it-IT" dirty="0" smtClean="0"/>
              <a:t>PARERE CIG 1949</a:t>
            </a:r>
            <a:endParaRPr lang="it-IT" dirty="0"/>
          </a:p>
        </p:txBody>
      </p:sp>
      <p:sp>
        <p:nvSpPr>
          <p:cNvPr id="3" name="Segnaposto contenuto 2"/>
          <p:cNvSpPr>
            <a:spLocks noGrp="1"/>
          </p:cNvSpPr>
          <p:nvPr>
            <p:ph idx="1"/>
          </p:nvPr>
        </p:nvSpPr>
        <p:spPr>
          <a:xfrm>
            <a:off x="457200" y="2205252"/>
            <a:ext cx="8229600" cy="4516223"/>
          </a:xfrm>
        </p:spPr>
        <p:txBody>
          <a:bodyPr>
            <a:normAutofit/>
          </a:bodyPr>
          <a:lstStyle/>
          <a:p>
            <a:pPr marL="0" indent="0" algn="just">
              <a:buNone/>
            </a:pPr>
            <a:endParaRPr lang="it-IT" dirty="0" smtClean="0"/>
          </a:p>
          <a:p>
            <a:pPr algn="just"/>
            <a:r>
              <a:rPr lang="it-IT" dirty="0" smtClean="0"/>
              <a:t>Si tratta dunque di un ragionamento restrittivo, non suscettibile di estensione ad altre OIG automaticamente.</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28</a:t>
            </a:fld>
            <a:endParaRPr lang="it-IT"/>
          </a:p>
        </p:txBody>
      </p:sp>
    </p:spTree>
    <p:extLst>
      <p:ext uri="{BB962C8B-B14F-4D97-AF65-F5344CB8AC3E}">
        <p14:creationId xmlns:p14="http://schemas.microsoft.com/office/powerpoint/2010/main" val="1463984710"/>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02024"/>
            <a:ext cx="8229600" cy="2003228"/>
          </a:xfrm>
        </p:spPr>
        <p:txBody>
          <a:bodyPr>
            <a:normAutofit/>
          </a:bodyPr>
          <a:lstStyle/>
          <a:p>
            <a:pPr algn="just"/>
            <a:r>
              <a:rPr lang="it-IT" dirty="0" smtClean="0"/>
              <a:t>PARERE CIG 1980</a:t>
            </a:r>
            <a:endParaRPr lang="it-IT" dirty="0"/>
          </a:p>
        </p:txBody>
      </p:sp>
      <p:sp>
        <p:nvSpPr>
          <p:cNvPr id="3" name="Segnaposto contenuto 2"/>
          <p:cNvSpPr>
            <a:spLocks noGrp="1"/>
          </p:cNvSpPr>
          <p:nvPr>
            <p:ph idx="1"/>
          </p:nvPr>
        </p:nvSpPr>
        <p:spPr>
          <a:xfrm>
            <a:off x="457200" y="2205252"/>
            <a:ext cx="8229600" cy="4516223"/>
          </a:xfrm>
        </p:spPr>
        <p:txBody>
          <a:bodyPr>
            <a:normAutofit/>
          </a:bodyPr>
          <a:lstStyle/>
          <a:p>
            <a:pPr marL="0" indent="0" algn="just">
              <a:buNone/>
            </a:pPr>
            <a:endParaRPr lang="it-IT" dirty="0" smtClean="0"/>
          </a:p>
          <a:p>
            <a:pPr algn="just"/>
            <a:r>
              <a:rPr lang="it-IT" dirty="0" smtClean="0"/>
              <a:t>Riguardava </a:t>
            </a:r>
            <a:r>
              <a:rPr lang="it-IT" dirty="0"/>
              <a:t>la decisione dell'Organizzazione Mondiale della Sanità di chiudere una sede presente in Egitto</a:t>
            </a:r>
            <a:r>
              <a:rPr lang="it-IT" dirty="0" smtClean="0"/>
              <a:t>.</a:t>
            </a:r>
          </a:p>
          <a:p>
            <a:pPr algn="just"/>
            <a:r>
              <a:rPr lang="it-IT" dirty="0"/>
              <a:t>Questa decisione era stata contestata e si era chiesto un parere </a:t>
            </a:r>
            <a:r>
              <a:rPr lang="it-IT" dirty="0" smtClean="0"/>
              <a:t>alla </a:t>
            </a:r>
            <a:r>
              <a:rPr lang="it-IT" dirty="0"/>
              <a:t>Corte di Giustizia per stabilire la validità della scelta di spostare la sede.</a:t>
            </a:r>
          </a:p>
          <a:p>
            <a:pPr algn="just"/>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29</a:t>
            </a:fld>
            <a:endParaRPr lang="it-IT"/>
          </a:p>
        </p:txBody>
      </p:sp>
    </p:spTree>
    <p:extLst>
      <p:ext uri="{BB962C8B-B14F-4D97-AF65-F5344CB8AC3E}">
        <p14:creationId xmlns:p14="http://schemas.microsoft.com/office/powerpoint/2010/main" val="4085770804"/>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NOZIONI GENERALI</a:t>
            </a:r>
            <a:endParaRPr lang="it-IT" dirty="0"/>
          </a:p>
        </p:txBody>
      </p:sp>
      <p:sp>
        <p:nvSpPr>
          <p:cNvPr id="3" name="Segnaposto contenuto 2"/>
          <p:cNvSpPr>
            <a:spLocks noGrp="1"/>
          </p:cNvSpPr>
          <p:nvPr>
            <p:ph idx="1"/>
          </p:nvPr>
        </p:nvSpPr>
        <p:spPr/>
        <p:txBody>
          <a:bodyPr/>
          <a:lstStyle/>
          <a:p>
            <a:r>
              <a:rPr lang="it-IT" dirty="0" smtClean="0"/>
              <a:t>ORDINAMENTO GIURIDICO?</a:t>
            </a:r>
          </a:p>
          <a:p>
            <a:pPr lvl="1" algn="just"/>
            <a:r>
              <a:rPr lang="it-IT" dirty="0" smtClean="0"/>
              <a:t>ORGANIZZAZIONE DI UN SISTEMA  DI REGOLE GIURIDICHE O ISTITUZIONI DESTINATE AD APPLICARSI EFFETTIVAMENTE A UNA DETERMINATA COMUNITA’</a:t>
            </a:r>
          </a:p>
          <a:p>
            <a:pPr lvl="1" algn="just"/>
            <a:r>
              <a:rPr lang="it-IT" dirty="0" smtClean="0"/>
              <a:t>ORDINAMENTO/FENOMENO/STRUTTURA/ARCHITETTURA.</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3</a:t>
            </a:fld>
            <a:endParaRPr lang="it-IT"/>
          </a:p>
        </p:txBody>
      </p:sp>
    </p:spTree>
    <p:extLst>
      <p:ext uri="{BB962C8B-B14F-4D97-AF65-F5344CB8AC3E}">
        <p14:creationId xmlns:p14="http://schemas.microsoft.com/office/powerpoint/2010/main" val="41351485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1" nodeType="click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childTnLst>
                                </p:cTn>
                              </p:par>
                              <p:par>
                                <p:cTn id="15" presetID="1" presetClass="entr" presetSubtype="0" fill="hold" grpId="1" nodeType="withEffect">
                                  <p:stCondLst>
                                    <p:cond delay="0"/>
                                  </p:stCondLst>
                                  <p:childTnLst>
                                    <p:set>
                                      <p:cBhvr>
                                        <p:cTn id="16" dur="1" fill="hold">
                                          <p:stCondLst>
                                            <p:cond delay="0"/>
                                          </p:stCondLst>
                                        </p:cTn>
                                        <p:tgtEl>
                                          <p:spTgt spid="3">
                                            <p:txEl>
                                              <p:pRg st="1" end="1"/>
                                            </p:txEl>
                                          </p:spTgt>
                                        </p:tgtEl>
                                        <p:attrNameLst>
                                          <p:attrName>style.visibility</p:attrName>
                                        </p:attrNameLst>
                                      </p:cBhvr>
                                      <p:to>
                                        <p:strVal val="visible"/>
                                      </p:to>
                                    </p:set>
                                  </p:childTnLst>
                                </p:cTn>
                              </p:par>
                              <p:par>
                                <p:cTn id="17" presetID="1" presetClass="entr" presetSubtype="0" fill="hold" grpId="1" nodeType="withEffect">
                                  <p:stCondLst>
                                    <p:cond delay="0"/>
                                  </p:stCondLst>
                                  <p:childTnLst>
                                    <p:set>
                                      <p:cBhvr>
                                        <p:cTn id="18"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02024"/>
            <a:ext cx="8229600" cy="2003228"/>
          </a:xfrm>
        </p:spPr>
        <p:txBody>
          <a:bodyPr>
            <a:normAutofit/>
          </a:bodyPr>
          <a:lstStyle/>
          <a:p>
            <a:pPr algn="just"/>
            <a:r>
              <a:rPr lang="it-IT" dirty="0" smtClean="0"/>
              <a:t>PARERE CIG 1980</a:t>
            </a:r>
            <a:endParaRPr lang="it-IT" dirty="0"/>
          </a:p>
        </p:txBody>
      </p:sp>
      <p:sp>
        <p:nvSpPr>
          <p:cNvPr id="3" name="Segnaposto contenuto 2"/>
          <p:cNvSpPr>
            <a:spLocks noGrp="1"/>
          </p:cNvSpPr>
          <p:nvPr>
            <p:ph idx="1"/>
          </p:nvPr>
        </p:nvSpPr>
        <p:spPr>
          <a:xfrm>
            <a:off x="457200" y="2205252"/>
            <a:ext cx="8229600" cy="4516223"/>
          </a:xfrm>
        </p:spPr>
        <p:txBody>
          <a:bodyPr>
            <a:normAutofit lnSpcReduction="10000"/>
          </a:bodyPr>
          <a:lstStyle/>
          <a:p>
            <a:pPr marL="0" indent="0" algn="just">
              <a:buNone/>
            </a:pPr>
            <a:endParaRPr lang="it-IT" dirty="0" smtClean="0"/>
          </a:p>
          <a:p>
            <a:pPr algn="just"/>
            <a:r>
              <a:rPr lang="it-IT" dirty="0"/>
              <a:t>Si pone la domanda se l'Organizzazione Mondiale della Sanità possa essere considerato soggetto di diritto internazionale; e la posizione che la Corte assume in questo parere è una posizione estremamente liberale ed estensiva nell'ammettere la possibilità che l'organizzazione sia dotata di personalità giuridica.</a:t>
            </a:r>
          </a:p>
          <a:p>
            <a:pPr algn="just"/>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30</a:t>
            </a:fld>
            <a:endParaRPr lang="it-IT"/>
          </a:p>
        </p:txBody>
      </p:sp>
    </p:spTree>
    <p:extLst>
      <p:ext uri="{BB962C8B-B14F-4D97-AF65-F5344CB8AC3E}">
        <p14:creationId xmlns:p14="http://schemas.microsoft.com/office/powerpoint/2010/main" val="1112086572"/>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02024"/>
            <a:ext cx="8229600" cy="2003228"/>
          </a:xfrm>
        </p:spPr>
        <p:txBody>
          <a:bodyPr>
            <a:normAutofit fontScale="90000"/>
          </a:bodyPr>
          <a:lstStyle/>
          <a:p>
            <a:pPr algn="just"/>
            <a:r>
              <a:rPr lang="it-IT" dirty="0" smtClean="0"/>
              <a:t>CRITERI PER ATTRIBUIRE PERSONALITA’ INTERNAZIONALE A OIG</a:t>
            </a:r>
            <a:endParaRPr lang="it-IT" dirty="0"/>
          </a:p>
        </p:txBody>
      </p:sp>
      <p:sp>
        <p:nvSpPr>
          <p:cNvPr id="3" name="Segnaposto contenuto 2"/>
          <p:cNvSpPr>
            <a:spLocks noGrp="1"/>
          </p:cNvSpPr>
          <p:nvPr>
            <p:ph idx="1"/>
          </p:nvPr>
        </p:nvSpPr>
        <p:spPr>
          <a:xfrm>
            <a:off x="457200" y="2205252"/>
            <a:ext cx="8229600" cy="4516223"/>
          </a:xfrm>
        </p:spPr>
        <p:txBody>
          <a:bodyPr>
            <a:normAutofit/>
          </a:bodyPr>
          <a:lstStyle/>
          <a:p>
            <a:pPr marL="0" indent="0" algn="just">
              <a:buNone/>
            </a:pPr>
            <a:endParaRPr lang="it-IT" dirty="0" smtClean="0"/>
          </a:p>
          <a:p>
            <a:pPr algn="just"/>
            <a:r>
              <a:rPr lang="it-IT" dirty="0" smtClean="0"/>
              <a:t>TEORIA DELLA FONTE: se costituite tramite trattato hanno soggettività internazionale;</a:t>
            </a:r>
          </a:p>
          <a:p>
            <a:pPr algn="just"/>
            <a:r>
              <a:rPr lang="it-IT" dirty="0" smtClean="0"/>
              <a:t>TEORIA DEL RICONOSCIMENTO DA PARTE DI STATI TERZI: costitutivo e non dichiarativo;</a:t>
            </a:r>
          </a:p>
          <a:p>
            <a:pPr algn="just"/>
            <a:r>
              <a:rPr lang="it-IT" dirty="0" smtClean="0"/>
              <a:t>TEORIA DELL’EFFETTIVITA’ : più convincente.</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31</a:t>
            </a:fld>
            <a:endParaRPr lang="it-IT"/>
          </a:p>
        </p:txBody>
      </p:sp>
    </p:spTree>
    <p:extLst>
      <p:ext uri="{BB962C8B-B14F-4D97-AF65-F5344CB8AC3E}">
        <p14:creationId xmlns:p14="http://schemas.microsoft.com/office/powerpoint/2010/main" val="1774225585"/>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02024"/>
            <a:ext cx="8229600" cy="2003228"/>
          </a:xfrm>
        </p:spPr>
        <p:txBody>
          <a:bodyPr>
            <a:normAutofit/>
          </a:bodyPr>
          <a:lstStyle/>
          <a:p>
            <a:pPr algn="just"/>
            <a:r>
              <a:rPr lang="it-IT" dirty="0" smtClean="0"/>
              <a:t>EFFETTIVITA’ E INDIPENDENZA DI OIG</a:t>
            </a:r>
            <a:endParaRPr lang="it-IT" dirty="0"/>
          </a:p>
        </p:txBody>
      </p:sp>
      <p:sp>
        <p:nvSpPr>
          <p:cNvPr id="3" name="Segnaposto contenuto 2"/>
          <p:cNvSpPr>
            <a:spLocks noGrp="1"/>
          </p:cNvSpPr>
          <p:nvPr>
            <p:ph idx="1"/>
          </p:nvPr>
        </p:nvSpPr>
        <p:spPr>
          <a:xfrm>
            <a:off x="457200" y="2205252"/>
            <a:ext cx="8229600" cy="4516223"/>
          </a:xfrm>
        </p:spPr>
        <p:txBody>
          <a:bodyPr>
            <a:normAutofit lnSpcReduction="10000"/>
          </a:bodyPr>
          <a:lstStyle/>
          <a:p>
            <a:pPr marL="0" indent="0" algn="just">
              <a:buNone/>
            </a:pPr>
            <a:endParaRPr lang="it-IT" dirty="0" smtClean="0"/>
          </a:p>
          <a:p>
            <a:pPr algn="just"/>
            <a:r>
              <a:rPr lang="it-IT" dirty="0" smtClean="0"/>
              <a:t>EFFETTIVITA’ DI OIG: esercizio concreto di poteri diversi da quelli degli Stati che la compongono, ad es. conclusione di trattati, negoziati autonomi; imposizione di norme agli Stati (CE, UE);</a:t>
            </a:r>
          </a:p>
          <a:p>
            <a:pPr algn="just"/>
            <a:r>
              <a:rPr lang="it-IT" dirty="0" smtClean="0"/>
              <a:t>INDIPENDENZA DI OIG: da Stati per presenza di organi, ad es. CIG non composta da rappresentanti di Stati;</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32</a:t>
            </a:fld>
            <a:endParaRPr lang="it-IT"/>
          </a:p>
        </p:txBody>
      </p:sp>
    </p:spTree>
    <p:extLst>
      <p:ext uri="{BB962C8B-B14F-4D97-AF65-F5344CB8AC3E}">
        <p14:creationId xmlns:p14="http://schemas.microsoft.com/office/powerpoint/2010/main" val="875538447"/>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02024"/>
            <a:ext cx="8229600" cy="1645054"/>
          </a:xfrm>
        </p:spPr>
        <p:txBody>
          <a:bodyPr>
            <a:normAutofit/>
          </a:bodyPr>
          <a:lstStyle/>
          <a:p>
            <a:r>
              <a:rPr lang="it-IT" dirty="0" smtClean="0"/>
              <a:t>PREROGATIVE DI ORGANIZZAZIONI INTERNAZIONALI</a:t>
            </a:r>
            <a:endParaRPr lang="it-IT" dirty="0"/>
          </a:p>
        </p:txBody>
      </p:sp>
      <p:sp>
        <p:nvSpPr>
          <p:cNvPr id="3" name="Segnaposto contenuto 2"/>
          <p:cNvSpPr>
            <a:spLocks noGrp="1"/>
          </p:cNvSpPr>
          <p:nvPr>
            <p:ph idx="1"/>
          </p:nvPr>
        </p:nvSpPr>
        <p:spPr>
          <a:xfrm>
            <a:off x="457200" y="1847078"/>
            <a:ext cx="8229600" cy="4874397"/>
          </a:xfrm>
        </p:spPr>
        <p:txBody>
          <a:bodyPr>
            <a:normAutofit/>
          </a:bodyPr>
          <a:lstStyle/>
          <a:p>
            <a:pPr algn="just"/>
            <a:r>
              <a:rPr lang="it-IT" dirty="0" smtClean="0"/>
              <a:t>ESERCIZIO DI COMPETENZE</a:t>
            </a:r>
          </a:p>
          <a:p>
            <a:pPr lvl="1" algn="just"/>
            <a:r>
              <a:rPr lang="it-IT" dirty="0" smtClean="0"/>
              <a:t>Trattati</a:t>
            </a:r>
            <a:r>
              <a:rPr lang="it-IT" dirty="0" smtClean="0">
                <a:latin typeface="Wingdings"/>
                <a:ea typeface="Wingdings"/>
                <a:cs typeface="Wingdings"/>
                <a:sym typeface="Wingdings"/>
              </a:rPr>
              <a:t></a:t>
            </a:r>
            <a:endParaRPr lang="it-IT" dirty="0" smtClean="0"/>
          </a:p>
          <a:p>
            <a:pPr algn="just"/>
            <a:endParaRPr lang="it-IT" dirty="0"/>
          </a:p>
          <a:p>
            <a:pPr algn="just"/>
            <a:r>
              <a:rPr lang="it-IT" dirty="0" smtClean="0"/>
              <a:t>IMMUNITA’</a:t>
            </a:r>
          </a:p>
          <a:p>
            <a:pPr marL="457200" lvl="1" indent="0" algn="just">
              <a:buNone/>
            </a:pPr>
            <a:endParaRPr lang="it-IT" dirty="0" smtClean="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33</a:t>
            </a:fld>
            <a:endParaRPr lang="it-IT"/>
          </a:p>
        </p:txBody>
      </p:sp>
    </p:spTree>
    <p:extLst>
      <p:ext uri="{BB962C8B-B14F-4D97-AF65-F5344CB8AC3E}">
        <p14:creationId xmlns:p14="http://schemas.microsoft.com/office/powerpoint/2010/main" val="44060033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9" fill="hold">
                      <p:stCondLst>
                        <p:cond delay="indefinite"/>
                      </p:stCondLst>
                      <p:childTnLst>
                        <p:par>
                          <p:cTn id="10" fill="hold">
                            <p:stCondLst>
                              <p:cond delay="0"/>
                            </p:stCondLst>
                            <p:childTnLst>
                              <p:par>
                                <p:cTn id="11" presetID="1" presetClass="entr" presetSubtype="0" fill="hold" grpId="0" nodeType="clickEffect">
                                  <p:stCondLst>
                                    <p:cond delay="0"/>
                                  </p:stCondLst>
                                  <p:childTnLst>
                                    <p:set>
                                      <p:cBhvr>
                                        <p:cTn id="1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1"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childTnLst>
                                </p:cTn>
                              </p:par>
                              <p:par>
                                <p:cTn id="17" presetID="1" presetClass="entr" presetSubtype="0" fill="hold" grpId="1"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7"/>
            <a:ext cx="8229600" cy="1695257"/>
          </a:xfrm>
        </p:spPr>
        <p:style>
          <a:lnRef idx="2">
            <a:schemeClr val="accent1"/>
          </a:lnRef>
          <a:fillRef idx="1">
            <a:schemeClr val="lt1"/>
          </a:fillRef>
          <a:effectRef idx="0">
            <a:schemeClr val="accent1"/>
          </a:effectRef>
          <a:fontRef idx="minor">
            <a:schemeClr val="dk1"/>
          </a:fontRef>
        </p:style>
        <p:txBody>
          <a:bodyPr>
            <a:normAutofit fontScale="90000"/>
          </a:bodyPr>
          <a:lstStyle/>
          <a:p>
            <a:pPr algn="just"/>
            <a:r>
              <a:rPr lang="it-IT" dirty="0" smtClean="0"/>
              <a:t>LE IMMUNITA’ GIURISDIZIONALI DELLE ORGANIZZAZIONI INTERNAZIONALI</a:t>
            </a:r>
            <a:endParaRPr lang="it-IT" dirty="0"/>
          </a:p>
        </p:txBody>
      </p:sp>
      <p:sp>
        <p:nvSpPr>
          <p:cNvPr id="3" name="Segnaposto contenuto 2"/>
          <p:cNvSpPr>
            <a:spLocks noGrp="1"/>
          </p:cNvSpPr>
          <p:nvPr>
            <p:ph idx="1"/>
          </p:nvPr>
        </p:nvSpPr>
        <p:spPr>
          <a:xfrm>
            <a:off x="457200" y="2332037"/>
            <a:ext cx="8229600" cy="4525963"/>
          </a:xfrm>
        </p:spPr>
        <p:txBody>
          <a:bodyPr>
            <a:normAutofit fontScale="92500" lnSpcReduction="10000"/>
          </a:bodyPr>
          <a:lstStyle/>
          <a:p>
            <a:pPr algn="just"/>
            <a:r>
              <a:rPr lang="it-IT" dirty="0" smtClean="0"/>
              <a:t>SI ricollegano all’ </a:t>
            </a:r>
            <a:r>
              <a:rPr lang="it-IT" dirty="0" err="1" smtClean="0"/>
              <a:t>immunitàdegli</a:t>
            </a:r>
            <a:r>
              <a:rPr lang="it-IT" dirty="0" smtClean="0"/>
              <a:t> Stati.</a:t>
            </a:r>
          </a:p>
          <a:p>
            <a:pPr algn="just"/>
            <a:r>
              <a:rPr lang="it-IT" dirty="0" smtClean="0"/>
              <a:t>FONDAMENTO: norma consuetudinaria di origine antica impone a ciascuno Stato di non esercitare il suo potere giurisdizionale nei confronti degli Stati stranieri senza il loro consenso.</a:t>
            </a:r>
          </a:p>
          <a:p>
            <a:pPr algn="just"/>
            <a:r>
              <a:rPr lang="it-IT" dirty="0" smtClean="0"/>
              <a:t>Riguarda la giurisdizione civile perché inizialmente non era concepibile responsabilità penale delle persone giuridiche.</a:t>
            </a:r>
          </a:p>
          <a:p>
            <a:pPr algn="just"/>
            <a:r>
              <a:rPr lang="it-IT" dirty="0" smtClean="0"/>
              <a:t>Obiettivi: assicurare indipendenza e sovranità degli Stati.</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34</a:t>
            </a:fld>
            <a:endParaRPr lang="it-IT"/>
          </a:p>
        </p:txBody>
      </p:sp>
    </p:spTree>
    <p:extLst>
      <p:ext uri="{BB962C8B-B14F-4D97-AF65-F5344CB8AC3E}">
        <p14:creationId xmlns:p14="http://schemas.microsoft.com/office/powerpoint/2010/main" val="294439108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7"/>
            <a:ext cx="8229600" cy="1695257"/>
          </a:xfrm>
        </p:spPr>
        <p:style>
          <a:lnRef idx="2">
            <a:schemeClr val="accent1"/>
          </a:lnRef>
          <a:fillRef idx="1">
            <a:schemeClr val="lt1"/>
          </a:fillRef>
          <a:effectRef idx="0">
            <a:schemeClr val="accent1"/>
          </a:effectRef>
          <a:fontRef idx="minor">
            <a:schemeClr val="dk1"/>
          </a:fontRef>
        </p:style>
        <p:txBody>
          <a:bodyPr>
            <a:normAutofit fontScale="90000"/>
          </a:bodyPr>
          <a:lstStyle/>
          <a:p>
            <a:pPr algn="just"/>
            <a:r>
              <a:rPr lang="it-IT" dirty="0" smtClean="0"/>
              <a:t>LE IMMUNITA’ GIURISDIZIONALI DELLE ORGANIZZAZIONI INTERNAZIONALI</a:t>
            </a:r>
            <a:endParaRPr lang="it-IT" dirty="0"/>
          </a:p>
        </p:txBody>
      </p:sp>
      <p:sp>
        <p:nvSpPr>
          <p:cNvPr id="3" name="Segnaposto contenuto 2"/>
          <p:cNvSpPr>
            <a:spLocks noGrp="1"/>
          </p:cNvSpPr>
          <p:nvPr>
            <p:ph idx="1"/>
          </p:nvPr>
        </p:nvSpPr>
        <p:spPr>
          <a:xfrm>
            <a:off x="457200" y="2332037"/>
            <a:ext cx="8229600" cy="4525963"/>
          </a:xfrm>
        </p:spPr>
        <p:txBody>
          <a:bodyPr>
            <a:normAutofit/>
          </a:bodyPr>
          <a:lstStyle/>
          <a:p>
            <a:pPr algn="just"/>
            <a:r>
              <a:rPr lang="it-IT" dirty="0" smtClean="0"/>
              <a:t>Più specificamente per le OIG, immunità si fonda sulla necessità di assicurare l’indipendenza dell’OIG dallo Stato entro il quale essa opera o meglio dalla giurisdizione dello stesso.</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35</a:t>
            </a:fld>
            <a:endParaRPr lang="it-IT"/>
          </a:p>
        </p:txBody>
      </p:sp>
    </p:spTree>
    <p:extLst>
      <p:ext uri="{BB962C8B-B14F-4D97-AF65-F5344CB8AC3E}">
        <p14:creationId xmlns:p14="http://schemas.microsoft.com/office/powerpoint/2010/main" val="180849233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7"/>
            <a:ext cx="8229600" cy="1695257"/>
          </a:xfrm>
        </p:spPr>
        <p:style>
          <a:lnRef idx="2">
            <a:schemeClr val="accent1"/>
          </a:lnRef>
          <a:fillRef idx="1">
            <a:schemeClr val="lt1"/>
          </a:fillRef>
          <a:effectRef idx="0">
            <a:schemeClr val="accent1"/>
          </a:effectRef>
          <a:fontRef idx="minor">
            <a:schemeClr val="dk1"/>
          </a:fontRef>
        </p:style>
        <p:txBody>
          <a:bodyPr>
            <a:normAutofit fontScale="90000"/>
          </a:bodyPr>
          <a:lstStyle/>
          <a:p>
            <a:pPr algn="just"/>
            <a:r>
              <a:rPr lang="it-IT" dirty="0" smtClean="0"/>
              <a:t>CODIFICAZIONE DEL DIRITTO CONSUETUDINARIO PER IMMUNITA’ DI STATI</a:t>
            </a:r>
            <a:endParaRPr lang="it-IT" dirty="0"/>
          </a:p>
        </p:txBody>
      </p:sp>
      <p:sp>
        <p:nvSpPr>
          <p:cNvPr id="3" name="Segnaposto contenuto 2"/>
          <p:cNvSpPr>
            <a:spLocks noGrp="1"/>
          </p:cNvSpPr>
          <p:nvPr>
            <p:ph idx="1"/>
          </p:nvPr>
        </p:nvSpPr>
        <p:spPr>
          <a:xfrm>
            <a:off x="457200" y="2332037"/>
            <a:ext cx="8229600" cy="4525963"/>
          </a:xfrm>
        </p:spPr>
        <p:txBody>
          <a:bodyPr>
            <a:normAutofit/>
          </a:bodyPr>
          <a:lstStyle/>
          <a:p>
            <a:pPr algn="just"/>
            <a:r>
              <a:rPr lang="it-IT" dirty="0" smtClean="0"/>
              <a:t>Convenzione delle Nazioni Unite sulle immunità giurisdizionali degli Stati e dei loro beni del 2.XII.2004 (in Italia l. esecuzione 6 maggio 2013).</a:t>
            </a:r>
          </a:p>
          <a:p>
            <a:pPr algn="just"/>
            <a:r>
              <a:rPr lang="it-IT" dirty="0" smtClean="0"/>
              <a:t>Convenzione europea sull’immunità degli Stati del 16.V.1972 del Consiglio d’Europa – non ratificata dall’Italia</a:t>
            </a:r>
          </a:p>
        </p:txBody>
      </p:sp>
      <p:sp>
        <p:nvSpPr>
          <p:cNvPr id="4" name="Segnaposto numero diapositiva 3"/>
          <p:cNvSpPr>
            <a:spLocks noGrp="1"/>
          </p:cNvSpPr>
          <p:nvPr>
            <p:ph type="sldNum" sz="quarter" idx="12"/>
          </p:nvPr>
        </p:nvSpPr>
        <p:spPr/>
        <p:txBody>
          <a:bodyPr/>
          <a:lstStyle/>
          <a:p>
            <a:fld id="{C2936F67-622E-C142-8287-23FACB77C044}" type="slidenum">
              <a:rPr lang="it-IT" smtClean="0"/>
              <a:pPr/>
              <a:t>36</a:t>
            </a:fld>
            <a:endParaRPr lang="it-IT"/>
          </a:p>
        </p:txBody>
      </p:sp>
    </p:spTree>
    <p:extLst>
      <p:ext uri="{BB962C8B-B14F-4D97-AF65-F5344CB8AC3E}">
        <p14:creationId xmlns:p14="http://schemas.microsoft.com/office/powerpoint/2010/main" val="32785308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7"/>
            <a:ext cx="8229600" cy="1695257"/>
          </a:xfrm>
        </p:spPr>
        <p:style>
          <a:lnRef idx="2">
            <a:schemeClr val="accent1"/>
          </a:lnRef>
          <a:fillRef idx="1">
            <a:schemeClr val="lt1"/>
          </a:fillRef>
          <a:effectRef idx="0">
            <a:schemeClr val="accent1"/>
          </a:effectRef>
          <a:fontRef idx="minor">
            <a:schemeClr val="dk1"/>
          </a:fontRef>
        </p:style>
        <p:txBody>
          <a:bodyPr>
            <a:normAutofit/>
          </a:bodyPr>
          <a:lstStyle/>
          <a:p>
            <a:pPr algn="just"/>
            <a:r>
              <a:rPr lang="it-IT" dirty="0" smtClean="0"/>
              <a:t>FONTI DELL’IMMUNITA’ DI OIG</a:t>
            </a:r>
            <a:endParaRPr lang="it-IT" dirty="0"/>
          </a:p>
        </p:txBody>
      </p:sp>
      <p:sp>
        <p:nvSpPr>
          <p:cNvPr id="3" name="Segnaposto contenuto 2"/>
          <p:cNvSpPr>
            <a:spLocks noGrp="1"/>
          </p:cNvSpPr>
          <p:nvPr>
            <p:ph idx="1"/>
          </p:nvPr>
        </p:nvSpPr>
        <p:spPr>
          <a:xfrm>
            <a:off x="457200" y="2332037"/>
            <a:ext cx="8229600" cy="4525963"/>
          </a:xfrm>
        </p:spPr>
        <p:txBody>
          <a:bodyPr>
            <a:normAutofit/>
          </a:bodyPr>
          <a:lstStyle/>
          <a:p>
            <a:pPr algn="just"/>
            <a:r>
              <a:rPr lang="it-IT" u="sng" dirty="0" smtClean="0"/>
              <a:t>Fonte consuetudinaria </a:t>
            </a:r>
            <a:r>
              <a:rPr lang="it-IT" dirty="0" smtClean="0"/>
              <a:t>come riconosciuto dalla giurisprudenza italiana: </a:t>
            </a:r>
            <a:r>
              <a:rPr lang="it-IT" dirty="0" err="1" smtClean="0"/>
              <a:t>Cass</a:t>
            </a:r>
            <a:r>
              <a:rPr lang="it-IT" dirty="0" smtClean="0"/>
              <a:t>. 1985, Cristiani; </a:t>
            </a:r>
            <a:r>
              <a:rPr lang="it-IT" dirty="0" err="1" smtClean="0"/>
              <a:t>Cass</a:t>
            </a:r>
            <a:r>
              <a:rPr lang="it-IT" dirty="0" smtClean="0"/>
              <a:t>. 1990, </a:t>
            </a:r>
            <a:r>
              <a:rPr lang="it-IT" dirty="0" err="1" smtClean="0"/>
              <a:t>Bonanni</a:t>
            </a:r>
            <a:r>
              <a:rPr lang="it-IT" dirty="0" smtClean="0"/>
              <a:t>;</a:t>
            </a:r>
          </a:p>
          <a:p>
            <a:pPr algn="just"/>
            <a:endParaRPr lang="it-IT" dirty="0"/>
          </a:p>
          <a:p>
            <a:pPr algn="just"/>
            <a:r>
              <a:rPr lang="it-IT" u="sng" dirty="0" smtClean="0"/>
              <a:t>Fonti pattizie</a:t>
            </a:r>
            <a:r>
              <a:rPr lang="it-IT" dirty="0" smtClean="0"/>
              <a:t>: Art. 105 par. 1 Carta ONU; art. 67 Statuto OMS, art. 40, par. 1 OIL; art. VIII, par. 2 Accordo istitutivo di OMC</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37</a:t>
            </a:fld>
            <a:endParaRPr lang="it-IT"/>
          </a:p>
        </p:txBody>
      </p:sp>
    </p:spTree>
    <p:extLst>
      <p:ext uri="{BB962C8B-B14F-4D97-AF65-F5344CB8AC3E}">
        <p14:creationId xmlns:p14="http://schemas.microsoft.com/office/powerpoint/2010/main" val="33492831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7"/>
            <a:ext cx="8229600" cy="1695257"/>
          </a:xfrm>
        </p:spPr>
        <p:style>
          <a:lnRef idx="2">
            <a:schemeClr val="accent6"/>
          </a:lnRef>
          <a:fillRef idx="1">
            <a:schemeClr val="lt1"/>
          </a:fillRef>
          <a:effectRef idx="0">
            <a:schemeClr val="accent6"/>
          </a:effectRef>
          <a:fontRef idx="minor">
            <a:schemeClr val="dk1"/>
          </a:fontRef>
        </p:style>
        <p:txBody>
          <a:bodyPr>
            <a:normAutofit/>
          </a:bodyPr>
          <a:lstStyle/>
          <a:p>
            <a:pPr algn="just"/>
            <a:r>
              <a:rPr lang="it-IT" dirty="0" smtClean="0"/>
              <a:t>IMMUNITA’ DALLA GIURISDIZIONE CIVILE DI COGNIZIONE</a:t>
            </a:r>
            <a:endParaRPr lang="it-IT" dirty="0"/>
          </a:p>
        </p:txBody>
      </p:sp>
      <p:sp>
        <p:nvSpPr>
          <p:cNvPr id="3" name="Segnaposto contenuto 2"/>
          <p:cNvSpPr>
            <a:spLocks noGrp="1"/>
          </p:cNvSpPr>
          <p:nvPr>
            <p:ph idx="1"/>
          </p:nvPr>
        </p:nvSpPr>
        <p:spPr>
          <a:xfrm>
            <a:off x="457200" y="2332037"/>
            <a:ext cx="8229600" cy="4525963"/>
          </a:xfrm>
        </p:spPr>
        <p:txBody>
          <a:bodyPr>
            <a:normAutofit lnSpcReduction="10000"/>
          </a:bodyPr>
          <a:lstStyle/>
          <a:p>
            <a:pPr algn="just"/>
            <a:r>
              <a:rPr lang="it-IT" dirty="0" smtClean="0"/>
              <a:t>Immunità dalla giurisdizione = impedire che lo Stato straniero o l’organizzazione sia convenuto in un giudizio civile: salvo </a:t>
            </a:r>
            <a:r>
              <a:rPr lang="it-IT" u="sng" dirty="0" smtClean="0"/>
              <a:t>RINUNCIA</a:t>
            </a:r>
            <a:r>
              <a:rPr lang="it-IT" dirty="0" smtClean="0"/>
              <a:t> dello Stato, che può avvenire PREVENTIVAMENTE mediante un trattato internazionale o un contratto di diritto privato; può essere GENERALE o RELATIVA a un singolo ATTO; può avvenire TACITAMENTE, ovvero se lo Stato si costituisce senza eccepire il difetto di giurisdizione.</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38</a:t>
            </a:fld>
            <a:endParaRPr lang="it-IT"/>
          </a:p>
        </p:txBody>
      </p:sp>
    </p:spTree>
    <p:extLst>
      <p:ext uri="{BB962C8B-B14F-4D97-AF65-F5344CB8AC3E}">
        <p14:creationId xmlns:p14="http://schemas.microsoft.com/office/powerpoint/2010/main" val="40752101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7"/>
            <a:ext cx="8229600" cy="1695257"/>
          </a:xfrm>
        </p:spPr>
        <p:style>
          <a:lnRef idx="2">
            <a:schemeClr val="accent6"/>
          </a:lnRef>
          <a:fillRef idx="1">
            <a:schemeClr val="lt1"/>
          </a:fillRef>
          <a:effectRef idx="0">
            <a:schemeClr val="accent6"/>
          </a:effectRef>
          <a:fontRef idx="minor">
            <a:schemeClr val="dk1"/>
          </a:fontRef>
        </p:style>
        <p:txBody>
          <a:bodyPr>
            <a:normAutofit fontScale="90000"/>
          </a:bodyPr>
          <a:lstStyle/>
          <a:p>
            <a:pPr algn="just"/>
            <a:r>
              <a:rPr lang="it-IT" dirty="0" smtClean="0"/>
              <a:t>EVOLUZIONE DI DISCIPLINA DELL’IMMUNITA’ DALLA GIURISDIZIONE CIVILE DI COGNIZIONE</a:t>
            </a:r>
            <a:endParaRPr lang="it-IT" dirty="0"/>
          </a:p>
        </p:txBody>
      </p:sp>
      <p:sp>
        <p:nvSpPr>
          <p:cNvPr id="3" name="Segnaposto contenuto 2"/>
          <p:cNvSpPr>
            <a:spLocks noGrp="1"/>
          </p:cNvSpPr>
          <p:nvPr>
            <p:ph idx="1"/>
          </p:nvPr>
        </p:nvSpPr>
        <p:spPr>
          <a:xfrm>
            <a:off x="457200" y="2332037"/>
            <a:ext cx="8229600" cy="4525963"/>
          </a:xfrm>
        </p:spPr>
        <p:txBody>
          <a:bodyPr/>
          <a:lstStyle/>
          <a:p>
            <a:pPr algn="just"/>
            <a:r>
              <a:rPr lang="it-IT" dirty="0" smtClean="0"/>
              <a:t>ORIGINE: IMMUNITA’ ASSOLUTA – relativa a qualsiasi controversia civile;</a:t>
            </a:r>
          </a:p>
          <a:p>
            <a:pPr algn="just"/>
            <a:r>
              <a:rPr lang="it-IT" dirty="0" smtClean="0"/>
              <a:t>ATTUALMENTE: RELATIVA – riguarda solo le controversie civili in cui vengono in rilievo attività governative di tipo pubblicistico (ATTI IURE IMPERII) e non quelle in cui vengono in considerazione attività di tipo privatistico (ATTI IURE GESTIONIS o IURE PRIVATORUM).</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39</a:t>
            </a:fld>
            <a:endParaRPr lang="it-IT"/>
          </a:p>
        </p:txBody>
      </p:sp>
    </p:spTree>
    <p:extLst>
      <p:ext uri="{BB962C8B-B14F-4D97-AF65-F5344CB8AC3E}">
        <p14:creationId xmlns:p14="http://schemas.microsoft.com/office/powerpoint/2010/main" val="23612588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NOZIONI GENERALI</a:t>
            </a:r>
            <a:endParaRPr lang="it-IT" dirty="0"/>
          </a:p>
        </p:txBody>
      </p:sp>
      <p:sp>
        <p:nvSpPr>
          <p:cNvPr id="3" name="Segnaposto contenuto 2"/>
          <p:cNvSpPr>
            <a:spLocks noGrp="1"/>
          </p:cNvSpPr>
          <p:nvPr>
            <p:ph idx="1"/>
          </p:nvPr>
        </p:nvSpPr>
        <p:spPr/>
        <p:txBody>
          <a:bodyPr/>
          <a:lstStyle/>
          <a:p>
            <a:r>
              <a:rPr lang="it-IT" dirty="0" smtClean="0"/>
              <a:t>ELEMENTI ESSENZIALI DI UN ORDINAMENTO GIURIDICO (Santi Romano)?</a:t>
            </a:r>
          </a:p>
          <a:p>
            <a:pPr lvl="1" algn="just"/>
            <a:r>
              <a:rPr lang="it-IT" dirty="0" smtClean="0"/>
              <a:t>NORMA/SANZIONE</a:t>
            </a:r>
          </a:p>
          <a:p>
            <a:pPr lvl="1" algn="just"/>
            <a:r>
              <a:rPr lang="it-IT" dirty="0" smtClean="0"/>
              <a:t>ISTITUZIONE = ORDINAMENTO/STATI = ISTITUZIONI = ORDINAMENTI</a:t>
            </a:r>
          </a:p>
          <a:p>
            <a:pPr lvl="1" algn="just"/>
            <a:endParaRPr lang="it-IT" dirty="0" smtClean="0"/>
          </a:p>
          <a:p>
            <a:pPr lvl="1" algn="just"/>
            <a:r>
              <a:rPr lang="it-IT" smtClean="0"/>
              <a:t>PLURALITA’ DEGLI ORDINAMENTI GIURIDICI</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4</a:t>
            </a:fld>
            <a:endParaRPr lang="it-IT"/>
          </a:p>
        </p:txBody>
      </p:sp>
    </p:spTree>
    <p:extLst>
      <p:ext uri="{BB962C8B-B14F-4D97-AF65-F5344CB8AC3E}">
        <p14:creationId xmlns:p14="http://schemas.microsoft.com/office/powerpoint/2010/main" val="6870190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3" fill="hold">
                      <p:stCondLst>
                        <p:cond delay="indefinite"/>
                      </p:stCondLst>
                      <p:childTnLst>
                        <p:par>
                          <p:cTn id="14" fill="hold">
                            <p:stCondLst>
                              <p:cond delay="0"/>
                            </p:stCondLst>
                            <p:childTnLst>
                              <p:par>
                                <p:cTn id="15" presetID="1" presetClass="entr" presetSubtype="0" fill="hold" grpId="1" nodeType="clickEffect">
                                  <p:stCondLst>
                                    <p:cond delay="0"/>
                                  </p:stCondLst>
                                  <p:childTnLst>
                                    <p:set>
                                      <p:cBhvr>
                                        <p:cTn id="16" dur="1" fill="hold">
                                          <p:stCondLst>
                                            <p:cond delay="0"/>
                                          </p:stCondLst>
                                        </p:cTn>
                                        <p:tgtEl>
                                          <p:spTgt spid="3">
                                            <p:txEl>
                                              <p:pRg st="0" end="0"/>
                                            </p:txEl>
                                          </p:spTgt>
                                        </p:tgtEl>
                                        <p:attrNameLst>
                                          <p:attrName>style.visibility</p:attrName>
                                        </p:attrNameLst>
                                      </p:cBhvr>
                                      <p:to>
                                        <p:strVal val="visible"/>
                                      </p:to>
                                    </p:set>
                                  </p:childTnLst>
                                </p:cTn>
                              </p:par>
                              <p:par>
                                <p:cTn id="17" presetID="1" presetClass="entr" presetSubtype="0" fill="hold" grpId="1" nodeType="withEffect">
                                  <p:stCondLst>
                                    <p:cond delay="0"/>
                                  </p:stCondLst>
                                  <p:childTnLst>
                                    <p:set>
                                      <p:cBhvr>
                                        <p:cTn id="18" dur="1" fill="hold">
                                          <p:stCondLst>
                                            <p:cond delay="0"/>
                                          </p:stCondLst>
                                        </p:cTn>
                                        <p:tgtEl>
                                          <p:spTgt spid="3">
                                            <p:txEl>
                                              <p:pRg st="1" end="1"/>
                                            </p:txEl>
                                          </p:spTgt>
                                        </p:tgtEl>
                                        <p:attrNameLst>
                                          <p:attrName>style.visibility</p:attrName>
                                        </p:attrNameLst>
                                      </p:cBhvr>
                                      <p:to>
                                        <p:strVal val="visible"/>
                                      </p:to>
                                    </p:set>
                                  </p:childTnLst>
                                </p:cTn>
                              </p:par>
                              <p:par>
                                <p:cTn id="19" presetID="1" presetClass="entr" presetSubtype="0" fill="hold" grpId="1" nodeType="withEffect">
                                  <p:stCondLst>
                                    <p:cond delay="0"/>
                                  </p:stCondLst>
                                  <p:childTnLst>
                                    <p:set>
                                      <p:cBhvr>
                                        <p:cTn id="20" dur="1" fill="hold">
                                          <p:stCondLst>
                                            <p:cond delay="0"/>
                                          </p:stCondLst>
                                        </p:cTn>
                                        <p:tgtEl>
                                          <p:spTgt spid="3">
                                            <p:txEl>
                                              <p:pRg st="2" end="2"/>
                                            </p:txEl>
                                          </p:spTgt>
                                        </p:tgtEl>
                                        <p:attrNameLst>
                                          <p:attrName>style.visibility</p:attrName>
                                        </p:attrNameLst>
                                      </p:cBhvr>
                                      <p:to>
                                        <p:strVal val="visible"/>
                                      </p:to>
                                    </p:set>
                                  </p:childTnLst>
                                </p:cTn>
                              </p:par>
                              <p:par>
                                <p:cTn id="21" presetID="1" presetClass="entr" presetSubtype="0" fill="hold" grpId="1" nodeType="with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7"/>
            <a:ext cx="8229600" cy="1695257"/>
          </a:xfrm>
        </p:spPr>
        <p:style>
          <a:lnRef idx="2">
            <a:schemeClr val="accent6"/>
          </a:lnRef>
          <a:fillRef idx="1">
            <a:schemeClr val="lt1"/>
          </a:fillRef>
          <a:effectRef idx="0">
            <a:schemeClr val="accent6"/>
          </a:effectRef>
          <a:fontRef idx="minor">
            <a:schemeClr val="dk1"/>
          </a:fontRef>
        </p:style>
        <p:txBody>
          <a:bodyPr>
            <a:normAutofit/>
          </a:bodyPr>
          <a:lstStyle/>
          <a:p>
            <a:pPr algn="just"/>
            <a:r>
              <a:rPr lang="it-IT" dirty="0" smtClean="0"/>
              <a:t>TEORIA DELL’IMMUNITA’ RELATIVA</a:t>
            </a:r>
            <a:endParaRPr lang="it-IT" dirty="0"/>
          </a:p>
        </p:txBody>
      </p:sp>
      <p:sp>
        <p:nvSpPr>
          <p:cNvPr id="3" name="Segnaposto contenuto 2"/>
          <p:cNvSpPr>
            <a:spLocks noGrp="1"/>
          </p:cNvSpPr>
          <p:nvPr>
            <p:ph idx="1"/>
          </p:nvPr>
        </p:nvSpPr>
        <p:spPr>
          <a:xfrm>
            <a:off x="457200" y="2332037"/>
            <a:ext cx="8229600" cy="4525963"/>
          </a:xfrm>
        </p:spPr>
        <p:txBody>
          <a:bodyPr/>
          <a:lstStyle/>
          <a:p>
            <a:pPr algn="just"/>
            <a:r>
              <a:rPr lang="it-IT" dirty="0" smtClean="0"/>
              <a:t>RILEVA LA DISTINZIONE TRA ATTI </a:t>
            </a:r>
            <a:r>
              <a:rPr lang="it-IT" i="1" dirty="0" smtClean="0"/>
              <a:t>IURE IMPERII </a:t>
            </a:r>
            <a:r>
              <a:rPr lang="it-IT" dirty="0" smtClean="0"/>
              <a:t>E ATTI </a:t>
            </a:r>
            <a:r>
              <a:rPr lang="it-IT" i="1" dirty="0" smtClean="0"/>
              <a:t>IURE GESTIONIS</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40</a:t>
            </a:fld>
            <a:endParaRPr lang="it-IT"/>
          </a:p>
        </p:txBody>
      </p:sp>
    </p:spTree>
    <p:extLst>
      <p:ext uri="{BB962C8B-B14F-4D97-AF65-F5344CB8AC3E}">
        <p14:creationId xmlns:p14="http://schemas.microsoft.com/office/powerpoint/2010/main" val="304114573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7"/>
            <a:ext cx="8229600" cy="1695257"/>
          </a:xfrm>
        </p:spPr>
        <p:style>
          <a:lnRef idx="2">
            <a:schemeClr val="accent6"/>
          </a:lnRef>
          <a:fillRef idx="1">
            <a:schemeClr val="lt1"/>
          </a:fillRef>
          <a:effectRef idx="0">
            <a:schemeClr val="accent6"/>
          </a:effectRef>
          <a:fontRef idx="minor">
            <a:schemeClr val="dk1"/>
          </a:fontRef>
        </p:style>
        <p:txBody>
          <a:bodyPr>
            <a:normAutofit fontScale="90000"/>
          </a:bodyPr>
          <a:lstStyle/>
          <a:p>
            <a:pPr algn="just"/>
            <a:r>
              <a:rPr lang="it-IT" dirty="0" smtClean="0"/>
              <a:t>DISTINZIONE TRA ATTI </a:t>
            </a:r>
            <a:r>
              <a:rPr lang="it-IT" i="1" dirty="0" smtClean="0"/>
              <a:t>IURE IMPERII </a:t>
            </a:r>
            <a:r>
              <a:rPr lang="it-IT" dirty="0" smtClean="0"/>
              <a:t>e ATTI </a:t>
            </a:r>
            <a:r>
              <a:rPr lang="it-IT" i="1" dirty="0" smtClean="0"/>
              <a:t>IURE GESTIONIS –</a:t>
            </a:r>
            <a:r>
              <a:rPr lang="it-IT" dirty="0" smtClean="0"/>
              <a:t> METODO DELLA LISTA</a:t>
            </a:r>
            <a:endParaRPr lang="it-IT" dirty="0"/>
          </a:p>
        </p:txBody>
      </p:sp>
      <p:sp>
        <p:nvSpPr>
          <p:cNvPr id="3" name="Segnaposto contenuto 2"/>
          <p:cNvSpPr>
            <a:spLocks noGrp="1"/>
          </p:cNvSpPr>
          <p:nvPr>
            <p:ph idx="1"/>
          </p:nvPr>
        </p:nvSpPr>
        <p:spPr>
          <a:xfrm>
            <a:off x="457200" y="2332037"/>
            <a:ext cx="8229600" cy="4525963"/>
          </a:xfrm>
        </p:spPr>
        <p:txBody>
          <a:bodyPr>
            <a:normAutofit fontScale="85000" lnSpcReduction="20000"/>
          </a:bodyPr>
          <a:lstStyle/>
          <a:p>
            <a:pPr algn="just"/>
            <a:r>
              <a:rPr lang="it-IT" dirty="0" smtClean="0"/>
              <a:t>Non facile da attuare in pratica;</a:t>
            </a:r>
          </a:p>
          <a:p>
            <a:pPr algn="just"/>
            <a:r>
              <a:rPr lang="it-IT" dirty="0" smtClean="0"/>
              <a:t>Alcuni Stati hanno adottato nella legislazione interna la regola generale dell’immunità e poi hanno specificato le eccezioni relativamente alle quali è possibile l’esercizio della giurisdizione (METODO DELLA LISTA).</a:t>
            </a:r>
          </a:p>
          <a:p>
            <a:pPr algn="just"/>
            <a:r>
              <a:rPr lang="it-IT" dirty="0" smtClean="0"/>
              <a:t>Tale metodo è utilizzato anche dalla Convenzione delle Nazioni Unite del 2004 </a:t>
            </a:r>
          </a:p>
          <a:p>
            <a:pPr algn="just"/>
            <a:r>
              <a:rPr lang="it-IT" dirty="0" smtClean="0"/>
              <a:t>Nella Convenzione europea (Austria, Belgio, Olanda, Cipro, Germania, Lussemburgo, Svizzera, Regno Unito) si utilizza il metodo al contrario: la regola generale è la giurisdizione e poi si specificano le eccezioni in cui ricorre l’immunità.</a:t>
            </a:r>
            <a:endParaRPr lang="it-IT" dirty="0"/>
          </a:p>
        </p:txBody>
      </p:sp>
      <p:sp>
        <p:nvSpPr>
          <p:cNvPr id="4" name="Segnaposto numero diapositiva 3"/>
          <p:cNvSpPr>
            <a:spLocks noGrp="1"/>
          </p:cNvSpPr>
          <p:nvPr>
            <p:ph type="sldNum" sz="quarter" idx="12"/>
          </p:nvPr>
        </p:nvSpPr>
        <p:spPr/>
        <p:txBody>
          <a:bodyPr/>
          <a:lstStyle/>
          <a:p>
            <a:fld id="{C2936F67-622E-C142-8287-23FACB77C044}" type="slidenum">
              <a:rPr lang="it-IT" smtClean="0"/>
              <a:pPr/>
              <a:t>41</a:t>
            </a:fld>
            <a:endParaRPr lang="it-IT"/>
          </a:p>
        </p:txBody>
      </p:sp>
    </p:spTree>
    <p:extLst>
      <p:ext uri="{BB962C8B-B14F-4D97-AF65-F5344CB8AC3E}">
        <p14:creationId xmlns:p14="http://schemas.microsoft.com/office/powerpoint/2010/main" val="126045855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74637"/>
            <a:ext cx="8229600" cy="1695257"/>
          </a:xfrm>
        </p:spPr>
        <p:style>
          <a:lnRef idx="2">
            <a:schemeClr val="accent6"/>
          </a:lnRef>
          <a:fillRef idx="1">
            <a:schemeClr val="lt1"/>
          </a:fillRef>
          <a:effectRef idx="0">
            <a:schemeClr val="accent6"/>
          </a:effectRef>
          <a:fontRef idx="minor">
            <a:schemeClr val="dk1"/>
          </a:fontRef>
        </p:style>
        <p:txBody>
          <a:bodyPr>
            <a:normAutofit fontScale="90000"/>
          </a:bodyPr>
          <a:lstStyle/>
          <a:p>
            <a:pPr algn="just"/>
            <a:r>
              <a:rPr lang="it-IT" dirty="0" smtClean="0"/>
              <a:t>DISTINZIONE TRA ATTI </a:t>
            </a:r>
            <a:r>
              <a:rPr lang="it-IT" i="1" dirty="0" smtClean="0"/>
              <a:t>IURE IMPERII </a:t>
            </a:r>
            <a:r>
              <a:rPr lang="it-IT" dirty="0" smtClean="0"/>
              <a:t>e ATTI </a:t>
            </a:r>
            <a:r>
              <a:rPr lang="it-IT" i="1" dirty="0" smtClean="0"/>
              <a:t>IURE GESTIONIS –</a:t>
            </a:r>
            <a:r>
              <a:rPr lang="it-IT" dirty="0" smtClean="0"/>
              <a:t> METODO DELLA LISTA</a:t>
            </a:r>
            <a:endParaRPr lang="it-IT" dirty="0"/>
          </a:p>
        </p:txBody>
      </p:sp>
      <p:graphicFrame>
        <p:nvGraphicFramePr>
          <p:cNvPr id="5" name="Segnaposto contenuto 4"/>
          <p:cNvGraphicFramePr>
            <a:graphicFrameLocks noGrp="1"/>
          </p:cNvGraphicFramePr>
          <p:nvPr>
            <p:ph idx="1"/>
            <p:extLst>
              <p:ext uri="{D42A27DB-BD31-4B8C-83A1-F6EECF244321}">
                <p14:modId xmlns:p14="http://schemas.microsoft.com/office/powerpoint/2010/main" val="2269721849"/>
              </p:ext>
            </p:extLst>
          </p:nvPr>
        </p:nvGraphicFramePr>
        <p:xfrm>
          <a:off x="457200" y="2332037"/>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egnaposto numero diapositiva 3"/>
          <p:cNvSpPr>
            <a:spLocks noGrp="1"/>
          </p:cNvSpPr>
          <p:nvPr>
            <p:ph type="sldNum" sz="quarter" idx="12"/>
          </p:nvPr>
        </p:nvSpPr>
        <p:spPr/>
        <p:txBody>
          <a:bodyPr/>
          <a:lstStyle/>
          <a:p>
            <a:fld id="{C2936F67-622E-C142-8287-23FACB77C044}" type="slidenum">
              <a:rPr lang="it-IT" smtClean="0"/>
              <a:pPr/>
              <a:t>42</a:t>
            </a:fld>
            <a:endParaRPr lang="it-IT"/>
          </a:p>
        </p:txBody>
      </p:sp>
    </p:spTree>
    <p:extLst>
      <p:ext uri="{BB962C8B-B14F-4D97-AF65-F5344CB8AC3E}">
        <p14:creationId xmlns:p14="http://schemas.microsoft.com/office/powerpoint/2010/main" val="1567238058"/>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7533" y="0"/>
            <a:ext cx="8229600" cy="1916452"/>
          </a:xfrm>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sz="3200" dirty="0" smtClean="0"/>
              <a:t>IMMUNITA’ DALLA GIURISDIZIONE DELLE ORGANIZZAZIONI INTERNAZIONALI</a:t>
            </a:r>
            <a:endParaRPr lang="it-IT" sz="3200" dirty="0"/>
          </a:p>
        </p:txBody>
      </p:sp>
      <p:sp>
        <p:nvSpPr>
          <p:cNvPr id="5" name="Segnaposto contenuto 4"/>
          <p:cNvSpPr>
            <a:spLocks noGrp="1"/>
          </p:cNvSpPr>
          <p:nvPr>
            <p:ph idx="1"/>
          </p:nvPr>
        </p:nvSpPr>
        <p:spPr>
          <a:xfrm>
            <a:off x="167533" y="1916452"/>
            <a:ext cx="8519267" cy="4941548"/>
          </a:xfrm>
        </p:spPr>
        <p:txBody>
          <a:bodyPr>
            <a:normAutofit/>
          </a:bodyPr>
          <a:lstStyle/>
          <a:p>
            <a:r>
              <a:rPr lang="it-IT" dirty="0" err="1" smtClean="0"/>
              <a:t>inviolabilita</a:t>
            </a:r>
            <a:r>
              <a:rPr lang="it-IT" dirty="0" smtClean="0"/>
              <a:t>̀ </a:t>
            </a:r>
            <a:r>
              <a:rPr lang="it-IT" dirty="0"/>
              <a:t>della sede </a:t>
            </a:r>
          </a:p>
          <a:p>
            <a:r>
              <a:rPr lang="it-IT" dirty="0"/>
              <a:t>libero accesso alla sede </a:t>
            </a:r>
          </a:p>
          <a:p>
            <a:r>
              <a:rPr lang="it-IT" dirty="0"/>
              <a:t>privilegi fiscali </a:t>
            </a:r>
          </a:p>
          <a:p>
            <a:r>
              <a:rPr lang="it-IT" dirty="0" err="1"/>
              <a:t>immunita</a:t>
            </a:r>
            <a:r>
              <a:rPr lang="it-IT" dirty="0"/>
              <a:t>̀ dalla giurisdizione civile per gli atti </a:t>
            </a:r>
            <a:r>
              <a:rPr lang="it-IT" i="1" dirty="0" err="1"/>
              <a:t>jure</a:t>
            </a:r>
            <a:r>
              <a:rPr lang="it-IT" i="1" dirty="0"/>
              <a:t> imperii </a:t>
            </a:r>
            <a:endParaRPr lang="it-IT" dirty="0"/>
          </a:p>
          <a:p>
            <a:pPr algn="just"/>
            <a:endParaRPr lang="it-IT" dirty="0"/>
          </a:p>
          <a:p>
            <a:pPr algn="just"/>
            <a:endParaRPr lang="it-IT" dirty="0" smtClean="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43</a:t>
            </a:fld>
            <a:endParaRPr lang="it-IT" dirty="0"/>
          </a:p>
        </p:txBody>
      </p:sp>
    </p:spTree>
    <p:extLst>
      <p:ext uri="{BB962C8B-B14F-4D97-AF65-F5344CB8AC3E}">
        <p14:creationId xmlns:p14="http://schemas.microsoft.com/office/powerpoint/2010/main" val="162264213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7533" y="0"/>
            <a:ext cx="8229600" cy="1916452"/>
          </a:xfrm>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sz="3200" dirty="0" smtClean="0"/>
              <a:t>IMMUNITA’ DALLA GIURISDIZIONE DELLE ORGANIZZAZIONI INTERNAZIONALI</a:t>
            </a:r>
            <a:endParaRPr lang="it-IT" sz="3200" dirty="0"/>
          </a:p>
        </p:txBody>
      </p:sp>
      <p:sp>
        <p:nvSpPr>
          <p:cNvPr id="5" name="Segnaposto contenuto 4"/>
          <p:cNvSpPr>
            <a:spLocks noGrp="1"/>
          </p:cNvSpPr>
          <p:nvPr>
            <p:ph idx="1"/>
          </p:nvPr>
        </p:nvSpPr>
        <p:spPr>
          <a:xfrm>
            <a:off x="167533" y="1916452"/>
            <a:ext cx="8519267" cy="4941548"/>
          </a:xfrm>
        </p:spPr>
        <p:txBody>
          <a:bodyPr>
            <a:normAutofit/>
          </a:bodyPr>
          <a:lstStyle/>
          <a:p>
            <a:pPr algn="just"/>
            <a:r>
              <a:rPr lang="it-IT" dirty="0" smtClean="0"/>
              <a:t>Quale fondamento giuridico per la regola dell’immunità dalla giurisdizione civile delle organizzazioni internazionali?</a:t>
            </a:r>
            <a:endParaRPr lang="it-IT" dirty="0"/>
          </a:p>
          <a:p>
            <a:pPr algn="just"/>
            <a:endParaRPr lang="it-IT" dirty="0"/>
          </a:p>
          <a:p>
            <a:pPr algn="just"/>
            <a:endParaRPr lang="it-IT" dirty="0" smtClean="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44</a:t>
            </a:fld>
            <a:endParaRPr lang="it-IT" dirty="0"/>
          </a:p>
        </p:txBody>
      </p:sp>
    </p:spTree>
    <p:extLst>
      <p:ext uri="{BB962C8B-B14F-4D97-AF65-F5344CB8AC3E}">
        <p14:creationId xmlns:p14="http://schemas.microsoft.com/office/powerpoint/2010/main" val="187023928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7533" y="0"/>
            <a:ext cx="8229600" cy="1916452"/>
          </a:xfrm>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sz="3200" dirty="0" smtClean="0"/>
              <a:t>IMMUNITA’ DALLA GIURISDIZIONE DELLE ORGANIZZAZIONI INTERNAZIONALI</a:t>
            </a:r>
            <a:endParaRPr lang="it-IT" sz="3200" dirty="0"/>
          </a:p>
        </p:txBody>
      </p:sp>
      <p:sp>
        <p:nvSpPr>
          <p:cNvPr id="5" name="Segnaposto contenuto 4"/>
          <p:cNvSpPr>
            <a:spLocks noGrp="1"/>
          </p:cNvSpPr>
          <p:nvPr>
            <p:ph idx="1"/>
          </p:nvPr>
        </p:nvSpPr>
        <p:spPr>
          <a:xfrm>
            <a:off x="167533" y="1916452"/>
            <a:ext cx="8519267" cy="4439898"/>
          </a:xfrm>
        </p:spPr>
        <p:txBody>
          <a:bodyPr>
            <a:normAutofit fontScale="25000" lnSpcReduction="20000"/>
          </a:bodyPr>
          <a:lstStyle/>
          <a:p>
            <a:pPr algn="just"/>
            <a:r>
              <a:rPr lang="it-IT" sz="11200" b="1" dirty="0" smtClean="0"/>
              <a:t>=</a:t>
            </a:r>
            <a:r>
              <a:rPr lang="it-IT" sz="11200" b="1" dirty="0"/>
              <a:t>&gt; </a:t>
            </a:r>
            <a:r>
              <a:rPr lang="it-IT" sz="11200" dirty="0"/>
              <a:t>le </a:t>
            </a:r>
            <a:r>
              <a:rPr lang="it-IT" sz="11200" dirty="0" err="1"/>
              <a:t>immunita</a:t>
            </a:r>
            <a:r>
              <a:rPr lang="it-IT" sz="11200" dirty="0"/>
              <a:t>̀ ed i privilegi sarebbero stati inizialmente concessi alle </a:t>
            </a:r>
            <a:r>
              <a:rPr lang="it-IT" sz="11200" dirty="0" smtClean="0"/>
              <a:t>organizzazioni </a:t>
            </a:r>
            <a:r>
              <a:rPr lang="it-IT" sz="11200" dirty="0"/>
              <a:t>internazionali sulla base di una interpretazione analogica della norma di diritto internazionale generale sulla </a:t>
            </a:r>
            <a:r>
              <a:rPr lang="it-IT" sz="11200" dirty="0" err="1"/>
              <a:t>immunita</a:t>
            </a:r>
            <a:r>
              <a:rPr lang="it-IT" sz="11200" dirty="0"/>
              <a:t>̀ degli Stati e solo in seguito si sarebbe formata una norma consuetudinaria autonoma. </a:t>
            </a:r>
            <a:endParaRPr lang="it-IT" sz="11200" dirty="0" smtClean="0"/>
          </a:p>
          <a:p>
            <a:pPr algn="just"/>
            <a:endParaRPr lang="it-IT" sz="11200" dirty="0"/>
          </a:p>
          <a:p>
            <a:pPr algn="just"/>
            <a:r>
              <a:rPr lang="it-IT" sz="11200" dirty="0" smtClean="0"/>
              <a:t>Tale </a:t>
            </a:r>
            <a:r>
              <a:rPr lang="it-IT" sz="11200" dirty="0"/>
              <a:t>norma autonoma sarebbe stata poi ribadita da convenzioni come quella sui privilegi e </a:t>
            </a:r>
            <a:r>
              <a:rPr lang="it-IT" sz="11200" dirty="0" err="1"/>
              <a:t>immunita</a:t>
            </a:r>
            <a:r>
              <a:rPr lang="it-IT" sz="11200" dirty="0"/>
              <a:t>̀ delle NU del 1946 e quella sui privilegi ed </a:t>
            </a:r>
            <a:r>
              <a:rPr lang="it-IT" sz="11200" dirty="0" err="1"/>
              <a:t>immunita</a:t>
            </a:r>
            <a:r>
              <a:rPr lang="it-IT" sz="11200" dirty="0"/>
              <a:t>̀ degli Istituti specializzati del 1947, che avrebbero in sostanza un valore dichiarativo e non </a:t>
            </a:r>
            <a:r>
              <a:rPr lang="it-IT" sz="11200" dirty="0" smtClean="0"/>
              <a:t>costitutivo.</a:t>
            </a:r>
          </a:p>
          <a:p>
            <a:pPr algn="just"/>
            <a:r>
              <a:rPr lang="it-IT" sz="9600" dirty="0" smtClean="0"/>
              <a:t>  </a:t>
            </a:r>
            <a:endParaRPr lang="it-IT" dirty="0" smtClean="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45</a:t>
            </a:fld>
            <a:endParaRPr lang="it-IT"/>
          </a:p>
        </p:txBody>
      </p:sp>
    </p:spTree>
    <p:extLst>
      <p:ext uri="{BB962C8B-B14F-4D97-AF65-F5344CB8AC3E}">
        <p14:creationId xmlns:p14="http://schemas.microsoft.com/office/powerpoint/2010/main" val="14142906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1" nodeType="clickEffect">
                                  <p:stCondLst>
                                    <p:cond delay="0"/>
                                  </p:stCondLst>
                                  <p:childTnLst>
                                    <p:set>
                                      <p:cBhvr>
                                        <p:cTn id="18"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2" nodeType="clickEffect">
                                  <p:stCondLst>
                                    <p:cond delay="0"/>
                                  </p:stCondLst>
                                  <p:childTnLst>
                                    <p:set>
                                      <p:cBhvr>
                                        <p:cTn id="3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31" fill="hold">
                      <p:stCondLst>
                        <p:cond delay="indefinite"/>
                      </p:stCondLst>
                      <p:childTnLst>
                        <p:par>
                          <p:cTn id="32" fill="hold">
                            <p:stCondLst>
                              <p:cond delay="0"/>
                            </p:stCondLst>
                            <p:childTnLst>
                              <p:par>
                                <p:cTn id="33" presetID="1" presetClass="entr" presetSubtype="0" fill="hold" grpId="2" nodeType="clickEffect">
                                  <p:stCondLst>
                                    <p:cond delay="0"/>
                                  </p:stCondLst>
                                  <p:childTnLst>
                                    <p:set>
                                      <p:cBhvr>
                                        <p:cTn id="3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par>
                    <p:cTn id="35" fill="hold">
                      <p:stCondLst>
                        <p:cond delay="indefinite"/>
                      </p:stCondLst>
                      <p:childTnLst>
                        <p:par>
                          <p:cTn id="36" fill="hold">
                            <p:stCondLst>
                              <p:cond delay="0"/>
                            </p:stCondLst>
                            <p:childTnLst>
                              <p:par>
                                <p:cTn id="37" presetID="1" presetClass="entr" presetSubtype="0" fill="hold" grpId="2" nodeType="clickEffect">
                                  <p:stCondLst>
                                    <p:cond delay="0"/>
                                  </p:stCondLst>
                                  <p:childTnLst>
                                    <p:set>
                                      <p:cBhvr>
                                        <p:cTn id="38"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P spid="5" grpId="2" build="p"/>
    </p:bld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7533" y="0"/>
            <a:ext cx="8229600" cy="1916452"/>
          </a:xfrm>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sz="3200" dirty="0" smtClean="0"/>
              <a:t>IMMUNITA’ DALLA GIURISDIZIONE DELLE ORGANIZZAZIONI INTERNAZIONALI</a:t>
            </a:r>
            <a:endParaRPr lang="it-IT" sz="3200" dirty="0"/>
          </a:p>
        </p:txBody>
      </p:sp>
      <p:sp>
        <p:nvSpPr>
          <p:cNvPr id="5" name="Segnaposto contenuto 4"/>
          <p:cNvSpPr>
            <a:spLocks noGrp="1"/>
          </p:cNvSpPr>
          <p:nvPr>
            <p:ph idx="1"/>
          </p:nvPr>
        </p:nvSpPr>
        <p:spPr>
          <a:xfrm>
            <a:off x="167533" y="1916452"/>
            <a:ext cx="8519267" cy="4941548"/>
          </a:xfrm>
        </p:spPr>
        <p:txBody>
          <a:bodyPr>
            <a:normAutofit fontScale="40000" lnSpcReduction="20000"/>
          </a:bodyPr>
          <a:lstStyle/>
          <a:p>
            <a:pPr algn="just"/>
            <a:r>
              <a:rPr lang="it-IT" sz="9600" b="1" dirty="0" smtClean="0"/>
              <a:t>=</a:t>
            </a:r>
            <a:r>
              <a:rPr lang="it-IT" sz="9600" b="1" dirty="0"/>
              <a:t>&gt; </a:t>
            </a:r>
            <a:r>
              <a:rPr lang="it-IT" sz="9600" dirty="0"/>
              <a:t>i privilegi ed </a:t>
            </a:r>
            <a:r>
              <a:rPr lang="it-IT" sz="9600" dirty="0" err="1"/>
              <a:t>immunita</a:t>
            </a:r>
            <a:r>
              <a:rPr lang="it-IT" sz="9600" dirty="0"/>
              <a:t>̀ delle organizzazioni internazionali non sono ricollegabili alla eventuale </a:t>
            </a:r>
            <a:r>
              <a:rPr lang="it-IT" sz="9600" dirty="0" err="1"/>
              <a:t>soggettivita</a:t>
            </a:r>
            <a:r>
              <a:rPr lang="it-IT" sz="9600" dirty="0"/>
              <a:t>̀ di diritto internazionale delle organizzazioni, ma all’obbligo di cooperazione tra gli Stati membri a favore delle organizzazioni internazionali da essi create, aventi o meno </a:t>
            </a:r>
            <a:r>
              <a:rPr lang="it-IT" sz="9600" dirty="0" err="1"/>
              <a:t>soggettivita</a:t>
            </a:r>
            <a:r>
              <a:rPr lang="it-IT" sz="9600" dirty="0"/>
              <a:t>̀ internazionale. </a:t>
            </a:r>
            <a:endParaRPr lang="it-IT" dirty="0" smtClean="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46</a:t>
            </a:fld>
            <a:endParaRPr lang="it-IT"/>
          </a:p>
        </p:txBody>
      </p:sp>
    </p:spTree>
    <p:extLst>
      <p:ext uri="{BB962C8B-B14F-4D97-AF65-F5344CB8AC3E}">
        <p14:creationId xmlns:p14="http://schemas.microsoft.com/office/powerpoint/2010/main" val="180289201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P spid="5" grpId="2" build="p"/>
    </p:bld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7533" y="0"/>
            <a:ext cx="8229600" cy="1916452"/>
          </a:xfrm>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sz="3200" dirty="0" smtClean="0"/>
              <a:t>IMMUNITA’ DALLA GIURISDIZIONE DELLE ORGANIZZAZIONI INTERNAZIONALI/CONTROVERSIE DI LAVORO</a:t>
            </a:r>
            <a:endParaRPr lang="it-IT" sz="3200" dirty="0"/>
          </a:p>
        </p:txBody>
      </p:sp>
      <p:sp>
        <p:nvSpPr>
          <p:cNvPr id="5" name="Segnaposto contenuto 4"/>
          <p:cNvSpPr>
            <a:spLocks noGrp="1"/>
          </p:cNvSpPr>
          <p:nvPr>
            <p:ph idx="1"/>
          </p:nvPr>
        </p:nvSpPr>
        <p:spPr>
          <a:xfrm>
            <a:off x="167533" y="1916452"/>
            <a:ext cx="8519267" cy="4941548"/>
          </a:xfrm>
        </p:spPr>
        <p:txBody>
          <a:bodyPr>
            <a:normAutofit/>
          </a:bodyPr>
          <a:lstStyle/>
          <a:p>
            <a:r>
              <a:rPr lang="it-IT" b="1" i="1" dirty="0"/>
              <a:t>.</a:t>
            </a:r>
            <a:r>
              <a:rPr lang="it-IT" b="1" i="1" dirty="0" smtClean="0"/>
              <a:t>. </a:t>
            </a:r>
            <a:r>
              <a:rPr lang="it-IT" dirty="0" smtClean="0"/>
              <a:t>Corte </a:t>
            </a:r>
            <a:r>
              <a:rPr lang="it-IT" dirty="0"/>
              <a:t>di Cassazione italiana (S.U. civ.), sentenza n. 20995/2005: </a:t>
            </a:r>
            <a:endParaRPr lang="it-IT" dirty="0" smtClean="0"/>
          </a:p>
          <a:p>
            <a:pPr lvl="1" algn="just"/>
            <a:r>
              <a:rPr lang="it-IT" dirty="0" smtClean="0"/>
              <a:t>non </a:t>
            </a:r>
            <a:r>
              <a:rPr lang="it-IT" dirty="0"/>
              <a:t>è sicura la formazione di una norma internazionale generale che garantisca l’</a:t>
            </a:r>
            <a:r>
              <a:rPr lang="it-IT" dirty="0" err="1"/>
              <a:t>immunita</a:t>
            </a:r>
            <a:r>
              <a:rPr lang="it-IT" dirty="0"/>
              <a:t>̀ alle organizzazioni internazionali in possesso di </a:t>
            </a:r>
            <a:r>
              <a:rPr lang="it-IT" dirty="0" err="1"/>
              <a:t>personalita</a:t>
            </a:r>
            <a:r>
              <a:rPr lang="it-IT" dirty="0"/>
              <a:t>̀ giuridica internazionale; privilegi e </a:t>
            </a:r>
            <a:r>
              <a:rPr lang="it-IT" dirty="0" err="1"/>
              <a:t>immunita</a:t>
            </a:r>
            <a:r>
              <a:rPr lang="it-IT" dirty="0"/>
              <a:t>̀ spettanti a queste possono derivare così solo da specifiche fonti scritte (convenzioni tra Stati membri dell’organizzazione; accordi di sede) e per il tramite dell’art. 11 </a:t>
            </a:r>
            <a:r>
              <a:rPr lang="it-IT" dirty="0" err="1"/>
              <a:t>Cost</a:t>
            </a:r>
            <a:r>
              <a:rPr lang="it-IT" dirty="0"/>
              <a:t>.; </a:t>
            </a:r>
          </a:p>
          <a:p>
            <a:pPr algn="just"/>
            <a:endParaRPr lang="it-IT" dirty="0" smtClean="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47</a:t>
            </a:fld>
            <a:endParaRPr lang="it-IT" dirty="0"/>
          </a:p>
        </p:txBody>
      </p:sp>
    </p:spTree>
    <p:extLst>
      <p:ext uri="{BB962C8B-B14F-4D97-AF65-F5344CB8AC3E}">
        <p14:creationId xmlns:p14="http://schemas.microsoft.com/office/powerpoint/2010/main" val="140744472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7533" y="0"/>
            <a:ext cx="8229600" cy="1916452"/>
          </a:xfrm>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sz="3200" dirty="0" smtClean="0"/>
              <a:t>IMMUNITA’ DALLA GIURISDIZIONE DELLE ORGANIZZAZIONI INTERNAZIONALI/CONTROVERSIE DI LAVORO</a:t>
            </a:r>
            <a:endParaRPr lang="it-IT" sz="3200" dirty="0"/>
          </a:p>
        </p:txBody>
      </p:sp>
      <p:sp>
        <p:nvSpPr>
          <p:cNvPr id="5" name="Segnaposto contenuto 4"/>
          <p:cNvSpPr>
            <a:spLocks noGrp="1"/>
          </p:cNvSpPr>
          <p:nvPr>
            <p:ph idx="1"/>
          </p:nvPr>
        </p:nvSpPr>
        <p:spPr>
          <a:xfrm>
            <a:off x="167533" y="1916452"/>
            <a:ext cx="8519267" cy="4941548"/>
          </a:xfrm>
        </p:spPr>
        <p:txBody>
          <a:bodyPr>
            <a:normAutofit fontScale="92500" lnSpcReduction="10000"/>
          </a:bodyPr>
          <a:lstStyle/>
          <a:p>
            <a:r>
              <a:rPr lang="it-IT" b="1" i="1" dirty="0"/>
              <a:t>.</a:t>
            </a:r>
            <a:r>
              <a:rPr lang="it-IT" b="1" i="1" dirty="0" smtClean="0"/>
              <a:t>. </a:t>
            </a:r>
            <a:r>
              <a:rPr lang="it-IT" dirty="0" smtClean="0"/>
              <a:t>Corte </a:t>
            </a:r>
            <a:r>
              <a:rPr lang="it-IT" dirty="0"/>
              <a:t>di Cassazione italiana (S.U. civ.), sentenza n. 20995/2005: </a:t>
            </a:r>
            <a:endParaRPr lang="it-IT" dirty="0" smtClean="0"/>
          </a:p>
          <a:p>
            <a:pPr lvl="1" algn="just"/>
            <a:r>
              <a:rPr lang="it-IT" dirty="0" smtClean="0"/>
              <a:t>tuttavia </a:t>
            </a:r>
            <a:r>
              <a:rPr lang="it-IT" dirty="0"/>
              <a:t>l’</a:t>
            </a:r>
            <a:r>
              <a:rPr lang="it-IT" dirty="0" err="1"/>
              <a:t>immunita</a:t>
            </a:r>
            <a:r>
              <a:rPr lang="it-IT" dirty="0"/>
              <a:t>̀ dalla giurisdizione di un’organizzazione internazionale (nella fattispecie era l’Istituto Universitario Europeo), in deroga all’art. 24 </a:t>
            </a:r>
            <a:r>
              <a:rPr lang="it-IT" dirty="0" err="1"/>
              <a:t>Cost</a:t>
            </a:r>
            <a:r>
              <a:rPr lang="it-IT" dirty="0"/>
              <a:t>., non </a:t>
            </a:r>
            <a:r>
              <a:rPr lang="it-IT" dirty="0" err="1"/>
              <a:t>puo</a:t>
            </a:r>
            <a:r>
              <a:rPr lang="it-IT" dirty="0"/>
              <a:t>̀ fondarsi su una convenzione, a meno che quella stessa convenzione, che prevede la sottrazione della cognizione di situazioni giuridiche soggettive al giudice italiano, non si preoccupi di assicurare la tutela di quelle stesse situazioni dinanzi ad un giudice imparziale e indipendente, sia pure scelto con criteri e procedure diverse da quelle vigenti nell’ordinamento italiano </a:t>
            </a:r>
          </a:p>
          <a:p>
            <a:pPr algn="just"/>
            <a:endParaRPr lang="it-IT" dirty="0"/>
          </a:p>
          <a:p>
            <a:pPr algn="just"/>
            <a:endParaRPr lang="it-IT" dirty="0" smtClean="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48</a:t>
            </a:fld>
            <a:endParaRPr lang="it-IT" dirty="0"/>
          </a:p>
        </p:txBody>
      </p:sp>
    </p:spTree>
    <p:extLst>
      <p:ext uri="{BB962C8B-B14F-4D97-AF65-F5344CB8AC3E}">
        <p14:creationId xmlns:p14="http://schemas.microsoft.com/office/powerpoint/2010/main" val="34931206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7533" y="0"/>
            <a:ext cx="8229600" cy="1916452"/>
          </a:xfrm>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sz="3200" dirty="0" smtClean="0"/>
              <a:t>IMMUNITA’ DALLA GIURISDIZIONE DELLE ORGANIZZAZIONI INTERNAZIONALI/CONTROVERSIE DI LAVORO</a:t>
            </a:r>
            <a:endParaRPr lang="it-IT" sz="3200" dirty="0"/>
          </a:p>
        </p:txBody>
      </p:sp>
      <p:sp>
        <p:nvSpPr>
          <p:cNvPr id="5" name="Segnaposto contenuto 4"/>
          <p:cNvSpPr>
            <a:spLocks noGrp="1"/>
          </p:cNvSpPr>
          <p:nvPr>
            <p:ph idx="1"/>
          </p:nvPr>
        </p:nvSpPr>
        <p:spPr>
          <a:xfrm>
            <a:off x="167533" y="1916452"/>
            <a:ext cx="8519267" cy="4941548"/>
          </a:xfrm>
        </p:spPr>
        <p:txBody>
          <a:bodyPr>
            <a:normAutofit lnSpcReduction="10000"/>
          </a:bodyPr>
          <a:lstStyle/>
          <a:p>
            <a:r>
              <a:rPr lang="it-IT" b="1" dirty="0" smtClean="0"/>
              <a:t>Secondo la </a:t>
            </a:r>
            <a:r>
              <a:rPr lang="it-IT" dirty="0" smtClean="0"/>
              <a:t>Corte </a:t>
            </a:r>
            <a:r>
              <a:rPr lang="it-IT" dirty="0"/>
              <a:t>europea dei diritti umani: </a:t>
            </a:r>
          </a:p>
          <a:p>
            <a:pPr lvl="1" algn="just"/>
            <a:r>
              <a:rPr lang="it-IT" dirty="0"/>
              <a:t>la Corte ha ammesso, in principio, il trasferimento di competenze statali a favore delle organizzazioni internazionali di cui gli Stati parti della Convenzione sono membri, sempre che i diritti fondamentali dell’individuo ricevano, all’interno di tali organizzazioni, una protezione equivalente a quella prevista negli ordinamenti nazionali (caso </a:t>
            </a:r>
            <a:r>
              <a:rPr lang="it-IT" i="1" dirty="0" err="1"/>
              <a:t>Beer</a:t>
            </a:r>
            <a:r>
              <a:rPr lang="it-IT" i="1" dirty="0"/>
              <a:t> e </a:t>
            </a:r>
            <a:r>
              <a:rPr lang="it-IT" i="1" dirty="0" err="1"/>
              <a:t>Regan</a:t>
            </a:r>
            <a:r>
              <a:rPr lang="it-IT" i="1" dirty="0"/>
              <a:t> c. Germania </a:t>
            </a:r>
            <a:r>
              <a:rPr lang="it-IT" dirty="0"/>
              <a:t>- sentenza 18 febbraio 1999; caso </a:t>
            </a:r>
            <a:r>
              <a:rPr lang="it-IT" i="1" dirty="0" err="1"/>
              <a:t>Waite</a:t>
            </a:r>
            <a:r>
              <a:rPr lang="it-IT" i="1" dirty="0"/>
              <a:t> e Kennedy c. Germania </a:t>
            </a:r>
            <a:r>
              <a:rPr lang="it-IT" dirty="0"/>
              <a:t>- sentenza 18 febbraio 1999; caso </a:t>
            </a:r>
            <a:r>
              <a:rPr lang="it-IT" i="1" dirty="0" err="1"/>
              <a:t>Bosphorus</a:t>
            </a:r>
            <a:r>
              <a:rPr lang="it-IT" i="1" dirty="0"/>
              <a:t> c. Irlanda </a:t>
            </a:r>
            <a:r>
              <a:rPr lang="it-IT" dirty="0"/>
              <a:t>- sentenza 30 giugno 2005) </a:t>
            </a:r>
          </a:p>
          <a:p>
            <a:pPr algn="just"/>
            <a:endParaRPr lang="it-IT" dirty="0"/>
          </a:p>
          <a:p>
            <a:pPr algn="just"/>
            <a:endParaRPr lang="it-IT" dirty="0" smtClean="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49</a:t>
            </a:fld>
            <a:endParaRPr lang="it-IT" dirty="0"/>
          </a:p>
        </p:txBody>
      </p:sp>
    </p:spTree>
    <p:extLst>
      <p:ext uri="{BB962C8B-B14F-4D97-AF65-F5344CB8AC3E}">
        <p14:creationId xmlns:p14="http://schemas.microsoft.com/office/powerpoint/2010/main" val="18742336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p:txBody>
          <a:bodyPr/>
          <a:lstStyle/>
          <a:p>
            <a:r>
              <a:rPr lang="it-IT" dirty="0" smtClean="0"/>
              <a:t>NOZIONI GENERALI</a:t>
            </a:r>
            <a:endParaRPr lang="it-IT" dirty="0"/>
          </a:p>
        </p:txBody>
      </p:sp>
      <p:graphicFrame>
        <p:nvGraphicFramePr>
          <p:cNvPr id="5" name="Segnaposto contenuto 4"/>
          <p:cNvGraphicFramePr>
            <a:graphicFrameLocks noGrp="1"/>
          </p:cNvGraphicFramePr>
          <p:nvPr>
            <p:ph idx="1"/>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Segnaposto numero diapositiva 3"/>
          <p:cNvSpPr>
            <a:spLocks noGrp="1"/>
          </p:cNvSpPr>
          <p:nvPr>
            <p:ph type="sldNum" sz="quarter" idx="12"/>
          </p:nvPr>
        </p:nvSpPr>
        <p:spPr/>
        <p:txBody>
          <a:bodyPr/>
          <a:lstStyle/>
          <a:p>
            <a:fld id="{54ABE1B0-D900-014A-A4D4-83E7E081C2B0}" type="slidenum">
              <a:rPr lang="it-IT" smtClean="0"/>
              <a:pPr/>
              <a:t>5</a:t>
            </a:fld>
            <a:endParaRPr lang="it-IT"/>
          </a:p>
        </p:txBody>
      </p:sp>
    </p:spTree>
    <p:extLst>
      <p:ext uri="{BB962C8B-B14F-4D97-AF65-F5344CB8AC3E}">
        <p14:creationId xmlns:p14="http://schemas.microsoft.com/office/powerpoint/2010/main" val="66473534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1" presetClass="entr" presetSubtype="4"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wheel(4)">
                                      <p:cBhvr>
                                        <p:cTn id="7" dur="2000"/>
                                        <p:tgtEl>
                                          <p:spTgt spid="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Graphic spid="5" grpId="0">
        <p:bldAsOne/>
      </p:bldGraphic>
    </p:bld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7533" y="0"/>
            <a:ext cx="8229600" cy="1916452"/>
          </a:xfrm>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sz="3200" dirty="0" smtClean="0"/>
              <a:t>IMMUNITA’ DALLA GIURISDIZIONE DELLE ORGANIZZAZIONI INTERNAZIONALI/CONTROVERSIE DI LAVORO</a:t>
            </a:r>
            <a:endParaRPr lang="it-IT" sz="3200" dirty="0"/>
          </a:p>
        </p:txBody>
      </p:sp>
      <p:sp>
        <p:nvSpPr>
          <p:cNvPr id="5" name="Segnaposto contenuto 4"/>
          <p:cNvSpPr>
            <a:spLocks noGrp="1"/>
          </p:cNvSpPr>
          <p:nvPr>
            <p:ph idx="1"/>
          </p:nvPr>
        </p:nvSpPr>
        <p:spPr>
          <a:xfrm>
            <a:off x="167533" y="1916452"/>
            <a:ext cx="8519267" cy="4941548"/>
          </a:xfrm>
        </p:spPr>
        <p:txBody>
          <a:bodyPr>
            <a:normAutofit fontScale="92500"/>
          </a:bodyPr>
          <a:lstStyle/>
          <a:p>
            <a:pPr algn="just"/>
            <a:r>
              <a:rPr lang="it-IT" dirty="0" smtClean="0"/>
              <a:t>Va </a:t>
            </a:r>
            <a:r>
              <a:rPr lang="it-IT" dirty="0"/>
              <a:t>notato che varie organizzazioni internazionali hanno creato appositi tribunali interni per </a:t>
            </a:r>
            <a:r>
              <a:rPr lang="it-IT" dirty="0" smtClean="0"/>
              <a:t>dirimere </a:t>
            </a:r>
            <a:r>
              <a:rPr lang="it-IT" dirty="0"/>
              <a:t>le controversie nascenti dai rapporti di lavoro (es. Tribunale Amministrativo dell’ONU; Tribunale Amministrativo dell’OIL; Tribunale della funzione pubblica dell’UE). </a:t>
            </a:r>
          </a:p>
          <a:p>
            <a:pPr algn="just"/>
            <a:r>
              <a:rPr lang="it-IT" dirty="0"/>
              <a:t>In altre organizzazioni internazionali vi sono, invece, degli </a:t>
            </a:r>
            <a:r>
              <a:rPr lang="it-IT" i="1" dirty="0" err="1"/>
              <a:t>Ombusdman</a:t>
            </a:r>
            <a:r>
              <a:rPr lang="it-IT" i="1" dirty="0"/>
              <a:t> </a:t>
            </a:r>
            <a:r>
              <a:rPr lang="it-IT" dirty="0"/>
              <a:t>che svolgono solo funzioni di mediazione e conciliazione nelle controversie di lavoro (es. OMS, UNESCO, FMI, Banca Mondiale). </a:t>
            </a:r>
          </a:p>
          <a:p>
            <a:pPr algn="just"/>
            <a:endParaRPr lang="it-IT" dirty="0"/>
          </a:p>
          <a:p>
            <a:pPr algn="just"/>
            <a:endParaRPr lang="it-IT" dirty="0" smtClean="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50</a:t>
            </a:fld>
            <a:endParaRPr lang="it-IT" dirty="0"/>
          </a:p>
        </p:txBody>
      </p:sp>
    </p:spTree>
    <p:extLst>
      <p:ext uri="{BB962C8B-B14F-4D97-AF65-F5344CB8AC3E}">
        <p14:creationId xmlns:p14="http://schemas.microsoft.com/office/powerpoint/2010/main" val="221514735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7533" y="0"/>
            <a:ext cx="8229600" cy="1916452"/>
          </a:xfrm>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sz="3200" dirty="0" smtClean="0"/>
              <a:t>IMMUNITA’ DALLA GIURISDIZIONE DELLE ORGANIZZAZIONI INTERNAZIONALI</a:t>
            </a:r>
            <a:endParaRPr lang="it-IT" sz="3200" dirty="0"/>
          </a:p>
        </p:txBody>
      </p:sp>
      <p:sp>
        <p:nvSpPr>
          <p:cNvPr id="5" name="Segnaposto contenuto 4"/>
          <p:cNvSpPr>
            <a:spLocks noGrp="1"/>
          </p:cNvSpPr>
          <p:nvPr>
            <p:ph idx="1"/>
          </p:nvPr>
        </p:nvSpPr>
        <p:spPr>
          <a:xfrm>
            <a:off x="167533" y="1916452"/>
            <a:ext cx="8519267" cy="4941548"/>
          </a:xfrm>
        </p:spPr>
        <p:txBody>
          <a:bodyPr>
            <a:normAutofit fontScale="62500" lnSpcReduction="20000"/>
          </a:bodyPr>
          <a:lstStyle/>
          <a:p>
            <a:pPr algn="just"/>
            <a:r>
              <a:rPr lang="it-IT" sz="9600" b="1" dirty="0" smtClean="0"/>
              <a:t>E in caso di violazioni dei diritti fondamentali poste in essere dalle Organizzazioni internazionali?</a:t>
            </a:r>
            <a:endParaRPr lang="it-IT" dirty="0" smtClean="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51</a:t>
            </a:fld>
            <a:endParaRPr lang="it-IT"/>
          </a:p>
        </p:txBody>
      </p:sp>
    </p:spTree>
    <p:extLst>
      <p:ext uri="{BB962C8B-B14F-4D97-AF65-F5344CB8AC3E}">
        <p14:creationId xmlns:p14="http://schemas.microsoft.com/office/powerpoint/2010/main" val="18896529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2" nodeType="clickEffect">
                                  <p:stCondLst>
                                    <p:cond delay="0"/>
                                  </p:stCondLst>
                                  <p:childTnLst>
                                    <p:set>
                                      <p:cBhvr>
                                        <p:cTn id="14"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P spid="5" grpId="1" build="p"/>
      <p:bldP spid="5" grpId="2" build="p"/>
    </p:bld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7533" y="0"/>
            <a:ext cx="8229600" cy="1916452"/>
          </a:xfrm>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sz="3200" dirty="0" smtClean="0"/>
              <a:t>CASO MADRI DI SREBENICA/IMMUNITA’</a:t>
            </a:r>
            <a:endParaRPr lang="it-IT" sz="3200" dirty="0"/>
          </a:p>
        </p:txBody>
      </p:sp>
      <p:sp>
        <p:nvSpPr>
          <p:cNvPr id="5" name="Segnaposto contenuto 4"/>
          <p:cNvSpPr>
            <a:spLocks noGrp="1"/>
          </p:cNvSpPr>
          <p:nvPr>
            <p:ph idx="1"/>
          </p:nvPr>
        </p:nvSpPr>
        <p:spPr>
          <a:xfrm>
            <a:off x="167533" y="1916452"/>
            <a:ext cx="8519267" cy="4941548"/>
          </a:xfrm>
        </p:spPr>
        <p:txBody>
          <a:bodyPr>
            <a:normAutofit/>
          </a:bodyPr>
          <a:lstStyle/>
          <a:p>
            <a:pPr algn="just"/>
            <a:r>
              <a:rPr lang="it-IT" dirty="0" smtClean="0"/>
              <a:t>Corte Suprema Olandese 13.4.2012 assoluta immunità dei caschi blu olandesi che non impedirono genocidio di Srebrenica.</a:t>
            </a:r>
          </a:p>
          <a:p>
            <a:pPr algn="just"/>
            <a:endParaRPr lang="it-IT" dirty="0"/>
          </a:p>
          <a:p>
            <a:pPr algn="just"/>
            <a:r>
              <a:rPr lang="it-IT" dirty="0" smtClean="0"/>
              <a:t>Tale sentenza richiama CIG del 3.2.2012 affermando che anche CIG ribadisce che non vi è nesso tra immunità degli Stati e assenza di rimedi alternativi di tutela giurisdizionale</a:t>
            </a:r>
            <a:endParaRPr lang="it-IT" dirty="0"/>
          </a:p>
          <a:p>
            <a:pPr algn="just"/>
            <a:endParaRPr lang="it-IT" dirty="0" smtClean="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52</a:t>
            </a:fld>
            <a:endParaRPr lang="it-IT" dirty="0"/>
          </a:p>
        </p:txBody>
      </p:sp>
    </p:spTree>
    <p:extLst>
      <p:ext uri="{BB962C8B-B14F-4D97-AF65-F5344CB8AC3E}">
        <p14:creationId xmlns:p14="http://schemas.microsoft.com/office/powerpoint/2010/main" val="206429164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7533" y="0"/>
            <a:ext cx="8229600" cy="1916452"/>
          </a:xfrm>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sz="3200" dirty="0" smtClean="0"/>
              <a:t>CASO MADRI DI SREBENICA/IMMUNITA’</a:t>
            </a:r>
            <a:endParaRPr lang="it-IT" sz="3200" dirty="0"/>
          </a:p>
        </p:txBody>
      </p:sp>
      <p:sp>
        <p:nvSpPr>
          <p:cNvPr id="5" name="Segnaposto contenuto 4"/>
          <p:cNvSpPr>
            <a:spLocks noGrp="1"/>
          </p:cNvSpPr>
          <p:nvPr>
            <p:ph idx="1"/>
          </p:nvPr>
        </p:nvSpPr>
        <p:spPr>
          <a:xfrm>
            <a:off x="167533" y="1916452"/>
            <a:ext cx="8519267" cy="4941548"/>
          </a:xfrm>
        </p:spPr>
        <p:txBody>
          <a:bodyPr>
            <a:normAutofit fontScale="92500" lnSpcReduction="20000"/>
          </a:bodyPr>
          <a:lstStyle/>
          <a:p>
            <a:pPr algn="just"/>
            <a:r>
              <a:rPr lang="it-IT" dirty="0" smtClean="0"/>
              <a:t>Dalla sentenza della Corte Suprema Olandese 13.4.2012 non si deduce tuttavia un’estensione di tali affermazione sull’immunità a tutte le OIG.</a:t>
            </a:r>
            <a:endParaRPr lang="it-IT" dirty="0"/>
          </a:p>
          <a:p>
            <a:pPr algn="just"/>
            <a:r>
              <a:rPr lang="it-IT" dirty="0" smtClean="0"/>
              <a:t>Corte puntualizza specificamente di riferirsi all’immunità dell’ONU ex art. 105 Carta e art. II par. 2 della Convenzione sui privilegi e le immunità delle Nazioni Unite – come di immunità assoluta.</a:t>
            </a:r>
          </a:p>
          <a:p>
            <a:pPr algn="just"/>
            <a:r>
              <a:rPr lang="it-IT" dirty="0" smtClean="0"/>
              <a:t>Sembra quindi che l’esclusione del limite dell’assenza di rimedi alternativi sia stata fondata sulla speciale natura del regime delle immunità delle Nazioni Unite funzionale alla particolare natura di tale OIG.</a:t>
            </a:r>
            <a:endParaRPr lang="it-IT" dirty="0"/>
          </a:p>
          <a:p>
            <a:pPr algn="just"/>
            <a:endParaRPr lang="it-IT" dirty="0" smtClean="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53</a:t>
            </a:fld>
            <a:endParaRPr lang="it-IT" dirty="0"/>
          </a:p>
        </p:txBody>
      </p:sp>
    </p:spTree>
    <p:extLst>
      <p:ext uri="{BB962C8B-B14F-4D97-AF65-F5344CB8AC3E}">
        <p14:creationId xmlns:p14="http://schemas.microsoft.com/office/powerpoint/2010/main" val="129018090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7533" y="0"/>
            <a:ext cx="8229600" cy="1916452"/>
          </a:xfrm>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sz="3200" dirty="0" smtClean="0"/>
              <a:t>CASO MADRI DI SREBENICA/IMMUNITA’</a:t>
            </a:r>
            <a:endParaRPr lang="it-IT" sz="3200" dirty="0"/>
          </a:p>
        </p:txBody>
      </p:sp>
      <p:sp>
        <p:nvSpPr>
          <p:cNvPr id="5" name="Segnaposto contenuto 4"/>
          <p:cNvSpPr>
            <a:spLocks noGrp="1"/>
          </p:cNvSpPr>
          <p:nvPr>
            <p:ph idx="1"/>
          </p:nvPr>
        </p:nvSpPr>
        <p:spPr>
          <a:xfrm>
            <a:off x="167533" y="1916452"/>
            <a:ext cx="8519267" cy="4941548"/>
          </a:xfrm>
        </p:spPr>
        <p:txBody>
          <a:bodyPr>
            <a:normAutofit/>
          </a:bodyPr>
          <a:lstStyle/>
          <a:p>
            <a:pPr algn="just"/>
            <a:r>
              <a:rPr lang="it-IT" dirty="0" smtClean="0"/>
              <a:t>IMMUNITA’ ASSOLUTA DI ONU per particolare funzione della stessa: ONU svolge funzioni imperative e quindi gode di immunità assoluta/inderogabile.</a:t>
            </a:r>
          </a:p>
          <a:p>
            <a:pPr algn="just"/>
            <a:r>
              <a:rPr lang="it-IT" dirty="0" smtClean="0"/>
              <a:t>FONDAMENTO GIURIDICO: art. 103 della Carta ONU.</a:t>
            </a:r>
          </a:p>
          <a:p>
            <a:pPr algn="just"/>
            <a:endParaRPr lang="it-IT" dirty="0"/>
          </a:p>
          <a:p>
            <a:pPr algn="just"/>
            <a:endParaRPr lang="it-IT" dirty="0" smtClean="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54</a:t>
            </a:fld>
            <a:endParaRPr lang="it-IT" dirty="0"/>
          </a:p>
        </p:txBody>
      </p:sp>
    </p:spTree>
    <p:extLst>
      <p:ext uri="{BB962C8B-B14F-4D97-AF65-F5344CB8AC3E}">
        <p14:creationId xmlns:p14="http://schemas.microsoft.com/office/powerpoint/2010/main" val="30910437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xEl>
                                              <p:pRg st="1" end="1"/>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7533" y="0"/>
            <a:ext cx="8229600" cy="1916452"/>
          </a:xfrm>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sz="3200" dirty="0" smtClean="0"/>
              <a:t>CASO MADRI DI SREBENICA/IMMUNITA’</a:t>
            </a:r>
            <a:endParaRPr lang="it-IT" sz="3200" dirty="0"/>
          </a:p>
        </p:txBody>
      </p:sp>
      <p:sp>
        <p:nvSpPr>
          <p:cNvPr id="5" name="Segnaposto contenuto 4"/>
          <p:cNvSpPr>
            <a:spLocks noGrp="1"/>
          </p:cNvSpPr>
          <p:nvPr>
            <p:ph idx="1"/>
          </p:nvPr>
        </p:nvSpPr>
        <p:spPr>
          <a:xfrm>
            <a:off x="167533" y="1916452"/>
            <a:ext cx="8519267" cy="4941548"/>
          </a:xfrm>
        </p:spPr>
        <p:txBody>
          <a:bodyPr>
            <a:normAutofit lnSpcReduction="10000"/>
          </a:bodyPr>
          <a:lstStyle/>
          <a:p>
            <a:pPr algn="just"/>
            <a:r>
              <a:rPr lang="it-IT" dirty="0" smtClean="0"/>
              <a:t>E’ CONDIVISIBILE IMMUNITA’ ASSOLUTA ONU AFFERMATA DA CORTE SUPREMA OLANDESE?</a:t>
            </a:r>
          </a:p>
          <a:p>
            <a:pPr lvl="1" algn="just"/>
            <a:r>
              <a:rPr lang="it-IT" dirty="0" smtClean="0"/>
              <a:t>DIFFICILE immaginare rilevanza interna dell’art. 103 della Carta e quindi estendere tale norma fino a escludere la rilevanza di un possibile limite interno, quale l’assenza di rimedi alternativi;</a:t>
            </a:r>
          </a:p>
          <a:p>
            <a:pPr lvl="1" algn="just"/>
            <a:r>
              <a:rPr lang="it-IT" dirty="0" smtClean="0"/>
              <a:t>Art. VIII par. 29 Convenzione Nazioni Unite sui privilegi e immunità prevede obbligo di dotarsi di un sistema di rimedi alternativi</a:t>
            </a:r>
          </a:p>
          <a:p>
            <a:pPr lvl="1" algn="just"/>
            <a:r>
              <a:rPr lang="it-IT" dirty="0" smtClean="0"/>
              <a:t>IN OGNI CASO NON PARE POSSA ESTENDERSI A TUTTE OIG.</a:t>
            </a:r>
          </a:p>
          <a:p>
            <a:pPr algn="just"/>
            <a:endParaRPr lang="it-IT" dirty="0"/>
          </a:p>
          <a:p>
            <a:pPr algn="just"/>
            <a:endParaRPr lang="it-IT" dirty="0" smtClean="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55</a:t>
            </a:fld>
            <a:endParaRPr lang="it-IT" dirty="0"/>
          </a:p>
        </p:txBody>
      </p:sp>
    </p:spTree>
    <p:extLst>
      <p:ext uri="{BB962C8B-B14F-4D97-AF65-F5344CB8AC3E}">
        <p14:creationId xmlns:p14="http://schemas.microsoft.com/office/powerpoint/2010/main" val="279027982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5">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5">
                                            <p:txEl>
                                              <p:pRg st="2" end="2"/>
                                            </p:txEl>
                                          </p:spTgt>
                                        </p:tgtEl>
                                        <p:attrNameLst>
                                          <p:attrName>style.visibility</p:attrName>
                                        </p:attrNameLst>
                                      </p:cBhvr>
                                      <p:to>
                                        <p:strVal val="visible"/>
                                      </p:to>
                                    </p:set>
                                  </p:childTnLst>
                                </p:cTn>
                              </p:par>
                              <p:par>
                                <p:cTn id="11" presetID="1" presetClass="entr" presetSubtype="0" fill="hold" grpId="0" nodeType="withEffect">
                                  <p:stCondLst>
                                    <p:cond delay="0"/>
                                  </p:stCondLst>
                                  <p:childTnLst>
                                    <p:set>
                                      <p:cBhvr>
                                        <p:cTn id="12" dur="1" fill="hold">
                                          <p:stCondLst>
                                            <p:cond delay="0"/>
                                          </p:stCondLst>
                                        </p:cTn>
                                        <p:tgtEl>
                                          <p:spTgt spid="5">
                                            <p:txEl>
                                              <p:pRg st="3" end="3"/>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167533" y="0"/>
            <a:ext cx="8229600" cy="1916452"/>
          </a:xfrm>
        </p:spPr>
        <p:style>
          <a:lnRef idx="2">
            <a:schemeClr val="accent3">
              <a:shade val="50000"/>
            </a:schemeClr>
          </a:lnRef>
          <a:fillRef idx="1">
            <a:schemeClr val="accent3"/>
          </a:fillRef>
          <a:effectRef idx="0">
            <a:schemeClr val="accent3"/>
          </a:effectRef>
          <a:fontRef idx="minor">
            <a:schemeClr val="lt1"/>
          </a:fontRef>
        </p:style>
        <p:txBody>
          <a:bodyPr>
            <a:normAutofit/>
          </a:bodyPr>
          <a:lstStyle/>
          <a:p>
            <a:pPr algn="just"/>
            <a:r>
              <a:rPr lang="it-IT" sz="3200" dirty="0" smtClean="0"/>
              <a:t>CASO MADRI DI SREBENICA/IMMUNITA’ DINANZI ALLA CEDU</a:t>
            </a:r>
            <a:endParaRPr lang="it-IT" sz="3200" dirty="0"/>
          </a:p>
        </p:txBody>
      </p:sp>
      <p:sp>
        <p:nvSpPr>
          <p:cNvPr id="5" name="Segnaposto contenuto 4"/>
          <p:cNvSpPr>
            <a:spLocks noGrp="1"/>
          </p:cNvSpPr>
          <p:nvPr>
            <p:ph idx="1"/>
          </p:nvPr>
        </p:nvSpPr>
        <p:spPr>
          <a:xfrm>
            <a:off x="167533" y="1916452"/>
            <a:ext cx="8519267" cy="4941548"/>
          </a:xfrm>
        </p:spPr>
        <p:txBody>
          <a:bodyPr>
            <a:normAutofit/>
          </a:bodyPr>
          <a:lstStyle/>
          <a:p>
            <a:pPr algn="just"/>
            <a:r>
              <a:rPr lang="it-IT" dirty="0" err="1" smtClean="0"/>
              <a:t>Sent</a:t>
            </a:r>
            <a:r>
              <a:rPr lang="it-IT" dirty="0" smtClean="0"/>
              <a:t>. </a:t>
            </a:r>
            <a:r>
              <a:rPr lang="it-IT" dirty="0" err="1" smtClean="0"/>
              <a:t>Cedu</a:t>
            </a:r>
            <a:r>
              <a:rPr lang="it-IT" smtClean="0"/>
              <a:t> 11 </a:t>
            </a:r>
            <a:r>
              <a:rPr lang="it-IT" dirty="0" smtClean="0"/>
              <a:t>giugno 2013 – conferma dell’immunità dalla giurisdizione anche nell’orientamento della Corte europea dei diritti dell’uomo…</a:t>
            </a:r>
          </a:p>
          <a:p>
            <a:pPr algn="just"/>
            <a:endParaRPr lang="it-IT" dirty="0"/>
          </a:p>
          <a:p>
            <a:pPr algn="just"/>
            <a:endParaRPr lang="it-IT" dirty="0" smtClean="0"/>
          </a:p>
        </p:txBody>
      </p:sp>
      <p:sp>
        <p:nvSpPr>
          <p:cNvPr id="4" name="Segnaposto numero diapositiva 3"/>
          <p:cNvSpPr>
            <a:spLocks noGrp="1"/>
          </p:cNvSpPr>
          <p:nvPr>
            <p:ph type="sldNum" sz="quarter" idx="12"/>
          </p:nvPr>
        </p:nvSpPr>
        <p:spPr/>
        <p:txBody>
          <a:bodyPr/>
          <a:lstStyle/>
          <a:p>
            <a:fld id="{277FCE32-2D2C-3A41-9BB8-91B3DCC914FD}" type="slidenum">
              <a:rPr lang="it-IT" smtClean="0"/>
              <a:pPr/>
              <a:t>56</a:t>
            </a:fld>
            <a:endParaRPr lang="it-IT" dirty="0"/>
          </a:p>
        </p:txBody>
      </p:sp>
    </p:spTree>
    <p:extLst>
      <p:ext uri="{BB962C8B-B14F-4D97-AF65-F5344CB8AC3E}">
        <p14:creationId xmlns:p14="http://schemas.microsoft.com/office/powerpoint/2010/main" val="325776779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02024"/>
            <a:ext cx="8229600" cy="1904800"/>
          </a:xfrm>
        </p:spPr>
        <p:txBody>
          <a:bodyPr>
            <a:normAutofit/>
          </a:bodyPr>
          <a:lstStyle/>
          <a:p>
            <a:r>
              <a:rPr lang="it-IT" dirty="0" smtClean="0"/>
              <a:t>NOZIONE DI ORGANIZZAZIONI INTERNAZIONALI</a:t>
            </a:r>
            <a:endParaRPr lang="it-IT" dirty="0"/>
          </a:p>
        </p:txBody>
      </p:sp>
      <p:sp>
        <p:nvSpPr>
          <p:cNvPr id="3" name="Segnaposto contenuto 2"/>
          <p:cNvSpPr>
            <a:spLocks noGrp="1"/>
          </p:cNvSpPr>
          <p:nvPr>
            <p:ph idx="1"/>
          </p:nvPr>
        </p:nvSpPr>
        <p:spPr>
          <a:xfrm>
            <a:off x="457200" y="2453151"/>
            <a:ext cx="8229600" cy="4268324"/>
          </a:xfrm>
        </p:spPr>
        <p:txBody>
          <a:bodyPr>
            <a:normAutofit/>
          </a:bodyPr>
          <a:lstStyle/>
          <a:p>
            <a:pPr algn="just"/>
            <a:r>
              <a:rPr lang="it-IT" dirty="0" smtClean="0"/>
              <a:t>ORGANIZZAZIONE INTERNAZIONALE: associazione di Stati creata tramite un accordo tra i suoi membri  e dotata di un apparato permanente di organi allo scopo di perseguire la realizzazione di obiettivi di interesse comune mediante la cooperazione tra di essi</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6</a:t>
            </a:fld>
            <a:endParaRPr lang="it-IT"/>
          </a:p>
        </p:txBody>
      </p:sp>
    </p:spTree>
    <p:extLst>
      <p:ext uri="{BB962C8B-B14F-4D97-AF65-F5344CB8AC3E}">
        <p14:creationId xmlns:p14="http://schemas.microsoft.com/office/powerpoint/2010/main" val="243346050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02024"/>
            <a:ext cx="8229600" cy="1904800"/>
          </a:xfrm>
        </p:spPr>
        <p:txBody>
          <a:bodyPr>
            <a:normAutofit/>
          </a:bodyPr>
          <a:lstStyle/>
          <a:p>
            <a:r>
              <a:rPr lang="it-IT" smtClean="0"/>
              <a:t>NOZIONE DI ORGANIZZAZIONI </a:t>
            </a:r>
            <a:r>
              <a:rPr lang="it-IT" dirty="0" smtClean="0"/>
              <a:t>INTERNAZIONALI</a:t>
            </a:r>
            <a:endParaRPr lang="it-IT" dirty="0"/>
          </a:p>
        </p:txBody>
      </p:sp>
      <p:sp>
        <p:nvSpPr>
          <p:cNvPr id="3" name="Segnaposto contenuto 2"/>
          <p:cNvSpPr>
            <a:spLocks noGrp="1"/>
          </p:cNvSpPr>
          <p:nvPr>
            <p:ph idx="1"/>
          </p:nvPr>
        </p:nvSpPr>
        <p:spPr>
          <a:xfrm>
            <a:off x="457200" y="2453151"/>
            <a:ext cx="8229600" cy="4268324"/>
          </a:xfrm>
        </p:spPr>
        <p:txBody>
          <a:bodyPr>
            <a:normAutofit/>
          </a:bodyPr>
          <a:lstStyle/>
          <a:p>
            <a:pPr algn="just"/>
            <a:r>
              <a:rPr lang="it-IT" dirty="0" smtClean="0"/>
              <a:t>Enti </a:t>
            </a:r>
            <a:r>
              <a:rPr lang="it-IT" dirty="0"/>
              <a:t>dotati di personalità giuridica internazionale composti di stati o di altre organizzazioni e che sono stati creati mediante trattati o mediante atti giuridici </a:t>
            </a:r>
            <a:r>
              <a:rPr lang="it-IT" dirty="0" smtClean="0"/>
              <a:t>internazionali: art. 2 Progetto di Articoli del 2009 sulla responsabilità di OIG.</a:t>
            </a:r>
            <a:endParaRPr lang="it-IT" dirty="0"/>
          </a:p>
          <a:p>
            <a:pPr algn="just"/>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7</a:t>
            </a:fld>
            <a:endParaRPr lang="it-IT"/>
          </a:p>
        </p:txBody>
      </p:sp>
    </p:spTree>
    <p:extLst>
      <p:ext uri="{BB962C8B-B14F-4D97-AF65-F5344CB8AC3E}">
        <p14:creationId xmlns:p14="http://schemas.microsoft.com/office/powerpoint/2010/main" val="251550737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1" nodeType="clickEffect">
                                  <p:stCondLst>
                                    <p:cond delay="0"/>
                                  </p:stCondLst>
                                  <p:childTnLst>
                                    <p:set>
                                      <p:cBhvr>
                                        <p:cTn id="10"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02024"/>
            <a:ext cx="8229600" cy="1904800"/>
          </a:xfrm>
        </p:spPr>
        <p:txBody>
          <a:bodyPr>
            <a:normAutofit/>
          </a:bodyPr>
          <a:lstStyle/>
          <a:p>
            <a:r>
              <a:rPr lang="it-IT" dirty="0" smtClean="0"/>
              <a:t>CARATTERI FONDAMENTALI DELLE ORGANIZZAZIONI INTERNAZIONALI</a:t>
            </a:r>
            <a:endParaRPr lang="it-IT" dirty="0"/>
          </a:p>
        </p:txBody>
      </p:sp>
      <p:sp>
        <p:nvSpPr>
          <p:cNvPr id="3" name="Segnaposto contenuto 2"/>
          <p:cNvSpPr>
            <a:spLocks noGrp="1"/>
          </p:cNvSpPr>
          <p:nvPr>
            <p:ph idx="1"/>
          </p:nvPr>
        </p:nvSpPr>
        <p:spPr>
          <a:xfrm>
            <a:off x="457200" y="2453151"/>
            <a:ext cx="8229600" cy="4268324"/>
          </a:xfrm>
        </p:spPr>
        <p:txBody>
          <a:bodyPr>
            <a:normAutofit/>
          </a:bodyPr>
          <a:lstStyle/>
          <a:p>
            <a:pPr algn="just"/>
            <a:r>
              <a:rPr lang="it-IT" dirty="0" smtClean="0"/>
              <a:t>NON SONO ENTI TERRITORIALI</a:t>
            </a:r>
          </a:p>
          <a:p>
            <a:pPr algn="just"/>
            <a:r>
              <a:rPr lang="it-IT" dirty="0" smtClean="0"/>
              <a:t>ENTI FUNZIONALI</a:t>
            </a:r>
          </a:p>
          <a:p>
            <a:pPr algn="just"/>
            <a:r>
              <a:rPr lang="it-IT" dirty="0" smtClean="0"/>
              <a:t>SOGGETTI DERIVATI- CREATI DA ALTRI SOGGETTI TRAMITE TRATTATO ISTITUTIVO:</a:t>
            </a:r>
          </a:p>
          <a:p>
            <a:pPr lvl="1" algn="just"/>
            <a:r>
              <a:rPr lang="it-IT" dirty="0" smtClean="0"/>
              <a:t>Solo Stati: ad es. ONU</a:t>
            </a:r>
          </a:p>
          <a:p>
            <a:pPr lvl="1" algn="just"/>
            <a:r>
              <a:rPr lang="it-IT" dirty="0" smtClean="0"/>
              <a:t>Stati e Organizzazioni internazionali: es. FAO</a:t>
            </a: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8</a:t>
            </a:fld>
            <a:endParaRPr lang="it-IT"/>
          </a:p>
        </p:txBody>
      </p:sp>
    </p:spTree>
    <p:extLst>
      <p:ext uri="{BB962C8B-B14F-4D97-AF65-F5344CB8AC3E}">
        <p14:creationId xmlns:p14="http://schemas.microsoft.com/office/powerpoint/2010/main" val="139877668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1" presetClass="entr" presetSubtype="0" fill="hold" grpId="1" nodeType="clickEffect">
                                  <p:stCondLst>
                                    <p:cond delay="0"/>
                                  </p:stCondLst>
                                  <p:childTnLst>
                                    <p:set>
                                      <p:cBhvr>
                                        <p:cTn id="26" dur="1" fill="hold">
                                          <p:stCondLst>
                                            <p:cond delay="0"/>
                                          </p:stCondLst>
                                        </p:cTn>
                                        <p:tgtEl>
                                          <p:spTgt spid="3">
                                            <p:txEl>
                                              <p:pRg st="1" end="1"/>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1" nodeType="clickEffect">
                                  <p:stCondLst>
                                    <p:cond delay="0"/>
                                  </p:stCondLst>
                                  <p:childTnLst>
                                    <p:set>
                                      <p:cBhvr>
                                        <p:cTn id="30" dur="1" fill="hold">
                                          <p:stCondLst>
                                            <p:cond delay="0"/>
                                          </p:stCondLst>
                                        </p:cTn>
                                        <p:tgtEl>
                                          <p:spTgt spid="3">
                                            <p:txEl>
                                              <p:pRg st="2" end="2"/>
                                            </p:txEl>
                                          </p:spTgt>
                                        </p:tgtEl>
                                        <p:attrNameLst>
                                          <p:attrName>style.visibility</p:attrName>
                                        </p:attrNameLst>
                                      </p:cBhvr>
                                      <p:to>
                                        <p:strVal val="visible"/>
                                      </p:to>
                                    </p:set>
                                  </p:childTnLst>
                                </p:cTn>
                              </p:par>
                              <p:par>
                                <p:cTn id="31" presetID="1" presetClass="entr" presetSubtype="0" fill="hold" grpId="1" nodeType="withEffect">
                                  <p:stCondLst>
                                    <p:cond delay="0"/>
                                  </p:stCondLst>
                                  <p:childTnLst>
                                    <p:set>
                                      <p:cBhvr>
                                        <p:cTn id="32" dur="1" fill="hold">
                                          <p:stCondLst>
                                            <p:cond delay="0"/>
                                          </p:stCondLst>
                                        </p:cTn>
                                        <p:tgtEl>
                                          <p:spTgt spid="3">
                                            <p:txEl>
                                              <p:pRg st="3" end="3"/>
                                            </p:txEl>
                                          </p:spTgt>
                                        </p:tgtEl>
                                        <p:attrNameLst>
                                          <p:attrName>style.visibility</p:attrName>
                                        </p:attrNameLst>
                                      </p:cBhvr>
                                      <p:to>
                                        <p:strVal val="visible"/>
                                      </p:to>
                                    </p:set>
                                  </p:childTnLst>
                                </p:cTn>
                              </p:par>
                              <p:par>
                                <p:cTn id="33" presetID="1" presetClass="entr" presetSubtype="0" fill="hold" grpId="1" nodeType="withEffect">
                                  <p:stCondLst>
                                    <p:cond delay="0"/>
                                  </p:stCondLst>
                                  <p:childTnLst>
                                    <p:set>
                                      <p:cBhvr>
                                        <p:cTn id="34" dur="1" fill="hold">
                                          <p:stCondLst>
                                            <p:cond delay="0"/>
                                          </p:stCondLst>
                                        </p:cTn>
                                        <p:tgtEl>
                                          <p:spTgt spid="3">
                                            <p:txEl>
                                              <p:pRg st="4" end="4"/>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olo 1"/>
          <p:cNvSpPr>
            <a:spLocks noGrp="1"/>
          </p:cNvSpPr>
          <p:nvPr>
            <p:ph type="title"/>
          </p:nvPr>
        </p:nvSpPr>
        <p:spPr>
          <a:xfrm>
            <a:off x="457200" y="202024"/>
            <a:ext cx="8229600" cy="1904800"/>
          </a:xfrm>
        </p:spPr>
        <p:txBody>
          <a:bodyPr>
            <a:normAutofit/>
          </a:bodyPr>
          <a:lstStyle/>
          <a:p>
            <a:r>
              <a:rPr lang="it-IT" dirty="0" smtClean="0"/>
              <a:t>NASCITA DELLE ORGANIZZAZIONI INTERNAZIONALI</a:t>
            </a:r>
            <a:endParaRPr lang="it-IT" dirty="0"/>
          </a:p>
        </p:txBody>
      </p:sp>
      <p:sp>
        <p:nvSpPr>
          <p:cNvPr id="3" name="Segnaposto contenuto 2"/>
          <p:cNvSpPr>
            <a:spLocks noGrp="1"/>
          </p:cNvSpPr>
          <p:nvPr>
            <p:ph idx="1"/>
          </p:nvPr>
        </p:nvSpPr>
        <p:spPr>
          <a:xfrm>
            <a:off x="457200" y="2453151"/>
            <a:ext cx="8229600" cy="4268324"/>
          </a:xfrm>
        </p:spPr>
        <p:txBody>
          <a:bodyPr>
            <a:normAutofit fontScale="85000" lnSpcReduction="10000"/>
          </a:bodyPr>
          <a:lstStyle/>
          <a:p>
            <a:pPr algn="just"/>
            <a:r>
              <a:rPr lang="it-IT" dirty="0" smtClean="0"/>
              <a:t>STIPULAZIONE DI UN TRATTATO </a:t>
            </a:r>
            <a:r>
              <a:rPr lang="it-IT" dirty="0" err="1" smtClean="0"/>
              <a:t>INTERNAZIONALE:Es</a:t>
            </a:r>
            <a:r>
              <a:rPr lang="it-IT" dirty="0" smtClean="0"/>
              <a:t>. :</a:t>
            </a:r>
          </a:p>
          <a:p>
            <a:pPr lvl="1" algn="just"/>
            <a:r>
              <a:rPr lang="it-IT" dirty="0" smtClean="0"/>
              <a:t>ONU</a:t>
            </a:r>
          </a:p>
          <a:p>
            <a:pPr lvl="1" algn="just"/>
            <a:r>
              <a:rPr lang="it-IT" dirty="0" smtClean="0"/>
              <a:t>GATT – unione semplice di Stati: accordo generale sulle tariffe doganali e il commercio, dal 1947, dal 1951 si istituzionalizza e poi nel 1994 diventa l’Organizzazione mondiale per il commercio (OMC – WTO)</a:t>
            </a:r>
          </a:p>
          <a:p>
            <a:pPr algn="just"/>
            <a:r>
              <a:rPr lang="it-IT" dirty="0" smtClean="0"/>
              <a:t>ADOZIONE DI ALTRO ATTO INTERNAZIONALE:</a:t>
            </a:r>
          </a:p>
          <a:p>
            <a:pPr lvl="2" algn="just"/>
            <a:r>
              <a:rPr lang="it-IT" dirty="0" smtClean="0"/>
              <a:t>Es. CSCE – conferenza per la sicurezza e cooperazione in Europa diventa OSCE nel 1994 (non ha trattato istitutivo, ma una sorta </a:t>
            </a:r>
            <a:r>
              <a:rPr lang="it-IT" dirty="0" smtClean="0"/>
              <a:t>di raccomandazione)</a:t>
            </a:r>
          </a:p>
          <a:p>
            <a:pPr lvl="2" algn="just"/>
            <a:r>
              <a:rPr lang="it-IT" dirty="0" smtClean="0"/>
              <a:t>Evoluzione politica: ad es. Meccanismo di Stabilità europea (ESM)</a:t>
            </a:r>
            <a:r>
              <a:rPr lang="it-IT" dirty="0" smtClean="0"/>
              <a:t/>
            </a:r>
            <a:br>
              <a:rPr lang="it-IT" dirty="0" smtClean="0"/>
            </a:br>
            <a:endParaRPr lang="it-IT" dirty="0"/>
          </a:p>
        </p:txBody>
      </p:sp>
      <p:sp>
        <p:nvSpPr>
          <p:cNvPr id="4" name="Segnaposto numero diapositiva 3"/>
          <p:cNvSpPr>
            <a:spLocks noGrp="1"/>
          </p:cNvSpPr>
          <p:nvPr>
            <p:ph type="sldNum" sz="quarter" idx="12"/>
          </p:nvPr>
        </p:nvSpPr>
        <p:spPr/>
        <p:txBody>
          <a:bodyPr/>
          <a:lstStyle/>
          <a:p>
            <a:fld id="{54ABE1B0-D900-014A-A4D4-83E7E081C2B0}" type="slidenum">
              <a:rPr lang="it-IT" smtClean="0"/>
              <a:pPr/>
              <a:t>9</a:t>
            </a:fld>
            <a:endParaRPr lang="it-IT"/>
          </a:p>
        </p:txBody>
      </p:sp>
    </p:spTree>
    <p:extLst>
      <p:ext uri="{BB962C8B-B14F-4D97-AF65-F5344CB8AC3E}">
        <p14:creationId xmlns:p14="http://schemas.microsoft.com/office/powerpoint/2010/main" val="323420277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childTnLst>
                                </p:cTn>
                              </p:par>
                              <p:par>
                                <p:cTn id="7" presetID="1" presetClass="entr" presetSubtype="0" fill="hold" grpId="0" nodeType="withEffect">
                                  <p:stCondLst>
                                    <p:cond delay="0"/>
                                  </p:stCondLst>
                                  <p:childTnLst>
                                    <p:set>
                                      <p:cBhvr>
                                        <p:cTn id="8" dur="1" fill="hold">
                                          <p:stCondLst>
                                            <p:cond delay="0"/>
                                          </p:stCondLst>
                                        </p:cTn>
                                        <p:tgtEl>
                                          <p:spTgt spid="3">
                                            <p:txEl>
                                              <p:pRg st="1" end="1"/>
                                            </p:txEl>
                                          </p:spTgt>
                                        </p:tgtEl>
                                        <p:attrNameLst>
                                          <p:attrName>style.visibility</p:attrName>
                                        </p:attrNameLst>
                                      </p:cBhvr>
                                      <p:to>
                                        <p:strVal val="visible"/>
                                      </p:to>
                                    </p:set>
                                  </p:childTnLst>
                                </p:cTn>
                              </p:par>
                              <p:par>
                                <p:cTn id="9" presetID="1" presetClass="entr" presetSubtype="0" fill="hold" grpId="0" nodeType="withEffect">
                                  <p:stCondLst>
                                    <p:cond delay="0"/>
                                  </p:stCondLst>
                                  <p:childTnLst>
                                    <p:set>
                                      <p:cBhvr>
                                        <p:cTn id="10"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3">
                                            <p:txEl>
                                              <p:pRg st="3" end="3"/>
                                            </p:txEl>
                                          </p:spTgt>
                                        </p:tgtEl>
                                        <p:attrNameLst>
                                          <p:attrName>style.visibility</p:attrName>
                                        </p:attrNameLst>
                                      </p:cBhvr>
                                      <p:to>
                                        <p:strVal val="visible"/>
                                      </p:to>
                                    </p:set>
                                  </p:childTnLst>
                                </p:cTn>
                              </p:par>
                              <p:par>
                                <p:cTn id="15" presetID="1" presetClass="entr" presetSubtype="0" fill="hold" grpId="0" nodeType="withEffect">
                                  <p:stCondLst>
                                    <p:cond delay="0"/>
                                  </p:stCondLst>
                                  <p:childTnLst>
                                    <p:set>
                                      <p:cBhvr>
                                        <p:cTn id="16" dur="1" fill="hold">
                                          <p:stCondLst>
                                            <p:cond delay="0"/>
                                          </p:stCondLst>
                                        </p:cTn>
                                        <p:tgtEl>
                                          <p:spTgt spid="3">
                                            <p:txEl>
                                              <p:pRg st="4" end="4"/>
                                            </p:txEl>
                                          </p:spTgt>
                                        </p:tgtEl>
                                        <p:attrNameLst>
                                          <p:attrName>style.visibility</p:attrName>
                                        </p:attrNameLst>
                                      </p:cBhvr>
                                      <p:to>
                                        <p:strVal val="visible"/>
                                      </p:to>
                                    </p:set>
                                  </p:childTnLst>
                                </p:cTn>
                              </p:par>
                              <p:par>
                                <p:cTn id="17" presetID="1" presetClass="entr" presetSubtype="0" fill="hold" grpId="0" nodeType="withEffect">
                                  <p:stCondLst>
                                    <p:cond delay="0"/>
                                  </p:stCondLst>
                                  <p:childTnLst>
                                    <p:set>
                                      <p:cBhvr>
                                        <p:cTn id="18"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par>
                    <p:cTn id="19" fill="hold">
                      <p:stCondLst>
                        <p:cond delay="indefinite"/>
                      </p:stCondLst>
                      <p:childTnLst>
                        <p:par>
                          <p:cTn id="20" fill="hold">
                            <p:stCondLst>
                              <p:cond delay="0"/>
                            </p:stCondLst>
                            <p:childTnLst>
                              <p:par>
                                <p:cTn id="21" presetID="1" presetClass="entr" presetSubtype="0" fill="hold" grpId="1" nodeType="clickEffect">
                                  <p:stCondLst>
                                    <p:cond delay="0"/>
                                  </p:stCondLst>
                                  <p:childTnLst>
                                    <p:set>
                                      <p:cBhvr>
                                        <p:cTn id="22" dur="1" fill="hold">
                                          <p:stCondLst>
                                            <p:cond delay="0"/>
                                          </p:stCondLst>
                                        </p:cTn>
                                        <p:tgtEl>
                                          <p:spTgt spid="3">
                                            <p:txEl>
                                              <p:pRg st="0" end="0"/>
                                            </p:txEl>
                                          </p:spTgt>
                                        </p:tgtEl>
                                        <p:attrNameLst>
                                          <p:attrName>style.visibility</p:attrName>
                                        </p:attrNameLst>
                                      </p:cBhvr>
                                      <p:to>
                                        <p:strVal val="visible"/>
                                      </p:to>
                                    </p:set>
                                  </p:childTnLst>
                                </p:cTn>
                              </p:par>
                              <p:par>
                                <p:cTn id="23" presetID="1" presetClass="entr" presetSubtype="0" fill="hold" grpId="1" nodeType="withEffect">
                                  <p:stCondLst>
                                    <p:cond delay="0"/>
                                  </p:stCondLst>
                                  <p:childTnLst>
                                    <p:set>
                                      <p:cBhvr>
                                        <p:cTn id="24" dur="1" fill="hold">
                                          <p:stCondLst>
                                            <p:cond delay="0"/>
                                          </p:stCondLst>
                                        </p:cTn>
                                        <p:tgtEl>
                                          <p:spTgt spid="3">
                                            <p:txEl>
                                              <p:pRg st="1" end="1"/>
                                            </p:txEl>
                                          </p:spTgt>
                                        </p:tgtEl>
                                        <p:attrNameLst>
                                          <p:attrName>style.visibility</p:attrName>
                                        </p:attrNameLst>
                                      </p:cBhvr>
                                      <p:to>
                                        <p:strVal val="visible"/>
                                      </p:to>
                                    </p:set>
                                  </p:childTnLst>
                                </p:cTn>
                              </p:par>
                              <p:par>
                                <p:cTn id="25" presetID="1" presetClass="entr" presetSubtype="0" fill="hold" grpId="1" nodeType="withEffect">
                                  <p:stCondLst>
                                    <p:cond delay="0"/>
                                  </p:stCondLst>
                                  <p:childTnLst>
                                    <p:set>
                                      <p:cBhvr>
                                        <p:cTn id="26" dur="1" fill="hold">
                                          <p:stCondLst>
                                            <p:cond delay="0"/>
                                          </p:stCondLst>
                                        </p:cTn>
                                        <p:tgtEl>
                                          <p:spTgt spid="3">
                                            <p:txEl>
                                              <p:pRg st="2" end="2"/>
                                            </p:txEl>
                                          </p:spTgt>
                                        </p:tgtEl>
                                        <p:attrNameLst>
                                          <p:attrName>style.visibility</p:attrName>
                                        </p:attrNameLst>
                                      </p:cBhvr>
                                      <p:to>
                                        <p:strVal val="visible"/>
                                      </p:to>
                                    </p:set>
                                  </p:childTnLst>
                                </p:cTn>
                              </p:par>
                            </p:childTnLst>
                          </p:cTn>
                        </p:par>
                      </p:childTnLst>
                    </p:cTn>
                  </p:par>
                  <p:par>
                    <p:cTn id="27" fill="hold">
                      <p:stCondLst>
                        <p:cond delay="indefinite"/>
                      </p:stCondLst>
                      <p:childTnLst>
                        <p:par>
                          <p:cTn id="28" fill="hold">
                            <p:stCondLst>
                              <p:cond delay="0"/>
                            </p:stCondLst>
                            <p:childTnLst>
                              <p:par>
                                <p:cTn id="29" presetID="1" presetClass="entr" presetSubtype="0" fill="hold" grpId="1" nodeType="clickEffect">
                                  <p:stCondLst>
                                    <p:cond delay="0"/>
                                  </p:stCondLst>
                                  <p:childTnLst>
                                    <p:set>
                                      <p:cBhvr>
                                        <p:cTn id="30" dur="1" fill="hold">
                                          <p:stCondLst>
                                            <p:cond delay="0"/>
                                          </p:stCondLst>
                                        </p:cTn>
                                        <p:tgtEl>
                                          <p:spTgt spid="3">
                                            <p:txEl>
                                              <p:pRg st="3" end="3"/>
                                            </p:txEl>
                                          </p:spTgt>
                                        </p:tgtEl>
                                        <p:attrNameLst>
                                          <p:attrName>style.visibility</p:attrName>
                                        </p:attrNameLst>
                                      </p:cBhvr>
                                      <p:to>
                                        <p:strVal val="visible"/>
                                      </p:to>
                                    </p:set>
                                  </p:childTnLst>
                                </p:cTn>
                              </p:par>
                              <p:par>
                                <p:cTn id="31" presetID="1" presetClass="entr" presetSubtype="0" fill="hold" grpId="1" nodeType="withEffect">
                                  <p:stCondLst>
                                    <p:cond delay="0"/>
                                  </p:stCondLst>
                                  <p:childTnLst>
                                    <p:set>
                                      <p:cBhvr>
                                        <p:cTn id="32" dur="1" fill="hold">
                                          <p:stCondLst>
                                            <p:cond delay="0"/>
                                          </p:stCondLst>
                                        </p:cTn>
                                        <p:tgtEl>
                                          <p:spTgt spid="3">
                                            <p:txEl>
                                              <p:pRg st="4" end="4"/>
                                            </p:txEl>
                                          </p:spTgt>
                                        </p:tgtEl>
                                        <p:attrNameLst>
                                          <p:attrName>style.visibility</p:attrName>
                                        </p:attrNameLst>
                                      </p:cBhvr>
                                      <p:to>
                                        <p:strVal val="visible"/>
                                      </p:to>
                                    </p:set>
                                  </p:childTnLst>
                                </p:cTn>
                              </p:par>
                              <p:par>
                                <p:cTn id="33" presetID="1" presetClass="entr" presetSubtype="0" fill="hold" grpId="1" nodeType="withEffect">
                                  <p:stCondLst>
                                    <p:cond delay="0"/>
                                  </p:stCondLst>
                                  <p:childTnLst>
                                    <p:set>
                                      <p:cBhvr>
                                        <p:cTn id="34" dur="1" fill="hold">
                                          <p:stCondLst>
                                            <p:cond delay="0"/>
                                          </p:stCondLst>
                                        </p:cTn>
                                        <p:tgtEl>
                                          <p:spTgt spid="3">
                                            <p:txEl>
                                              <p:pRg st="5" end="5"/>
                                            </p:txEl>
                                          </p:spTgt>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P spid="3" grpId="1" build="p"/>
    </p:bldLst>
  </p:timing>
</p:sld>
</file>

<file path=ppt/theme/theme1.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2.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ppt/theme/theme3.xml><?xml version="1.0" encoding="utf-8"?>
<a:theme xmlns:a="http://schemas.openxmlformats.org/drawingml/2006/main" name="Tema di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1223</TotalTime>
  <Words>2920</Words>
  <Application>Microsoft Macintosh PowerPoint</Application>
  <PresentationFormat>Presentazione su schermo (4:3)</PresentationFormat>
  <Paragraphs>297</Paragraphs>
  <Slides>56</Slides>
  <Notes>0</Notes>
  <HiddenSlides>0</HiddenSlides>
  <MMClips>0</MMClips>
  <ScaleCrop>false</ScaleCrop>
  <HeadingPairs>
    <vt:vector size="6" baseType="variant">
      <vt:variant>
        <vt:lpstr>Caratteri utilizzati</vt:lpstr>
      </vt:variant>
      <vt:variant>
        <vt:i4>3</vt:i4>
      </vt:variant>
      <vt:variant>
        <vt:lpstr>Tema</vt:lpstr>
      </vt:variant>
      <vt:variant>
        <vt:i4>1</vt:i4>
      </vt:variant>
      <vt:variant>
        <vt:lpstr>Titoli diapositive</vt:lpstr>
      </vt:variant>
      <vt:variant>
        <vt:i4>56</vt:i4>
      </vt:variant>
    </vt:vector>
  </HeadingPairs>
  <TitlesOfParts>
    <vt:vector size="60" baseType="lpstr">
      <vt:lpstr>Calibri</vt:lpstr>
      <vt:lpstr>Wingdings</vt:lpstr>
      <vt:lpstr>Arial</vt:lpstr>
      <vt:lpstr>Tema di Office</vt:lpstr>
      <vt:lpstr>ORGANIZZAZIONI INTERNAZIONALI</vt:lpstr>
      <vt:lpstr>DIRITTO INTERNAZIONALE PUBBLICO/DIRITTO DELLE ORG.INT.</vt:lpstr>
      <vt:lpstr>NOZIONI GENERALI</vt:lpstr>
      <vt:lpstr>NOZIONI GENERALI</vt:lpstr>
      <vt:lpstr>NOZIONI GENERALI</vt:lpstr>
      <vt:lpstr>NOZIONE DI ORGANIZZAZIONI INTERNAZIONALI</vt:lpstr>
      <vt:lpstr>NOZIONE DI ORGANIZZAZIONI INTERNAZIONALI</vt:lpstr>
      <vt:lpstr>CARATTERI FONDAMENTALI DELLE ORGANIZZAZIONI INTERNAZIONALI</vt:lpstr>
      <vt:lpstr>NASCITA DELLE ORGANIZZAZIONI INTERNAZIONALI</vt:lpstr>
      <vt:lpstr>MECCANISMO EUROPEO DI STABILITA’</vt:lpstr>
      <vt:lpstr>MECCANISMO EUROPEO DI STABILITA’</vt:lpstr>
      <vt:lpstr>VARIE CATEGORIE DI ORGANIZZAZIONI INTERNAZIONALI</vt:lpstr>
      <vt:lpstr>VARIE CATEGORIE DI ORGANIZZAZIONI INTERNAZIONALI</vt:lpstr>
      <vt:lpstr>ENTI DIVERSI: ONG</vt:lpstr>
      <vt:lpstr>RUOLO DELLE ONG NEL DIRITTO INTERNAZIONALE</vt:lpstr>
      <vt:lpstr>VARIE CATEGORIE</vt:lpstr>
      <vt:lpstr>DISCIPLINA DELLE ORGANIZZAZIONI INTERNAZIONALI</vt:lpstr>
      <vt:lpstr>DISCIPLINA DELLE ORGANIZZAZIONI INTERNAZIONALI</vt:lpstr>
      <vt:lpstr>DISCIPLINA DELLE ORGANIZZAZIONI INTERNAZIONALI</vt:lpstr>
      <vt:lpstr>DISCIPLINA DELLE ORGANIZZAZIONI INTERNAZIONALI</vt:lpstr>
      <vt:lpstr>DISCIPLINA DELLE ORGANIZZAZIONI INTERNAZIONALI</vt:lpstr>
      <vt:lpstr>SOGGETTIVITA’ DELLE ORGANIZZAZIONI INTERNAZIONALI</vt:lpstr>
      <vt:lpstr>EVOLUZIONE RELATIVA ALLA SOGGETTIVITA’ DELLE ORGANIZZAZIONI INTERNAZIONALI</vt:lpstr>
      <vt:lpstr>PARERE CIG 1949</vt:lpstr>
      <vt:lpstr>PARERE CIG 1949</vt:lpstr>
      <vt:lpstr>PARERE CIG 1949</vt:lpstr>
      <vt:lpstr>PARERE CIG 1949</vt:lpstr>
      <vt:lpstr>PARERE CIG 1949</vt:lpstr>
      <vt:lpstr>PARERE CIG 1980</vt:lpstr>
      <vt:lpstr>PARERE CIG 1980</vt:lpstr>
      <vt:lpstr>CRITERI PER ATTRIBUIRE PERSONALITA’ INTERNAZIONALE A OIG</vt:lpstr>
      <vt:lpstr>EFFETTIVITA’ E INDIPENDENZA DI OIG</vt:lpstr>
      <vt:lpstr>PREROGATIVE DI ORGANIZZAZIONI INTERNAZIONALI</vt:lpstr>
      <vt:lpstr>LE IMMUNITA’ GIURISDIZIONALI DELLE ORGANIZZAZIONI INTERNAZIONALI</vt:lpstr>
      <vt:lpstr>LE IMMUNITA’ GIURISDIZIONALI DELLE ORGANIZZAZIONI INTERNAZIONALI</vt:lpstr>
      <vt:lpstr>CODIFICAZIONE DEL DIRITTO CONSUETUDINARIO PER IMMUNITA’ DI STATI</vt:lpstr>
      <vt:lpstr>FONTI DELL’IMMUNITA’ DI OIG</vt:lpstr>
      <vt:lpstr>IMMUNITA’ DALLA GIURISDIZIONE CIVILE DI COGNIZIONE</vt:lpstr>
      <vt:lpstr>EVOLUZIONE DI DISCIPLINA DELL’IMMUNITA’ DALLA GIURISDIZIONE CIVILE DI COGNIZIONE</vt:lpstr>
      <vt:lpstr>TEORIA DELL’IMMUNITA’ RELATIVA</vt:lpstr>
      <vt:lpstr>DISTINZIONE TRA ATTI IURE IMPERII e ATTI IURE GESTIONIS – METODO DELLA LISTA</vt:lpstr>
      <vt:lpstr>DISTINZIONE TRA ATTI IURE IMPERII e ATTI IURE GESTIONIS – METODO DELLA LISTA</vt:lpstr>
      <vt:lpstr>IMMUNITA’ DALLA GIURISDIZIONE DELLE ORGANIZZAZIONI INTERNAZIONALI</vt:lpstr>
      <vt:lpstr>IMMUNITA’ DALLA GIURISDIZIONE DELLE ORGANIZZAZIONI INTERNAZIONALI</vt:lpstr>
      <vt:lpstr>IMMUNITA’ DALLA GIURISDIZIONE DELLE ORGANIZZAZIONI INTERNAZIONALI</vt:lpstr>
      <vt:lpstr>IMMUNITA’ DALLA GIURISDIZIONE DELLE ORGANIZZAZIONI INTERNAZIONALI</vt:lpstr>
      <vt:lpstr>IMMUNITA’ DALLA GIURISDIZIONE DELLE ORGANIZZAZIONI INTERNAZIONALI/CONTROVERSIE DI LAVORO</vt:lpstr>
      <vt:lpstr>IMMUNITA’ DALLA GIURISDIZIONE DELLE ORGANIZZAZIONI INTERNAZIONALI/CONTROVERSIE DI LAVORO</vt:lpstr>
      <vt:lpstr>IMMUNITA’ DALLA GIURISDIZIONE DELLE ORGANIZZAZIONI INTERNAZIONALI/CONTROVERSIE DI LAVORO</vt:lpstr>
      <vt:lpstr>IMMUNITA’ DALLA GIURISDIZIONE DELLE ORGANIZZAZIONI INTERNAZIONALI/CONTROVERSIE DI LAVORO</vt:lpstr>
      <vt:lpstr>IMMUNITA’ DALLA GIURISDIZIONE DELLE ORGANIZZAZIONI INTERNAZIONALI</vt:lpstr>
      <vt:lpstr>CASO MADRI DI SREBENICA/IMMUNITA’</vt:lpstr>
      <vt:lpstr>CASO MADRI DI SREBENICA/IMMUNITA’</vt:lpstr>
      <vt:lpstr>CASO MADRI DI SREBENICA/IMMUNITA’</vt:lpstr>
      <vt:lpstr>CASO MADRI DI SREBENICA/IMMUNITA’</vt:lpstr>
      <vt:lpstr>CASO MADRI DI SREBENICA/IMMUNITA’ DINANZI ALLA CEDU</vt:lpstr>
    </vt:vector>
  </TitlesOfParts>
  <Company>HAL 9000</Company>
  <LinksUpToDate>false</LinksUpToDate>
  <SharedDoc>false</SharedDoc>
  <HyperlinksChanged>false</HyperlinksChanged>
  <AppVersion>15.0027</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CAUSE DI INVALIDITA’ DEI TRATTATI INTERNAZIONALI</dc:title>
  <dc:creator>Giuseppe Sacco</dc:creator>
  <cp:lastModifiedBy>Giuseppe Sacco</cp:lastModifiedBy>
  <cp:revision>131</cp:revision>
  <dcterms:created xsi:type="dcterms:W3CDTF">2010-10-07T07:38:25Z</dcterms:created>
  <dcterms:modified xsi:type="dcterms:W3CDTF">2017-10-08T16:50:00Z</dcterms:modified>
</cp:coreProperties>
</file>