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it-IT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94" d="100"/>
          <a:sy n="94" d="100"/>
        </p:scale>
        <p:origin x="-1136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90807-70A3-9F48-B809-A1AB78B9508A}" type="datetimeFigureOut">
              <a:rPr lang="it-IT" smtClean="0"/>
              <a:t>04/10/17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A8D73-CAF8-A24F-A98B-E1E299328206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345195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90807-70A3-9F48-B809-A1AB78B9508A}" type="datetimeFigureOut">
              <a:rPr lang="it-IT" smtClean="0"/>
              <a:t>04/10/17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A8D73-CAF8-A24F-A98B-E1E299328206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199965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vertical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90807-70A3-9F48-B809-A1AB78B9508A}" type="datetimeFigureOut">
              <a:rPr lang="it-IT" smtClean="0"/>
              <a:t>04/10/17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A8D73-CAF8-A24F-A98B-E1E299328206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94924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90807-70A3-9F48-B809-A1AB78B9508A}" type="datetimeFigureOut">
              <a:rPr lang="it-IT" smtClean="0"/>
              <a:t>04/10/17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A8D73-CAF8-A24F-A98B-E1E299328206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406580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90807-70A3-9F48-B809-A1AB78B9508A}" type="datetimeFigureOut">
              <a:rPr lang="it-IT" smtClean="0"/>
              <a:t>04/10/17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A8D73-CAF8-A24F-A98B-E1E299328206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187768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90807-70A3-9F48-B809-A1AB78B9508A}" type="datetimeFigureOut">
              <a:rPr lang="it-IT" smtClean="0"/>
              <a:t>04/10/17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A8D73-CAF8-A24F-A98B-E1E299328206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047692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90807-70A3-9F48-B809-A1AB78B9508A}" type="datetimeFigureOut">
              <a:rPr lang="it-IT" smtClean="0"/>
              <a:t>04/10/17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A8D73-CAF8-A24F-A98B-E1E299328206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997825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90807-70A3-9F48-B809-A1AB78B9508A}" type="datetimeFigureOut">
              <a:rPr lang="it-IT" smtClean="0"/>
              <a:t>04/10/17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A8D73-CAF8-A24F-A98B-E1E299328206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285980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90807-70A3-9F48-B809-A1AB78B9508A}" type="datetimeFigureOut">
              <a:rPr lang="it-IT" smtClean="0"/>
              <a:t>04/10/17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A8D73-CAF8-A24F-A98B-E1E299328206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788184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90807-70A3-9F48-B809-A1AB78B9508A}" type="datetimeFigureOut">
              <a:rPr lang="it-IT" smtClean="0"/>
              <a:t>04/10/17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A8D73-CAF8-A24F-A98B-E1E299328206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278171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90807-70A3-9F48-B809-A1AB78B9508A}" type="datetimeFigureOut">
              <a:rPr lang="it-IT" smtClean="0"/>
              <a:t>04/10/17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A8D73-CAF8-A24F-A98B-E1E299328206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03434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290807-70A3-9F48-B809-A1AB78B9508A}" type="datetimeFigureOut">
              <a:rPr lang="it-IT" smtClean="0"/>
              <a:t>04/10/17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8A8D73-CAF8-A24F-A98B-E1E299328206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168094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 err="1" smtClean="0"/>
              <a:t>M</a:t>
            </a:r>
            <a:r>
              <a:rPr lang="it-IT" dirty="0" err="1" smtClean="0"/>
              <a:t>odule</a:t>
            </a:r>
            <a:r>
              <a:rPr lang="it-IT" dirty="0" smtClean="0"/>
              <a:t> I</a:t>
            </a: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dirty="0" smtClean="0"/>
              <a:t>English </a:t>
            </a:r>
            <a:r>
              <a:rPr lang="it-IT" dirty="0" err="1" smtClean="0"/>
              <a:t>literature</a:t>
            </a:r>
            <a:r>
              <a:rPr lang="it-IT" dirty="0" smtClean="0"/>
              <a:t> II 2017-18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2930787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The </a:t>
            </a:r>
            <a:r>
              <a:rPr lang="it-IT" dirty="0" err="1" smtClean="0"/>
              <a:t>module</a:t>
            </a:r>
            <a:r>
              <a:rPr lang="it-IT" dirty="0" smtClean="0"/>
              <a:t>: a </a:t>
            </a:r>
            <a:r>
              <a:rPr lang="it-IT" dirty="0" err="1" smtClean="0"/>
              <a:t>timeline</a:t>
            </a:r>
            <a:endParaRPr lang="it-IT" dirty="0"/>
          </a:p>
        </p:txBody>
      </p:sp>
      <p:sp>
        <p:nvSpPr>
          <p:cNvPr id="5" name="Segnaposto contenuto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t-IT" sz="2400" dirty="0" smtClean="0"/>
              <a:t>4/10:introduction, </a:t>
            </a:r>
            <a:r>
              <a:rPr lang="it-IT" sz="2400" dirty="0" err="1" smtClean="0"/>
              <a:t>course</a:t>
            </a:r>
            <a:r>
              <a:rPr lang="it-IT" sz="2400" dirty="0" smtClean="0"/>
              <a:t> </a:t>
            </a:r>
            <a:r>
              <a:rPr lang="it-IT" sz="2400" dirty="0" err="1" smtClean="0"/>
              <a:t>presentation</a:t>
            </a:r>
            <a:endParaRPr lang="it-IT" sz="2400" dirty="0" smtClean="0"/>
          </a:p>
          <a:p>
            <a:r>
              <a:rPr lang="it-IT" sz="2400" dirty="0" smtClean="0"/>
              <a:t>5/10: </a:t>
            </a:r>
            <a:r>
              <a:rPr lang="it-IT" sz="2400" dirty="0" err="1" smtClean="0"/>
              <a:t>introduction</a:t>
            </a:r>
            <a:r>
              <a:rPr lang="it-IT" sz="2400" dirty="0" smtClean="0"/>
              <a:t> to </a:t>
            </a:r>
            <a:r>
              <a:rPr lang="it-IT" sz="2400" dirty="0" smtClean="0"/>
              <a:t>the rise of the </a:t>
            </a:r>
            <a:r>
              <a:rPr lang="it-IT" sz="2400" dirty="0" err="1" smtClean="0"/>
              <a:t>novel</a:t>
            </a:r>
            <a:endParaRPr lang="it-IT" sz="2400" dirty="0" smtClean="0"/>
          </a:p>
          <a:p>
            <a:r>
              <a:rPr lang="it-IT" sz="2400" dirty="0" smtClean="0"/>
              <a:t>11/10</a:t>
            </a:r>
            <a:r>
              <a:rPr lang="it-IT" sz="2400" dirty="0" smtClean="0"/>
              <a:t> the </a:t>
            </a:r>
            <a:r>
              <a:rPr lang="it-IT" sz="2400" dirty="0" err="1" smtClean="0"/>
              <a:t>modern</a:t>
            </a:r>
            <a:r>
              <a:rPr lang="it-IT" sz="2400" dirty="0" smtClean="0"/>
              <a:t> </a:t>
            </a:r>
            <a:r>
              <a:rPr lang="it-IT" sz="2400" dirty="0" err="1" smtClean="0"/>
              <a:t>novel</a:t>
            </a:r>
            <a:r>
              <a:rPr lang="it-IT" sz="2400" dirty="0" smtClean="0"/>
              <a:t>, crime, Defoe</a:t>
            </a:r>
            <a:endParaRPr lang="it-IT" sz="2400" dirty="0" smtClean="0"/>
          </a:p>
          <a:p>
            <a:r>
              <a:rPr lang="it-IT" sz="2400" dirty="0" smtClean="0"/>
              <a:t>12/</a:t>
            </a:r>
            <a:r>
              <a:rPr lang="it-IT" sz="2400" dirty="0"/>
              <a:t>10 </a:t>
            </a:r>
            <a:r>
              <a:rPr lang="it-IT" sz="2400" dirty="0" err="1" smtClean="0"/>
              <a:t>Moll</a:t>
            </a:r>
            <a:r>
              <a:rPr lang="it-IT" sz="2400" dirty="0" smtClean="0"/>
              <a:t> </a:t>
            </a:r>
            <a:r>
              <a:rPr lang="it-IT" sz="2400" dirty="0" err="1" smtClean="0"/>
              <a:t>Flanders</a:t>
            </a:r>
            <a:r>
              <a:rPr lang="it-IT" sz="2400" dirty="0" smtClean="0"/>
              <a:t> </a:t>
            </a:r>
            <a:r>
              <a:rPr lang="it-IT" sz="2400" dirty="0" err="1" smtClean="0"/>
              <a:t>textual</a:t>
            </a:r>
            <a:r>
              <a:rPr lang="it-IT" sz="2400" dirty="0" smtClean="0"/>
              <a:t> </a:t>
            </a:r>
            <a:r>
              <a:rPr lang="it-IT" sz="2400" dirty="0" err="1" smtClean="0"/>
              <a:t>analysis</a:t>
            </a:r>
            <a:endParaRPr lang="it-IT" sz="2400" dirty="0"/>
          </a:p>
          <a:p>
            <a:r>
              <a:rPr lang="it-IT" sz="2400" dirty="0"/>
              <a:t>18/10 </a:t>
            </a:r>
            <a:r>
              <a:rPr lang="it-IT" sz="2400" dirty="0" err="1" smtClean="0"/>
              <a:t>Moll</a:t>
            </a:r>
            <a:r>
              <a:rPr lang="it-IT" sz="2400" dirty="0" smtClean="0"/>
              <a:t> </a:t>
            </a:r>
            <a:r>
              <a:rPr lang="it-IT" sz="2400" dirty="0" err="1" smtClean="0"/>
              <a:t>Flanders</a:t>
            </a:r>
            <a:endParaRPr lang="it-IT" sz="2400" dirty="0" smtClean="0"/>
          </a:p>
          <a:p>
            <a:r>
              <a:rPr lang="it-IT" sz="2400" dirty="0" smtClean="0"/>
              <a:t>19/</a:t>
            </a:r>
            <a:r>
              <a:rPr lang="it-IT" sz="2400" dirty="0"/>
              <a:t>10 Jane </a:t>
            </a:r>
            <a:r>
              <a:rPr lang="it-IT" sz="2400" dirty="0" err="1"/>
              <a:t>Austen</a:t>
            </a:r>
            <a:r>
              <a:rPr lang="it-IT" sz="2400" dirty="0"/>
              <a:t> and the </a:t>
            </a:r>
            <a:r>
              <a:rPr lang="it-IT" sz="2400" dirty="0" err="1"/>
              <a:t>age</a:t>
            </a:r>
            <a:r>
              <a:rPr lang="it-IT" sz="2400" dirty="0"/>
              <a:t> of </a:t>
            </a:r>
            <a:r>
              <a:rPr lang="it-IT" sz="2400" dirty="0" err="1" smtClean="0"/>
              <a:t>sensibility</a:t>
            </a:r>
            <a:endParaRPr lang="it-IT" sz="2400" dirty="0" smtClean="0"/>
          </a:p>
          <a:p>
            <a:r>
              <a:rPr lang="it-IT" sz="2400" dirty="0" smtClean="0"/>
              <a:t>25/10 </a:t>
            </a:r>
            <a:r>
              <a:rPr lang="it-IT" sz="2400" dirty="0" err="1" smtClean="0"/>
              <a:t>Lecture</a:t>
            </a:r>
            <a:r>
              <a:rPr lang="it-IT" sz="2400" dirty="0" smtClean="0"/>
              <a:t> by Dr </a:t>
            </a:r>
            <a:r>
              <a:rPr lang="it-IT" sz="2400" dirty="0" err="1" smtClean="0"/>
              <a:t>S.Sullam</a:t>
            </a:r>
            <a:r>
              <a:rPr lang="it-IT" sz="2400" dirty="0" smtClean="0"/>
              <a:t>: </a:t>
            </a:r>
            <a:r>
              <a:rPr lang="it-IT" sz="2400" dirty="0" err="1" smtClean="0"/>
              <a:t>Moll</a:t>
            </a:r>
            <a:r>
              <a:rPr lang="it-IT" sz="2400" dirty="0" smtClean="0"/>
              <a:t> </a:t>
            </a:r>
            <a:r>
              <a:rPr lang="it-IT" sz="2400" dirty="0" err="1" smtClean="0"/>
              <a:t>Flanders</a:t>
            </a:r>
            <a:r>
              <a:rPr lang="it-IT" sz="2400" dirty="0" smtClean="0"/>
              <a:t>’ </a:t>
            </a:r>
            <a:r>
              <a:rPr lang="it-IT" sz="2400" dirty="0" err="1" smtClean="0"/>
              <a:t>Afterlife</a:t>
            </a:r>
            <a:endParaRPr lang="it-IT" sz="2400" dirty="0" smtClean="0"/>
          </a:p>
          <a:p>
            <a:r>
              <a:rPr lang="it-IT" sz="2400" dirty="0" smtClean="0"/>
              <a:t>8/</a:t>
            </a:r>
            <a:r>
              <a:rPr lang="it-IT" sz="2400" dirty="0"/>
              <a:t>11  </a:t>
            </a:r>
            <a:r>
              <a:rPr lang="it-IT" sz="2400" dirty="0" err="1"/>
              <a:t>Northanger</a:t>
            </a:r>
            <a:r>
              <a:rPr lang="it-IT" sz="2400" dirty="0"/>
              <a:t> Abbey, </a:t>
            </a:r>
            <a:r>
              <a:rPr lang="it-IT" sz="2400" dirty="0" err="1"/>
              <a:t>textual</a:t>
            </a:r>
            <a:r>
              <a:rPr lang="it-IT" sz="2400" dirty="0"/>
              <a:t> </a:t>
            </a:r>
            <a:r>
              <a:rPr lang="it-IT" sz="2400" dirty="0" err="1" smtClean="0"/>
              <a:t>analysis</a:t>
            </a:r>
            <a:endParaRPr lang="it-IT" sz="2400" dirty="0" smtClean="0"/>
          </a:p>
          <a:p>
            <a:r>
              <a:rPr lang="it-IT" sz="2400" dirty="0" smtClean="0"/>
              <a:t>9/11 </a:t>
            </a:r>
            <a:r>
              <a:rPr lang="it-IT" sz="2400" dirty="0" err="1" smtClean="0"/>
              <a:t>Northanger</a:t>
            </a:r>
            <a:r>
              <a:rPr lang="it-IT" sz="2400" dirty="0" smtClean="0"/>
              <a:t> Abbey, </a:t>
            </a:r>
            <a:r>
              <a:rPr lang="it-IT" sz="2400" dirty="0" err="1" smtClean="0"/>
              <a:t>textual</a:t>
            </a:r>
            <a:r>
              <a:rPr lang="it-IT" sz="2400" dirty="0" smtClean="0"/>
              <a:t> </a:t>
            </a:r>
            <a:r>
              <a:rPr lang="it-IT" sz="2400" dirty="0" err="1" smtClean="0"/>
              <a:t>analysis</a:t>
            </a:r>
            <a:endParaRPr lang="it-IT" sz="2400" dirty="0" smtClean="0"/>
          </a:p>
          <a:p>
            <a:r>
              <a:rPr lang="it-IT" sz="2400" dirty="0" smtClean="0"/>
              <a:t>15/11 the </a:t>
            </a:r>
            <a:r>
              <a:rPr lang="it-IT" sz="2400" dirty="0" err="1" smtClean="0"/>
              <a:t>novel</a:t>
            </a:r>
            <a:r>
              <a:rPr lang="it-IT" sz="2400" dirty="0" smtClean="0"/>
              <a:t> and the romance: Emily </a:t>
            </a:r>
            <a:r>
              <a:rPr lang="it-IT" sz="2400" dirty="0" err="1" smtClean="0"/>
              <a:t>Bronte’s</a:t>
            </a:r>
            <a:r>
              <a:rPr lang="it-IT" sz="2400" dirty="0" smtClean="0"/>
              <a:t> </a:t>
            </a:r>
            <a:r>
              <a:rPr lang="it-IT" sz="2400" dirty="0" err="1" smtClean="0"/>
              <a:t>Wuthering</a:t>
            </a:r>
            <a:r>
              <a:rPr lang="it-IT" sz="2400" dirty="0" smtClean="0"/>
              <a:t> </a:t>
            </a:r>
            <a:r>
              <a:rPr lang="it-IT" sz="2400" dirty="0" err="1" smtClean="0"/>
              <a:t>Heights</a:t>
            </a:r>
            <a:endParaRPr lang="it-IT" sz="2400" dirty="0" smtClean="0"/>
          </a:p>
          <a:p>
            <a:r>
              <a:rPr lang="it-IT" sz="2400" dirty="0" smtClean="0"/>
              <a:t>16/</a:t>
            </a:r>
            <a:r>
              <a:rPr lang="it-IT" sz="2400" dirty="0"/>
              <a:t>11 </a:t>
            </a:r>
            <a:r>
              <a:rPr lang="it-IT" sz="2400" dirty="0" err="1"/>
              <a:t>Wuthering</a:t>
            </a:r>
            <a:r>
              <a:rPr lang="it-IT" sz="2400" dirty="0"/>
              <a:t> </a:t>
            </a:r>
            <a:r>
              <a:rPr lang="it-IT" sz="2400" dirty="0" err="1" smtClean="0"/>
              <a:t>Heights</a:t>
            </a:r>
            <a:r>
              <a:rPr lang="it-IT" sz="2400" dirty="0" smtClean="0"/>
              <a:t> </a:t>
            </a:r>
            <a:r>
              <a:rPr lang="it-IT" sz="2400" dirty="0" err="1" smtClean="0"/>
              <a:t>textual</a:t>
            </a:r>
            <a:r>
              <a:rPr lang="it-IT" sz="2400" dirty="0" smtClean="0"/>
              <a:t> </a:t>
            </a:r>
            <a:r>
              <a:rPr lang="it-IT" sz="2400" dirty="0" err="1" smtClean="0"/>
              <a:t>analysis</a:t>
            </a:r>
            <a:endParaRPr lang="it-IT" sz="2400" dirty="0"/>
          </a:p>
          <a:p>
            <a:endParaRPr lang="it-IT" sz="2400" dirty="0" smtClean="0"/>
          </a:p>
          <a:p>
            <a:endParaRPr lang="it-IT" sz="2400" dirty="0" smtClean="0"/>
          </a:p>
          <a:p>
            <a:pPr marL="0" indent="0">
              <a:buNone/>
            </a:pPr>
            <a:endParaRPr lang="it-IT" sz="2400" dirty="0" smtClean="0"/>
          </a:p>
          <a:p>
            <a:endParaRPr lang="it-IT" dirty="0" smtClean="0"/>
          </a:p>
        </p:txBody>
      </p:sp>
    </p:spTree>
    <p:extLst>
      <p:ext uri="{BB962C8B-B14F-4D97-AF65-F5344CB8AC3E}">
        <p14:creationId xmlns:p14="http://schemas.microsoft.com/office/powerpoint/2010/main" val="20971463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The </a:t>
            </a:r>
            <a:r>
              <a:rPr lang="it-IT" dirty="0" err="1" smtClean="0"/>
              <a:t>module</a:t>
            </a:r>
            <a:r>
              <a:rPr lang="it-IT" dirty="0" smtClean="0"/>
              <a:t>: a </a:t>
            </a:r>
            <a:r>
              <a:rPr lang="it-IT" dirty="0" err="1" smtClean="0"/>
              <a:t>timeline</a:t>
            </a:r>
            <a:endParaRPr lang="it-IT" dirty="0"/>
          </a:p>
        </p:txBody>
      </p:sp>
      <p:sp>
        <p:nvSpPr>
          <p:cNvPr id="5" name="Segnaposto contenuto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2400" dirty="0"/>
              <a:t>22/11 </a:t>
            </a:r>
            <a:r>
              <a:rPr lang="it-IT" sz="2400" dirty="0" err="1"/>
              <a:t>Wuthering</a:t>
            </a:r>
            <a:r>
              <a:rPr lang="it-IT" sz="2400" dirty="0"/>
              <a:t> </a:t>
            </a:r>
            <a:r>
              <a:rPr lang="it-IT" sz="2400" dirty="0" err="1" smtClean="0"/>
              <a:t>Heights</a:t>
            </a:r>
            <a:endParaRPr lang="it-IT" sz="2400" dirty="0" smtClean="0"/>
          </a:p>
          <a:p>
            <a:r>
              <a:rPr lang="it-IT" sz="2400" dirty="0" smtClean="0"/>
              <a:t>23/11 The Victorian </a:t>
            </a:r>
            <a:r>
              <a:rPr lang="it-IT" sz="2400" dirty="0" err="1" smtClean="0"/>
              <a:t>novel</a:t>
            </a:r>
            <a:r>
              <a:rPr lang="it-IT" sz="2400" dirty="0" smtClean="0"/>
              <a:t>: Dickens and Great </a:t>
            </a:r>
            <a:r>
              <a:rPr lang="it-IT" sz="2400" dirty="0" err="1" smtClean="0"/>
              <a:t>Expectations</a:t>
            </a:r>
            <a:endParaRPr lang="it-IT" sz="2400" dirty="0" smtClean="0"/>
          </a:p>
          <a:p>
            <a:r>
              <a:rPr lang="it-IT" sz="2400" dirty="0" smtClean="0"/>
              <a:t>6/</a:t>
            </a:r>
            <a:r>
              <a:rPr lang="it-IT" sz="2400" dirty="0"/>
              <a:t>12 Great </a:t>
            </a:r>
            <a:r>
              <a:rPr lang="it-IT" sz="2400" dirty="0" err="1" smtClean="0"/>
              <a:t>Expectations</a:t>
            </a:r>
            <a:r>
              <a:rPr lang="it-IT" sz="2400" dirty="0" smtClean="0"/>
              <a:t>, </a:t>
            </a:r>
            <a:r>
              <a:rPr lang="it-IT" sz="2400" dirty="0" err="1" smtClean="0"/>
              <a:t>textual</a:t>
            </a:r>
            <a:r>
              <a:rPr lang="it-IT" sz="2400" dirty="0" smtClean="0"/>
              <a:t> </a:t>
            </a:r>
            <a:r>
              <a:rPr lang="it-IT" sz="2400" dirty="0" err="1" smtClean="0"/>
              <a:t>analysis</a:t>
            </a:r>
            <a:endParaRPr lang="it-IT" sz="2400" dirty="0" smtClean="0"/>
          </a:p>
          <a:p>
            <a:r>
              <a:rPr lang="it-IT" sz="2400" dirty="0" smtClean="0"/>
              <a:t>13/12 Great </a:t>
            </a:r>
            <a:r>
              <a:rPr lang="it-IT" sz="2400" dirty="0" err="1" smtClean="0"/>
              <a:t>Expectaions</a:t>
            </a:r>
            <a:endParaRPr lang="it-IT" sz="2400" dirty="0" smtClean="0"/>
          </a:p>
          <a:p>
            <a:r>
              <a:rPr lang="it-IT" sz="2400" dirty="0" smtClean="0"/>
              <a:t>20/12 The fin de </a:t>
            </a:r>
            <a:r>
              <a:rPr lang="it-IT" sz="2400" dirty="0" err="1" smtClean="0"/>
              <a:t>siècle</a:t>
            </a:r>
            <a:r>
              <a:rPr lang="it-IT" sz="2400" dirty="0" smtClean="0"/>
              <a:t> and </a:t>
            </a:r>
            <a:r>
              <a:rPr lang="it-IT" sz="2400" dirty="0" err="1" smtClean="0"/>
              <a:t>Decadence</a:t>
            </a:r>
            <a:r>
              <a:rPr lang="it-IT" sz="2400" dirty="0" smtClean="0"/>
              <a:t>: Oscar Wilde</a:t>
            </a:r>
            <a:endParaRPr lang="it-IT" sz="2400" dirty="0" smtClean="0"/>
          </a:p>
          <a:p>
            <a:r>
              <a:rPr lang="it-IT" sz="2400" dirty="0" smtClean="0"/>
              <a:t>21/12 The </a:t>
            </a:r>
            <a:r>
              <a:rPr lang="it-IT" sz="2400" dirty="0" err="1" smtClean="0"/>
              <a:t>Portrait</a:t>
            </a:r>
            <a:r>
              <a:rPr lang="it-IT" sz="2400" dirty="0" smtClean="0"/>
              <a:t> of Dorian </a:t>
            </a:r>
            <a:r>
              <a:rPr lang="it-IT" sz="2400" dirty="0" err="1" smtClean="0"/>
              <a:t>Gray</a:t>
            </a:r>
            <a:r>
              <a:rPr lang="it-IT" sz="2400" dirty="0" smtClean="0"/>
              <a:t>, </a:t>
            </a:r>
            <a:r>
              <a:rPr lang="it-IT" sz="2400" dirty="0" err="1" smtClean="0"/>
              <a:t>textual</a:t>
            </a:r>
            <a:r>
              <a:rPr lang="it-IT" sz="2400" dirty="0" smtClean="0"/>
              <a:t> </a:t>
            </a:r>
            <a:r>
              <a:rPr lang="it-IT" sz="2400" dirty="0" err="1" smtClean="0"/>
              <a:t>analysis</a:t>
            </a:r>
            <a:endParaRPr lang="it-IT" sz="2400" dirty="0" smtClean="0"/>
          </a:p>
          <a:p>
            <a:endParaRPr lang="it-IT" sz="2400" dirty="0" smtClean="0"/>
          </a:p>
          <a:p>
            <a:pPr marL="0" indent="0">
              <a:buNone/>
            </a:pPr>
            <a:endParaRPr lang="it-IT" sz="2400" dirty="0" smtClean="0"/>
          </a:p>
          <a:p>
            <a:endParaRPr lang="it-IT" dirty="0" smtClean="0"/>
          </a:p>
        </p:txBody>
      </p:sp>
    </p:spTree>
    <p:extLst>
      <p:ext uri="{BB962C8B-B14F-4D97-AF65-F5344CB8AC3E}">
        <p14:creationId xmlns:p14="http://schemas.microsoft.com/office/powerpoint/2010/main" val="196599194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</TotalTime>
  <Words>169</Words>
  <Application>Microsoft Macintosh PowerPoint</Application>
  <PresentationFormat>Presentazione su schermo (4:3)</PresentationFormat>
  <Paragraphs>24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3</vt:i4>
      </vt:variant>
    </vt:vector>
  </HeadingPairs>
  <TitlesOfParts>
    <vt:vector size="4" baseType="lpstr">
      <vt:lpstr>Tema di Office</vt:lpstr>
      <vt:lpstr>Module I</vt:lpstr>
      <vt:lpstr>The module: a timeline</vt:lpstr>
      <vt:lpstr>The module: a timeline</vt:lpstr>
    </vt:vector>
  </TitlesOfParts>
  <Company>università di trieste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module</dc:title>
  <dc:creator>Roberta Gefter</dc:creator>
  <cp:lastModifiedBy>Roberta Gefter</cp:lastModifiedBy>
  <cp:revision>5</cp:revision>
  <dcterms:created xsi:type="dcterms:W3CDTF">2017-03-15T21:27:29Z</dcterms:created>
  <dcterms:modified xsi:type="dcterms:W3CDTF">2017-10-04T06:58:40Z</dcterms:modified>
</cp:coreProperties>
</file>