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7" r:id="rId2"/>
    <p:sldId id="435" r:id="rId3"/>
    <p:sldId id="397" r:id="rId4"/>
    <p:sldId id="398" r:id="rId5"/>
    <p:sldId id="436" r:id="rId6"/>
    <p:sldId id="399" r:id="rId7"/>
    <p:sldId id="400" r:id="rId8"/>
    <p:sldId id="420" r:id="rId9"/>
    <p:sldId id="421" r:id="rId10"/>
    <p:sldId id="425" r:id="rId11"/>
    <p:sldId id="437" r:id="rId12"/>
    <p:sldId id="438" r:id="rId13"/>
    <p:sldId id="439" r:id="rId14"/>
    <p:sldId id="440" r:id="rId15"/>
    <p:sldId id="441" r:id="rId16"/>
    <p:sldId id="442" r:id="rId17"/>
    <p:sldId id="443" r:id="rId18"/>
    <p:sldId id="457" r:id="rId19"/>
    <p:sldId id="444" r:id="rId20"/>
    <p:sldId id="445" r:id="rId21"/>
    <p:sldId id="446" r:id="rId22"/>
    <p:sldId id="447" r:id="rId23"/>
    <p:sldId id="448" r:id="rId24"/>
    <p:sldId id="450" r:id="rId25"/>
    <p:sldId id="451" r:id="rId26"/>
    <p:sldId id="452" r:id="rId27"/>
    <p:sldId id="453" r:id="rId28"/>
    <p:sldId id="454" r:id="rId29"/>
    <p:sldId id="455" r:id="rId30"/>
    <p:sldId id="456" r:id="rId31"/>
    <p:sldId id="458" r:id="rId32"/>
    <p:sldId id="465" r:id="rId33"/>
    <p:sldId id="459" r:id="rId34"/>
    <p:sldId id="460" r:id="rId35"/>
    <p:sldId id="461" r:id="rId36"/>
    <p:sldId id="462" r:id="rId37"/>
    <p:sldId id="463" r:id="rId38"/>
    <p:sldId id="464" r:id="rId3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25FF"/>
    <a:srgbClr val="76FF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76" autoAdjust="0"/>
    <p:restoredTop sz="94701"/>
  </p:normalViewPr>
  <p:slideViewPr>
    <p:cSldViewPr snapToGrid="0" snapToObjects="1">
      <p:cViewPr varScale="1">
        <p:scale>
          <a:sx n="95" d="100"/>
          <a:sy n="95" d="100"/>
        </p:scale>
        <p:origin x="15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3834B9-749D-5842-AED5-8DE615670019}" type="doc">
      <dgm:prSet loTypeId="urn:microsoft.com/office/officeart/2005/8/layout/chart3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2638BABF-3529-714F-B0AD-B0812082EF18}">
      <dgm:prSet phldrT="[Testo]"/>
      <dgm:spPr/>
      <dgm:t>
        <a:bodyPr/>
        <a:lstStyle/>
        <a:p>
          <a:r>
            <a:rPr lang="it-IT" dirty="0" smtClean="0"/>
            <a:t>APPARTENENZA</a:t>
          </a:r>
          <a:endParaRPr lang="it-IT" dirty="0"/>
        </a:p>
      </dgm:t>
    </dgm:pt>
    <dgm:pt modelId="{C93B6471-890E-D94A-8109-F16546BA0167}" type="parTrans" cxnId="{9BADEB3C-A10B-AB49-85E5-40771D2DDC0B}">
      <dgm:prSet/>
      <dgm:spPr/>
      <dgm:t>
        <a:bodyPr/>
        <a:lstStyle/>
        <a:p>
          <a:endParaRPr lang="it-IT"/>
        </a:p>
      </dgm:t>
    </dgm:pt>
    <dgm:pt modelId="{3BF63303-5480-994B-A7CB-7AEB6BDE95F2}" type="sibTrans" cxnId="{9BADEB3C-A10B-AB49-85E5-40771D2DDC0B}">
      <dgm:prSet/>
      <dgm:spPr/>
      <dgm:t>
        <a:bodyPr/>
        <a:lstStyle/>
        <a:p>
          <a:endParaRPr lang="it-IT"/>
        </a:p>
      </dgm:t>
    </dgm:pt>
    <dgm:pt modelId="{B3E69979-1ABF-234F-83FB-387D8478447E}">
      <dgm:prSet phldrT="[Testo]"/>
      <dgm:spPr/>
      <dgm:t>
        <a:bodyPr/>
        <a:lstStyle/>
        <a:p>
          <a:r>
            <a:rPr lang="it-IT" dirty="0" smtClean="0"/>
            <a:t>ORGANI</a:t>
          </a:r>
          <a:endParaRPr lang="it-IT" dirty="0"/>
        </a:p>
      </dgm:t>
    </dgm:pt>
    <dgm:pt modelId="{CE17F5F7-FA1D-C946-86BA-FF31E2A864A0}" type="parTrans" cxnId="{F180A9E4-0A2D-4C42-8C36-AC0DDCF3847F}">
      <dgm:prSet/>
      <dgm:spPr/>
      <dgm:t>
        <a:bodyPr/>
        <a:lstStyle/>
        <a:p>
          <a:endParaRPr lang="it-IT"/>
        </a:p>
      </dgm:t>
    </dgm:pt>
    <dgm:pt modelId="{E7416902-7651-3A42-B4B3-415517F2A873}" type="sibTrans" cxnId="{F180A9E4-0A2D-4C42-8C36-AC0DDCF3847F}">
      <dgm:prSet/>
      <dgm:spPr/>
      <dgm:t>
        <a:bodyPr/>
        <a:lstStyle/>
        <a:p>
          <a:endParaRPr lang="it-IT"/>
        </a:p>
      </dgm:t>
    </dgm:pt>
    <dgm:pt modelId="{1CA11678-9D3D-E349-9578-CB311D93372E}">
      <dgm:prSet phldrT="[Testo]"/>
      <dgm:spPr/>
      <dgm:t>
        <a:bodyPr/>
        <a:lstStyle/>
        <a:p>
          <a:r>
            <a:rPr lang="it-IT" dirty="0" smtClean="0"/>
            <a:t>FUNZIONI</a:t>
          </a:r>
          <a:endParaRPr lang="it-IT" dirty="0"/>
        </a:p>
      </dgm:t>
    </dgm:pt>
    <dgm:pt modelId="{B0384F16-DB46-D345-8BD3-7A0D8EB57D8E}" type="parTrans" cxnId="{477C5EB5-64B2-8845-84C0-2D5AAAE243B3}">
      <dgm:prSet/>
      <dgm:spPr/>
      <dgm:t>
        <a:bodyPr/>
        <a:lstStyle/>
        <a:p>
          <a:endParaRPr lang="it-IT"/>
        </a:p>
      </dgm:t>
    </dgm:pt>
    <dgm:pt modelId="{2E98DCE6-5276-024A-BCBB-5DEA0C4ACC5A}" type="sibTrans" cxnId="{477C5EB5-64B2-8845-84C0-2D5AAAE243B3}">
      <dgm:prSet/>
      <dgm:spPr/>
      <dgm:t>
        <a:bodyPr/>
        <a:lstStyle/>
        <a:p>
          <a:endParaRPr lang="it-IT"/>
        </a:p>
      </dgm:t>
    </dgm:pt>
    <dgm:pt modelId="{A64AA634-72B3-8E4C-B4B6-566605ADF68D}">
      <dgm:prSet phldrT="[Testo]"/>
      <dgm:spPr/>
      <dgm:t>
        <a:bodyPr/>
        <a:lstStyle/>
        <a:p>
          <a:r>
            <a:rPr lang="it-IT" dirty="0" smtClean="0"/>
            <a:t>AMMISSIONE</a:t>
          </a:r>
          <a:endParaRPr lang="it-IT" dirty="0"/>
        </a:p>
      </dgm:t>
    </dgm:pt>
    <dgm:pt modelId="{640E534C-046F-F748-9627-79C1D2E36E46}" type="parTrans" cxnId="{40EF3576-B1E0-904B-8E22-F123623B24E6}">
      <dgm:prSet/>
      <dgm:spPr/>
    </dgm:pt>
    <dgm:pt modelId="{9BBEB38E-C7D3-7E45-B426-292456885E64}" type="sibTrans" cxnId="{40EF3576-B1E0-904B-8E22-F123623B24E6}">
      <dgm:prSet/>
      <dgm:spPr/>
    </dgm:pt>
    <dgm:pt modelId="{6EDC3137-D7B2-6F4F-985C-A064CFA9E0E2}">
      <dgm:prSet phldrT="[Testo]"/>
      <dgm:spPr/>
      <dgm:t>
        <a:bodyPr/>
        <a:lstStyle/>
        <a:p>
          <a:r>
            <a:rPr lang="it-IT" dirty="0" smtClean="0"/>
            <a:t>PARTECIPAZIONE</a:t>
          </a:r>
          <a:endParaRPr lang="it-IT" dirty="0"/>
        </a:p>
      </dgm:t>
    </dgm:pt>
    <dgm:pt modelId="{005CCB2D-8847-494C-9D63-54342E1A973A}" type="parTrans" cxnId="{69D012EC-6A92-D346-BA3B-2CD22D804668}">
      <dgm:prSet/>
      <dgm:spPr/>
    </dgm:pt>
    <dgm:pt modelId="{4270D227-AFE3-6043-AD38-E98853C1E25C}" type="sibTrans" cxnId="{69D012EC-6A92-D346-BA3B-2CD22D804668}">
      <dgm:prSet/>
      <dgm:spPr/>
    </dgm:pt>
    <dgm:pt modelId="{F6F4CCA7-CA29-C943-9932-F497FB10D39C}">
      <dgm:prSet phldrT="[Testo]"/>
      <dgm:spPr/>
      <dgm:t>
        <a:bodyPr/>
        <a:lstStyle/>
        <a:p>
          <a:r>
            <a:rPr lang="it-IT" dirty="0" smtClean="0"/>
            <a:t>Consiglio di Sicurezza</a:t>
          </a:r>
          <a:endParaRPr lang="it-IT" dirty="0"/>
        </a:p>
      </dgm:t>
    </dgm:pt>
    <dgm:pt modelId="{1C7D61C2-F44D-8F4E-8A4B-96A774CE060B}" type="parTrans" cxnId="{0181EDA1-E087-2E4F-B6D6-B59AAA32400E}">
      <dgm:prSet/>
      <dgm:spPr/>
    </dgm:pt>
    <dgm:pt modelId="{DD63E908-B9E4-EC4C-A0AD-04FFF2449B87}" type="sibTrans" cxnId="{0181EDA1-E087-2E4F-B6D6-B59AAA32400E}">
      <dgm:prSet/>
      <dgm:spPr/>
    </dgm:pt>
    <dgm:pt modelId="{772DB415-DB17-2C4C-84F6-76EE60F833E0}">
      <dgm:prSet phldrT="[Testo]"/>
      <dgm:spPr/>
      <dgm:t>
        <a:bodyPr/>
        <a:lstStyle/>
        <a:p>
          <a:r>
            <a:rPr lang="it-IT" dirty="0" smtClean="0"/>
            <a:t>Assemblea generale</a:t>
          </a:r>
          <a:endParaRPr lang="it-IT" dirty="0"/>
        </a:p>
      </dgm:t>
    </dgm:pt>
    <dgm:pt modelId="{B0F67CAF-C513-3E40-883C-C1B7BCA04424}" type="parTrans" cxnId="{8E367F68-E156-994A-B796-A8D4263BBC90}">
      <dgm:prSet/>
      <dgm:spPr/>
    </dgm:pt>
    <dgm:pt modelId="{57A132F8-4C9E-1347-8F9B-22C4852E0763}" type="sibTrans" cxnId="{8E367F68-E156-994A-B796-A8D4263BBC90}">
      <dgm:prSet/>
      <dgm:spPr/>
    </dgm:pt>
    <dgm:pt modelId="{831A74C2-9ADC-9047-B433-66A3A9F8A094}">
      <dgm:prSet phldrT="[Testo]"/>
      <dgm:spPr/>
      <dgm:t>
        <a:bodyPr/>
        <a:lstStyle/>
        <a:p>
          <a:r>
            <a:rPr lang="it-IT" dirty="0" smtClean="0"/>
            <a:t>Segretariato</a:t>
          </a:r>
          <a:endParaRPr lang="it-IT" dirty="0"/>
        </a:p>
      </dgm:t>
    </dgm:pt>
    <dgm:pt modelId="{943016EB-3125-6E47-A6C8-7746819E17E3}" type="parTrans" cxnId="{DB050B92-32C5-9B4B-B81B-26FDD9891BA9}">
      <dgm:prSet/>
      <dgm:spPr/>
    </dgm:pt>
    <dgm:pt modelId="{7C2D0400-ED3D-1B4B-B9F7-EAB8A1467EAC}" type="sibTrans" cxnId="{DB050B92-32C5-9B4B-B81B-26FDD9891BA9}">
      <dgm:prSet/>
      <dgm:spPr/>
    </dgm:pt>
    <dgm:pt modelId="{40111194-2A9E-C44A-A626-9BB0F18FE0DE}">
      <dgm:prSet phldrT="[Testo]"/>
      <dgm:spPr/>
      <dgm:t>
        <a:bodyPr/>
        <a:lstStyle/>
        <a:p>
          <a:r>
            <a:rPr lang="it-IT" dirty="0" smtClean="0"/>
            <a:t>Consiglio economico e sociale e Consiglio di amministrazione fiduciaria</a:t>
          </a:r>
          <a:endParaRPr lang="it-IT" dirty="0"/>
        </a:p>
      </dgm:t>
    </dgm:pt>
    <dgm:pt modelId="{280E670F-1AB7-9442-9321-C63FCA22C552}" type="parTrans" cxnId="{A9534F70-8AE6-4343-8711-8C00F15AAA50}">
      <dgm:prSet/>
      <dgm:spPr/>
    </dgm:pt>
    <dgm:pt modelId="{58B3D2D0-7B53-B24C-8B61-CF44D30A925C}" type="sibTrans" cxnId="{A9534F70-8AE6-4343-8711-8C00F15AAA50}">
      <dgm:prSet/>
      <dgm:spPr/>
    </dgm:pt>
    <dgm:pt modelId="{3389B332-86A4-7240-945D-2F0180C920BD}">
      <dgm:prSet phldrT="[Testo]"/>
      <dgm:spPr/>
      <dgm:t>
        <a:bodyPr/>
        <a:lstStyle/>
        <a:p>
          <a:r>
            <a:rPr lang="it-IT" dirty="0" smtClean="0"/>
            <a:t>Corte internazionale di giustizia</a:t>
          </a:r>
          <a:endParaRPr lang="it-IT" dirty="0"/>
        </a:p>
      </dgm:t>
    </dgm:pt>
    <dgm:pt modelId="{F03F9A86-8E5D-8B44-B59B-412C8DB0AA41}" type="parTrans" cxnId="{5413960C-A527-E543-A551-CA668074B3E6}">
      <dgm:prSet/>
      <dgm:spPr/>
    </dgm:pt>
    <dgm:pt modelId="{90C04526-1E2B-0648-8C85-3FFEEE659FE3}" type="sibTrans" cxnId="{5413960C-A527-E543-A551-CA668074B3E6}">
      <dgm:prSet/>
      <dgm:spPr/>
    </dgm:pt>
    <dgm:pt modelId="{9C5B6520-5420-6C41-8146-724F50F1C1D2}">
      <dgm:prSet phldrT="[Testo]"/>
      <dgm:spPr/>
      <dgm:t>
        <a:bodyPr/>
        <a:lstStyle/>
        <a:p>
          <a:r>
            <a:rPr lang="it-IT" dirty="0" smtClean="0"/>
            <a:t>ATTI</a:t>
          </a:r>
          <a:endParaRPr lang="it-IT" dirty="0"/>
        </a:p>
      </dgm:t>
    </dgm:pt>
    <dgm:pt modelId="{858BDD07-ABA1-3640-BE6B-5CDFAD3643FF}" type="parTrans" cxnId="{A32F082B-1449-534E-92D2-984D7D3B4692}">
      <dgm:prSet/>
      <dgm:spPr/>
    </dgm:pt>
    <dgm:pt modelId="{F9C5230A-73FD-CC44-8FFD-D30CFD5F5A25}" type="sibTrans" cxnId="{A32F082B-1449-534E-92D2-984D7D3B4692}">
      <dgm:prSet/>
      <dgm:spPr/>
    </dgm:pt>
    <dgm:pt modelId="{9D59DD16-DBCB-434F-9AEC-DDDF1B065B93}" type="pres">
      <dgm:prSet presAssocID="{9C3834B9-749D-5842-AED5-8DE61567001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2E27164-5A2E-3E43-85F8-36C6C479559C}" type="pres">
      <dgm:prSet presAssocID="{9C3834B9-749D-5842-AED5-8DE615670019}" presName="wedge1" presStyleLbl="node1" presStyleIdx="0" presStyleCnt="4"/>
      <dgm:spPr/>
      <dgm:t>
        <a:bodyPr/>
        <a:lstStyle/>
        <a:p>
          <a:endParaRPr lang="it-IT"/>
        </a:p>
      </dgm:t>
    </dgm:pt>
    <dgm:pt modelId="{8CB18A55-2036-A748-950A-A655EB9EC850}" type="pres">
      <dgm:prSet presAssocID="{9C3834B9-749D-5842-AED5-8DE615670019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9140162-AE90-D84F-9812-3EA659AF4AD4}" type="pres">
      <dgm:prSet presAssocID="{9C3834B9-749D-5842-AED5-8DE615670019}" presName="wedge2" presStyleLbl="node1" presStyleIdx="1" presStyleCnt="4"/>
      <dgm:spPr/>
      <dgm:t>
        <a:bodyPr/>
        <a:lstStyle/>
        <a:p>
          <a:endParaRPr lang="it-IT"/>
        </a:p>
      </dgm:t>
    </dgm:pt>
    <dgm:pt modelId="{6F6F6C4B-9CAE-0E42-9F17-719ACA70DA4A}" type="pres">
      <dgm:prSet presAssocID="{9C3834B9-749D-5842-AED5-8DE615670019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793F5B1-57B2-0F49-8E3B-1C8B6DB66338}" type="pres">
      <dgm:prSet presAssocID="{9C3834B9-749D-5842-AED5-8DE615670019}" presName="wedge3" presStyleLbl="node1" presStyleIdx="2" presStyleCnt="4"/>
      <dgm:spPr/>
      <dgm:t>
        <a:bodyPr/>
        <a:lstStyle/>
        <a:p>
          <a:endParaRPr lang="it-IT"/>
        </a:p>
      </dgm:t>
    </dgm:pt>
    <dgm:pt modelId="{F34F4CF6-A1B6-264F-87BA-A2154BC8058D}" type="pres">
      <dgm:prSet presAssocID="{9C3834B9-749D-5842-AED5-8DE615670019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83A966-45F4-784D-B10D-E8EF029B8753}" type="pres">
      <dgm:prSet presAssocID="{9C3834B9-749D-5842-AED5-8DE615670019}" presName="wedge4" presStyleLbl="node1" presStyleIdx="3" presStyleCnt="4"/>
      <dgm:spPr/>
      <dgm:t>
        <a:bodyPr/>
        <a:lstStyle/>
        <a:p>
          <a:endParaRPr lang="it-IT"/>
        </a:p>
      </dgm:t>
    </dgm:pt>
    <dgm:pt modelId="{6D0A9056-2A66-9443-8FD7-7706C55401D6}" type="pres">
      <dgm:prSet presAssocID="{9C3834B9-749D-5842-AED5-8DE615670019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9585AF0-6FD6-104D-A830-71E4866571C6}" type="presOf" srcId="{B3E69979-1ABF-234F-83FB-387D8478447E}" destId="{39140162-AE90-D84F-9812-3EA659AF4AD4}" srcOrd="0" destOrd="0" presId="urn:microsoft.com/office/officeart/2005/8/layout/chart3"/>
    <dgm:cxn modelId="{7151A6C4-178F-D64A-8BDE-3930887DC986}" type="presOf" srcId="{9C3834B9-749D-5842-AED5-8DE615670019}" destId="{9D59DD16-DBCB-434F-9AEC-DDDF1B065B93}" srcOrd="0" destOrd="0" presId="urn:microsoft.com/office/officeart/2005/8/layout/chart3"/>
    <dgm:cxn modelId="{0181EDA1-E087-2E4F-B6D6-B59AAA32400E}" srcId="{B3E69979-1ABF-234F-83FB-387D8478447E}" destId="{F6F4CCA7-CA29-C943-9932-F497FB10D39C}" srcOrd="0" destOrd="0" parTransId="{1C7D61C2-F44D-8F4E-8A4B-96A774CE060B}" sibTransId="{DD63E908-B9E4-EC4C-A0AD-04FFF2449B87}"/>
    <dgm:cxn modelId="{07067B2C-A1AA-D545-B59C-4EC49EA0C94B}" type="presOf" srcId="{F6F4CCA7-CA29-C943-9932-F497FB10D39C}" destId="{39140162-AE90-D84F-9812-3EA659AF4AD4}" srcOrd="0" destOrd="1" presId="urn:microsoft.com/office/officeart/2005/8/layout/chart3"/>
    <dgm:cxn modelId="{9BADEB3C-A10B-AB49-85E5-40771D2DDC0B}" srcId="{9C3834B9-749D-5842-AED5-8DE615670019}" destId="{2638BABF-3529-714F-B0AD-B0812082EF18}" srcOrd="0" destOrd="0" parTransId="{C93B6471-890E-D94A-8109-F16546BA0167}" sibTransId="{3BF63303-5480-994B-A7CB-7AEB6BDE95F2}"/>
    <dgm:cxn modelId="{40EF3576-B1E0-904B-8E22-F123623B24E6}" srcId="{2638BABF-3529-714F-B0AD-B0812082EF18}" destId="{A64AA634-72B3-8E4C-B4B6-566605ADF68D}" srcOrd="0" destOrd="0" parTransId="{640E534C-046F-F748-9627-79C1D2E36E46}" sibTransId="{9BBEB38E-C7D3-7E45-B426-292456885E64}"/>
    <dgm:cxn modelId="{E55BFF39-2578-E440-902B-DBA203984BE6}" type="presOf" srcId="{831A74C2-9ADC-9047-B433-66A3A9F8A094}" destId="{6F6F6C4B-9CAE-0E42-9F17-719ACA70DA4A}" srcOrd="1" destOrd="3" presId="urn:microsoft.com/office/officeart/2005/8/layout/chart3"/>
    <dgm:cxn modelId="{D713CED3-A0F1-7846-BC99-913D1BFAD9C0}" type="presOf" srcId="{F6F4CCA7-CA29-C943-9932-F497FB10D39C}" destId="{6F6F6C4B-9CAE-0E42-9F17-719ACA70DA4A}" srcOrd="1" destOrd="1" presId="urn:microsoft.com/office/officeart/2005/8/layout/chart3"/>
    <dgm:cxn modelId="{E3D83954-F0E6-444D-BFE8-11CD223B1D30}" type="presOf" srcId="{40111194-2A9E-C44A-A626-9BB0F18FE0DE}" destId="{6F6F6C4B-9CAE-0E42-9F17-719ACA70DA4A}" srcOrd="1" destOrd="4" presId="urn:microsoft.com/office/officeart/2005/8/layout/chart3"/>
    <dgm:cxn modelId="{0291D261-DAA7-774E-91EF-844A9A10F9B2}" type="presOf" srcId="{B3E69979-1ABF-234F-83FB-387D8478447E}" destId="{6F6F6C4B-9CAE-0E42-9F17-719ACA70DA4A}" srcOrd="1" destOrd="0" presId="urn:microsoft.com/office/officeart/2005/8/layout/chart3"/>
    <dgm:cxn modelId="{02C50A5E-D88E-6947-B554-D6AB8AD42D63}" type="presOf" srcId="{1CA11678-9D3D-E349-9578-CB311D93372E}" destId="{F34F4CF6-A1B6-264F-87BA-A2154BC8058D}" srcOrd="1" destOrd="0" presId="urn:microsoft.com/office/officeart/2005/8/layout/chart3"/>
    <dgm:cxn modelId="{5413960C-A527-E543-A551-CA668074B3E6}" srcId="{B3E69979-1ABF-234F-83FB-387D8478447E}" destId="{3389B332-86A4-7240-945D-2F0180C920BD}" srcOrd="4" destOrd="0" parTransId="{F03F9A86-8E5D-8B44-B59B-412C8DB0AA41}" sibTransId="{90C04526-1E2B-0648-8C85-3FFEEE659FE3}"/>
    <dgm:cxn modelId="{A1A10A0B-15A1-084D-8AB0-31DCA39D2DDE}" type="presOf" srcId="{2638BABF-3529-714F-B0AD-B0812082EF18}" destId="{A2E27164-5A2E-3E43-85F8-36C6C479559C}" srcOrd="0" destOrd="0" presId="urn:microsoft.com/office/officeart/2005/8/layout/chart3"/>
    <dgm:cxn modelId="{6286B176-2FCA-F54D-8BBF-E8E55B28A654}" type="presOf" srcId="{6EDC3137-D7B2-6F4F-985C-A064CFA9E0E2}" destId="{8CB18A55-2036-A748-950A-A655EB9EC850}" srcOrd="1" destOrd="2" presId="urn:microsoft.com/office/officeart/2005/8/layout/chart3"/>
    <dgm:cxn modelId="{442C1D72-8904-6240-B70D-81307AB34E42}" type="presOf" srcId="{831A74C2-9ADC-9047-B433-66A3A9F8A094}" destId="{39140162-AE90-D84F-9812-3EA659AF4AD4}" srcOrd="0" destOrd="3" presId="urn:microsoft.com/office/officeart/2005/8/layout/chart3"/>
    <dgm:cxn modelId="{A32F082B-1449-534E-92D2-984D7D3B4692}" srcId="{9C3834B9-749D-5842-AED5-8DE615670019}" destId="{9C5B6520-5420-6C41-8146-724F50F1C1D2}" srcOrd="3" destOrd="0" parTransId="{858BDD07-ABA1-3640-BE6B-5CDFAD3643FF}" sibTransId="{F9C5230A-73FD-CC44-8FFD-D30CFD5F5A25}"/>
    <dgm:cxn modelId="{EED76E24-E770-B040-90E3-1553FA2FBEFD}" type="presOf" srcId="{40111194-2A9E-C44A-A626-9BB0F18FE0DE}" destId="{39140162-AE90-D84F-9812-3EA659AF4AD4}" srcOrd="0" destOrd="4" presId="urn:microsoft.com/office/officeart/2005/8/layout/chart3"/>
    <dgm:cxn modelId="{679345B2-59A6-8548-B416-C63EEB18C062}" type="presOf" srcId="{772DB415-DB17-2C4C-84F6-76EE60F833E0}" destId="{6F6F6C4B-9CAE-0E42-9F17-719ACA70DA4A}" srcOrd="1" destOrd="2" presId="urn:microsoft.com/office/officeart/2005/8/layout/chart3"/>
    <dgm:cxn modelId="{8E367F68-E156-994A-B796-A8D4263BBC90}" srcId="{B3E69979-1ABF-234F-83FB-387D8478447E}" destId="{772DB415-DB17-2C4C-84F6-76EE60F833E0}" srcOrd="1" destOrd="0" parTransId="{B0F67CAF-C513-3E40-883C-C1B7BCA04424}" sibTransId="{57A132F8-4C9E-1347-8F9B-22C4852E0763}"/>
    <dgm:cxn modelId="{84AD8FCF-BCD9-8748-99E5-F9630087C1F8}" type="presOf" srcId="{3389B332-86A4-7240-945D-2F0180C920BD}" destId="{39140162-AE90-D84F-9812-3EA659AF4AD4}" srcOrd="0" destOrd="5" presId="urn:microsoft.com/office/officeart/2005/8/layout/chart3"/>
    <dgm:cxn modelId="{199907B4-C7F6-8D4C-A184-FC8556F41AB7}" type="presOf" srcId="{6EDC3137-D7B2-6F4F-985C-A064CFA9E0E2}" destId="{A2E27164-5A2E-3E43-85F8-36C6C479559C}" srcOrd="0" destOrd="2" presId="urn:microsoft.com/office/officeart/2005/8/layout/chart3"/>
    <dgm:cxn modelId="{477C5EB5-64B2-8845-84C0-2D5AAAE243B3}" srcId="{9C3834B9-749D-5842-AED5-8DE615670019}" destId="{1CA11678-9D3D-E349-9578-CB311D93372E}" srcOrd="2" destOrd="0" parTransId="{B0384F16-DB46-D345-8BD3-7A0D8EB57D8E}" sibTransId="{2E98DCE6-5276-024A-BCBB-5DEA0C4ACC5A}"/>
    <dgm:cxn modelId="{69D012EC-6A92-D346-BA3B-2CD22D804668}" srcId="{2638BABF-3529-714F-B0AD-B0812082EF18}" destId="{6EDC3137-D7B2-6F4F-985C-A064CFA9E0E2}" srcOrd="1" destOrd="0" parTransId="{005CCB2D-8847-494C-9D63-54342E1A973A}" sibTransId="{4270D227-AFE3-6043-AD38-E98853C1E25C}"/>
    <dgm:cxn modelId="{463144A9-BCB9-6B4F-8E89-C40A111D8983}" type="presOf" srcId="{9C5B6520-5420-6C41-8146-724F50F1C1D2}" destId="{6D0A9056-2A66-9443-8FD7-7706C55401D6}" srcOrd="1" destOrd="0" presId="urn:microsoft.com/office/officeart/2005/8/layout/chart3"/>
    <dgm:cxn modelId="{CBE1119C-FA3C-8741-9233-83A0BE05AE21}" type="presOf" srcId="{9C5B6520-5420-6C41-8146-724F50F1C1D2}" destId="{B183A966-45F4-784D-B10D-E8EF029B8753}" srcOrd="0" destOrd="0" presId="urn:microsoft.com/office/officeart/2005/8/layout/chart3"/>
    <dgm:cxn modelId="{E05C8182-CDC6-C247-ACD3-B4ED179F7365}" type="presOf" srcId="{772DB415-DB17-2C4C-84F6-76EE60F833E0}" destId="{39140162-AE90-D84F-9812-3EA659AF4AD4}" srcOrd="0" destOrd="2" presId="urn:microsoft.com/office/officeart/2005/8/layout/chart3"/>
    <dgm:cxn modelId="{DB050B92-32C5-9B4B-B81B-26FDD9891BA9}" srcId="{B3E69979-1ABF-234F-83FB-387D8478447E}" destId="{831A74C2-9ADC-9047-B433-66A3A9F8A094}" srcOrd="2" destOrd="0" parTransId="{943016EB-3125-6E47-A6C8-7746819E17E3}" sibTransId="{7C2D0400-ED3D-1B4B-B9F7-EAB8A1467EAC}"/>
    <dgm:cxn modelId="{F180A9E4-0A2D-4C42-8C36-AC0DDCF3847F}" srcId="{9C3834B9-749D-5842-AED5-8DE615670019}" destId="{B3E69979-1ABF-234F-83FB-387D8478447E}" srcOrd="1" destOrd="0" parTransId="{CE17F5F7-FA1D-C946-86BA-FF31E2A864A0}" sibTransId="{E7416902-7651-3A42-B4B3-415517F2A873}"/>
    <dgm:cxn modelId="{7BC81673-2780-A941-8988-76DD01656B15}" type="presOf" srcId="{A64AA634-72B3-8E4C-B4B6-566605ADF68D}" destId="{8CB18A55-2036-A748-950A-A655EB9EC850}" srcOrd="1" destOrd="1" presId="urn:microsoft.com/office/officeart/2005/8/layout/chart3"/>
    <dgm:cxn modelId="{C47076B6-6753-7144-9EC2-75BB20BD7A5A}" type="presOf" srcId="{3389B332-86A4-7240-945D-2F0180C920BD}" destId="{6F6F6C4B-9CAE-0E42-9F17-719ACA70DA4A}" srcOrd="1" destOrd="5" presId="urn:microsoft.com/office/officeart/2005/8/layout/chart3"/>
    <dgm:cxn modelId="{4CFC4FA4-E6C2-A848-A4D4-E561D9A27C22}" type="presOf" srcId="{2638BABF-3529-714F-B0AD-B0812082EF18}" destId="{8CB18A55-2036-A748-950A-A655EB9EC850}" srcOrd="1" destOrd="0" presId="urn:microsoft.com/office/officeart/2005/8/layout/chart3"/>
    <dgm:cxn modelId="{FB01DEF3-6A9E-754C-A094-812F1D497C02}" type="presOf" srcId="{1CA11678-9D3D-E349-9578-CB311D93372E}" destId="{4793F5B1-57B2-0F49-8E3B-1C8B6DB66338}" srcOrd="0" destOrd="0" presId="urn:microsoft.com/office/officeart/2005/8/layout/chart3"/>
    <dgm:cxn modelId="{B685C6C4-5248-1F4A-935C-98012730EE12}" type="presOf" srcId="{A64AA634-72B3-8E4C-B4B6-566605ADF68D}" destId="{A2E27164-5A2E-3E43-85F8-36C6C479559C}" srcOrd="0" destOrd="1" presId="urn:microsoft.com/office/officeart/2005/8/layout/chart3"/>
    <dgm:cxn modelId="{A9534F70-8AE6-4343-8711-8C00F15AAA50}" srcId="{B3E69979-1ABF-234F-83FB-387D8478447E}" destId="{40111194-2A9E-C44A-A626-9BB0F18FE0DE}" srcOrd="3" destOrd="0" parTransId="{280E670F-1AB7-9442-9321-C63FCA22C552}" sibTransId="{58B3D2D0-7B53-B24C-8B61-CF44D30A925C}"/>
    <dgm:cxn modelId="{5FF47C2E-7FD7-C849-84AB-15C243CF9739}" type="presParOf" srcId="{9D59DD16-DBCB-434F-9AEC-DDDF1B065B93}" destId="{A2E27164-5A2E-3E43-85F8-36C6C479559C}" srcOrd="0" destOrd="0" presId="urn:microsoft.com/office/officeart/2005/8/layout/chart3"/>
    <dgm:cxn modelId="{0D925A13-CE88-8C4D-A5DB-1EAB968E732E}" type="presParOf" srcId="{9D59DD16-DBCB-434F-9AEC-DDDF1B065B93}" destId="{8CB18A55-2036-A748-950A-A655EB9EC850}" srcOrd="1" destOrd="0" presId="urn:microsoft.com/office/officeart/2005/8/layout/chart3"/>
    <dgm:cxn modelId="{8F199D94-B605-E840-A9E5-F1740A3A4CAB}" type="presParOf" srcId="{9D59DD16-DBCB-434F-9AEC-DDDF1B065B93}" destId="{39140162-AE90-D84F-9812-3EA659AF4AD4}" srcOrd="2" destOrd="0" presId="urn:microsoft.com/office/officeart/2005/8/layout/chart3"/>
    <dgm:cxn modelId="{5DF97052-D034-CE43-9A42-4413106B0E7D}" type="presParOf" srcId="{9D59DD16-DBCB-434F-9AEC-DDDF1B065B93}" destId="{6F6F6C4B-9CAE-0E42-9F17-719ACA70DA4A}" srcOrd="3" destOrd="0" presId="urn:microsoft.com/office/officeart/2005/8/layout/chart3"/>
    <dgm:cxn modelId="{CE0E38B5-6044-ED43-821B-BD5B4A41E1D6}" type="presParOf" srcId="{9D59DD16-DBCB-434F-9AEC-DDDF1B065B93}" destId="{4793F5B1-57B2-0F49-8E3B-1C8B6DB66338}" srcOrd="4" destOrd="0" presId="urn:microsoft.com/office/officeart/2005/8/layout/chart3"/>
    <dgm:cxn modelId="{04AB1B47-C9B6-E744-A96A-F94426E25F1F}" type="presParOf" srcId="{9D59DD16-DBCB-434F-9AEC-DDDF1B065B93}" destId="{F34F4CF6-A1B6-264F-87BA-A2154BC8058D}" srcOrd="5" destOrd="0" presId="urn:microsoft.com/office/officeart/2005/8/layout/chart3"/>
    <dgm:cxn modelId="{F9CE0CAB-3293-6341-B95B-A0F705BFED2A}" type="presParOf" srcId="{9D59DD16-DBCB-434F-9AEC-DDDF1B065B93}" destId="{B183A966-45F4-784D-B10D-E8EF029B8753}" srcOrd="6" destOrd="0" presId="urn:microsoft.com/office/officeart/2005/8/layout/chart3"/>
    <dgm:cxn modelId="{F242A012-CE12-5047-AC64-BD52DE83E009}" type="presParOf" srcId="{9D59DD16-DBCB-434F-9AEC-DDDF1B065B93}" destId="{6D0A9056-2A66-9443-8FD7-7706C55401D6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21FC0B-F0B6-BE46-8A08-164E697AC92D}" type="doc">
      <dgm:prSet loTypeId="urn:microsoft.com/office/officeart/2005/8/layout/hierarchy3" loCatId="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BF35C0BA-62BF-6141-A885-0AF2E0346F9F}">
      <dgm:prSet phldrT="[Testo]"/>
      <dgm:spPr/>
      <dgm:t>
        <a:bodyPr/>
        <a:lstStyle/>
        <a:p>
          <a:r>
            <a:rPr lang="it-IT" dirty="0" smtClean="0"/>
            <a:t>STATO DA CUI AVVIENE IL DISTACCO</a:t>
          </a:r>
          <a:endParaRPr lang="it-IT" dirty="0"/>
        </a:p>
      </dgm:t>
    </dgm:pt>
    <dgm:pt modelId="{7FEB801A-6313-9441-8A4E-9E37FD74539E}" type="parTrans" cxnId="{C488A9A7-83CE-5D46-BA99-AD8466DE9D94}">
      <dgm:prSet/>
      <dgm:spPr/>
      <dgm:t>
        <a:bodyPr/>
        <a:lstStyle/>
        <a:p>
          <a:endParaRPr lang="it-IT"/>
        </a:p>
      </dgm:t>
    </dgm:pt>
    <dgm:pt modelId="{E165FAFD-AF74-E84F-ACE0-24412F5FDB91}" type="sibTrans" cxnId="{C488A9A7-83CE-5D46-BA99-AD8466DE9D94}">
      <dgm:prSet/>
      <dgm:spPr/>
      <dgm:t>
        <a:bodyPr/>
        <a:lstStyle/>
        <a:p>
          <a:endParaRPr lang="it-IT"/>
        </a:p>
      </dgm:t>
    </dgm:pt>
    <dgm:pt modelId="{3351791A-C7F9-FF4E-BB4C-D33B09CDDCCF}">
      <dgm:prSet phldrT="[Testo]"/>
      <dgm:spPr/>
      <dgm:t>
        <a:bodyPr/>
        <a:lstStyle/>
        <a:p>
          <a:r>
            <a:rPr lang="it-IT" dirty="0" smtClean="0"/>
            <a:t>MEMBRO ONU</a:t>
          </a:r>
          <a:endParaRPr lang="it-IT" dirty="0"/>
        </a:p>
      </dgm:t>
    </dgm:pt>
    <dgm:pt modelId="{316F5BEE-B339-314B-9EB7-57A2FA81C0FC}" type="parTrans" cxnId="{F864D03D-BCCE-E749-B03A-60D50BE96FFC}">
      <dgm:prSet/>
      <dgm:spPr/>
      <dgm:t>
        <a:bodyPr/>
        <a:lstStyle/>
        <a:p>
          <a:endParaRPr lang="it-IT"/>
        </a:p>
      </dgm:t>
    </dgm:pt>
    <dgm:pt modelId="{D5D9C9C6-C5AB-B64C-A4CA-1F3D2B6CE19A}" type="sibTrans" cxnId="{F864D03D-BCCE-E749-B03A-60D50BE96FFC}">
      <dgm:prSet/>
      <dgm:spPr/>
      <dgm:t>
        <a:bodyPr/>
        <a:lstStyle/>
        <a:p>
          <a:endParaRPr lang="it-IT"/>
        </a:p>
      </dgm:t>
    </dgm:pt>
    <dgm:pt modelId="{B8BC2193-F114-8C47-8851-C1851FCE0B8E}">
      <dgm:prSet phldrT="[Testo]"/>
      <dgm:spPr/>
      <dgm:t>
        <a:bodyPr/>
        <a:lstStyle/>
        <a:p>
          <a:r>
            <a:rPr lang="it-IT" dirty="0" smtClean="0"/>
            <a:t>DISTACCO NON HA EFFETTO</a:t>
          </a:r>
          <a:endParaRPr lang="it-IT" dirty="0"/>
        </a:p>
      </dgm:t>
    </dgm:pt>
    <dgm:pt modelId="{697C14DE-AED8-7D4F-9554-7F30357254DA}" type="parTrans" cxnId="{6E54F3A0-8956-DD4C-B261-A2032EC53B87}">
      <dgm:prSet/>
      <dgm:spPr/>
      <dgm:t>
        <a:bodyPr/>
        <a:lstStyle/>
        <a:p>
          <a:endParaRPr lang="it-IT"/>
        </a:p>
      </dgm:t>
    </dgm:pt>
    <dgm:pt modelId="{A7E728EB-5873-6B4D-B581-5BEAD81C6019}" type="sibTrans" cxnId="{6E54F3A0-8956-DD4C-B261-A2032EC53B87}">
      <dgm:prSet/>
      <dgm:spPr/>
      <dgm:t>
        <a:bodyPr/>
        <a:lstStyle/>
        <a:p>
          <a:endParaRPr lang="it-IT"/>
        </a:p>
      </dgm:t>
    </dgm:pt>
    <dgm:pt modelId="{194D832C-2C41-1940-B1D8-9A59FF321232}">
      <dgm:prSet phldrT="[Testo]"/>
      <dgm:spPr/>
      <dgm:t>
        <a:bodyPr/>
        <a:lstStyle/>
        <a:p>
          <a:r>
            <a:rPr lang="it-IT" dirty="0" smtClean="0"/>
            <a:t>PARTE DI STATO CHE SI DISTACCA</a:t>
          </a:r>
          <a:endParaRPr lang="it-IT" dirty="0"/>
        </a:p>
      </dgm:t>
    </dgm:pt>
    <dgm:pt modelId="{C08076A7-5254-064E-98A8-63AAB51BD6F6}" type="parTrans" cxnId="{B1177802-CDA3-9848-8150-2EA8B5A52880}">
      <dgm:prSet/>
      <dgm:spPr/>
      <dgm:t>
        <a:bodyPr/>
        <a:lstStyle/>
        <a:p>
          <a:endParaRPr lang="it-IT"/>
        </a:p>
      </dgm:t>
    </dgm:pt>
    <dgm:pt modelId="{B5115E32-0834-524A-989E-3E8FB02F630D}" type="sibTrans" cxnId="{B1177802-CDA3-9848-8150-2EA8B5A52880}">
      <dgm:prSet/>
      <dgm:spPr/>
      <dgm:t>
        <a:bodyPr/>
        <a:lstStyle/>
        <a:p>
          <a:endParaRPr lang="it-IT"/>
        </a:p>
      </dgm:t>
    </dgm:pt>
    <dgm:pt modelId="{B5C53495-B257-0A45-A6FF-3556C1DDB20A}">
      <dgm:prSet phldrT="[Testo]"/>
      <dgm:spPr/>
      <dgm:t>
        <a:bodyPr/>
        <a:lstStyle/>
        <a:p>
          <a:r>
            <a:rPr lang="it-IT" dirty="0" smtClean="0"/>
            <a:t>FORMAZIONE DI UN NUOVO STATO</a:t>
          </a:r>
          <a:endParaRPr lang="it-IT" dirty="0"/>
        </a:p>
      </dgm:t>
    </dgm:pt>
    <dgm:pt modelId="{A6DCED71-BFE6-C74B-89EE-BD7F19ECC80F}" type="parTrans" cxnId="{5E9B5930-A297-0A4A-BD1C-DDD0983AB0C3}">
      <dgm:prSet/>
      <dgm:spPr/>
      <dgm:t>
        <a:bodyPr/>
        <a:lstStyle/>
        <a:p>
          <a:endParaRPr lang="it-IT"/>
        </a:p>
      </dgm:t>
    </dgm:pt>
    <dgm:pt modelId="{7B5DE385-838A-234F-AF67-B651D4F639A7}" type="sibTrans" cxnId="{5E9B5930-A297-0A4A-BD1C-DDD0983AB0C3}">
      <dgm:prSet/>
      <dgm:spPr/>
      <dgm:t>
        <a:bodyPr/>
        <a:lstStyle/>
        <a:p>
          <a:endParaRPr lang="it-IT"/>
        </a:p>
      </dgm:t>
    </dgm:pt>
    <dgm:pt modelId="{01B6D49C-7FA3-FB44-AE66-D224DAB0EA04}">
      <dgm:prSet phldrT="[Testo]"/>
      <dgm:spPr/>
      <dgm:t>
        <a:bodyPr/>
        <a:lstStyle/>
        <a:p>
          <a:r>
            <a:rPr lang="it-IT" dirty="0" smtClean="0"/>
            <a:t>AMMISSIONE ALL’ONU EX ART. 4 CARTA</a:t>
          </a:r>
          <a:endParaRPr lang="it-IT" dirty="0"/>
        </a:p>
      </dgm:t>
    </dgm:pt>
    <dgm:pt modelId="{A1B87E7B-CFC2-AB4E-A629-43C8A1172774}" type="parTrans" cxnId="{B3B100E5-928E-4145-87EA-4E07D821BAE0}">
      <dgm:prSet/>
      <dgm:spPr/>
      <dgm:t>
        <a:bodyPr/>
        <a:lstStyle/>
        <a:p>
          <a:endParaRPr lang="it-IT"/>
        </a:p>
      </dgm:t>
    </dgm:pt>
    <dgm:pt modelId="{CCCA9EAE-6A4F-884A-8426-6FC32A6958FD}" type="sibTrans" cxnId="{B3B100E5-928E-4145-87EA-4E07D821BAE0}">
      <dgm:prSet/>
      <dgm:spPr/>
      <dgm:t>
        <a:bodyPr/>
        <a:lstStyle/>
        <a:p>
          <a:endParaRPr lang="it-IT"/>
        </a:p>
      </dgm:t>
    </dgm:pt>
    <dgm:pt modelId="{6971C5A8-5119-7B4B-819D-8B73D0815597}" type="pres">
      <dgm:prSet presAssocID="{E221FC0B-F0B6-BE46-8A08-164E697AC92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58B52098-A40D-0B41-A9C3-59D2823ECCBE}" type="pres">
      <dgm:prSet presAssocID="{BF35C0BA-62BF-6141-A885-0AF2E0346F9F}" presName="root" presStyleCnt="0"/>
      <dgm:spPr/>
    </dgm:pt>
    <dgm:pt modelId="{F2747B23-7A0E-C64C-923A-553F11107A04}" type="pres">
      <dgm:prSet presAssocID="{BF35C0BA-62BF-6141-A885-0AF2E0346F9F}" presName="rootComposite" presStyleCnt="0"/>
      <dgm:spPr/>
    </dgm:pt>
    <dgm:pt modelId="{D7EB41CD-823A-134C-B9E6-1BB5CECD406E}" type="pres">
      <dgm:prSet presAssocID="{BF35C0BA-62BF-6141-A885-0AF2E0346F9F}" presName="rootText" presStyleLbl="node1" presStyleIdx="0" presStyleCnt="2"/>
      <dgm:spPr/>
      <dgm:t>
        <a:bodyPr/>
        <a:lstStyle/>
        <a:p>
          <a:endParaRPr lang="it-IT"/>
        </a:p>
      </dgm:t>
    </dgm:pt>
    <dgm:pt modelId="{2A7F92AD-76D5-514F-AFF4-15B0CBF3BF7F}" type="pres">
      <dgm:prSet presAssocID="{BF35C0BA-62BF-6141-A885-0AF2E0346F9F}" presName="rootConnector" presStyleLbl="node1" presStyleIdx="0" presStyleCnt="2"/>
      <dgm:spPr/>
      <dgm:t>
        <a:bodyPr/>
        <a:lstStyle/>
        <a:p>
          <a:endParaRPr lang="it-IT"/>
        </a:p>
      </dgm:t>
    </dgm:pt>
    <dgm:pt modelId="{303DD8D7-D31B-6A43-A408-30BE5B32AA06}" type="pres">
      <dgm:prSet presAssocID="{BF35C0BA-62BF-6141-A885-0AF2E0346F9F}" presName="childShape" presStyleCnt="0"/>
      <dgm:spPr/>
    </dgm:pt>
    <dgm:pt modelId="{FB7840FD-DCB6-CB42-B939-770341D01E98}" type="pres">
      <dgm:prSet presAssocID="{316F5BEE-B339-314B-9EB7-57A2FA81C0FC}" presName="Name13" presStyleLbl="parChTrans1D2" presStyleIdx="0" presStyleCnt="4"/>
      <dgm:spPr/>
      <dgm:t>
        <a:bodyPr/>
        <a:lstStyle/>
        <a:p>
          <a:endParaRPr lang="it-IT"/>
        </a:p>
      </dgm:t>
    </dgm:pt>
    <dgm:pt modelId="{EC5939A8-C2F3-1A43-A7AD-CE304381F4F4}" type="pres">
      <dgm:prSet presAssocID="{3351791A-C7F9-FF4E-BB4C-D33B09CDDCCF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61A55E1-760F-404F-8DD0-A9565961AE3E}" type="pres">
      <dgm:prSet presAssocID="{697C14DE-AED8-7D4F-9554-7F30357254DA}" presName="Name13" presStyleLbl="parChTrans1D2" presStyleIdx="1" presStyleCnt="4"/>
      <dgm:spPr/>
      <dgm:t>
        <a:bodyPr/>
        <a:lstStyle/>
        <a:p>
          <a:endParaRPr lang="it-IT"/>
        </a:p>
      </dgm:t>
    </dgm:pt>
    <dgm:pt modelId="{A8F79F2E-CADB-7841-AC4D-18F908FC797F}" type="pres">
      <dgm:prSet presAssocID="{B8BC2193-F114-8C47-8851-C1851FCE0B8E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8D4A470-4E6A-5C42-AA15-FF59A44889E7}" type="pres">
      <dgm:prSet presAssocID="{194D832C-2C41-1940-B1D8-9A59FF321232}" presName="root" presStyleCnt="0"/>
      <dgm:spPr/>
    </dgm:pt>
    <dgm:pt modelId="{16541B6A-C0D6-E14C-884C-F152E90ACA48}" type="pres">
      <dgm:prSet presAssocID="{194D832C-2C41-1940-B1D8-9A59FF321232}" presName="rootComposite" presStyleCnt="0"/>
      <dgm:spPr/>
    </dgm:pt>
    <dgm:pt modelId="{F18158F2-907D-534B-A191-B3F3ED8595C4}" type="pres">
      <dgm:prSet presAssocID="{194D832C-2C41-1940-B1D8-9A59FF321232}" presName="rootText" presStyleLbl="node1" presStyleIdx="1" presStyleCnt="2"/>
      <dgm:spPr/>
      <dgm:t>
        <a:bodyPr/>
        <a:lstStyle/>
        <a:p>
          <a:endParaRPr lang="it-IT"/>
        </a:p>
      </dgm:t>
    </dgm:pt>
    <dgm:pt modelId="{0337CA38-241F-584D-AAE0-376685866CEF}" type="pres">
      <dgm:prSet presAssocID="{194D832C-2C41-1940-B1D8-9A59FF321232}" presName="rootConnector" presStyleLbl="node1" presStyleIdx="1" presStyleCnt="2"/>
      <dgm:spPr/>
      <dgm:t>
        <a:bodyPr/>
        <a:lstStyle/>
        <a:p>
          <a:endParaRPr lang="it-IT"/>
        </a:p>
      </dgm:t>
    </dgm:pt>
    <dgm:pt modelId="{BAA8EC00-8805-AA44-A8F4-F4CDA644CF51}" type="pres">
      <dgm:prSet presAssocID="{194D832C-2C41-1940-B1D8-9A59FF321232}" presName="childShape" presStyleCnt="0"/>
      <dgm:spPr/>
    </dgm:pt>
    <dgm:pt modelId="{54372C51-89A5-9648-B96C-CD6567ABD742}" type="pres">
      <dgm:prSet presAssocID="{A6DCED71-BFE6-C74B-89EE-BD7F19ECC80F}" presName="Name13" presStyleLbl="parChTrans1D2" presStyleIdx="2" presStyleCnt="4"/>
      <dgm:spPr/>
      <dgm:t>
        <a:bodyPr/>
        <a:lstStyle/>
        <a:p>
          <a:endParaRPr lang="it-IT"/>
        </a:p>
      </dgm:t>
    </dgm:pt>
    <dgm:pt modelId="{08B9F698-BAF7-154A-B3B2-9793A38EDB6D}" type="pres">
      <dgm:prSet presAssocID="{B5C53495-B257-0A45-A6FF-3556C1DDB20A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A5E2909-2069-7446-AA40-483A91A2E30D}" type="pres">
      <dgm:prSet presAssocID="{A1B87E7B-CFC2-AB4E-A629-43C8A1172774}" presName="Name13" presStyleLbl="parChTrans1D2" presStyleIdx="3" presStyleCnt="4"/>
      <dgm:spPr/>
      <dgm:t>
        <a:bodyPr/>
        <a:lstStyle/>
        <a:p>
          <a:endParaRPr lang="it-IT"/>
        </a:p>
      </dgm:t>
    </dgm:pt>
    <dgm:pt modelId="{095D34A9-5730-4248-A8CD-8F362599DA41}" type="pres">
      <dgm:prSet presAssocID="{01B6D49C-7FA3-FB44-AE66-D224DAB0EA04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31F286D-F828-B344-8E04-70290943A3DA}" type="presOf" srcId="{3351791A-C7F9-FF4E-BB4C-D33B09CDDCCF}" destId="{EC5939A8-C2F3-1A43-A7AD-CE304381F4F4}" srcOrd="0" destOrd="0" presId="urn:microsoft.com/office/officeart/2005/8/layout/hierarchy3"/>
    <dgm:cxn modelId="{9BE0D225-2310-3049-83BE-09BD7F6ED939}" type="presOf" srcId="{A1B87E7B-CFC2-AB4E-A629-43C8A1172774}" destId="{DA5E2909-2069-7446-AA40-483A91A2E30D}" srcOrd="0" destOrd="0" presId="urn:microsoft.com/office/officeart/2005/8/layout/hierarchy3"/>
    <dgm:cxn modelId="{74CD2FD0-F8CB-1E41-914D-F6E3D1442BE6}" type="presOf" srcId="{A6DCED71-BFE6-C74B-89EE-BD7F19ECC80F}" destId="{54372C51-89A5-9648-B96C-CD6567ABD742}" srcOrd="0" destOrd="0" presId="urn:microsoft.com/office/officeart/2005/8/layout/hierarchy3"/>
    <dgm:cxn modelId="{2EB797A0-DCA6-F84B-9503-129FE52332E6}" type="presOf" srcId="{B5C53495-B257-0A45-A6FF-3556C1DDB20A}" destId="{08B9F698-BAF7-154A-B3B2-9793A38EDB6D}" srcOrd="0" destOrd="0" presId="urn:microsoft.com/office/officeart/2005/8/layout/hierarchy3"/>
    <dgm:cxn modelId="{C488A9A7-83CE-5D46-BA99-AD8466DE9D94}" srcId="{E221FC0B-F0B6-BE46-8A08-164E697AC92D}" destId="{BF35C0BA-62BF-6141-A885-0AF2E0346F9F}" srcOrd="0" destOrd="0" parTransId="{7FEB801A-6313-9441-8A4E-9E37FD74539E}" sibTransId="{E165FAFD-AF74-E84F-ACE0-24412F5FDB91}"/>
    <dgm:cxn modelId="{4A8C320D-FD09-5147-BD41-F6DE1F66D395}" type="presOf" srcId="{BF35C0BA-62BF-6141-A885-0AF2E0346F9F}" destId="{2A7F92AD-76D5-514F-AFF4-15B0CBF3BF7F}" srcOrd="1" destOrd="0" presId="urn:microsoft.com/office/officeart/2005/8/layout/hierarchy3"/>
    <dgm:cxn modelId="{C381225B-C416-4A40-A664-BAB1E0AB6E91}" type="presOf" srcId="{697C14DE-AED8-7D4F-9554-7F30357254DA}" destId="{F61A55E1-760F-404F-8DD0-A9565961AE3E}" srcOrd="0" destOrd="0" presId="urn:microsoft.com/office/officeart/2005/8/layout/hierarchy3"/>
    <dgm:cxn modelId="{AD93328B-350E-F342-BFAF-6DB41E13CA3D}" type="presOf" srcId="{B8BC2193-F114-8C47-8851-C1851FCE0B8E}" destId="{A8F79F2E-CADB-7841-AC4D-18F908FC797F}" srcOrd="0" destOrd="0" presId="urn:microsoft.com/office/officeart/2005/8/layout/hierarchy3"/>
    <dgm:cxn modelId="{04FE00C4-B4A6-6B45-A77F-6B269C4C8B00}" type="presOf" srcId="{01B6D49C-7FA3-FB44-AE66-D224DAB0EA04}" destId="{095D34A9-5730-4248-A8CD-8F362599DA41}" srcOrd="0" destOrd="0" presId="urn:microsoft.com/office/officeart/2005/8/layout/hierarchy3"/>
    <dgm:cxn modelId="{B3B100E5-928E-4145-87EA-4E07D821BAE0}" srcId="{194D832C-2C41-1940-B1D8-9A59FF321232}" destId="{01B6D49C-7FA3-FB44-AE66-D224DAB0EA04}" srcOrd="1" destOrd="0" parTransId="{A1B87E7B-CFC2-AB4E-A629-43C8A1172774}" sibTransId="{CCCA9EAE-6A4F-884A-8426-6FC32A6958FD}"/>
    <dgm:cxn modelId="{E54ED9AC-9EA7-5E48-BB99-AC22AD9EF0B4}" type="presOf" srcId="{316F5BEE-B339-314B-9EB7-57A2FA81C0FC}" destId="{FB7840FD-DCB6-CB42-B939-770341D01E98}" srcOrd="0" destOrd="0" presId="urn:microsoft.com/office/officeart/2005/8/layout/hierarchy3"/>
    <dgm:cxn modelId="{1946A1B5-CD31-234F-9CBE-5CDD2B532106}" type="presOf" srcId="{E221FC0B-F0B6-BE46-8A08-164E697AC92D}" destId="{6971C5A8-5119-7B4B-819D-8B73D0815597}" srcOrd="0" destOrd="0" presId="urn:microsoft.com/office/officeart/2005/8/layout/hierarchy3"/>
    <dgm:cxn modelId="{48AA9053-95FC-CD4E-8274-829B773835C1}" type="presOf" srcId="{BF35C0BA-62BF-6141-A885-0AF2E0346F9F}" destId="{D7EB41CD-823A-134C-B9E6-1BB5CECD406E}" srcOrd="0" destOrd="0" presId="urn:microsoft.com/office/officeart/2005/8/layout/hierarchy3"/>
    <dgm:cxn modelId="{B1177802-CDA3-9848-8150-2EA8B5A52880}" srcId="{E221FC0B-F0B6-BE46-8A08-164E697AC92D}" destId="{194D832C-2C41-1940-B1D8-9A59FF321232}" srcOrd="1" destOrd="0" parTransId="{C08076A7-5254-064E-98A8-63AAB51BD6F6}" sibTransId="{B5115E32-0834-524A-989E-3E8FB02F630D}"/>
    <dgm:cxn modelId="{6E54F3A0-8956-DD4C-B261-A2032EC53B87}" srcId="{BF35C0BA-62BF-6141-A885-0AF2E0346F9F}" destId="{B8BC2193-F114-8C47-8851-C1851FCE0B8E}" srcOrd="1" destOrd="0" parTransId="{697C14DE-AED8-7D4F-9554-7F30357254DA}" sibTransId="{A7E728EB-5873-6B4D-B581-5BEAD81C6019}"/>
    <dgm:cxn modelId="{ED55F5BF-BABC-D542-825B-7D9EF0343E62}" type="presOf" srcId="{194D832C-2C41-1940-B1D8-9A59FF321232}" destId="{F18158F2-907D-534B-A191-B3F3ED8595C4}" srcOrd="0" destOrd="0" presId="urn:microsoft.com/office/officeart/2005/8/layout/hierarchy3"/>
    <dgm:cxn modelId="{F864D03D-BCCE-E749-B03A-60D50BE96FFC}" srcId="{BF35C0BA-62BF-6141-A885-0AF2E0346F9F}" destId="{3351791A-C7F9-FF4E-BB4C-D33B09CDDCCF}" srcOrd="0" destOrd="0" parTransId="{316F5BEE-B339-314B-9EB7-57A2FA81C0FC}" sibTransId="{D5D9C9C6-C5AB-B64C-A4CA-1F3D2B6CE19A}"/>
    <dgm:cxn modelId="{5E9B5930-A297-0A4A-BD1C-DDD0983AB0C3}" srcId="{194D832C-2C41-1940-B1D8-9A59FF321232}" destId="{B5C53495-B257-0A45-A6FF-3556C1DDB20A}" srcOrd="0" destOrd="0" parTransId="{A6DCED71-BFE6-C74B-89EE-BD7F19ECC80F}" sibTransId="{7B5DE385-838A-234F-AF67-B651D4F639A7}"/>
    <dgm:cxn modelId="{2441F9B3-7AB9-AB4B-B7D1-B291686A5B48}" type="presOf" srcId="{194D832C-2C41-1940-B1D8-9A59FF321232}" destId="{0337CA38-241F-584D-AAE0-376685866CEF}" srcOrd="1" destOrd="0" presId="urn:microsoft.com/office/officeart/2005/8/layout/hierarchy3"/>
    <dgm:cxn modelId="{6574039B-C26D-1046-A196-7A235312BB9B}" type="presParOf" srcId="{6971C5A8-5119-7B4B-819D-8B73D0815597}" destId="{58B52098-A40D-0B41-A9C3-59D2823ECCBE}" srcOrd="0" destOrd="0" presId="urn:microsoft.com/office/officeart/2005/8/layout/hierarchy3"/>
    <dgm:cxn modelId="{BC24F6D0-B624-D548-9196-FB84FF50E097}" type="presParOf" srcId="{58B52098-A40D-0B41-A9C3-59D2823ECCBE}" destId="{F2747B23-7A0E-C64C-923A-553F11107A04}" srcOrd="0" destOrd="0" presId="urn:microsoft.com/office/officeart/2005/8/layout/hierarchy3"/>
    <dgm:cxn modelId="{3F585A83-FE3F-F248-B10C-26E3BAAA07AE}" type="presParOf" srcId="{F2747B23-7A0E-C64C-923A-553F11107A04}" destId="{D7EB41CD-823A-134C-B9E6-1BB5CECD406E}" srcOrd="0" destOrd="0" presId="urn:microsoft.com/office/officeart/2005/8/layout/hierarchy3"/>
    <dgm:cxn modelId="{BA61BC0C-38ED-5347-8D5F-7172B924681D}" type="presParOf" srcId="{F2747B23-7A0E-C64C-923A-553F11107A04}" destId="{2A7F92AD-76D5-514F-AFF4-15B0CBF3BF7F}" srcOrd="1" destOrd="0" presId="urn:microsoft.com/office/officeart/2005/8/layout/hierarchy3"/>
    <dgm:cxn modelId="{12303166-83D7-6C43-8F6C-86C7044567C2}" type="presParOf" srcId="{58B52098-A40D-0B41-A9C3-59D2823ECCBE}" destId="{303DD8D7-D31B-6A43-A408-30BE5B32AA06}" srcOrd="1" destOrd="0" presId="urn:microsoft.com/office/officeart/2005/8/layout/hierarchy3"/>
    <dgm:cxn modelId="{5B0002C0-F76D-A645-B17F-F1FEB4AF2595}" type="presParOf" srcId="{303DD8D7-D31B-6A43-A408-30BE5B32AA06}" destId="{FB7840FD-DCB6-CB42-B939-770341D01E98}" srcOrd="0" destOrd="0" presId="urn:microsoft.com/office/officeart/2005/8/layout/hierarchy3"/>
    <dgm:cxn modelId="{0B4A2787-A4BD-5E44-AE9A-1EE1ED96FEBC}" type="presParOf" srcId="{303DD8D7-D31B-6A43-A408-30BE5B32AA06}" destId="{EC5939A8-C2F3-1A43-A7AD-CE304381F4F4}" srcOrd="1" destOrd="0" presId="urn:microsoft.com/office/officeart/2005/8/layout/hierarchy3"/>
    <dgm:cxn modelId="{D33FFD3E-5E43-0A48-AF78-30772334CE43}" type="presParOf" srcId="{303DD8D7-D31B-6A43-A408-30BE5B32AA06}" destId="{F61A55E1-760F-404F-8DD0-A9565961AE3E}" srcOrd="2" destOrd="0" presId="urn:microsoft.com/office/officeart/2005/8/layout/hierarchy3"/>
    <dgm:cxn modelId="{D2CF0735-6BDF-B44D-935D-4548C64578D7}" type="presParOf" srcId="{303DD8D7-D31B-6A43-A408-30BE5B32AA06}" destId="{A8F79F2E-CADB-7841-AC4D-18F908FC797F}" srcOrd="3" destOrd="0" presId="urn:microsoft.com/office/officeart/2005/8/layout/hierarchy3"/>
    <dgm:cxn modelId="{35BC4A17-9E82-F24D-BDD7-4CDBC1B02D1A}" type="presParOf" srcId="{6971C5A8-5119-7B4B-819D-8B73D0815597}" destId="{E8D4A470-4E6A-5C42-AA15-FF59A44889E7}" srcOrd="1" destOrd="0" presId="urn:microsoft.com/office/officeart/2005/8/layout/hierarchy3"/>
    <dgm:cxn modelId="{CCF68AFE-7ECF-7E4A-9717-7EA9368E98ED}" type="presParOf" srcId="{E8D4A470-4E6A-5C42-AA15-FF59A44889E7}" destId="{16541B6A-C0D6-E14C-884C-F152E90ACA48}" srcOrd="0" destOrd="0" presId="urn:microsoft.com/office/officeart/2005/8/layout/hierarchy3"/>
    <dgm:cxn modelId="{9D059F30-90F7-124A-8D7C-3E580F5C8539}" type="presParOf" srcId="{16541B6A-C0D6-E14C-884C-F152E90ACA48}" destId="{F18158F2-907D-534B-A191-B3F3ED8595C4}" srcOrd="0" destOrd="0" presId="urn:microsoft.com/office/officeart/2005/8/layout/hierarchy3"/>
    <dgm:cxn modelId="{83B6D0B7-55E7-F64A-B7A9-44EE6A6215F5}" type="presParOf" srcId="{16541B6A-C0D6-E14C-884C-F152E90ACA48}" destId="{0337CA38-241F-584D-AAE0-376685866CEF}" srcOrd="1" destOrd="0" presId="urn:microsoft.com/office/officeart/2005/8/layout/hierarchy3"/>
    <dgm:cxn modelId="{43C4F472-ECD4-CD4E-A518-CA197ABF3706}" type="presParOf" srcId="{E8D4A470-4E6A-5C42-AA15-FF59A44889E7}" destId="{BAA8EC00-8805-AA44-A8F4-F4CDA644CF51}" srcOrd="1" destOrd="0" presId="urn:microsoft.com/office/officeart/2005/8/layout/hierarchy3"/>
    <dgm:cxn modelId="{308E2222-3E7C-6040-A350-1AEBA6F98378}" type="presParOf" srcId="{BAA8EC00-8805-AA44-A8F4-F4CDA644CF51}" destId="{54372C51-89A5-9648-B96C-CD6567ABD742}" srcOrd="0" destOrd="0" presId="urn:microsoft.com/office/officeart/2005/8/layout/hierarchy3"/>
    <dgm:cxn modelId="{CDB784A8-10E5-3946-B36D-142A24C0C238}" type="presParOf" srcId="{BAA8EC00-8805-AA44-A8F4-F4CDA644CF51}" destId="{08B9F698-BAF7-154A-B3B2-9793A38EDB6D}" srcOrd="1" destOrd="0" presId="urn:microsoft.com/office/officeart/2005/8/layout/hierarchy3"/>
    <dgm:cxn modelId="{108B1D96-9C87-AE4E-974A-4CB56D62F68B}" type="presParOf" srcId="{BAA8EC00-8805-AA44-A8F4-F4CDA644CF51}" destId="{DA5E2909-2069-7446-AA40-483A91A2E30D}" srcOrd="2" destOrd="0" presId="urn:microsoft.com/office/officeart/2005/8/layout/hierarchy3"/>
    <dgm:cxn modelId="{E411CEF8-6528-124F-B562-602BF312B22F}" type="presParOf" srcId="{BAA8EC00-8805-AA44-A8F4-F4CDA644CF51}" destId="{095D34A9-5730-4248-A8CD-8F362599DA41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21FC0B-F0B6-BE46-8A08-164E697AC92D}" type="doc">
      <dgm:prSet loTypeId="urn:microsoft.com/office/officeart/2005/8/layout/hierarchy3" loCatId="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BF35C0BA-62BF-6141-A885-0AF2E0346F9F}">
      <dgm:prSet phldrT="[Testo]"/>
      <dgm:spPr/>
      <dgm:t>
        <a:bodyPr/>
        <a:lstStyle/>
        <a:p>
          <a:r>
            <a:rPr lang="it-IT" dirty="0" smtClean="0"/>
            <a:t>STATO INCORPORANTE</a:t>
          </a:r>
          <a:endParaRPr lang="it-IT" dirty="0"/>
        </a:p>
      </dgm:t>
    </dgm:pt>
    <dgm:pt modelId="{7FEB801A-6313-9441-8A4E-9E37FD74539E}" type="parTrans" cxnId="{C488A9A7-83CE-5D46-BA99-AD8466DE9D94}">
      <dgm:prSet/>
      <dgm:spPr/>
      <dgm:t>
        <a:bodyPr/>
        <a:lstStyle/>
        <a:p>
          <a:endParaRPr lang="it-IT"/>
        </a:p>
      </dgm:t>
    </dgm:pt>
    <dgm:pt modelId="{E165FAFD-AF74-E84F-ACE0-24412F5FDB91}" type="sibTrans" cxnId="{C488A9A7-83CE-5D46-BA99-AD8466DE9D94}">
      <dgm:prSet/>
      <dgm:spPr/>
      <dgm:t>
        <a:bodyPr/>
        <a:lstStyle/>
        <a:p>
          <a:endParaRPr lang="it-IT"/>
        </a:p>
      </dgm:t>
    </dgm:pt>
    <dgm:pt modelId="{3351791A-C7F9-FF4E-BB4C-D33B09CDDCCF}">
      <dgm:prSet phldrT="[Testo]"/>
      <dgm:spPr/>
      <dgm:t>
        <a:bodyPr/>
        <a:lstStyle/>
        <a:p>
          <a:r>
            <a:rPr lang="it-IT" dirty="0" smtClean="0"/>
            <a:t>MEMBRO ONU</a:t>
          </a:r>
          <a:endParaRPr lang="it-IT" dirty="0"/>
        </a:p>
      </dgm:t>
    </dgm:pt>
    <dgm:pt modelId="{316F5BEE-B339-314B-9EB7-57A2FA81C0FC}" type="parTrans" cxnId="{F864D03D-BCCE-E749-B03A-60D50BE96FFC}">
      <dgm:prSet/>
      <dgm:spPr/>
      <dgm:t>
        <a:bodyPr/>
        <a:lstStyle/>
        <a:p>
          <a:endParaRPr lang="it-IT"/>
        </a:p>
      </dgm:t>
    </dgm:pt>
    <dgm:pt modelId="{D5D9C9C6-C5AB-B64C-A4CA-1F3D2B6CE19A}" type="sibTrans" cxnId="{F864D03D-BCCE-E749-B03A-60D50BE96FFC}">
      <dgm:prSet/>
      <dgm:spPr/>
      <dgm:t>
        <a:bodyPr/>
        <a:lstStyle/>
        <a:p>
          <a:endParaRPr lang="it-IT"/>
        </a:p>
      </dgm:t>
    </dgm:pt>
    <dgm:pt modelId="{B8BC2193-F114-8C47-8851-C1851FCE0B8E}">
      <dgm:prSet phldrT="[Testo]"/>
      <dgm:spPr/>
      <dgm:t>
        <a:bodyPr/>
        <a:lstStyle/>
        <a:p>
          <a:r>
            <a:rPr lang="it-IT" dirty="0" smtClean="0"/>
            <a:t>INCORPORAZIONE NON HA EFFETTO</a:t>
          </a:r>
          <a:endParaRPr lang="it-IT" dirty="0"/>
        </a:p>
      </dgm:t>
    </dgm:pt>
    <dgm:pt modelId="{697C14DE-AED8-7D4F-9554-7F30357254DA}" type="parTrans" cxnId="{6E54F3A0-8956-DD4C-B261-A2032EC53B87}">
      <dgm:prSet/>
      <dgm:spPr/>
      <dgm:t>
        <a:bodyPr/>
        <a:lstStyle/>
        <a:p>
          <a:endParaRPr lang="it-IT"/>
        </a:p>
      </dgm:t>
    </dgm:pt>
    <dgm:pt modelId="{A7E728EB-5873-6B4D-B581-5BEAD81C6019}" type="sibTrans" cxnId="{6E54F3A0-8956-DD4C-B261-A2032EC53B87}">
      <dgm:prSet/>
      <dgm:spPr/>
      <dgm:t>
        <a:bodyPr/>
        <a:lstStyle/>
        <a:p>
          <a:endParaRPr lang="it-IT"/>
        </a:p>
      </dgm:t>
    </dgm:pt>
    <dgm:pt modelId="{194D832C-2C41-1940-B1D8-9A59FF321232}">
      <dgm:prSet phldrT="[Testo]"/>
      <dgm:spPr/>
      <dgm:t>
        <a:bodyPr/>
        <a:lstStyle/>
        <a:p>
          <a:r>
            <a:rPr lang="it-IT" dirty="0" smtClean="0"/>
            <a:t>STATO INCORPORATO</a:t>
          </a:r>
          <a:endParaRPr lang="it-IT" dirty="0"/>
        </a:p>
      </dgm:t>
    </dgm:pt>
    <dgm:pt modelId="{C08076A7-5254-064E-98A8-63AAB51BD6F6}" type="parTrans" cxnId="{B1177802-CDA3-9848-8150-2EA8B5A52880}">
      <dgm:prSet/>
      <dgm:spPr/>
      <dgm:t>
        <a:bodyPr/>
        <a:lstStyle/>
        <a:p>
          <a:endParaRPr lang="it-IT"/>
        </a:p>
      </dgm:t>
    </dgm:pt>
    <dgm:pt modelId="{B5115E32-0834-524A-989E-3E8FB02F630D}" type="sibTrans" cxnId="{B1177802-CDA3-9848-8150-2EA8B5A52880}">
      <dgm:prSet/>
      <dgm:spPr/>
      <dgm:t>
        <a:bodyPr/>
        <a:lstStyle/>
        <a:p>
          <a:endParaRPr lang="it-IT"/>
        </a:p>
      </dgm:t>
    </dgm:pt>
    <dgm:pt modelId="{B5C53495-B257-0A45-A6FF-3556C1DDB20A}">
      <dgm:prSet phldrT="[Testo]"/>
      <dgm:spPr/>
      <dgm:t>
        <a:bodyPr/>
        <a:lstStyle/>
        <a:p>
          <a:r>
            <a:rPr lang="it-IT" dirty="0" smtClean="0"/>
            <a:t>VIENE MENO QUALITA’ DI MEMBRO</a:t>
          </a:r>
          <a:endParaRPr lang="it-IT" dirty="0"/>
        </a:p>
      </dgm:t>
    </dgm:pt>
    <dgm:pt modelId="{A6DCED71-BFE6-C74B-89EE-BD7F19ECC80F}" type="parTrans" cxnId="{5E9B5930-A297-0A4A-BD1C-DDD0983AB0C3}">
      <dgm:prSet/>
      <dgm:spPr/>
      <dgm:t>
        <a:bodyPr/>
        <a:lstStyle/>
        <a:p>
          <a:endParaRPr lang="it-IT"/>
        </a:p>
      </dgm:t>
    </dgm:pt>
    <dgm:pt modelId="{7B5DE385-838A-234F-AF67-B651D4F639A7}" type="sibTrans" cxnId="{5E9B5930-A297-0A4A-BD1C-DDD0983AB0C3}">
      <dgm:prSet/>
      <dgm:spPr/>
      <dgm:t>
        <a:bodyPr/>
        <a:lstStyle/>
        <a:p>
          <a:endParaRPr lang="it-IT"/>
        </a:p>
      </dgm:t>
    </dgm:pt>
    <dgm:pt modelId="{6971C5A8-5119-7B4B-819D-8B73D0815597}" type="pres">
      <dgm:prSet presAssocID="{E221FC0B-F0B6-BE46-8A08-164E697AC92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58B52098-A40D-0B41-A9C3-59D2823ECCBE}" type="pres">
      <dgm:prSet presAssocID="{BF35C0BA-62BF-6141-A885-0AF2E0346F9F}" presName="root" presStyleCnt="0"/>
      <dgm:spPr/>
    </dgm:pt>
    <dgm:pt modelId="{F2747B23-7A0E-C64C-923A-553F11107A04}" type="pres">
      <dgm:prSet presAssocID="{BF35C0BA-62BF-6141-A885-0AF2E0346F9F}" presName="rootComposite" presStyleCnt="0"/>
      <dgm:spPr/>
    </dgm:pt>
    <dgm:pt modelId="{D7EB41CD-823A-134C-B9E6-1BB5CECD406E}" type="pres">
      <dgm:prSet presAssocID="{BF35C0BA-62BF-6141-A885-0AF2E0346F9F}" presName="rootText" presStyleLbl="node1" presStyleIdx="0" presStyleCnt="2"/>
      <dgm:spPr/>
      <dgm:t>
        <a:bodyPr/>
        <a:lstStyle/>
        <a:p>
          <a:endParaRPr lang="it-IT"/>
        </a:p>
      </dgm:t>
    </dgm:pt>
    <dgm:pt modelId="{2A7F92AD-76D5-514F-AFF4-15B0CBF3BF7F}" type="pres">
      <dgm:prSet presAssocID="{BF35C0BA-62BF-6141-A885-0AF2E0346F9F}" presName="rootConnector" presStyleLbl="node1" presStyleIdx="0" presStyleCnt="2"/>
      <dgm:spPr/>
      <dgm:t>
        <a:bodyPr/>
        <a:lstStyle/>
        <a:p>
          <a:endParaRPr lang="it-IT"/>
        </a:p>
      </dgm:t>
    </dgm:pt>
    <dgm:pt modelId="{303DD8D7-D31B-6A43-A408-30BE5B32AA06}" type="pres">
      <dgm:prSet presAssocID="{BF35C0BA-62BF-6141-A885-0AF2E0346F9F}" presName="childShape" presStyleCnt="0"/>
      <dgm:spPr/>
    </dgm:pt>
    <dgm:pt modelId="{FB7840FD-DCB6-CB42-B939-770341D01E98}" type="pres">
      <dgm:prSet presAssocID="{316F5BEE-B339-314B-9EB7-57A2FA81C0FC}" presName="Name13" presStyleLbl="parChTrans1D2" presStyleIdx="0" presStyleCnt="3"/>
      <dgm:spPr/>
      <dgm:t>
        <a:bodyPr/>
        <a:lstStyle/>
        <a:p>
          <a:endParaRPr lang="it-IT"/>
        </a:p>
      </dgm:t>
    </dgm:pt>
    <dgm:pt modelId="{EC5939A8-C2F3-1A43-A7AD-CE304381F4F4}" type="pres">
      <dgm:prSet presAssocID="{3351791A-C7F9-FF4E-BB4C-D33B09CDDCCF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61A55E1-760F-404F-8DD0-A9565961AE3E}" type="pres">
      <dgm:prSet presAssocID="{697C14DE-AED8-7D4F-9554-7F30357254DA}" presName="Name13" presStyleLbl="parChTrans1D2" presStyleIdx="1" presStyleCnt="3"/>
      <dgm:spPr/>
      <dgm:t>
        <a:bodyPr/>
        <a:lstStyle/>
        <a:p>
          <a:endParaRPr lang="it-IT"/>
        </a:p>
      </dgm:t>
    </dgm:pt>
    <dgm:pt modelId="{A8F79F2E-CADB-7841-AC4D-18F908FC797F}" type="pres">
      <dgm:prSet presAssocID="{B8BC2193-F114-8C47-8851-C1851FCE0B8E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8D4A470-4E6A-5C42-AA15-FF59A44889E7}" type="pres">
      <dgm:prSet presAssocID="{194D832C-2C41-1940-B1D8-9A59FF321232}" presName="root" presStyleCnt="0"/>
      <dgm:spPr/>
    </dgm:pt>
    <dgm:pt modelId="{16541B6A-C0D6-E14C-884C-F152E90ACA48}" type="pres">
      <dgm:prSet presAssocID="{194D832C-2C41-1940-B1D8-9A59FF321232}" presName="rootComposite" presStyleCnt="0"/>
      <dgm:spPr/>
    </dgm:pt>
    <dgm:pt modelId="{F18158F2-907D-534B-A191-B3F3ED8595C4}" type="pres">
      <dgm:prSet presAssocID="{194D832C-2C41-1940-B1D8-9A59FF321232}" presName="rootText" presStyleLbl="node1" presStyleIdx="1" presStyleCnt="2"/>
      <dgm:spPr/>
      <dgm:t>
        <a:bodyPr/>
        <a:lstStyle/>
        <a:p>
          <a:endParaRPr lang="it-IT"/>
        </a:p>
      </dgm:t>
    </dgm:pt>
    <dgm:pt modelId="{0337CA38-241F-584D-AAE0-376685866CEF}" type="pres">
      <dgm:prSet presAssocID="{194D832C-2C41-1940-B1D8-9A59FF321232}" presName="rootConnector" presStyleLbl="node1" presStyleIdx="1" presStyleCnt="2"/>
      <dgm:spPr/>
      <dgm:t>
        <a:bodyPr/>
        <a:lstStyle/>
        <a:p>
          <a:endParaRPr lang="it-IT"/>
        </a:p>
      </dgm:t>
    </dgm:pt>
    <dgm:pt modelId="{BAA8EC00-8805-AA44-A8F4-F4CDA644CF51}" type="pres">
      <dgm:prSet presAssocID="{194D832C-2C41-1940-B1D8-9A59FF321232}" presName="childShape" presStyleCnt="0"/>
      <dgm:spPr/>
    </dgm:pt>
    <dgm:pt modelId="{54372C51-89A5-9648-B96C-CD6567ABD742}" type="pres">
      <dgm:prSet presAssocID="{A6DCED71-BFE6-C74B-89EE-BD7F19ECC80F}" presName="Name13" presStyleLbl="parChTrans1D2" presStyleIdx="2" presStyleCnt="3"/>
      <dgm:spPr/>
      <dgm:t>
        <a:bodyPr/>
        <a:lstStyle/>
        <a:p>
          <a:endParaRPr lang="it-IT"/>
        </a:p>
      </dgm:t>
    </dgm:pt>
    <dgm:pt modelId="{08B9F698-BAF7-154A-B3B2-9793A38EDB6D}" type="pres">
      <dgm:prSet presAssocID="{B5C53495-B257-0A45-A6FF-3556C1DDB20A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90E83BD-5E50-7F43-8BE2-3F0FBFFA1B75}" type="presOf" srcId="{697C14DE-AED8-7D4F-9554-7F30357254DA}" destId="{F61A55E1-760F-404F-8DD0-A9565961AE3E}" srcOrd="0" destOrd="0" presId="urn:microsoft.com/office/officeart/2005/8/layout/hierarchy3"/>
    <dgm:cxn modelId="{36599F89-0B1D-E14D-A3D5-D5CEB8711C21}" type="presOf" srcId="{BF35C0BA-62BF-6141-A885-0AF2E0346F9F}" destId="{D7EB41CD-823A-134C-B9E6-1BB5CECD406E}" srcOrd="0" destOrd="0" presId="urn:microsoft.com/office/officeart/2005/8/layout/hierarchy3"/>
    <dgm:cxn modelId="{F5AB7C6C-DA0A-F34F-B44A-1DF0BDBE4548}" type="presOf" srcId="{B8BC2193-F114-8C47-8851-C1851FCE0B8E}" destId="{A8F79F2E-CADB-7841-AC4D-18F908FC797F}" srcOrd="0" destOrd="0" presId="urn:microsoft.com/office/officeart/2005/8/layout/hierarchy3"/>
    <dgm:cxn modelId="{07B588D6-2180-CC42-A5E5-69425DF96181}" type="presOf" srcId="{316F5BEE-B339-314B-9EB7-57A2FA81C0FC}" destId="{FB7840FD-DCB6-CB42-B939-770341D01E98}" srcOrd="0" destOrd="0" presId="urn:microsoft.com/office/officeart/2005/8/layout/hierarchy3"/>
    <dgm:cxn modelId="{C488A9A7-83CE-5D46-BA99-AD8466DE9D94}" srcId="{E221FC0B-F0B6-BE46-8A08-164E697AC92D}" destId="{BF35C0BA-62BF-6141-A885-0AF2E0346F9F}" srcOrd="0" destOrd="0" parTransId="{7FEB801A-6313-9441-8A4E-9E37FD74539E}" sibTransId="{E165FAFD-AF74-E84F-ACE0-24412F5FDB91}"/>
    <dgm:cxn modelId="{9D574D59-E7AD-A24A-8E44-E0B87DC0752B}" type="presOf" srcId="{B5C53495-B257-0A45-A6FF-3556C1DDB20A}" destId="{08B9F698-BAF7-154A-B3B2-9793A38EDB6D}" srcOrd="0" destOrd="0" presId="urn:microsoft.com/office/officeart/2005/8/layout/hierarchy3"/>
    <dgm:cxn modelId="{B8562007-4690-9540-966C-B68123B8F13B}" type="presOf" srcId="{194D832C-2C41-1940-B1D8-9A59FF321232}" destId="{F18158F2-907D-534B-A191-B3F3ED8595C4}" srcOrd="0" destOrd="0" presId="urn:microsoft.com/office/officeart/2005/8/layout/hierarchy3"/>
    <dgm:cxn modelId="{D935A243-AEE7-7842-BD96-085251A49E71}" type="presOf" srcId="{3351791A-C7F9-FF4E-BB4C-D33B09CDDCCF}" destId="{EC5939A8-C2F3-1A43-A7AD-CE304381F4F4}" srcOrd="0" destOrd="0" presId="urn:microsoft.com/office/officeart/2005/8/layout/hierarchy3"/>
    <dgm:cxn modelId="{D45503E4-4CDE-5B47-8449-37558F6B8879}" type="presOf" srcId="{194D832C-2C41-1940-B1D8-9A59FF321232}" destId="{0337CA38-241F-584D-AAE0-376685866CEF}" srcOrd="1" destOrd="0" presId="urn:microsoft.com/office/officeart/2005/8/layout/hierarchy3"/>
    <dgm:cxn modelId="{B1177802-CDA3-9848-8150-2EA8B5A52880}" srcId="{E221FC0B-F0B6-BE46-8A08-164E697AC92D}" destId="{194D832C-2C41-1940-B1D8-9A59FF321232}" srcOrd="1" destOrd="0" parTransId="{C08076A7-5254-064E-98A8-63AAB51BD6F6}" sibTransId="{B5115E32-0834-524A-989E-3E8FB02F630D}"/>
    <dgm:cxn modelId="{465D0897-5726-7D4D-9152-38ED236D53A2}" type="presOf" srcId="{A6DCED71-BFE6-C74B-89EE-BD7F19ECC80F}" destId="{54372C51-89A5-9648-B96C-CD6567ABD742}" srcOrd="0" destOrd="0" presId="urn:microsoft.com/office/officeart/2005/8/layout/hierarchy3"/>
    <dgm:cxn modelId="{6E54F3A0-8956-DD4C-B261-A2032EC53B87}" srcId="{BF35C0BA-62BF-6141-A885-0AF2E0346F9F}" destId="{B8BC2193-F114-8C47-8851-C1851FCE0B8E}" srcOrd="1" destOrd="0" parTransId="{697C14DE-AED8-7D4F-9554-7F30357254DA}" sibTransId="{A7E728EB-5873-6B4D-B581-5BEAD81C6019}"/>
    <dgm:cxn modelId="{B59F0755-DD9D-C246-993E-919B28EBE526}" type="presOf" srcId="{E221FC0B-F0B6-BE46-8A08-164E697AC92D}" destId="{6971C5A8-5119-7B4B-819D-8B73D0815597}" srcOrd="0" destOrd="0" presId="urn:microsoft.com/office/officeart/2005/8/layout/hierarchy3"/>
    <dgm:cxn modelId="{F864D03D-BCCE-E749-B03A-60D50BE96FFC}" srcId="{BF35C0BA-62BF-6141-A885-0AF2E0346F9F}" destId="{3351791A-C7F9-FF4E-BB4C-D33B09CDDCCF}" srcOrd="0" destOrd="0" parTransId="{316F5BEE-B339-314B-9EB7-57A2FA81C0FC}" sibTransId="{D5D9C9C6-C5AB-B64C-A4CA-1F3D2B6CE19A}"/>
    <dgm:cxn modelId="{5E9B5930-A297-0A4A-BD1C-DDD0983AB0C3}" srcId="{194D832C-2C41-1940-B1D8-9A59FF321232}" destId="{B5C53495-B257-0A45-A6FF-3556C1DDB20A}" srcOrd="0" destOrd="0" parTransId="{A6DCED71-BFE6-C74B-89EE-BD7F19ECC80F}" sibTransId="{7B5DE385-838A-234F-AF67-B651D4F639A7}"/>
    <dgm:cxn modelId="{DFA6F43B-E090-194F-B7BE-A76534D2C856}" type="presOf" srcId="{BF35C0BA-62BF-6141-A885-0AF2E0346F9F}" destId="{2A7F92AD-76D5-514F-AFF4-15B0CBF3BF7F}" srcOrd="1" destOrd="0" presId="urn:microsoft.com/office/officeart/2005/8/layout/hierarchy3"/>
    <dgm:cxn modelId="{F41BCF5C-AFFA-4E42-B6FA-21C050F5D24B}" type="presParOf" srcId="{6971C5A8-5119-7B4B-819D-8B73D0815597}" destId="{58B52098-A40D-0B41-A9C3-59D2823ECCBE}" srcOrd="0" destOrd="0" presId="urn:microsoft.com/office/officeart/2005/8/layout/hierarchy3"/>
    <dgm:cxn modelId="{7264A56B-B5F1-6342-B260-646F85D7136A}" type="presParOf" srcId="{58B52098-A40D-0B41-A9C3-59D2823ECCBE}" destId="{F2747B23-7A0E-C64C-923A-553F11107A04}" srcOrd="0" destOrd="0" presId="urn:microsoft.com/office/officeart/2005/8/layout/hierarchy3"/>
    <dgm:cxn modelId="{DF9E3AE8-7E02-5045-904E-093D7DC0CB87}" type="presParOf" srcId="{F2747B23-7A0E-C64C-923A-553F11107A04}" destId="{D7EB41CD-823A-134C-B9E6-1BB5CECD406E}" srcOrd="0" destOrd="0" presId="urn:microsoft.com/office/officeart/2005/8/layout/hierarchy3"/>
    <dgm:cxn modelId="{75920B3C-9F18-C54A-8BBB-6E8879CF450C}" type="presParOf" srcId="{F2747B23-7A0E-C64C-923A-553F11107A04}" destId="{2A7F92AD-76D5-514F-AFF4-15B0CBF3BF7F}" srcOrd="1" destOrd="0" presId="urn:microsoft.com/office/officeart/2005/8/layout/hierarchy3"/>
    <dgm:cxn modelId="{77935049-68A4-CA44-BAA9-5B251DDFA9E8}" type="presParOf" srcId="{58B52098-A40D-0B41-A9C3-59D2823ECCBE}" destId="{303DD8D7-D31B-6A43-A408-30BE5B32AA06}" srcOrd="1" destOrd="0" presId="urn:microsoft.com/office/officeart/2005/8/layout/hierarchy3"/>
    <dgm:cxn modelId="{3371E28A-9442-4348-8B29-BDDC9365E8D9}" type="presParOf" srcId="{303DD8D7-D31B-6A43-A408-30BE5B32AA06}" destId="{FB7840FD-DCB6-CB42-B939-770341D01E98}" srcOrd="0" destOrd="0" presId="urn:microsoft.com/office/officeart/2005/8/layout/hierarchy3"/>
    <dgm:cxn modelId="{09CE40EE-575C-754B-8E63-EF1D7E64F7BE}" type="presParOf" srcId="{303DD8D7-D31B-6A43-A408-30BE5B32AA06}" destId="{EC5939A8-C2F3-1A43-A7AD-CE304381F4F4}" srcOrd="1" destOrd="0" presId="urn:microsoft.com/office/officeart/2005/8/layout/hierarchy3"/>
    <dgm:cxn modelId="{C71C039D-482A-B443-9501-91FB6362F8D1}" type="presParOf" srcId="{303DD8D7-D31B-6A43-A408-30BE5B32AA06}" destId="{F61A55E1-760F-404F-8DD0-A9565961AE3E}" srcOrd="2" destOrd="0" presId="urn:microsoft.com/office/officeart/2005/8/layout/hierarchy3"/>
    <dgm:cxn modelId="{A6631B77-9798-5B40-90C7-2178DFA8BBF1}" type="presParOf" srcId="{303DD8D7-D31B-6A43-A408-30BE5B32AA06}" destId="{A8F79F2E-CADB-7841-AC4D-18F908FC797F}" srcOrd="3" destOrd="0" presId="urn:microsoft.com/office/officeart/2005/8/layout/hierarchy3"/>
    <dgm:cxn modelId="{A21E2A45-B332-6D40-934A-35EA34DDD7E3}" type="presParOf" srcId="{6971C5A8-5119-7B4B-819D-8B73D0815597}" destId="{E8D4A470-4E6A-5C42-AA15-FF59A44889E7}" srcOrd="1" destOrd="0" presId="urn:microsoft.com/office/officeart/2005/8/layout/hierarchy3"/>
    <dgm:cxn modelId="{7044DC0A-EC23-FE4C-ACC1-F818CF0041D3}" type="presParOf" srcId="{E8D4A470-4E6A-5C42-AA15-FF59A44889E7}" destId="{16541B6A-C0D6-E14C-884C-F152E90ACA48}" srcOrd="0" destOrd="0" presId="urn:microsoft.com/office/officeart/2005/8/layout/hierarchy3"/>
    <dgm:cxn modelId="{334E7393-6D66-8E43-A265-A24A41C535E0}" type="presParOf" srcId="{16541B6A-C0D6-E14C-884C-F152E90ACA48}" destId="{F18158F2-907D-534B-A191-B3F3ED8595C4}" srcOrd="0" destOrd="0" presId="urn:microsoft.com/office/officeart/2005/8/layout/hierarchy3"/>
    <dgm:cxn modelId="{B1B460DD-3885-5546-BB0E-66A418FB8974}" type="presParOf" srcId="{16541B6A-C0D6-E14C-884C-F152E90ACA48}" destId="{0337CA38-241F-584D-AAE0-376685866CEF}" srcOrd="1" destOrd="0" presId="urn:microsoft.com/office/officeart/2005/8/layout/hierarchy3"/>
    <dgm:cxn modelId="{ED7A25FE-C450-B54E-9D6E-87C898A7C1D3}" type="presParOf" srcId="{E8D4A470-4E6A-5C42-AA15-FF59A44889E7}" destId="{BAA8EC00-8805-AA44-A8F4-F4CDA644CF51}" srcOrd="1" destOrd="0" presId="urn:microsoft.com/office/officeart/2005/8/layout/hierarchy3"/>
    <dgm:cxn modelId="{58063139-E8F9-FB4D-B79A-B727D177942B}" type="presParOf" srcId="{BAA8EC00-8805-AA44-A8F4-F4CDA644CF51}" destId="{54372C51-89A5-9648-B96C-CD6567ABD742}" srcOrd="0" destOrd="0" presId="urn:microsoft.com/office/officeart/2005/8/layout/hierarchy3"/>
    <dgm:cxn modelId="{B2F51566-8908-AB41-8FCE-DB0BC0AB4C87}" type="presParOf" srcId="{BAA8EC00-8805-AA44-A8F4-F4CDA644CF51}" destId="{08B9F698-BAF7-154A-B3B2-9793A38EDB6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27164-5A2E-3E43-85F8-36C6C479559C}">
      <dsp:nvSpPr>
        <dsp:cNvPr id="0" name=""/>
        <dsp:cNvSpPr/>
      </dsp:nvSpPr>
      <dsp:spPr>
        <a:xfrm>
          <a:off x="2153830" y="303674"/>
          <a:ext cx="4094493" cy="4094493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APPARTENENZA</a:t>
          </a:r>
          <a:endParaRPr lang="it-IT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AMMISSIONE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PARTECIPAZIONE</a:t>
          </a:r>
          <a:endParaRPr lang="it-IT" sz="800" kern="1200" dirty="0"/>
        </a:p>
      </dsp:txBody>
      <dsp:txXfrm>
        <a:off x="4247871" y="1061156"/>
        <a:ext cx="1511063" cy="1218599"/>
      </dsp:txXfrm>
    </dsp:sp>
    <dsp:sp modelId="{39140162-AE90-D84F-9812-3EA659AF4AD4}">
      <dsp:nvSpPr>
        <dsp:cNvPr id="0" name=""/>
        <dsp:cNvSpPr/>
      </dsp:nvSpPr>
      <dsp:spPr>
        <a:xfrm>
          <a:off x="1981276" y="476228"/>
          <a:ext cx="4094493" cy="4094493"/>
        </a:xfrm>
        <a:prstGeom prst="pie">
          <a:avLst>
            <a:gd name="adj1" fmla="val 0"/>
            <a:gd name="adj2" fmla="val 5400000"/>
          </a:avLst>
        </a:prstGeom>
        <a:solidFill>
          <a:schemeClr val="accent2">
            <a:hueOff val="1560507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ORGANI</a:t>
          </a:r>
          <a:endParaRPr lang="it-IT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Consiglio di Sicurezza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Assemblea generale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Segretariato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Consiglio economico e sociale e Consiglio di amministrazione fiduciaria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Corte internazionale di giustizia</a:t>
          </a:r>
          <a:endParaRPr lang="it-IT" sz="800" kern="1200" dirty="0"/>
        </a:p>
      </dsp:txBody>
      <dsp:txXfrm>
        <a:off x="4101639" y="2596591"/>
        <a:ext cx="1511063" cy="1218599"/>
      </dsp:txXfrm>
    </dsp:sp>
    <dsp:sp modelId="{4793F5B1-57B2-0F49-8E3B-1C8B6DB66338}">
      <dsp:nvSpPr>
        <dsp:cNvPr id="0" name=""/>
        <dsp:cNvSpPr/>
      </dsp:nvSpPr>
      <dsp:spPr>
        <a:xfrm>
          <a:off x="1981276" y="476228"/>
          <a:ext cx="4094493" cy="4094493"/>
        </a:xfrm>
        <a:prstGeom prst="pie">
          <a:avLst>
            <a:gd name="adj1" fmla="val 5400000"/>
            <a:gd name="adj2" fmla="val 1080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FUNZIONI</a:t>
          </a:r>
          <a:endParaRPr lang="it-IT" sz="1000" kern="1200" dirty="0"/>
        </a:p>
      </dsp:txBody>
      <dsp:txXfrm>
        <a:off x="2444344" y="2596591"/>
        <a:ext cx="1511063" cy="1218599"/>
      </dsp:txXfrm>
    </dsp:sp>
    <dsp:sp modelId="{B183A966-45F4-784D-B10D-E8EF029B8753}">
      <dsp:nvSpPr>
        <dsp:cNvPr id="0" name=""/>
        <dsp:cNvSpPr/>
      </dsp:nvSpPr>
      <dsp:spPr>
        <a:xfrm>
          <a:off x="1981276" y="476228"/>
          <a:ext cx="4094493" cy="4094493"/>
        </a:xfrm>
        <a:prstGeom prst="pie">
          <a:avLst>
            <a:gd name="adj1" fmla="val 10800000"/>
            <a:gd name="adj2" fmla="val 16200000"/>
          </a:avLst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ATTI</a:t>
          </a:r>
          <a:endParaRPr lang="it-IT" sz="1000" kern="1200" dirty="0"/>
        </a:p>
      </dsp:txBody>
      <dsp:txXfrm>
        <a:off x="2444344" y="1231760"/>
        <a:ext cx="1511063" cy="12185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EB41CD-823A-134C-B9E6-1BB5CECD406E}">
      <dsp:nvSpPr>
        <dsp:cNvPr id="0" name=""/>
        <dsp:cNvSpPr/>
      </dsp:nvSpPr>
      <dsp:spPr>
        <a:xfrm>
          <a:off x="1208019" y="2152"/>
          <a:ext cx="2583805" cy="12919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STATO DA CUI AVVIENE IL DISTACCO</a:t>
          </a:r>
          <a:endParaRPr lang="it-IT" sz="2700" kern="1200" dirty="0"/>
        </a:p>
      </dsp:txBody>
      <dsp:txXfrm>
        <a:off x="1245858" y="39991"/>
        <a:ext cx="2508127" cy="1216224"/>
      </dsp:txXfrm>
    </dsp:sp>
    <dsp:sp modelId="{FB7840FD-DCB6-CB42-B939-770341D01E98}">
      <dsp:nvSpPr>
        <dsp:cNvPr id="0" name=""/>
        <dsp:cNvSpPr/>
      </dsp:nvSpPr>
      <dsp:spPr>
        <a:xfrm>
          <a:off x="1466399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939A8-C2F3-1A43-A7AD-CE304381F4F4}">
      <dsp:nvSpPr>
        <dsp:cNvPr id="0" name=""/>
        <dsp:cNvSpPr/>
      </dsp:nvSpPr>
      <dsp:spPr>
        <a:xfrm>
          <a:off x="1724780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MEMBRO ONU</a:t>
          </a:r>
          <a:endParaRPr lang="it-IT" sz="2500" kern="1200" dirty="0"/>
        </a:p>
      </dsp:txBody>
      <dsp:txXfrm>
        <a:off x="1762619" y="1654869"/>
        <a:ext cx="1991366" cy="1216224"/>
      </dsp:txXfrm>
    </dsp:sp>
    <dsp:sp modelId="{F61A55E1-760F-404F-8DD0-A9565961AE3E}">
      <dsp:nvSpPr>
        <dsp:cNvPr id="0" name=""/>
        <dsp:cNvSpPr/>
      </dsp:nvSpPr>
      <dsp:spPr>
        <a:xfrm>
          <a:off x="1466399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F79F2E-CADB-7841-AC4D-18F908FC797F}">
      <dsp:nvSpPr>
        <dsp:cNvPr id="0" name=""/>
        <dsp:cNvSpPr/>
      </dsp:nvSpPr>
      <dsp:spPr>
        <a:xfrm>
          <a:off x="1724780" y="3231908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DISTACCO NON HA EFFETTO</a:t>
          </a:r>
          <a:endParaRPr lang="it-IT" sz="2500" kern="1200" dirty="0"/>
        </a:p>
      </dsp:txBody>
      <dsp:txXfrm>
        <a:off x="1762619" y="3269747"/>
        <a:ext cx="1991366" cy="1216224"/>
      </dsp:txXfrm>
    </dsp:sp>
    <dsp:sp modelId="{F18158F2-907D-534B-A191-B3F3ED8595C4}">
      <dsp:nvSpPr>
        <dsp:cNvPr id="0" name=""/>
        <dsp:cNvSpPr/>
      </dsp:nvSpPr>
      <dsp:spPr>
        <a:xfrm>
          <a:off x="4437775" y="2152"/>
          <a:ext cx="2583805" cy="12919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PARTE DI STATO CHE SI DISTACCA</a:t>
          </a:r>
          <a:endParaRPr lang="it-IT" sz="2700" kern="1200" dirty="0"/>
        </a:p>
      </dsp:txBody>
      <dsp:txXfrm>
        <a:off x="4475614" y="39991"/>
        <a:ext cx="2508127" cy="1216224"/>
      </dsp:txXfrm>
    </dsp:sp>
    <dsp:sp modelId="{54372C51-89A5-9648-B96C-CD6567ABD742}">
      <dsp:nvSpPr>
        <dsp:cNvPr id="0" name=""/>
        <dsp:cNvSpPr/>
      </dsp:nvSpPr>
      <dsp:spPr>
        <a:xfrm>
          <a:off x="4696156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B9F698-BAF7-154A-B3B2-9793A38EDB6D}">
      <dsp:nvSpPr>
        <dsp:cNvPr id="0" name=""/>
        <dsp:cNvSpPr/>
      </dsp:nvSpPr>
      <dsp:spPr>
        <a:xfrm>
          <a:off x="4954536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FORMAZIONE DI UN NUOVO STATO</a:t>
          </a:r>
          <a:endParaRPr lang="it-IT" sz="2500" kern="1200" dirty="0"/>
        </a:p>
      </dsp:txBody>
      <dsp:txXfrm>
        <a:off x="4992375" y="1654869"/>
        <a:ext cx="1991366" cy="1216224"/>
      </dsp:txXfrm>
    </dsp:sp>
    <dsp:sp modelId="{DA5E2909-2069-7446-AA40-483A91A2E30D}">
      <dsp:nvSpPr>
        <dsp:cNvPr id="0" name=""/>
        <dsp:cNvSpPr/>
      </dsp:nvSpPr>
      <dsp:spPr>
        <a:xfrm>
          <a:off x="4696156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5D34A9-5730-4248-A8CD-8F362599DA41}">
      <dsp:nvSpPr>
        <dsp:cNvPr id="0" name=""/>
        <dsp:cNvSpPr/>
      </dsp:nvSpPr>
      <dsp:spPr>
        <a:xfrm>
          <a:off x="4954536" y="3231908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AMMISSIONE ALL’ONU EX ART. 4 CARTA</a:t>
          </a:r>
          <a:endParaRPr lang="it-IT" sz="2500" kern="1200" dirty="0"/>
        </a:p>
      </dsp:txBody>
      <dsp:txXfrm>
        <a:off x="4992375" y="3269747"/>
        <a:ext cx="1991366" cy="1216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EB41CD-823A-134C-B9E6-1BB5CECD406E}">
      <dsp:nvSpPr>
        <dsp:cNvPr id="0" name=""/>
        <dsp:cNvSpPr/>
      </dsp:nvSpPr>
      <dsp:spPr>
        <a:xfrm>
          <a:off x="1208019" y="2152"/>
          <a:ext cx="2583805" cy="12919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STATO INCORPORANTE</a:t>
          </a:r>
          <a:endParaRPr lang="it-IT" sz="2800" kern="1200" dirty="0"/>
        </a:p>
      </dsp:txBody>
      <dsp:txXfrm>
        <a:off x="1245858" y="39991"/>
        <a:ext cx="2508127" cy="1216224"/>
      </dsp:txXfrm>
    </dsp:sp>
    <dsp:sp modelId="{FB7840FD-DCB6-CB42-B939-770341D01E98}">
      <dsp:nvSpPr>
        <dsp:cNvPr id="0" name=""/>
        <dsp:cNvSpPr/>
      </dsp:nvSpPr>
      <dsp:spPr>
        <a:xfrm>
          <a:off x="1466399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939A8-C2F3-1A43-A7AD-CE304381F4F4}">
      <dsp:nvSpPr>
        <dsp:cNvPr id="0" name=""/>
        <dsp:cNvSpPr/>
      </dsp:nvSpPr>
      <dsp:spPr>
        <a:xfrm>
          <a:off x="1724780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MEMBRO ONU</a:t>
          </a:r>
          <a:endParaRPr lang="it-IT" sz="2000" kern="1200" dirty="0"/>
        </a:p>
      </dsp:txBody>
      <dsp:txXfrm>
        <a:off x="1762619" y="1654869"/>
        <a:ext cx="1991366" cy="1216224"/>
      </dsp:txXfrm>
    </dsp:sp>
    <dsp:sp modelId="{F61A55E1-760F-404F-8DD0-A9565961AE3E}">
      <dsp:nvSpPr>
        <dsp:cNvPr id="0" name=""/>
        <dsp:cNvSpPr/>
      </dsp:nvSpPr>
      <dsp:spPr>
        <a:xfrm>
          <a:off x="1466399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F79F2E-CADB-7841-AC4D-18F908FC797F}">
      <dsp:nvSpPr>
        <dsp:cNvPr id="0" name=""/>
        <dsp:cNvSpPr/>
      </dsp:nvSpPr>
      <dsp:spPr>
        <a:xfrm>
          <a:off x="1724780" y="3231908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INCORPORAZIONE NON HA EFFETTO</a:t>
          </a:r>
          <a:endParaRPr lang="it-IT" sz="2000" kern="1200" dirty="0"/>
        </a:p>
      </dsp:txBody>
      <dsp:txXfrm>
        <a:off x="1762619" y="3269747"/>
        <a:ext cx="1991366" cy="1216224"/>
      </dsp:txXfrm>
    </dsp:sp>
    <dsp:sp modelId="{F18158F2-907D-534B-A191-B3F3ED8595C4}">
      <dsp:nvSpPr>
        <dsp:cNvPr id="0" name=""/>
        <dsp:cNvSpPr/>
      </dsp:nvSpPr>
      <dsp:spPr>
        <a:xfrm>
          <a:off x="4437775" y="2152"/>
          <a:ext cx="2583805" cy="12919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STATO INCORPORATO</a:t>
          </a:r>
          <a:endParaRPr lang="it-IT" sz="2800" kern="1200" dirty="0"/>
        </a:p>
      </dsp:txBody>
      <dsp:txXfrm>
        <a:off x="4475614" y="39991"/>
        <a:ext cx="2508127" cy="1216224"/>
      </dsp:txXfrm>
    </dsp:sp>
    <dsp:sp modelId="{54372C51-89A5-9648-B96C-CD6567ABD742}">
      <dsp:nvSpPr>
        <dsp:cNvPr id="0" name=""/>
        <dsp:cNvSpPr/>
      </dsp:nvSpPr>
      <dsp:spPr>
        <a:xfrm>
          <a:off x="4696156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B9F698-BAF7-154A-B3B2-9793A38EDB6D}">
      <dsp:nvSpPr>
        <dsp:cNvPr id="0" name=""/>
        <dsp:cNvSpPr/>
      </dsp:nvSpPr>
      <dsp:spPr>
        <a:xfrm>
          <a:off x="4954536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VIENE MENO QUALITA’ DI MEMBRO</a:t>
          </a:r>
          <a:endParaRPr lang="it-IT" sz="2000" kern="1200" dirty="0"/>
        </a:p>
      </dsp:txBody>
      <dsp:txXfrm>
        <a:off x="4992375" y="1654869"/>
        <a:ext cx="1991366" cy="1216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E6CB6-70FB-DB44-A9FD-25ABB0527BFA}" type="datetimeFigureOut">
              <a:rPr lang="it-IT" smtClean="0"/>
              <a:pPr/>
              <a:t>17/10/17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92B1B-8CAC-E843-8611-568F9BB70FF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04061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B4071-6637-784B-8A67-3EFD3B0FC4BC}" type="datetimeFigureOut">
              <a:rPr lang="it-IT" smtClean="0"/>
              <a:pPr/>
              <a:t>17/10/17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1A468-ADEF-1140-9A48-3C1AC5E214C7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42856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EA623-1C22-3345-ABD5-086289E2AF38}" type="datetime1">
              <a:rPr lang="it-IT" smtClean="0"/>
              <a:pPr/>
              <a:t>17/10/17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9430-47BD-E840-9D75-717DE3AC7749}" type="datetime1">
              <a:rPr lang="it-IT" smtClean="0"/>
              <a:pPr/>
              <a:t>17/10/17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B5FF-A296-6F44-91E9-012FDD082D91}" type="datetime1">
              <a:rPr lang="it-IT" smtClean="0"/>
              <a:pPr/>
              <a:t>17/10/17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EAB71-36B1-6F41-B7F0-89DAA7CCA3D0}" type="datetime1">
              <a:rPr lang="it-IT" smtClean="0"/>
              <a:pPr/>
              <a:t>17/10/17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85B1-0557-6E43-AD9B-00F6FE351ECA}" type="datetime1">
              <a:rPr lang="it-IT" smtClean="0"/>
              <a:pPr/>
              <a:t>17/10/17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D9F2-EE19-0948-ABDE-B809B844C43B}" type="datetime1">
              <a:rPr lang="it-IT" smtClean="0"/>
              <a:pPr/>
              <a:t>17/10/17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4B2D-73D4-FE4E-938A-BDD904EAD278}" type="datetime1">
              <a:rPr lang="it-IT" smtClean="0"/>
              <a:pPr/>
              <a:t>17/10/17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407-E226-EE44-B874-FB3720F11596}" type="datetime1">
              <a:rPr lang="it-IT" smtClean="0"/>
              <a:pPr/>
              <a:t>17/10/17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A2A1-1AA6-1141-8101-8638D1310A31}" type="datetime1">
              <a:rPr lang="it-IT" smtClean="0"/>
              <a:pPr/>
              <a:t>17/10/17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819D-0CDD-6F42-BDEA-607DF2D95AD3}" type="datetime1">
              <a:rPr lang="it-IT" smtClean="0"/>
              <a:pPr/>
              <a:t>17/10/17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A603-6890-F545-8E08-CD2C7C8DD368}" type="datetime1">
              <a:rPr lang="it-IT" smtClean="0"/>
              <a:pPr/>
              <a:t>17/10/17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888D8-E685-0C40-B875-0E454CAC7373}" type="datetime1">
              <a:rPr lang="it-IT" smtClean="0"/>
              <a:pPr/>
              <a:t>17/10/17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28387"/>
            <a:ext cx="7772400" cy="2126629"/>
          </a:xfrm>
        </p:spPr>
        <p:txBody>
          <a:bodyPr/>
          <a:lstStyle/>
          <a:p>
            <a:r>
              <a:rPr lang="it-IT" dirty="0" smtClean="0"/>
              <a:t>ORGANIZZAZIONI INTERNAZIONALI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2555015"/>
            <a:ext cx="7086600" cy="4054367"/>
          </a:xfrm>
        </p:spPr>
        <p:txBody>
          <a:bodyPr>
            <a:normAutofit/>
          </a:bodyPr>
          <a:lstStyle/>
          <a:p>
            <a:pPr lvl="1"/>
            <a:endParaRPr lang="it-IT" dirty="0" smtClean="0"/>
          </a:p>
          <a:p>
            <a:pPr lvl="1"/>
            <a:r>
              <a:rPr lang="it-IT" dirty="0" smtClean="0"/>
              <a:t> - Prof. Sara </a:t>
            </a:r>
            <a:r>
              <a:rPr lang="it-IT" dirty="0" err="1" smtClean="0"/>
              <a:t>Tonolo</a:t>
            </a:r>
            <a:r>
              <a:rPr lang="it-IT" dirty="0" smtClean="0"/>
              <a:t> -   </a:t>
            </a:r>
          </a:p>
          <a:p>
            <a:pPr lvl="1">
              <a:buFontTx/>
              <a:buChar char="-"/>
            </a:pPr>
            <a:r>
              <a:rPr lang="it-IT" dirty="0" smtClean="0"/>
              <a:t>Trieste 22 marzo 2017- </a:t>
            </a:r>
          </a:p>
          <a:p>
            <a:pPr lvl="1">
              <a:buFontTx/>
              <a:buChar char="-"/>
            </a:pPr>
            <a:r>
              <a:rPr lang="it-IT" dirty="0" smtClean="0"/>
              <a:t>II parte -</a:t>
            </a:r>
          </a:p>
          <a:p>
            <a:pPr lvl="1" algn="just"/>
            <a:endParaRPr lang="it-IT" dirty="0" smtClean="0"/>
          </a:p>
          <a:p>
            <a:pPr lvl="1" algn="just"/>
            <a:endParaRPr lang="it-IT" dirty="0" smtClean="0"/>
          </a:p>
          <a:p>
            <a:pPr lvl="1" algn="just">
              <a:buFontTx/>
              <a:buChar char="-"/>
            </a:pPr>
            <a:endParaRPr lang="it-IT" dirty="0" smtClean="0"/>
          </a:p>
          <a:p>
            <a:pPr lvl="1" algn="just"/>
            <a:endParaRPr lang="it-IT" dirty="0" smtClean="0"/>
          </a:p>
          <a:p>
            <a:pPr lvl="1" algn="just"/>
            <a:endParaRPr lang="it-IT" dirty="0" smtClean="0"/>
          </a:p>
          <a:p>
            <a:pPr lvl="1" algn="just"/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1964"/>
            <a:ext cx="8229600" cy="173202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CASO INDONESIA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28945"/>
            <a:ext cx="8229600" cy="4097218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Si tratta dell’unico caso in cui si è verificata la richiesta di recesso da parte di uno Stato.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1965: Indonesia chiede di recedere dopo che la </a:t>
            </a:r>
            <a:r>
              <a:rPr lang="it-IT" dirty="0" err="1" smtClean="0"/>
              <a:t>Malaysia</a:t>
            </a:r>
            <a:r>
              <a:rPr lang="it-IT" dirty="0" smtClean="0"/>
              <a:t> – Stato sorto dalla fusione con altri territori – viene eletto membro non permanente del Consiglio di Sicurezza.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171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1964"/>
            <a:ext cx="8229600" cy="173202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CASO INDONESIA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28945"/>
            <a:ext cx="8229600" cy="4097218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Tale richiesta viene notificata con una lettera al Segretario Generale; nella risposta, il Segretario generale non si pronuncia sulla legittimità del recesso, ma vengono posti in essere una serie di atti da cui si desume acquiescenza a tale recesso: eliminazione della bandiera indonesiana, cancellazione dell’Indonesia dalla lista dei membri, ecc.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225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1964"/>
            <a:ext cx="8229600" cy="173202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CASO INDONESIA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28945"/>
            <a:ext cx="8229600" cy="4097218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Si configura dunque una facoltà di recesso, subordinata alla accettazione degli altri Stati; non una facoltà di recesso incondizionata che potrebbe darsi solo in presenza di una situazione di modifica delle circostanze tale da giustificare il recesso (rebus sic </a:t>
            </a:r>
            <a:r>
              <a:rPr lang="it-IT" dirty="0" err="1" smtClean="0"/>
              <a:t>stantibus</a:t>
            </a:r>
            <a:r>
              <a:rPr lang="it-IT" smtClean="0"/>
              <a:t>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167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8832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VICENDE DELLO STATO E LORO RIFLESSI SULLA PARTECIPAZIONE ALLE NAZIONI UNITE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42360"/>
            <a:ext cx="8229600" cy="4241904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Come influiscono le vicende concernenti la successione sugli obblighi degli Stati? Il nuovo Stato subentra negli obblighi del predecessore?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Come si riflettono sull’appartenenza degli Stati all’ONU?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943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LA SUCCESSIONE DEGLI STATI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SUCCESSIONE </a:t>
            </a:r>
            <a:r>
              <a:rPr lang="it-IT" dirty="0" err="1" smtClean="0"/>
              <a:t>DI</a:t>
            </a:r>
            <a:r>
              <a:rPr lang="it-IT" dirty="0" smtClean="0"/>
              <a:t> FATTO: fenomeno in base al quale uno Stato (successore) subentra ad un altro (predecessore) nel governo di un determinato territorio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SUCCESSIONE GIURIDICA: vi è successione negli obblighi?</a:t>
            </a:r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 rot="5400000">
            <a:off x="3496245" y="3686344"/>
            <a:ext cx="1372330" cy="9780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868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LA SUCCESSIONE DEGLI STATI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it-IT" dirty="0" smtClean="0"/>
          </a:p>
          <a:p>
            <a:pPr algn="just"/>
            <a:r>
              <a:rPr lang="it-IT" dirty="0" smtClean="0"/>
              <a:t>Successione totale: sì se vi è estinzione dello Stato predecessore e successione totale del nuovo Stato negli obblighi del predecessore (smembramento, fusione, incorporazione totale);</a:t>
            </a:r>
          </a:p>
          <a:p>
            <a:pPr algn="just"/>
            <a:r>
              <a:rPr lang="it-IT" dirty="0" smtClean="0"/>
              <a:t>Successione parziale: se ne parla ma non è propriamente corretto, vi è solo una diminuzione di territorio, senza modifica di identità dello Stato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038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VARI EFFETTI DELLA SUCCESSIONE DEGLI STATI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pPr algn="just"/>
            <a:r>
              <a:rPr lang="it-IT" dirty="0" smtClean="0"/>
              <a:t>Successione nei trattati – C. di Vienna 1978/diritto consuetudinario;</a:t>
            </a:r>
          </a:p>
          <a:p>
            <a:pPr algn="just"/>
            <a:r>
              <a:rPr lang="it-IT" dirty="0" smtClean="0"/>
              <a:t>Successione nei beni;</a:t>
            </a:r>
          </a:p>
          <a:p>
            <a:pPr algn="just"/>
            <a:r>
              <a:rPr lang="it-IT" dirty="0" smtClean="0"/>
              <a:t>Successione nei debiti;</a:t>
            </a:r>
          </a:p>
          <a:p>
            <a:pPr algn="just"/>
            <a:r>
              <a:rPr lang="it-IT" dirty="0" smtClean="0"/>
              <a:t>Successione nella posizione di membro di OIG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170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SUCCESSIONE NELLA QUALITA’ DI MEMBRO DELL’OIG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pPr algn="just"/>
            <a:r>
              <a:rPr lang="it-IT" dirty="0" smtClean="0"/>
              <a:t>Non vi sono principi specifici nella Carta ONU – quindi si deve ricorrere ai principi generali del diritto internazionale cui si presume si adegui la Carta ONU.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Varie ipotesi regolate generalmente nel diritto internazionale….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938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SUCCESSIONE NELLA QUALITA’ DI MEMBRO DELL’OIG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pPr algn="just"/>
            <a:r>
              <a:rPr lang="it-IT" dirty="0" smtClean="0"/>
              <a:t>Distacco/Secessione</a:t>
            </a:r>
          </a:p>
          <a:p>
            <a:pPr algn="just"/>
            <a:r>
              <a:rPr lang="it-IT" dirty="0" smtClean="0"/>
              <a:t>Smembramento</a:t>
            </a:r>
          </a:p>
          <a:p>
            <a:pPr algn="just"/>
            <a:r>
              <a:rPr lang="it-IT" dirty="0" smtClean="0"/>
              <a:t>Incorporazione</a:t>
            </a:r>
          </a:p>
          <a:p>
            <a:pPr algn="just"/>
            <a:r>
              <a:rPr lang="it-IT" dirty="0" smtClean="0"/>
              <a:t>Fusione</a:t>
            </a:r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596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SECESSIONE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Distacco di una parte del territorio di uno Stato da un altro con acquisto di autonoma soggettività</a:t>
            </a:r>
          </a:p>
          <a:p>
            <a:pPr algn="just"/>
            <a:r>
              <a:rPr lang="it-IT" dirty="0" smtClean="0"/>
              <a:t>Fondamento: </a:t>
            </a:r>
          </a:p>
          <a:p>
            <a:pPr lvl="1" algn="just"/>
            <a:r>
              <a:rPr lang="it-IT" dirty="0" smtClean="0"/>
              <a:t>principio di effettività;</a:t>
            </a:r>
          </a:p>
          <a:p>
            <a:pPr lvl="1" algn="just"/>
            <a:r>
              <a:rPr lang="it-IT" dirty="0" smtClean="0"/>
              <a:t>principio di autodeterminazione.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85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2024"/>
            <a:ext cx="8229600" cy="1645054"/>
          </a:xfrm>
        </p:spPr>
        <p:txBody>
          <a:bodyPr>
            <a:normAutofit/>
          </a:bodyPr>
          <a:lstStyle/>
          <a:p>
            <a:r>
              <a:rPr lang="it-IT" dirty="0" smtClean="0"/>
              <a:t>IL SISTEMA DELLE NAZIONI UNITE – CARTA DI S. FRANCISCO 26.6.1945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72245"/>
              </p:ext>
            </p:extLst>
          </p:nvPr>
        </p:nvGraphicFramePr>
        <p:xfrm>
          <a:off x="457200" y="1847078"/>
          <a:ext cx="8229600" cy="4874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4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LA SECESSIONE NEL DIRITTO INTERNAZIONALE PUBBLICO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La secessione si inquadra nell’ambito della successione tra Stati con una particolare connotazione: non mette in pericolo la sopravvivenza dello Stato – apparato, ma solo </a:t>
            </a:r>
            <a:r>
              <a:rPr lang="it-IT" u="sng" dirty="0" smtClean="0"/>
              <a:t>la consistenza dell’ambito territoriale e personale</a:t>
            </a:r>
            <a:r>
              <a:rPr lang="it-IT" dirty="0" smtClean="0"/>
              <a:t> su cui insiste la sua autorità.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093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SECESSIONE E OIG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40046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71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CASI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Pakistan da India (1947)</a:t>
            </a:r>
            <a:r>
              <a:rPr lang="it-IT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dirty="0" smtClean="0">
                <a:sym typeface="Wingdings"/>
              </a:rPr>
              <a:t>Pakistan entra  </a:t>
            </a:r>
            <a:r>
              <a:rPr lang="it-IT" dirty="0" err="1" smtClean="0">
                <a:sym typeface="Wingdings"/>
              </a:rPr>
              <a:t>afar</a:t>
            </a:r>
            <a:r>
              <a:rPr lang="it-IT" dirty="0" smtClean="0">
                <a:sym typeface="Wingdings"/>
              </a:rPr>
              <a:t> parte dell’ONU in base ad art. 4;</a:t>
            </a:r>
          </a:p>
          <a:p>
            <a:pPr algn="just"/>
            <a:r>
              <a:rPr lang="it-IT" dirty="0" smtClean="0">
                <a:sym typeface="Wingdings"/>
              </a:rPr>
              <a:t>Siria che aveva costituito con Egitto RAU si distacca nel 1961</a:t>
            </a:r>
            <a:r>
              <a:rPr lang="it-IT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dirty="0">
                <a:sym typeface="Wingdings"/>
              </a:rPr>
              <a:t> </a:t>
            </a:r>
            <a:r>
              <a:rPr lang="it-IT" dirty="0" smtClean="0">
                <a:sym typeface="Wingdings"/>
              </a:rPr>
              <a:t>RAU conserva il proprio seggio; poi Siria viene ammessa ovvero riammessa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454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SMEMBRAMENTO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Smembramento si verifica quando uno Stato si estingue e si formano più Stati nuovi sul suo territorio (URSS, Jugoslavia).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In questo caso, l’unicità del seggio implica che tutti i nuovi Stati potranno entrare a far parte delle Nazioni Unite solo attraverso la procedura di ammissione di cui all’art. 4 della Carta ONU.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51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CASI: URSS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A seguito della dissoluzione dell’URSS (1991) tutti gli Stati avrebbero dovuto entrare a far parte dell’ONU attraverso la procedura di ammissione, ad eccezione di Bielorussia e Ucraina, membri originari…</a:t>
            </a:r>
          </a:p>
          <a:p>
            <a:pPr algn="just"/>
            <a:r>
              <a:rPr lang="it-IT" dirty="0" smtClean="0"/>
              <a:t>Invece vi fu un’intesa ad Alma Ata in cui la maggior parte delle ex repubbliche concordò sul fatto che il seggio permanente andasse attribuito alla Russia e l’intesa ha incontrato l’acquiescenza degli altri membri delle Nazioni Unite (riserve Germania, Giappone)…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081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CASI: URSS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…quindi la Russia è stata dichiarata continuatrice dell’URSS e le altre ex Repubbliche sono state ammesse come Stati nuovi.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Quindi un’ipotesi di </a:t>
            </a:r>
            <a:r>
              <a:rPr lang="it-IT" b="1" dirty="0" smtClean="0"/>
              <a:t>SMEMBRAMENTO</a:t>
            </a:r>
            <a:r>
              <a:rPr lang="it-IT" dirty="0" smtClean="0"/>
              <a:t> è stata trattata come ipotesi di </a:t>
            </a:r>
            <a:r>
              <a:rPr lang="it-IT" b="1" dirty="0" smtClean="0"/>
              <a:t>DISTACCO…</a:t>
            </a:r>
            <a:r>
              <a:rPr lang="it-IT" dirty="0" smtClean="0"/>
              <a:t> con l’acquiescenza degli altri Stati membri.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463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CASI: JUGOSLAVIA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Smembramento o distacco?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Per Serbia/Montenegro era distacco quindi non nuova richiesta; altri Stati (Croazia, Slovenia, Bosnia Erzegovina, Macedonia) ammessi in base ad art. 4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277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CASI: JUGOSLAVIA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27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Dopo </a:t>
            </a:r>
            <a:r>
              <a:rPr lang="it-IT" dirty="0" err="1" smtClean="0"/>
              <a:t>ris</a:t>
            </a:r>
            <a:r>
              <a:rPr lang="it-IT" dirty="0" smtClean="0"/>
              <a:t>. </a:t>
            </a:r>
            <a:r>
              <a:rPr lang="it-IT" dirty="0" err="1" smtClean="0"/>
              <a:t>CdS</a:t>
            </a:r>
            <a:r>
              <a:rPr lang="it-IT" dirty="0" smtClean="0"/>
              <a:t> 1992/777 e AG 47/1 e </a:t>
            </a:r>
            <a:r>
              <a:rPr lang="it-IT" dirty="0" err="1" smtClean="0"/>
              <a:t>ris</a:t>
            </a:r>
            <a:r>
              <a:rPr lang="it-IT" dirty="0" smtClean="0"/>
              <a:t>. </a:t>
            </a:r>
            <a:r>
              <a:rPr lang="it-IT" dirty="0" err="1" smtClean="0"/>
              <a:t>CdS</a:t>
            </a:r>
            <a:r>
              <a:rPr lang="it-IT" dirty="0" smtClean="0"/>
              <a:t>. 1993/821 venne formalizzata nuova richiesta e Jugoslavia ammessa nel 2000; nel 2003 cambia nome in Serbia Montenegro; nel 2006 il Montenegro fece nuova richiesta dopo secessione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677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INCORPORAZIONE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28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Uno Stato si estingue ed entra a far parte di un altro Stato.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Ad es. RDT incorporata nella RFT.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Per la partecipazione alle Nazioni Unite….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680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INCORPORAZIONE E OIG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00594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954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2024"/>
            <a:ext cx="8229600" cy="108889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APPARTENENZA/PARTECIPAZIONE ALL’ONU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78309"/>
            <a:ext cx="8229600" cy="5243167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Varie vicende possono riguardare la partecipazione degli Stati all’ONU…tra le quali rilevano anche le vicende che riguardano la vita dello Stato come soggetto del diritto internazionale…</a:t>
            </a:r>
          </a:p>
          <a:p>
            <a:pPr lvl="2"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44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FUSIONE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30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Due o più Stati si estinguono e danno vita a uno Stato nuovo…</a:t>
            </a:r>
          </a:p>
          <a:p>
            <a:endParaRPr lang="it-IT" dirty="0"/>
          </a:p>
          <a:p>
            <a:r>
              <a:rPr lang="it-IT" dirty="0" smtClean="0"/>
              <a:t>Pare logico affermare che il nuovo Stato deve seguire la procedura dell’art. 4 per ottenere l’ammissione all’ONU.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897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ALTRE VICENDE DELLO STATO/VICENDE POLITICHE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31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Mutamento violento di governo per interventi militari o rivoluzione</a:t>
            </a:r>
            <a:r>
              <a:rPr lang="it-IT" dirty="0" smtClean="0">
                <a:latin typeface="Wingdings"/>
                <a:ea typeface="Wingdings"/>
                <a:cs typeface="Wingdings"/>
                <a:sym typeface="Wingdings"/>
              </a:rPr>
              <a:t></a:t>
            </a:r>
            <a:r>
              <a:rPr lang="it-IT" dirty="0" smtClean="0">
                <a:sym typeface="Wingdings"/>
              </a:rPr>
              <a:t>quale membro all’ONU?</a:t>
            </a:r>
            <a:endParaRPr lang="it-IT" dirty="0">
              <a:sym typeface="Wingdings"/>
            </a:endParaRPr>
          </a:p>
          <a:p>
            <a:pPr algn="just"/>
            <a:r>
              <a:rPr lang="it-IT" dirty="0" smtClean="0">
                <a:sym typeface="Wingdings"/>
              </a:rPr>
              <a:t>Stato conserva qualità di membro; vi è solo avvicendamento di delegati: ex Cecoslovacchia divenuta comunista nel 1948; Cile di Pinochet nel 1974; Cuba di Fidel Castro nel 1959;</a:t>
            </a:r>
          </a:p>
        </p:txBody>
      </p:sp>
    </p:spTree>
    <p:extLst>
      <p:ext uri="{BB962C8B-B14F-4D97-AF65-F5344CB8AC3E}">
        <p14:creationId xmlns:p14="http://schemas.microsoft.com/office/powerpoint/2010/main" val="71769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ALTRE VICENDE DELLO STATO/VICENDE POLITICHE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32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>
                <a:sym typeface="Wingdings"/>
              </a:rPr>
              <a:t>Ciò…a meno che vi sia incertezza su titolarità di governo, come ad es. per Somalia dal 1991…(seggio sospeso per ritardo nei pagamenti dei contributi).</a:t>
            </a:r>
          </a:p>
          <a:p>
            <a:pPr algn="just"/>
            <a:r>
              <a:rPr lang="it-IT" dirty="0" smtClean="0">
                <a:sym typeface="Wingdings"/>
              </a:rPr>
              <a:t>Caso particolare: Cina dal 1949 al 1971 – Mao </a:t>
            </a:r>
            <a:r>
              <a:rPr lang="it-IT" dirty="0" err="1" smtClean="0">
                <a:sym typeface="Wingdings"/>
              </a:rPr>
              <a:t>Tze</a:t>
            </a:r>
            <a:r>
              <a:rPr lang="it-IT" dirty="0" smtClean="0">
                <a:sym typeface="Wingdings"/>
              </a:rPr>
              <a:t> </a:t>
            </a:r>
            <a:r>
              <a:rPr lang="it-IT" dirty="0" err="1" smtClean="0">
                <a:sym typeface="Wingdings"/>
              </a:rPr>
              <a:t>Tung</a:t>
            </a:r>
            <a:r>
              <a:rPr lang="it-IT" dirty="0" smtClean="0">
                <a:sym typeface="Wingdings"/>
              </a:rPr>
              <a:t> ma all’ONU restano i rappresentanti di </a:t>
            </a:r>
            <a:r>
              <a:rPr lang="it-IT" dirty="0" err="1" smtClean="0">
                <a:sym typeface="Wingdings"/>
              </a:rPr>
              <a:t>Ciang</a:t>
            </a:r>
            <a:r>
              <a:rPr lang="it-IT" dirty="0" smtClean="0">
                <a:sym typeface="Wingdings"/>
              </a:rPr>
              <a:t> </a:t>
            </a:r>
            <a:r>
              <a:rPr lang="it-IT" dirty="0" err="1" smtClean="0">
                <a:sym typeface="Wingdings"/>
              </a:rPr>
              <a:t>Kai</a:t>
            </a:r>
            <a:r>
              <a:rPr lang="it-IT" dirty="0" smtClean="0">
                <a:sym typeface="Wingdings"/>
              </a:rPr>
              <a:t>- </a:t>
            </a:r>
            <a:r>
              <a:rPr lang="it-IT" dirty="0" err="1" smtClean="0">
                <a:sym typeface="Wingdings"/>
              </a:rPr>
              <a:t>scek</a:t>
            </a:r>
            <a:r>
              <a:rPr lang="it-IT" dirty="0" smtClean="0">
                <a:sym typeface="Wingdings"/>
              </a:rPr>
              <a:t> (Formosa).</a:t>
            </a:r>
          </a:p>
        </p:txBody>
      </p:sp>
    </p:spTree>
    <p:extLst>
      <p:ext uri="{BB962C8B-B14F-4D97-AF65-F5344CB8AC3E}">
        <p14:creationId xmlns:p14="http://schemas.microsoft.com/office/powerpoint/2010/main" val="347602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ALTRE VICENDE DELLO STATO/VICENDE POLITICHE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33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Diverso il caso dei governi in esilio: non membro di ONU.</a:t>
            </a:r>
          </a:p>
          <a:p>
            <a:pPr algn="just"/>
            <a:r>
              <a:rPr lang="it-IT" dirty="0" smtClean="0">
                <a:sym typeface="Wingdings"/>
              </a:rPr>
              <a:t>Illegittimo mantenimento della Cambogia di </a:t>
            </a:r>
            <a:r>
              <a:rPr lang="it-IT" dirty="0" err="1" smtClean="0">
                <a:sym typeface="Wingdings"/>
              </a:rPr>
              <a:t>Pol</a:t>
            </a:r>
            <a:r>
              <a:rPr lang="it-IT" dirty="0" smtClean="0">
                <a:sym typeface="Wingdings"/>
              </a:rPr>
              <a:t> – </a:t>
            </a:r>
            <a:r>
              <a:rPr lang="it-IT" dirty="0" err="1" smtClean="0">
                <a:sym typeface="Wingdings"/>
              </a:rPr>
              <a:t>Pot</a:t>
            </a:r>
            <a:r>
              <a:rPr lang="it-IT" dirty="0" smtClean="0">
                <a:sym typeface="Wingdings"/>
              </a:rPr>
              <a:t> dopo invasione Vietnam  e fuga in </a:t>
            </a:r>
            <a:r>
              <a:rPr lang="it-IT" dirty="0" err="1" smtClean="0">
                <a:sym typeface="Wingdings"/>
              </a:rPr>
              <a:t>Thailandia</a:t>
            </a:r>
            <a:r>
              <a:rPr lang="it-IT" dirty="0" smtClean="0">
                <a:sym typeface="Wingdings"/>
              </a:rPr>
              <a:t>  e in Cina dei precedenti governanti.</a:t>
            </a:r>
          </a:p>
        </p:txBody>
      </p:sp>
    </p:spTree>
    <p:extLst>
      <p:ext uri="{BB962C8B-B14F-4D97-AF65-F5344CB8AC3E}">
        <p14:creationId xmlns:p14="http://schemas.microsoft.com/office/powerpoint/2010/main" val="179844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4425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ACCERTAMENTO DI TALI VICENDE CONCERNENTI GLI STATI SULLA PARTECIPAZIONE ALL’ONU.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34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78341"/>
            <a:ext cx="8229600" cy="3747822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Non vi sono norme della Carta che concernono l’accertamento dell’influenza delle vicende della successione o del mutamento dei governi degli Stati sulla partecipazione all’organizzazione.</a:t>
            </a:r>
          </a:p>
          <a:p>
            <a:pPr algn="just"/>
            <a:r>
              <a:rPr lang="it-IT" dirty="0" smtClean="0">
                <a:sym typeface="Wingdings"/>
              </a:rPr>
              <a:t>Dunque occorre ricostruirle in via interpretativa…</a:t>
            </a:r>
          </a:p>
        </p:txBody>
      </p:sp>
    </p:spTree>
    <p:extLst>
      <p:ext uri="{BB962C8B-B14F-4D97-AF65-F5344CB8AC3E}">
        <p14:creationId xmlns:p14="http://schemas.microsoft.com/office/powerpoint/2010/main" val="130162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4425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ACCERTAMENTO DI TALI VICENDE CONCERNENTI GLI STATI SULLA PARTECIPAZIONE ALL’ONU.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35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78341"/>
            <a:ext cx="8229600" cy="3747822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>
                <a:sym typeface="Wingdings"/>
              </a:rPr>
              <a:t>Soluzione: delibere sulle credenziali: artt. 27 – 29 del regolamento interno di AG  (art. 21 Carta) – credenziali per accettare rappresentante rilasciate da Capo dello Stato o del Governo o dal  Ministro degli Esteri.</a:t>
            </a:r>
          </a:p>
          <a:p>
            <a:pPr algn="just"/>
            <a:r>
              <a:rPr lang="it-IT" dirty="0" smtClean="0">
                <a:sym typeface="Wingdings"/>
              </a:rPr>
              <a:t>AG costituisce commissione di verifica dei poteri perché esamini credenziali e faccia rapporto.</a:t>
            </a:r>
          </a:p>
        </p:txBody>
      </p:sp>
    </p:spTree>
    <p:extLst>
      <p:ext uri="{BB962C8B-B14F-4D97-AF65-F5344CB8AC3E}">
        <p14:creationId xmlns:p14="http://schemas.microsoft.com/office/powerpoint/2010/main" val="239268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4425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ACCERTAMENTO DI TALI VICENDE CONCERNENTI GLI STATI SULLA PARTECIPAZIONE ALL’ONU.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36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78341"/>
            <a:ext cx="8229600" cy="3747822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>
                <a:sym typeface="Wingdings"/>
              </a:rPr>
              <a:t>Disciplina analoga in artt. 13 -1 7 del regolamento interno del </a:t>
            </a:r>
            <a:r>
              <a:rPr lang="it-IT" dirty="0" err="1" smtClean="0">
                <a:sym typeface="Wingdings"/>
              </a:rPr>
              <a:t>CdS</a:t>
            </a:r>
            <a:r>
              <a:rPr lang="it-IT" dirty="0" smtClean="0">
                <a:sym typeface="Wingdings"/>
              </a:rPr>
              <a:t> (art. 30 Carta)- con possibilità per Capo di governo o Ministro degli esteri di sedere nell’organo senza sottoporre credenziali e attribuzione di poteri di verifica al Segretario generale.</a:t>
            </a:r>
          </a:p>
          <a:p>
            <a:pPr algn="just"/>
            <a:r>
              <a:rPr lang="it-IT" dirty="0" err="1" smtClean="0">
                <a:sym typeface="Wingdings"/>
              </a:rPr>
              <a:t>CdS</a:t>
            </a:r>
            <a:r>
              <a:rPr lang="it-IT" dirty="0" smtClean="0">
                <a:sym typeface="Wingdings"/>
              </a:rPr>
              <a:t> vota a maggioranza di 9/15 senza veto</a:t>
            </a:r>
          </a:p>
        </p:txBody>
      </p:sp>
    </p:spTree>
    <p:extLst>
      <p:ext uri="{BB962C8B-B14F-4D97-AF65-F5344CB8AC3E}">
        <p14:creationId xmlns:p14="http://schemas.microsoft.com/office/powerpoint/2010/main" val="378203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4425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ACCERTAMENTO DI TALI VICENDE CONCERNENTI GLI STATI SULLA PARTECIPAZIONE ALL’ONU.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37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78341"/>
            <a:ext cx="8229600" cy="3747822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>
                <a:sym typeface="Wingdings"/>
              </a:rPr>
              <a:t>Per parte della dottrina ciò non è vero e l’accertamento delle credenziali riguarderebbe solo la posizione del singolo organo (falsificazione dei documenti)…</a:t>
            </a:r>
          </a:p>
          <a:p>
            <a:pPr algn="just"/>
            <a:endParaRPr lang="it-IT" dirty="0">
              <a:sym typeface="Wingdings"/>
            </a:endParaRPr>
          </a:p>
          <a:p>
            <a:pPr algn="just"/>
            <a:r>
              <a:rPr lang="it-IT" dirty="0" smtClean="0">
                <a:sym typeface="Wingdings"/>
              </a:rPr>
              <a:t>In realtà non esistendo altra norma nella Carta…</a:t>
            </a:r>
          </a:p>
        </p:txBody>
      </p:sp>
    </p:spTree>
    <p:extLst>
      <p:ext uri="{BB962C8B-B14F-4D97-AF65-F5344CB8AC3E}">
        <p14:creationId xmlns:p14="http://schemas.microsoft.com/office/powerpoint/2010/main" val="80867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4425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ACCERTAMENTO DI TALI VICENDE CONCERNENTI GLI STATI SULLA PARTECIPAZIONE ALL’ONU.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205C-F1EA-894A-B518-EF0163268821}" type="slidenum">
              <a:rPr lang="it-IT" smtClean="0"/>
              <a:pPr/>
              <a:t>38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269"/>
            <a:ext cx="8229600" cy="458920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>
                <a:sym typeface="Wingdings"/>
              </a:rPr>
              <a:t>Non si può escludere che questa sia la soluzione possibile….anche perché la norma parla di “ammissione del delegato” quindi può essere intesa in senso ampio nei confronti del Governo.</a:t>
            </a:r>
          </a:p>
          <a:p>
            <a:pPr algn="just"/>
            <a:r>
              <a:rPr lang="it-IT" dirty="0" smtClean="0">
                <a:sym typeface="Wingdings"/>
              </a:rPr>
              <a:t>UNICO LIMITE: disaccordo tra </a:t>
            </a:r>
            <a:r>
              <a:rPr lang="it-IT" dirty="0" err="1" smtClean="0">
                <a:sym typeface="Wingdings"/>
              </a:rPr>
              <a:t>CdS</a:t>
            </a:r>
            <a:r>
              <a:rPr lang="it-IT" dirty="0" smtClean="0">
                <a:sym typeface="Wingdings"/>
              </a:rPr>
              <a:t> e AG su ammissione delle credenziali di un delegato. Caso mai verificatosi e </a:t>
            </a:r>
            <a:r>
              <a:rPr lang="it-IT" dirty="0" err="1" smtClean="0">
                <a:sym typeface="Wingdings"/>
              </a:rPr>
              <a:t>cmque</a:t>
            </a:r>
            <a:r>
              <a:rPr lang="it-IT" dirty="0" smtClean="0">
                <a:sym typeface="Wingdings"/>
              </a:rPr>
              <a:t> risolvibile in base a Intesa tra organi.</a:t>
            </a:r>
          </a:p>
          <a:p>
            <a:pPr algn="just"/>
            <a:r>
              <a:rPr lang="it-IT" dirty="0" smtClean="0">
                <a:sym typeface="Wingdings"/>
              </a:rPr>
              <a:t>Necessario rispetto del principio di legalità- acquiescenza di </a:t>
            </a:r>
            <a:r>
              <a:rPr lang="it-IT" smtClean="0">
                <a:sym typeface="Wingdings"/>
              </a:rPr>
              <a:t>altri Stati</a:t>
            </a:r>
            <a:endParaRPr lang="it-IT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4341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2024"/>
            <a:ext cx="8229600" cy="108889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SOSPENSIONE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78309"/>
            <a:ext cx="8229600" cy="5243167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Art. 5 della Carta prevede innanzitutto la </a:t>
            </a:r>
            <a:r>
              <a:rPr lang="it-IT" b="1" dirty="0" smtClean="0"/>
              <a:t>SOSPENSIONE totale </a:t>
            </a:r>
            <a:r>
              <a:rPr lang="it-IT" dirty="0" smtClean="0"/>
              <a:t>dei diritti che si connettono allo status di membro, nei confronti dello Stato contro il quale il Consiglio di sicurezza abbia intrapreso un’azione punitiva o coercitiva.</a:t>
            </a:r>
          </a:p>
          <a:p>
            <a:pPr algn="just"/>
            <a:r>
              <a:rPr lang="it-IT" dirty="0" smtClean="0"/>
              <a:t>Tale sospensione è decisa con una delibera dell’AG su proposta del </a:t>
            </a:r>
            <a:r>
              <a:rPr lang="it-IT" dirty="0" err="1" smtClean="0"/>
              <a:t>CdS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Al </a:t>
            </a:r>
            <a:r>
              <a:rPr lang="it-IT" dirty="0" err="1" smtClean="0"/>
              <a:t>CdS</a:t>
            </a:r>
            <a:r>
              <a:rPr lang="it-IT" dirty="0" smtClean="0"/>
              <a:t> spetta la competenza di </a:t>
            </a:r>
            <a:r>
              <a:rPr lang="it-IT" b="1" dirty="0" smtClean="0"/>
              <a:t>revocare</a:t>
            </a:r>
            <a:r>
              <a:rPr lang="it-IT" dirty="0" smtClean="0"/>
              <a:t> la sospensione.</a:t>
            </a:r>
          </a:p>
          <a:p>
            <a:pPr lvl="2"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869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2024"/>
            <a:ext cx="8229600" cy="108889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SOSPENSIONE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78309"/>
            <a:ext cx="8229600" cy="5243167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Art. 19 della Carta prevede invece la </a:t>
            </a:r>
            <a:r>
              <a:rPr lang="it-IT" b="1" dirty="0" smtClean="0"/>
              <a:t>SOSPENSIONE parziale </a:t>
            </a:r>
            <a:r>
              <a:rPr lang="it-IT" dirty="0" smtClean="0"/>
              <a:t>per lo Stato che sia in ritardo nei pagamenti dei contributi finanziari da esso dovuti all’Organizzazione.</a:t>
            </a:r>
          </a:p>
          <a:p>
            <a:pPr algn="just"/>
            <a:r>
              <a:rPr lang="it-IT" dirty="0" smtClean="0"/>
              <a:t>Non ha diritto di voto all’interno dell’AG se il suo arretrato corrisponde alle somme di 2 anni precedenti.</a:t>
            </a:r>
          </a:p>
          <a:p>
            <a:pPr algn="just"/>
            <a:r>
              <a:rPr lang="it-IT" dirty="0" smtClean="0"/>
              <a:t>La sospensione è automatica e non occorre alcuna delibera; AG può impedirne il verificarsi se accerta che il ritardo non è imputabile allo Stato.</a:t>
            </a:r>
          </a:p>
          <a:p>
            <a:pPr lvl="2"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33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2024"/>
            <a:ext cx="8229600" cy="108889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SOSPENSIONE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78309"/>
            <a:ext cx="8229600" cy="5243167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Tuttavia vi sono stati dei casi in cui la sospensione è stata disposta al di fuori dei limiti degli artt. 5 e 19, come nel caso del Sud Africa al quale sono stati sospesi i diritti di membro dell’AG sotto forma di respingimento delle credenziali dei delegati del governo che non potevano partecipare ai lavori dell’organo, a causa della politica di apartheid praticata…</a:t>
            </a:r>
          </a:p>
          <a:p>
            <a:pPr lvl="2"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563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794" y="181202"/>
            <a:ext cx="8501006" cy="127628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SOSPENSIONE DEL SUD AFRICA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28164"/>
            <a:ext cx="8229600" cy="4993312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….al punto che ci si è chiesti se tale politica comportasse la perdita di soggettività internazionale del Sud Africa…</a:t>
            </a:r>
          </a:p>
          <a:p>
            <a:pPr algn="just"/>
            <a:r>
              <a:rPr lang="it-IT" dirty="0" smtClean="0"/>
              <a:t>Ma il fatto che molti Stati intrattenessero relazioni con Sud Africa esclude tale ipotesi; comunque dal 1994 il Sud Africa ha ripreso a pieno titolo la sua partecipazione all’ONU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727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ESPULSIONE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Art. 6 della Carta prevede che AG può espellere dall’ONU lo Stato membro che abbia persistentemente violato la Carta.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Si tratta di una norma MAI applicata (proposta di espulsione del Sud Africa nel 1974 fu bloccata entro il </a:t>
            </a:r>
            <a:r>
              <a:rPr lang="it-IT" dirty="0" err="1" smtClean="0"/>
              <a:t>CdS</a:t>
            </a:r>
            <a:r>
              <a:rPr lang="it-IT" dirty="0" smtClean="0"/>
              <a:t>).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308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RECESSO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Nessuna disposizione della Carta prevede per lo Stato la facoltà di recedere dal vincolo associativo in maniera unilaterale.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Il recesso dall’ONU è ammissibile?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63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1647</TotalTime>
  <Words>1775</Words>
  <Application>Microsoft Macintosh PowerPoint</Application>
  <PresentationFormat>Presentazione su schermo (4:3)</PresentationFormat>
  <Paragraphs>196</Paragraphs>
  <Slides>38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42" baseType="lpstr">
      <vt:lpstr>Calibri</vt:lpstr>
      <vt:lpstr>Wingdings</vt:lpstr>
      <vt:lpstr>Arial</vt:lpstr>
      <vt:lpstr>Tema di Office</vt:lpstr>
      <vt:lpstr>ORGANIZZAZIONI INTERNAZIONALI</vt:lpstr>
      <vt:lpstr>IL SISTEMA DELLE NAZIONI UNITE – CARTA DI S. FRANCISCO 26.6.1945</vt:lpstr>
      <vt:lpstr>APPARTENENZA/PARTECIPAZIONE ALL’ONU</vt:lpstr>
      <vt:lpstr>SOSPENSIONE</vt:lpstr>
      <vt:lpstr>SOSPENSIONE</vt:lpstr>
      <vt:lpstr>SOSPENSIONE</vt:lpstr>
      <vt:lpstr>SOSPENSIONE DEL SUD AFRICA</vt:lpstr>
      <vt:lpstr>ESPULSIONE</vt:lpstr>
      <vt:lpstr>RECESSO</vt:lpstr>
      <vt:lpstr>CASO INDONESIA</vt:lpstr>
      <vt:lpstr>CASO INDONESIA</vt:lpstr>
      <vt:lpstr>CASO INDONESIA</vt:lpstr>
      <vt:lpstr>VICENDE DELLO STATO E LORO RIFLESSI SULLA PARTECIPAZIONE ALLE NAZIONI UNITE</vt:lpstr>
      <vt:lpstr>LA SUCCESSIONE DEGLI STATI</vt:lpstr>
      <vt:lpstr>LA SUCCESSIONE DEGLI STATI</vt:lpstr>
      <vt:lpstr>VARI EFFETTI DELLA SUCCESSIONE DEGLI STATI</vt:lpstr>
      <vt:lpstr>SUCCESSIONE NELLA QUALITA’ DI MEMBRO DELL’OIG</vt:lpstr>
      <vt:lpstr>SUCCESSIONE NELLA QUALITA’ DI MEMBRO DELL’OIG</vt:lpstr>
      <vt:lpstr>SECESSIONE</vt:lpstr>
      <vt:lpstr>LA SECESSIONE NEL DIRITTO INTERNAZIONALE PUBBLICO</vt:lpstr>
      <vt:lpstr>SECESSIONE E OIG</vt:lpstr>
      <vt:lpstr>CASI</vt:lpstr>
      <vt:lpstr>SMEMBRAMENTO</vt:lpstr>
      <vt:lpstr>CASI: URSS</vt:lpstr>
      <vt:lpstr>CASI: URSS</vt:lpstr>
      <vt:lpstr>CASI: JUGOSLAVIA</vt:lpstr>
      <vt:lpstr>CASI: JUGOSLAVIA</vt:lpstr>
      <vt:lpstr>INCORPORAZIONE</vt:lpstr>
      <vt:lpstr>INCORPORAZIONE E OIG</vt:lpstr>
      <vt:lpstr>FUSIONE</vt:lpstr>
      <vt:lpstr>ALTRE VICENDE DELLO STATO/VICENDE POLITICHE</vt:lpstr>
      <vt:lpstr>ALTRE VICENDE DELLO STATO/VICENDE POLITICHE</vt:lpstr>
      <vt:lpstr>ALTRE VICENDE DELLO STATO/VICENDE POLITICHE</vt:lpstr>
      <vt:lpstr>ACCERTAMENTO DI TALI VICENDE CONCERNENTI GLI STATI SULLA PARTECIPAZIONE ALL’ONU.</vt:lpstr>
      <vt:lpstr>ACCERTAMENTO DI TALI VICENDE CONCERNENTI GLI STATI SULLA PARTECIPAZIONE ALL’ONU.</vt:lpstr>
      <vt:lpstr>ACCERTAMENTO DI TALI VICENDE CONCERNENTI GLI STATI SULLA PARTECIPAZIONE ALL’ONU.</vt:lpstr>
      <vt:lpstr>ACCERTAMENTO DI TALI VICENDE CONCERNENTI GLI STATI SULLA PARTECIPAZIONE ALL’ONU.</vt:lpstr>
      <vt:lpstr>ACCERTAMENTO DI TALI VICENDE CONCERNENTI GLI STATI SULLA PARTECIPAZIONE ALL’ONU.</vt:lpstr>
    </vt:vector>
  </TitlesOfParts>
  <Company>HAL 9000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CAUSE DI INVALIDITA’ DEI TRATTATI INTERNAZIONALI</dc:title>
  <dc:creator>Giuseppe Sacco</dc:creator>
  <cp:lastModifiedBy>Giuseppe Sacco</cp:lastModifiedBy>
  <cp:revision>131</cp:revision>
  <dcterms:created xsi:type="dcterms:W3CDTF">2010-10-07T07:38:25Z</dcterms:created>
  <dcterms:modified xsi:type="dcterms:W3CDTF">2017-10-17T17:05:14Z</dcterms:modified>
</cp:coreProperties>
</file>