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7" r:id="rId2"/>
    <p:sldId id="396" r:id="rId3"/>
    <p:sldId id="435" r:id="rId4"/>
    <p:sldId id="397" r:id="rId5"/>
    <p:sldId id="436" r:id="rId6"/>
    <p:sldId id="43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38" r:id="rId16"/>
    <p:sldId id="406" r:id="rId17"/>
    <p:sldId id="440" r:id="rId18"/>
    <p:sldId id="439" r:id="rId19"/>
    <p:sldId id="407" r:id="rId20"/>
    <p:sldId id="409" r:id="rId21"/>
    <p:sldId id="408" r:id="rId22"/>
    <p:sldId id="441" r:id="rId23"/>
    <p:sldId id="410" r:id="rId24"/>
    <p:sldId id="411" r:id="rId25"/>
    <p:sldId id="412" r:id="rId26"/>
    <p:sldId id="413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2" r:id="rId35"/>
    <p:sldId id="423" r:id="rId36"/>
    <p:sldId id="424" r:id="rId37"/>
    <p:sldId id="421" r:id="rId38"/>
    <p:sldId id="425" r:id="rId39"/>
    <p:sldId id="426" r:id="rId40"/>
    <p:sldId id="427" r:id="rId41"/>
    <p:sldId id="428" r:id="rId42"/>
    <p:sldId id="429" r:id="rId43"/>
    <p:sldId id="430" r:id="rId44"/>
    <p:sldId id="431" r:id="rId45"/>
    <p:sldId id="432" r:id="rId46"/>
    <p:sldId id="433" r:id="rId47"/>
    <p:sldId id="434" r:id="rId48"/>
    <p:sldId id="442" r:id="rId49"/>
    <p:sldId id="443" r:id="rId5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25FF"/>
    <a:srgbClr val="76FF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76" autoAdjust="0"/>
    <p:restoredTop sz="94701"/>
  </p:normalViewPr>
  <p:slideViewPr>
    <p:cSldViewPr snapToGrid="0" snapToObjects="1">
      <p:cViewPr varScale="1">
        <p:scale>
          <a:sx n="95" d="100"/>
          <a:sy n="95" d="100"/>
        </p:scale>
        <p:origin x="15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3834B9-749D-5842-AED5-8DE615670019}" type="doc">
      <dgm:prSet loTypeId="urn:microsoft.com/office/officeart/2005/8/layout/chart3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2638BABF-3529-714F-B0AD-B0812082EF18}">
      <dgm:prSet phldrT="[Testo]"/>
      <dgm:spPr/>
      <dgm:t>
        <a:bodyPr/>
        <a:lstStyle/>
        <a:p>
          <a:r>
            <a:rPr lang="it-IT" dirty="0" smtClean="0"/>
            <a:t>O.N.U.</a:t>
          </a:r>
          <a:endParaRPr lang="it-IT" dirty="0"/>
        </a:p>
      </dgm:t>
    </dgm:pt>
    <dgm:pt modelId="{C93B6471-890E-D94A-8109-F16546BA0167}" type="parTrans" cxnId="{9BADEB3C-A10B-AB49-85E5-40771D2DDC0B}">
      <dgm:prSet/>
      <dgm:spPr/>
      <dgm:t>
        <a:bodyPr/>
        <a:lstStyle/>
        <a:p>
          <a:endParaRPr lang="it-IT"/>
        </a:p>
      </dgm:t>
    </dgm:pt>
    <dgm:pt modelId="{3BF63303-5480-994B-A7CB-7AEB6BDE95F2}" type="sibTrans" cxnId="{9BADEB3C-A10B-AB49-85E5-40771D2DDC0B}">
      <dgm:prSet/>
      <dgm:spPr/>
      <dgm:t>
        <a:bodyPr/>
        <a:lstStyle/>
        <a:p>
          <a:endParaRPr lang="it-IT"/>
        </a:p>
      </dgm:t>
    </dgm:pt>
    <dgm:pt modelId="{B3E69979-1ABF-234F-83FB-387D8478447E}">
      <dgm:prSet phldrT="[Testo]"/>
      <dgm:spPr/>
      <dgm:t>
        <a:bodyPr/>
        <a:lstStyle/>
        <a:p>
          <a:r>
            <a:rPr lang="it-IT" dirty="0" smtClean="0"/>
            <a:t>ORGANIZZAZIONI INTERNAZIONALI PERIFERICHE/ISTITUZIONI SPECIALIZZATE</a:t>
          </a:r>
          <a:endParaRPr lang="it-IT" dirty="0"/>
        </a:p>
      </dgm:t>
    </dgm:pt>
    <dgm:pt modelId="{CE17F5F7-FA1D-C946-86BA-FF31E2A864A0}" type="parTrans" cxnId="{F180A9E4-0A2D-4C42-8C36-AC0DDCF3847F}">
      <dgm:prSet/>
      <dgm:spPr/>
      <dgm:t>
        <a:bodyPr/>
        <a:lstStyle/>
        <a:p>
          <a:endParaRPr lang="it-IT"/>
        </a:p>
      </dgm:t>
    </dgm:pt>
    <dgm:pt modelId="{E7416902-7651-3A42-B4B3-415517F2A873}" type="sibTrans" cxnId="{F180A9E4-0A2D-4C42-8C36-AC0DDCF3847F}">
      <dgm:prSet/>
      <dgm:spPr/>
      <dgm:t>
        <a:bodyPr/>
        <a:lstStyle/>
        <a:p>
          <a:endParaRPr lang="it-IT"/>
        </a:p>
      </dgm:t>
    </dgm:pt>
    <dgm:pt modelId="{1CA11678-9D3D-E349-9578-CB311D93372E}">
      <dgm:prSet phldrT="[Testo]"/>
      <dgm:spPr/>
      <dgm:t>
        <a:bodyPr/>
        <a:lstStyle/>
        <a:p>
          <a:r>
            <a:rPr lang="it-IT" dirty="0" smtClean="0"/>
            <a:t>ALTRI ELEMENTI/ORGANI SUSSIDIARI</a:t>
          </a:r>
          <a:endParaRPr lang="it-IT" dirty="0"/>
        </a:p>
      </dgm:t>
    </dgm:pt>
    <dgm:pt modelId="{B0384F16-DB46-D345-8BD3-7A0D8EB57D8E}" type="parTrans" cxnId="{477C5EB5-64B2-8845-84C0-2D5AAAE243B3}">
      <dgm:prSet/>
      <dgm:spPr/>
      <dgm:t>
        <a:bodyPr/>
        <a:lstStyle/>
        <a:p>
          <a:endParaRPr lang="it-IT"/>
        </a:p>
      </dgm:t>
    </dgm:pt>
    <dgm:pt modelId="{2E98DCE6-5276-024A-BCBB-5DEA0C4ACC5A}" type="sibTrans" cxnId="{477C5EB5-64B2-8845-84C0-2D5AAAE243B3}">
      <dgm:prSet/>
      <dgm:spPr/>
      <dgm:t>
        <a:bodyPr/>
        <a:lstStyle/>
        <a:p>
          <a:endParaRPr lang="it-IT"/>
        </a:p>
      </dgm:t>
    </dgm:pt>
    <dgm:pt modelId="{1B397152-E985-F24E-A0CF-6C403B3A9BB8}">
      <dgm:prSet phldrT="[Testo]"/>
      <dgm:spPr/>
      <dgm:t>
        <a:bodyPr/>
        <a:lstStyle/>
        <a:p>
          <a:r>
            <a:rPr lang="it-IT" dirty="0" smtClean="0"/>
            <a:t>F.A.O.</a:t>
          </a:r>
          <a:endParaRPr lang="it-IT" dirty="0"/>
        </a:p>
      </dgm:t>
    </dgm:pt>
    <dgm:pt modelId="{05EA1C2B-9DDF-BA48-A992-957AE31FBBEA}" type="parTrans" cxnId="{780C4E30-6D51-2F44-ADC8-D87A20E36A9B}">
      <dgm:prSet/>
      <dgm:spPr/>
      <dgm:t>
        <a:bodyPr/>
        <a:lstStyle/>
        <a:p>
          <a:endParaRPr lang="it-IT"/>
        </a:p>
      </dgm:t>
    </dgm:pt>
    <dgm:pt modelId="{962CAECC-3063-9943-BAFC-B299D3519BB9}" type="sibTrans" cxnId="{780C4E30-6D51-2F44-ADC8-D87A20E36A9B}">
      <dgm:prSet/>
      <dgm:spPr/>
      <dgm:t>
        <a:bodyPr/>
        <a:lstStyle/>
        <a:p>
          <a:endParaRPr lang="it-IT"/>
        </a:p>
      </dgm:t>
    </dgm:pt>
    <dgm:pt modelId="{29328306-0809-304A-AB39-BB8ACE3CBAD1}">
      <dgm:prSet phldrT="[Testo]"/>
      <dgm:spPr/>
      <dgm:t>
        <a:bodyPr/>
        <a:lstStyle/>
        <a:p>
          <a:r>
            <a:rPr lang="it-IT" dirty="0" smtClean="0"/>
            <a:t>I.C.A.O.</a:t>
          </a:r>
          <a:endParaRPr lang="it-IT" dirty="0"/>
        </a:p>
      </dgm:t>
    </dgm:pt>
    <dgm:pt modelId="{25958835-BE99-2549-B52A-02D2DEF0C67F}" type="parTrans" cxnId="{694562E3-FDAD-5A41-BCA5-902F72F4F73A}">
      <dgm:prSet/>
      <dgm:spPr/>
      <dgm:t>
        <a:bodyPr/>
        <a:lstStyle/>
        <a:p>
          <a:endParaRPr lang="it-IT"/>
        </a:p>
      </dgm:t>
    </dgm:pt>
    <dgm:pt modelId="{5C94997A-F6CE-6444-A708-1AC513077AA0}" type="sibTrans" cxnId="{694562E3-FDAD-5A41-BCA5-902F72F4F73A}">
      <dgm:prSet/>
      <dgm:spPr/>
      <dgm:t>
        <a:bodyPr/>
        <a:lstStyle/>
        <a:p>
          <a:endParaRPr lang="it-IT"/>
        </a:p>
      </dgm:t>
    </dgm:pt>
    <dgm:pt modelId="{3604EF6A-3212-FA41-BE24-90D3BD9909DF}">
      <dgm:prSet phldrT="[Testo]"/>
      <dgm:spPr/>
      <dgm:t>
        <a:bodyPr/>
        <a:lstStyle/>
        <a:p>
          <a:r>
            <a:rPr lang="it-IT" dirty="0" smtClean="0"/>
            <a:t>UNESCO</a:t>
          </a:r>
          <a:endParaRPr lang="it-IT" dirty="0"/>
        </a:p>
      </dgm:t>
    </dgm:pt>
    <dgm:pt modelId="{2B38A6D6-568D-534B-9335-96E4F244E7CD}" type="parTrans" cxnId="{93FA4A8D-366D-BE45-8C8C-70CD8F117517}">
      <dgm:prSet/>
      <dgm:spPr/>
      <dgm:t>
        <a:bodyPr/>
        <a:lstStyle/>
        <a:p>
          <a:endParaRPr lang="it-IT"/>
        </a:p>
      </dgm:t>
    </dgm:pt>
    <dgm:pt modelId="{A67933E2-4256-D147-898E-E3A4AEAAC9D1}" type="sibTrans" cxnId="{93FA4A8D-366D-BE45-8C8C-70CD8F117517}">
      <dgm:prSet/>
      <dgm:spPr/>
      <dgm:t>
        <a:bodyPr/>
        <a:lstStyle/>
        <a:p>
          <a:endParaRPr lang="it-IT"/>
        </a:p>
      </dgm:t>
    </dgm:pt>
    <dgm:pt modelId="{0CA1DF28-4146-5D45-8F38-C58A1DADE05B}">
      <dgm:prSet phldrT="[Testo]"/>
      <dgm:spPr/>
      <dgm:t>
        <a:bodyPr/>
        <a:lstStyle/>
        <a:p>
          <a:r>
            <a:rPr lang="it-IT" dirty="0" smtClean="0"/>
            <a:t>ILO</a:t>
          </a:r>
          <a:endParaRPr lang="it-IT" dirty="0"/>
        </a:p>
      </dgm:t>
    </dgm:pt>
    <dgm:pt modelId="{2A85198F-23D9-3449-84AC-4661660D9B27}" type="parTrans" cxnId="{51C10606-E5DB-A64D-964D-AEDAB6C58504}">
      <dgm:prSet/>
      <dgm:spPr/>
      <dgm:t>
        <a:bodyPr/>
        <a:lstStyle/>
        <a:p>
          <a:endParaRPr lang="it-IT"/>
        </a:p>
      </dgm:t>
    </dgm:pt>
    <dgm:pt modelId="{D6D8CEC8-AD05-3E44-8BBE-515A50D869ED}" type="sibTrans" cxnId="{51C10606-E5DB-A64D-964D-AEDAB6C58504}">
      <dgm:prSet/>
      <dgm:spPr/>
      <dgm:t>
        <a:bodyPr/>
        <a:lstStyle/>
        <a:p>
          <a:endParaRPr lang="it-IT"/>
        </a:p>
      </dgm:t>
    </dgm:pt>
    <dgm:pt modelId="{C7865953-39D1-4A4C-8ADD-9796340B5159}">
      <dgm:prSet phldrT="[Testo]"/>
      <dgm:spPr/>
      <dgm:t>
        <a:bodyPr/>
        <a:lstStyle/>
        <a:p>
          <a:r>
            <a:rPr lang="it-IT" dirty="0" smtClean="0"/>
            <a:t>UNICEF</a:t>
          </a:r>
          <a:endParaRPr lang="it-IT" dirty="0"/>
        </a:p>
      </dgm:t>
    </dgm:pt>
    <dgm:pt modelId="{E34BF24B-B7FA-F241-8416-AF194893E7D4}" type="parTrans" cxnId="{CC775131-45E3-4040-8E67-0866B2B20E75}">
      <dgm:prSet/>
      <dgm:spPr/>
      <dgm:t>
        <a:bodyPr/>
        <a:lstStyle/>
        <a:p>
          <a:endParaRPr lang="it-IT"/>
        </a:p>
      </dgm:t>
    </dgm:pt>
    <dgm:pt modelId="{6D45C292-01FA-944A-AAEE-577765CBAB5A}" type="sibTrans" cxnId="{CC775131-45E3-4040-8E67-0866B2B20E75}">
      <dgm:prSet/>
      <dgm:spPr/>
      <dgm:t>
        <a:bodyPr/>
        <a:lstStyle/>
        <a:p>
          <a:endParaRPr lang="it-IT"/>
        </a:p>
      </dgm:t>
    </dgm:pt>
    <dgm:pt modelId="{FC345D06-30A7-0649-BF22-FFA431538F44}">
      <dgm:prSet phldrT="[Testo]"/>
      <dgm:spPr/>
      <dgm:t>
        <a:bodyPr/>
        <a:lstStyle/>
        <a:p>
          <a:r>
            <a:rPr lang="it-IT" dirty="0" smtClean="0"/>
            <a:t>COMMISSIONE DIR INT</a:t>
          </a:r>
          <a:endParaRPr lang="it-IT" dirty="0"/>
        </a:p>
      </dgm:t>
    </dgm:pt>
    <dgm:pt modelId="{33D54AD9-EFC4-3C41-A989-442E6E514E7A}" type="parTrans" cxnId="{F1B0452C-CB77-B746-ABBE-A8AE4A520903}">
      <dgm:prSet/>
      <dgm:spPr/>
      <dgm:t>
        <a:bodyPr/>
        <a:lstStyle/>
        <a:p>
          <a:endParaRPr lang="it-IT"/>
        </a:p>
      </dgm:t>
    </dgm:pt>
    <dgm:pt modelId="{90E87194-42B3-C941-8666-66C5D3EFD24C}" type="sibTrans" cxnId="{F1B0452C-CB77-B746-ABBE-A8AE4A520903}">
      <dgm:prSet/>
      <dgm:spPr/>
      <dgm:t>
        <a:bodyPr/>
        <a:lstStyle/>
        <a:p>
          <a:endParaRPr lang="it-IT"/>
        </a:p>
      </dgm:t>
    </dgm:pt>
    <dgm:pt modelId="{58324159-60E6-E142-B343-613946B4B6F5}">
      <dgm:prSet phldrT="[Testo]"/>
      <dgm:spPr/>
      <dgm:t>
        <a:bodyPr/>
        <a:lstStyle/>
        <a:p>
          <a:r>
            <a:rPr lang="it-IT" dirty="0" smtClean="0"/>
            <a:t>OMS</a:t>
          </a:r>
          <a:endParaRPr lang="it-IT" dirty="0"/>
        </a:p>
      </dgm:t>
    </dgm:pt>
    <dgm:pt modelId="{172022D6-0B5C-4D4B-AD60-B25DF3B329FA}" type="parTrans" cxnId="{1AD55055-DA9C-0B45-9100-035E4FEF2D11}">
      <dgm:prSet/>
      <dgm:spPr/>
      <dgm:t>
        <a:bodyPr/>
        <a:lstStyle/>
        <a:p>
          <a:endParaRPr lang="it-IT"/>
        </a:p>
      </dgm:t>
    </dgm:pt>
    <dgm:pt modelId="{FCBA93A5-5C08-E94E-A9DF-C655E50CFAAC}" type="sibTrans" cxnId="{1AD55055-DA9C-0B45-9100-035E4FEF2D11}">
      <dgm:prSet/>
      <dgm:spPr/>
      <dgm:t>
        <a:bodyPr/>
        <a:lstStyle/>
        <a:p>
          <a:endParaRPr lang="it-IT"/>
        </a:p>
      </dgm:t>
    </dgm:pt>
    <dgm:pt modelId="{9D59DD16-DBCB-434F-9AEC-DDDF1B065B93}" type="pres">
      <dgm:prSet presAssocID="{9C3834B9-749D-5842-AED5-8DE61567001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2E27164-5A2E-3E43-85F8-36C6C479559C}" type="pres">
      <dgm:prSet presAssocID="{9C3834B9-749D-5842-AED5-8DE615670019}" presName="wedge1" presStyleLbl="node1" presStyleIdx="0" presStyleCnt="3"/>
      <dgm:spPr/>
      <dgm:t>
        <a:bodyPr/>
        <a:lstStyle/>
        <a:p>
          <a:endParaRPr lang="it-IT"/>
        </a:p>
      </dgm:t>
    </dgm:pt>
    <dgm:pt modelId="{8CB18A55-2036-A748-950A-A655EB9EC850}" type="pres">
      <dgm:prSet presAssocID="{9C3834B9-749D-5842-AED5-8DE61567001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9140162-AE90-D84F-9812-3EA659AF4AD4}" type="pres">
      <dgm:prSet presAssocID="{9C3834B9-749D-5842-AED5-8DE615670019}" presName="wedge2" presStyleLbl="node1" presStyleIdx="1" presStyleCnt="3"/>
      <dgm:spPr/>
      <dgm:t>
        <a:bodyPr/>
        <a:lstStyle/>
        <a:p>
          <a:endParaRPr lang="it-IT"/>
        </a:p>
      </dgm:t>
    </dgm:pt>
    <dgm:pt modelId="{6F6F6C4B-9CAE-0E42-9F17-719ACA70DA4A}" type="pres">
      <dgm:prSet presAssocID="{9C3834B9-749D-5842-AED5-8DE61567001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793F5B1-57B2-0F49-8E3B-1C8B6DB66338}" type="pres">
      <dgm:prSet presAssocID="{9C3834B9-749D-5842-AED5-8DE615670019}" presName="wedge3" presStyleLbl="node1" presStyleIdx="2" presStyleCnt="3"/>
      <dgm:spPr/>
      <dgm:t>
        <a:bodyPr/>
        <a:lstStyle/>
        <a:p>
          <a:endParaRPr lang="it-IT"/>
        </a:p>
      </dgm:t>
    </dgm:pt>
    <dgm:pt modelId="{F34F4CF6-A1B6-264F-87BA-A2154BC8058D}" type="pres">
      <dgm:prSet presAssocID="{9C3834B9-749D-5842-AED5-8DE61567001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5CFA441-0C77-324B-906E-7EA5F35D75FB}" type="presOf" srcId="{0CA1DF28-4146-5D45-8F38-C58A1DADE05B}" destId="{6F6F6C4B-9CAE-0E42-9F17-719ACA70DA4A}" srcOrd="1" destOrd="4" presId="urn:microsoft.com/office/officeart/2005/8/layout/chart3"/>
    <dgm:cxn modelId="{CC775131-45E3-4040-8E67-0866B2B20E75}" srcId="{1CA11678-9D3D-E349-9578-CB311D93372E}" destId="{C7865953-39D1-4A4C-8ADD-9796340B5159}" srcOrd="0" destOrd="0" parTransId="{E34BF24B-B7FA-F241-8416-AF194893E7D4}" sibTransId="{6D45C292-01FA-944A-AAEE-577765CBAB5A}"/>
    <dgm:cxn modelId="{EC34E807-1196-3D4E-A726-C5701ED3768D}" type="presOf" srcId="{0CA1DF28-4146-5D45-8F38-C58A1DADE05B}" destId="{39140162-AE90-D84F-9812-3EA659AF4AD4}" srcOrd="0" destOrd="4" presId="urn:microsoft.com/office/officeart/2005/8/layout/chart3"/>
    <dgm:cxn modelId="{DA09F4E6-7F34-7247-9A9C-91A30F484BC6}" type="presOf" srcId="{3604EF6A-3212-FA41-BE24-90D3BD9909DF}" destId="{6F6F6C4B-9CAE-0E42-9F17-719ACA70DA4A}" srcOrd="1" destOrd="3" presId="urn:microsoft.com/office/officeart/2005/8/layout/chart3"/>
    <dgm:cxn modelId="{8676AB6B-7148-8F47-AA21-A3D1F12AC685}" type="presOf" srcId="{58324159-60E6-E142-B343-613946B4B6F5}" destId="{39140162-AE90-D84F-9812-3EA659AF4AD4}" srcOrd="0" destOrd="5" presId="urn:microsoft.com/office/officeart/2005/8/layout/chart3"/>
    <dgm:cxn modelId="{A493D47B-09EF-DA45-9994-E70631141601}" type="presOf" srcId="{1CA11678-9D3D-E349-9578-CB311D93372E}" destId="{F34F4CF6-A1B6-264F-87BA-A2154BC8058D}" srcOrd="1" destOrd="0" presId="urn:microsoft.com/office/officeart/2005/8/layout/chart3"/>
    <dgm:cxn modelId="{F1B0452C-CB77-B746-ABBE-A8AE4A520903}" srcId="{1CA11678-9D3D-E349-9578-CB311D93372E}" destId="{FC345D06-30A7-0649-BF22-FFA431538F44}" srcOrd="1" destOrd="0" parTransId="{33D54AD9-EFC4-3C41-A989-442E6E514E7A}" sibTransId="{90E87194-42B3-C941-8666-66C5D3EFD24C}"/>
    <dgm:cxn modelId="{93FA4A8D-366D-BE45-8C8C-70CD8F117517}" srcId="{B3E69979-1ABF-234F-83FB-387D8478447E}" destId="{3604EF6A-3212-FA41-BE24-90D3BD9909DF}" srcOrd="2" destOrd="0" parTransId="{2B38A6D6-568D-534B-9335-96E4F244E7CD}" sibTransId="{A67933E2-4256-D147-898E-E3A4AEAAC9D1}"/>
    <dgm:cxn modelId="{8044A9C2-5939-1D45-88C9-3249955945CF}" type="presOf" srcId="{FC345D06-30A7-0649-BF22-FFA431538F44}" destId="{4793F5B1-57B2-0F49-8E3B-1C8B6DB66338}" srcOrd="0" destOrd="2" presId="urn:microsoft.com/office/officeart/2005/8/layout/chart3"/>
    <dgm:cxn modelId="{F180A9E4-0A2D-4C42-8C36-AC0DDCF3847F}" srcId="{9C3834B9-749D-5842-AED5-8DE615670019}" destId="{B3E69979-1ABF-234F-83FB-387D8478447E}" srcOrd="1" destOrd="0" parTransId="{CE17F5F7-FA1D-C946-86BA-FF31E2A864A0}" sibTransId="{E7416902-7651-3A42-B4B3-415517F2A873}"/>
    <dgm:cxn modelId="{83824B0E-2467-B245-8545-88423690DA0A}" type="presOf" srcId="{2638BABF-3529-714F-B0AD-B0812082EF18}" destId="{A2E27164-5A2E-3E43-85F8-36C6C479559C}" srcOrd="0" destOrd="0" presId="urn:microsoft.com/office/officeart/2005/8/layout/chart3"/>
    <dgm:cxn modelId="{D3AADC3D-C51F-5E4D-8E87-E7EB41E7F158}" type="presOf" srcId="{1CA11678-9D3D-E349-9578-CB311D93372E}" destId="{4793F5B1-57B2-0F49-8E3B-1C8B6DB66338}" srcOrd="0" destOrd="0" presId="urn:microsoft.com/office/officeart/2005/8/layout/chart3"/>
    <dgm:cxn modelId="{477C5EB5-64B2-8845-84C0-2D5AAAE243B3}" srcId="{9C3834B9-749D-5842-AED5-8DE615670019}" destId="{1CA11678-9D3D-E349-9578-CB311D93372E}" srcOrd="2" destOrd="0" parTransId="{B0384F16-DB46-D345-8BD3-7A0D8EB57D8E}" sibTransId="{2E98DCE6-5276-024A-BCBB-5DEA0C4ACC5A}"/>
    <dgm:cxn modelId="{9A4CB50B-0042-144D-A249-5BDC7525E248}" type="presOf" srcId="{FC345D06-30A7-0649-BF22-FFA431538F44}" destId="{F34F4CF6-A1B6-264F-87BA-A2154BC8058D}" srcOrd="1" destOrd="2" presId="urn:microsoft.com/office/officeart/2005/8/layout/chart3"/>
    <dgm:cxn modelId="{780C4E30-6D51-2F44-ADC8-D87A20E36A9B}" srcId="{B3E69979-1ABF-234F-83FB-387D8478447E}" destId="{1B397152-E985-F24E-A0CF-6C403B3A9BB8}" srcOrd="0" destOrd="0" parTransId="{05EA1C2B-9DDF-BA48-A992-957AE31FBBEA}" sibTransId="{962CAECC-3063-9943-BAFC-B299D3519BB9}"/>
    <dgm:cxn modelId="{1B2196D4-1A99-2243-8F4A-1ACA76A12F89}" type="presOf" srcId="{9C3834B9-749D-5842-AED5-8DE615670019}" destId="{9D59DD16-DBCB-434F-9AEC-DDDF1B065B93}" srcOrd="0" destOrd="0" presId="urn:microsoft.com/office/officeart/2005/8/layout/chart3"/>
    <dgm:cxn modelId="{C592C205-694B-1E45-95B5-63D654B0E884}" type="presOf" srcId="{29328306-0809-304A-AB39-BB8ACE3CBAD1}" destId="{39140162-AE90-D84F-9812-3EA659AF4AD4}" srcOrd="0" destOrd="2" presId="urn:microsoft.com/office/officeart/2005/8/layout/chart3"/>
    <dgm:cxn modelId="{214801C2-DA0B-8F49-BD10-E1F4C408D1DE}" type="presOf" srcId="{1B397152-E985-F24E-A0CF-6C403B3A9BB8}" destId="{6F6F6C4B-9CAE-0E42-9F17-719ACA70DA4A}" srcOrd="1" destOrd="1" presId="urn:microsoft.com/office/officeart/2005/8/layout/chart3"/>
    <dgm:cxn modelId="{F63D5835-06EA-E34B-95AD-DE07F39C23D2}" type="presOf" srcId="{1B397152-E985-F24E-A0CF-6C403B3A9BB8}" destId="{39140162-AE90-D84F-9812-3EA659AF4AD4}" srcOrd="0" destOrd="1" presId="urn:microsoft.com/office/officeart/2005/8/layout/chart3"/>
    <dgm:cxn modelId="{9BADEB3C-A10B-AB49-85E5-40771D2DDC0B}" srcId="{9C3834B9-749D-5842-AED5-8DE615670019}" destId="{2638BABF-3529-714F-B0AD-B0812082EF18}" srcOrd="0" destOrd="0" parTransId="{C93B6471-890E-D94A-8109-F16546BA0167}" sibTransId="{3BF63303-5480-994B-A7CB-7AEB6BDE95F2}"/>
    <dgm:cxn modelId="{1157BE5F-ADA6-6F4C-9457-5A1F1B25D673}" type="presOf" srcId="{B3E69979-1ABF-234F-83FB-387D8478447E}" destId="{39140162-AE90-D84F-9812-3EA659AF4AD4}" srcOrd="0" destOrd="0" presId="urn:microsoft.com/office/officeart/2005/8/layout/chart3"/>
    <dgm:cxn modelId="{D14A5EE2-B578-7C48-86BE-45D4DF365A42}" type="presOf" srcId="{C7865953-39D1-4A4C-8ADD-9796340B5159}" destId="{4793F5B1-57B2-0F49-8E3B-1C8B6DB66338}" srcOrd="0" destOrd="1" presId="urn:microsoft.com/office/officeart/2005/8/layout/chart3"/>
    <dgm:cxn modelId="{F9289982-099A-1E40-BA4C-04177CFAE8A5}" type="presOf" srcId="{3604EF6A-3212-FA41-BE24-90D3BD9909DF}" destId="{39140162-AE90-D84F-9812-3EA659AF4AD4}" srcOrd="0" destOrd="3" presId="urn:microsoft.com/office/officeart/2005/8/layout/chart3"/>
    <dgm:cxn modelId="{AB96E0BC-6664-3E4D-9E6F-854AF3AD36CE}" type="presOf" srcId="{58324159-60E6-E142-B343-613946B4B6F5}" destId="{6F6F6C4B-9CAE-0E42-9F17-719ACA70DA4A}" srcOrd="1" destOrd="5" presId="urn:microsoft.com/office/officeart/2005/8/layout/chart3"/>
    <dgm:cxn modelId="{A4FB486F-AA3E-B84A-BA41-2C075980E1C7}" type="presOf" srcId="{C7865953-39D1-4A4C-8ADD-9796340B5159}" destId="{F34F4CF6-A1B6-264F-87BA-A2154BC8058D}" srcOrd="1" destOrd="1" presId="urn:microsoft.com/office/officeart/2005/8/layout/chart3"/>
    <dgm:cxn modelId="{3CBEC115-7CE3-B34C-A519-91FAEA268BEC}" type="presOf" srcId="{2638BABF-3529-714F-B0AD-B0812082EF18}" destId="{8CB18A55-2036-A748-950A-A655EB9EC850}" srcOrd="1" destOrd="0" presId="urn:microsoft.com/office/officeart/2005/8/layout/chart3"/>
    <dgm:cxn modelId="{08CB344A-B01E-BC43-9133-EDCEBD3F53B2}" type="presOf" srcId="{B3E69979-1ABF-234F-83FB-387D8478447E}" destId="{6F6F6C4B-9CAE-0E42-9F17-719ACA70DA4A}" srcOrd="1" destOrd="0" presId="urn:microsoft.com/office/officeart/2005/8/layout/chart3"/>
    <dgm:cxn modelId="{89EB78EC-BFBC-8E42-B94C-03718C115093}" type="presOf" srcId="{29328306-0809-304A-AB39-BB8ACE3CBAD1}" destId="{6F6F6C4B-9CAE-0E42-9F17-719ACA70DA4A}" srcOrd="1" destOrd="2" presId="urn:microsoft.com/office/officeart/2005/8/layout/chart3"/>
    <dgm:cxn modelId="{694562E3-FDAD-5A41-BCA5-902F72F4F73A}" srcId="{B3E69979-1ABF-234F-83FB-387D8478447E}" destId="{29328306-0809-304A-AB39-BB8ACE3CBAD1}" srcOrd="1" destOrd="0" parTransId="{25958835-BE99-2549-B52A-02D2DEF0C67F}" sibTransId="{5C94997A-F6CE-6444-A708-1AC513077AA0}"/>
    <dgm:cxn modelId="{1AD55055-DA9C-0B45-9100-035E4FEF2D11}" srcId="{B3E69979-1ABF-234F-83FB-387D8478447E}" destId="{58324159-60E6-E142-B343-613946B4B6F5}" srcOrd="4" destOrd="0" parTransId="{172022D6-0B5C-4D4B-AD60-B25DF3B329FA}" sibTransId="{FCBA93A5-5C08-E94E-A9DF-C655E50CFAAC}"/>
    <dgm:cxn modelId="{51C10606-E5DB-A64D-964D-AEDAB6C58504}" srcId="{B3E69979-1ABF-234F-83FB-387D8478447E}" destId="{0CA1DF28-4146-5D45-8F38-C58A1DADE05B}" srcOrd="3" destOrd="0" parTransId="{2A85198F-23D9-3449-84AC-4661660D9B27}" sibTransId="{D6D8CEC8-AD05-3E44-8BBE-515A50D869ED}"/>
    <dgm:cxn modelId="{0B75525E-F845-0046-9C2D-A42E4DCDE826}" type="presParOf" srcId="{9D59DD16-DBCB-434F-9AEC-DDDF1B065B93}" destId="{A2E27164-5A2E-3E43-85F8-36C6C479559C}" srcOrd="0" destOrd="0" presId="urn:microsoft.com/office/officeart/2005/8/layout/chart3"/>
    <dgm:cxn modelId="{1FBA8E2D-4101-5B42-A2E5-825E1370A1A0}" type="presParOf" srcId="{9D59DD16-DBCB-434F-9AEC-DDDF1B065B93}" destId="{8CB18A55-2036-A748-950A-A655EB9EC850}" srcOrd="1" destOrd="0" presId="urn:microsoft.com/office/officeart/2005/8/layout/chart3"/>
    <dgm:cxn modelId="{D90D71D4-CD20-0244-A151-7218F155650C}" type="presParOf" srcId="{9D59DD16-DBCB-434F-9AEC-DDDF1B065B93}" destId="{39140162-AE90-D84F-9812-3EA659AF4AD4}" srcOrd="2" destOrd="0" presId="urn:microsoft.com/office/officeart/2005/8/layout/chart3"/>
    <dgm:cxn modelId="{8E67CBF3-E345-004B-A65E-34EF2F073767}" type="presParOf" srcId="{9D59DD16-DBCB-434F-9AEC-DDDF1B065B93}" destId="{6F6F6C4B-9CAE-0E42-9F17-719ACA70DA4A}" srcOrd="3" destOrd="0" presId="urn:microsoft.com/office/officeart/2005/8/layout/chart3"/>
    <dgm:cxn modelId="{F42CD601-92E9-3C4F-9A9E-A4279003900D}" type="presParOf" srcId="{9D59DD16-DBCB-434F-9AEC-DDDF1B065B93}" destId="{4793F5B1-57B2-0F49-8E3B-1C8B6DB66338}" srcOrd="4" destOrd="0" presId="urn:microsoft.com/office/officeart/2005/8/layout/chart3"/>
    <dgm:cxn modelId="{E6AECFAC-6126-F845-8030-763386F36672}" type="presParOf" srcId="{9D59DD16-DBCB-434F-9AEC-DDDF1B065B93}" destId="{F34F4CF6-A1B6-264F-87BA-A2154BC8058D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3834B9-749D-5842-AED5-8DE615670019}" type="doc">
      <dgm:prSet loTypeId="urn:microsoft.com/office/officeart/2005/8/layout/chart3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2638BABF-3529-714F-B0AD-B0812082EF18}">
      <dgm:prSet phldrT="[Testo]"/>
      <dgm:spPr/>
      <dgm:t>
        <a:bodyPr/>
        <a:lstStyle/>
        <a:p>
          <a:r>
            <a:rPr lang="it-IT" dirty="0" smtClean="0"/>
            <a:t>APPARTENENZA</a:t>
          </a:r>
          <a:endParaRPr lang="it-IT" dirty="0"/>
        </a:p>
      </dgm:t>
    </dgm:pt>
    <dgm:pt modelId="{C93B6471-890E-D94A-8109-F16546BA0167}" type="parTrans" cxnId="{9BADEB3C-A10B-AB49-85E5-40771D2DDC0B}">
      <dgm:prSet/>
      <dgm:spPr/>
      <dgm:t>
        <a:bodyPr/>
        <a:lstStyle/>
        <a:p>
          <a:endParaRPr lang="it-IT"/>
        </a:p>
      </dgm:t>
    </dgm:pt>
    <dgm:pt modelId="{3BF63303-5480-994B-A7CB-7AEB6BDE95F2}" type="sibTrans" cxnId="{9BADEB3C-A10B-AB49-85E5-40771D2DDC0B}">
      <dgm:prSet/>
      <dgm:spPr/>
      <dgm:t>
        <a:bodyPr/>
        <a:lstStyle/>
        <a:p>
          <a:endParaRPr lang="it-IT"/>
        </a:p>
      </dgm:t>
    </dgm:pt>
    <dgm:pt modelId="{B3E69979-1ABF-234F-83FB-387D8478447E}">
      <dgm:prSet phldrT="[Testo]"/>
      <dgm:spPr/>
      <dgm:t>
        <a:bodyPr/>
        <a:lstStyle/>
        <a:p>
          <a:r>
            <a:rPr lang="it-IT" dirty="0" smtClean="0"/>
            <a:t>ORGANI</a:t>
          </a:r>
          <a:endParaRPr lang="it-IT" dirty="0"/>
        </a:p>
      </dgm:t>
    </dgm:pt>
    <dgm:pt modelId="{CE17F5F7-FA1D-C946-86BA-FF31E2A864A0}" type="parTrans" cxnId="{F180A9E4-0A2D-4C42-8C36-AC0DDCF3847F}">
      <dgm:prSet/>
      <dgm:spPr/>
      <dgm:t>
        <a:bodyPr/>
        <a:lstStyle/>
        <a:p>
          <a:endParaRPr lang="it-IT"/>
        </a:p>
      </dgm:t>
    </dgm:pt>
    <dgm:pt modelId="{E7416902-7651-3A42-B4B3-415517F2A873}" type="sibTrans" cxnId="{F180A9E4-0A2D-4C42-8C36-AC0DDCF3847F}">
      <dgm:prSet/>
      <dgm:spPr/>
      <dgm:t>
        <a:bodyPr/>
        <a:lstStyle/>
        <a:p>
          <a:endParaRPr lang="it-IT"/>
        </a:p>
      </dgm:t>
    </dgm:pt>
    <dgm:pt modelId="{1CA11678-9D3D-E349-9578-CB311D93372E}">
      <dgm:prSet phldrT="[Testo]"/>
      <dgm:spPr/>
      <dgm:t>
        <a:bodyPr/>
        <a:lstStyle/>
        <a:p>
          <a:r>
            <a:rPr lang="it-IT" dirty="0" smtClean="0"/>
            <a:t>FUNZIONI</a:t>
          </a:r>
          <a:endParaRPr lang="it-IT" dirty="0"/>
        </a:p>
      </dgm:t>
    </dgm:pt>
    <dgm:pt modelId="{B0384F16-DB46-D345-8BD3-7A0D8EB57D8E}" type="parTrans" cxnId="{477C5EB5-64B2-8845-84C0-2D5AAAE243B3}">
      <dgm:prSet/>
      <dgm:spPr/>
      <dgm:t>
        <a:bodyPr/>
        <a:lstStyle/>
        <a:p>
          <a:endParaRPr lang="it-IT"/>
        </a:p>
      </dgm:t>
    </dgm:pt>
    <dgm:pt modelId="{2E98DCE6-5276-024A-BCBB-5DEA0C4ACC5A}" type="sibTrans" cxnId="{477C5EB5-64B2-8845-84C0-2D5AAAE243B3}">
      <dgm:prSet/>
      <dgm:spPr/>
      <dgm:t>
        <a:bodyPr/>
        <a:lstStyle/>
        <a:p>
          <a:endParaRPr lang="it-IT"/>
        </a:p>
      </dgm:t>
    </dgm:pt>
    <dgm:pt modelId="{A64AA634-72B3-8E4C-B4B6-566605ADF68D}">
      <dgm:prSet phldrT="[Testo]"/>
      <dgm:spPr/>
      <dgm:t>
        <a:bodyPr/>
        <a:lstStyle/>
        <a:p>
          <a:r>
            <a:rPr lang="it-IT" dirty="0" smtClean="0"/>
            <a:t>AMMISSIONE</a:t>
          </a:r>
          <a:endParaRPr lang="it-IT" dirty="0"/>
        </a:p>
      </dgm:t>
    </dgm:pt>
    <dgm:pt modelId="{640E534C-046F-F748-9627-79C1D2E36E46}" type="parTrans" cxnId="{40EF3576-B1E0-904B-8E22-F123623B24E6}">
      <dgm:prSet/>
      <dgm:spPr/>
    </dgm:pt>
    <dgm:pt modelId="{9BBEB38E-C7D3-7E45-B426-292456885E64}" type="sibTrans" cxnId="{40EF3576-B1E0-904B-8E22-F123623B24E6}">
      <dgm:prSet/>
      <dgm:spPr/>
    </dgm:pt>
    <dgm:pt modelId="{6EDC3137-D7B2-6F4F-985C-A064CFA9E0E2}">
      <dgm:prSet phldrT="[Testo]"/>
      <dgm:spPr/>
      <dgm:t>
        <a:bodyPr/>
        <a:lstStyle/>
        <a:p>
          <a:r>
            <a:rPr lang="it-IT" dirty="0" smtClean="0"/>
            <a:t>PARTECIPAZIONE</a:t>
          </a:r>
          <a:endParaRPr lang="it-IT" dirty="0"/>
        </a:p>
      </dgm:t>
    </dgm:pt>
    <dgm:pt modelId="{005CCB2D-8847-494C-9D63-54342E1A973A}" type="parTrans" cxnId="{69D012EC-6A92-D346-BA3B-2CD22D804668}">
      <dgm:prSet/>
      <dgm:spPr/>
    </dgm:pt>
    <dgm:pt modelId="{4270D227-AFE3-6043-AD38-E98853C1E25C}" type="sibTrans" cxnId="{69D012EC-6A92-D346-BA3B-2CD22D804668}">
      <dgm:prSet/>
      <dgm:spPr/>
    </dgm:pt>
    <dgm:pt modelId="{F6F4CCA7-CA29-C943-9932-F497FB10D39C}">
      <dgm:prSet phldrT="[Testo]"/>
      <dgm:spPr/>
      <dgm:t>
        <a:bodyPr/>
        <a:lstStyle/>
        <a:p>
          <a:r>
            <a:rPr lang="it-IT" dirty="0" smtClean="0"/>
            <a:t>Consiglio di Sicurezza</a:t>
          </a:r>
          <a:endParaRPr lang="it-IT" dirty="0"/>
        </a:p>
      </dgm:t>
    </dgm:pt>
    <dgm:pt modelId="{1C7D61C2-F44D-8F4E-8A4B-96A774CE060B}" type="parTrans" cxnId="{0181EDA1-E087-2E4F-B6D6-B59AAA32400E}">
      <dgm:prSet/>
      <dgm:spPr/>
    </dgm:pt>
    <dgm:pt modelId="{DD63E908-B9E4-EC4C-A0AD-04FFF2449B87}" type="sibTrans" cxnId="{0181EDA1-E087-2E4F-B6D6-B59AAA32400E}">
      <dgm:prSet/>
      <dgm:spPr/>
    </dgm:pt>
    <dgm:pt modelId="{772DB415-DB17-2C4C-84F6-76EE60F833E0}">
      <dgm:prSet phldrT="[Testo]"/>
      <dgm:spPr/>
      <dgm:t>
        <a:bodyPr/>
        <a:lstStyle/>
        <a:p>
          <a:r>
            <a:rPr lang="it-IT" dirty="0" smtClean="0"/>
            <a:t>Assemblea generale</a:t>
          </a:r>
          <a:endParaRPr lang="it-IT" dirty="0"/>
        </a:p>
      </dgm:t>
    </dgm:pt>
    <dgm:pt modelId="{B0F67CAF-C513-3E40-883C-C1B7BCA04424}" type="parTrans" cxnId="{8E367F68-E156-994A-B796-A8D4263BBC90}">
      <dgm:prSet/>
      <dgm:spPr/>
    </dgm:pt>
    <dgm:pt modelId="{57A132F8-4C9E-1347-8F9B-22C4852E0763}" type="sibTrans" cxnId="{8E367F68-E156-994A-B796-A8D4263BBC90}">
      <dgm:prSet/>
      <dgm:spPr/>
    </dgm:pt>
    <dgm:pt modelId="{831A74C2-9ADC-9047-B433-66A3A9F8A094}">
      <dgm:prSet phldrT="[Testo]"/>
      <dgm:spPr/>
      <dgm:t>
        <a:bodyPr/>
        <a:lstStyle/>
        <a:p>
          <a:r>
            <a:rPr lang="it-IT" dirty="0" smtClean="0"/>
            <a:t>Segretariato</a:t>
          </a:r>
          <a:endParaRPr lang="it-IT" dirty="0"/>
        </a:p>
      </dgm:t>
    </dgm:pt>
    <dgm:pt modelId="{943016EB-3125-6E47-A6C8-7746819E17E3}" type="parTrans" cxnId="{DB050B92-32C5-9B4B-B81B-26FDD9891BA9}">
      <dgm:prSet/>
      <dgm:spPr/>
    </dgm:pt>
    <dgm:pt modelId="{7C2D0400-ED3D-1B4B-B9F7-EAB8A1467EAC}" type="sibTrans" cxnId="{DB050B92-32C5-9B4B-B81B-26FDD9891BA9}">
      <dgm:prSet/>
      <dgm:spPr/>
    </dgm:pt>
    <dgm:pt modelId="{40111194-2A9E-C44A-A626-9BB0F18FE0DE}">
      <dgm:prSet phldrT="[Testo]"/>
      <dgm:spPr/>
      <dgm:t>
        <a:bodyPr/>
        <a:lstStyle/>
        <a:p>
          <a:r>
            <a:rPr lang="it-IT" dirty="0" smtClean="0"/>
            <a:t>Consiglio economico e sociale e Consiglio di amministrazione fiduciaria</a:t>
          </a:r>
          <a:endParaRPr lang="it-IT" dirty="0"/>
        </a:p>
      </dgm:t>
    </dgm:pt>
    <dgm:pt modelId="{280E670F-1AB7-9442-9321-C63FCA22C552}" type="parTrans" cxnId="{A9534F70-8AE6-4343-8711-8C00F15AAA50}">
      <dgm:prSet/>
      <dgm:spPr/>
    </dgm:pt>
    <dgm:pt modelId="{58B3D2D0-7B53-B24C-8B61-CF44D30A925C}" type="sibTrans" cxnId="{A9534F70-8AE6-4343-8711-8C00F15AAA50}">
      <dgm:prSet/>
      <dgm:spPr/>
    </dgm:pt>
    <dgm:pt modelId="{3389B332-86A4-7240-945D-2F0180C920BD}">
      <dgm:prSet phldrT="[Testo]"/>
      <dgm:spPr/>
      <dgm:t>
        <a:bodyPr/>
        <a:lstStyle/>
        <a:p>
          <a:r>
            <a:rPr lang="it-IT" dirty="0" smtClean="0"/>
            <a:t>Corte internazionale di giustizia</a:t>
          </a:r>
          <a:endParaRPr lang="it-IT" dirty="0"/>
        </a:p>
      </dgm:t>
    </dgm:pt>
    <dgm:pt modelId="{F03F9A86-8E5D-8B44-B59B-412C8DB0AA41}" type="parTrans" cxnId="{5413960C-A527-E543-A551-CA668074B3E6}">
      <dgm:prSet/>
      <dgm:spPr/>
    </dgm:pt>
    <dgm:pt modelId="{90C04526-1E2B-0648-8C85-3FFEEE659FE3}" type="sibTrans" cxnId="{5413960C-A527-E543-A551-CA668074B3E6}">
      <dgm:prSet/>
      <dgm:spPr/>
    </dgm:pt>
    <dgm:pt modelId="{9C5B6520-5420-6C41-8146-724F50F1C1D2}">
      <dgm:prSet phldrT="[Testo]"/>
      <dgm:spPr/>
      <dgm:t>
        <a:bodyPr/>
        <a:lstStyle/>
        <a:p>
          <a:r>
            <a:rPr lang="it-IT" dirty="0" smtClean="0"/>
            <a:t>ATTI</a:t>
          </a:r>
          <a:endParaRPr lang="it-IT" dirty="0"/>
        </a:p>
      </dgm:t>
    </dgm:pt>
    <dgm:pt modelId="{858BDD07-ABA1-3640-BE6B-5CDFAD3643FF}" type="parTrans" cxnId="{A32F082B-1449-534E-92D2-984D7D3B4692}">
      <dgm:prSet/>
      <dgm:spPr/>
    </dgm:pt>
    <dgm:pt modelId="{F9C5230A-73FD-CC44-8FFD-D30CFD5F5A25}" type="sibTrans" cxnId="{A32F082B-1449-534E-92D2-984D7D3B4692}">
      <dgm:prSet/>
      <dgm:spPr/>
    </dgm:pt>
    <dgm:pt modelId="{9D59DD16-DBCB-434F-9AEC-DDDF1B065B93}" type="pres">
      <dgm:prSet presAssocID="{9C3834B9-749D-5842-AED5-8DE61567001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2E27164-5A2E-3E43-85F8-36C6C479559C}" type="pres">
      <dgm:prSet presAssocID="{9C3834B9-749D-5842-AED5-8DE615670019}" presName="wedge1" presStyleLbl="node1" presStyleIdx="0" presStyleCnt="4"/>
      <dgm:spPr/>
      <dgm:t>
        <a:bodyPr/>
        <a:lstStyle/>
        <a:p>
          <a:endParaRPr lang="it-IT"/>
        </a:p>
      </dgm:t>
    </dgm:pt>
    <dgm:pt modelId="{8CB18A55-2036-A748-950A-A655EB9EC850}" type="pres">
      <dgm:prSet presAssocID="{9C3834B9-749D-5842-AED5-8DE615670019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9140162-AE90-D84F-9812-3EA659AF4AD4}" type="pres">
      <dgm:prSet presAssocID="{9C3834B9-749D-5842-AED5-8DE615670019}" presName="wedge2" presStyleLbl="node1" presStyleIdx="1" presStyleCnt="4"/>
      <dgm:spPr/>
      <dgm:t>
        <a:bodyPr/>
        <a:lstStyle/>
        <a:p>
          <a:endParaRPr lang="it-IT"/>
        </a:p>
      </dgm:t>
    </dgm:pt>
    <dgm:pt modelId="{6F6F6C4B-9CAE-0E42-9F17-719ACA70DA4A}" type="pres">
      <dgm:prSet presAssocID="{9C3834B9-749D-5842-AED5-8DE615670019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793F5B1-57B2-0F49-8E3B-1C8B6DB66338}" type="pres">
      <dgm:prSet presAssocID="{9C3834B9-749D-5842-AED5-8DE615670019}" presName="wedge3" presStyleLbl="node1" presStyleIdx="2" presStyleCnt="4"/>
      <dgm:spPr/>
      <dgm:t>
        <a:bodyPr/>
        <a:lstStyle/>
        <a:p>
          <a:endParaRPr lang="it-IT"/>
        </a:p>
      </dgm:t>
    </dgm:pt>
    <dgm:pt modelId="{F34F4CF6-A1B6-264F-87BA-A2154BC8058D}" type="pres">
      <dgm:prSet presAssocID="{9C3834B9-749D-5842-AED5-8DE615670019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83A966-45F4-784D-B10D-E8EF029B8753}" type="pres">
      <dgm:prSet presAssocID="{9C3834B9-749D-5842-AED5-8DE615670019}" presName="wedge4" presStyleLbl="node1" presStyleIdx="3" presStyleCnt="4"/>
      <dgm:spPr/>
      <dgm:t>
        <a:bodyPr/>
        <a:lstStyle/>
        <a:p>
          <a:endParaRPr lang="it-IT"/>
        </a:p>
      </dgm:t>
    </dgm:pt>
    <dgm:pt modelId="{6D0A9056-2A66-9443-8FD7-7706C55401D6}" type="pres">
      <dgm:prSet presAssocID="{9C3834B9-749D-5842-AED5-8DE615670019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9585AF0-6FD6-104D-A830-71E4866571C6}" type="presOf" srcId="{B3E69979-1ABF-234F-83FB-387D8478447E}" destId="{39140162-AE90-D84F-9812-3EA659AF4AD4}" srcOrd="0" destOrd="0" presId="urn:microsoft.com/office/officeart/2005/8/layout/chart3"/>
    <dgm:cxn modelId="{7151A6C4-178F-D64A-8BDE-3930887DC986}" type="presOf" srcId="{9C3834B9-749D-5842-AED5-8DE615670019}" destId="{9D59DD16-DBCB-434F-9AEC-DDDF1B065B93}" srcOrd="0" destOrd="0" presId="urn:microsoft.com/office/officeart/2005/8/layout/chart3"/>
    <dgm:cxn modelId="{0181EDA1-E087-2E4F-B6D6-B59AAA32400E}" srcId="{B3E69979-1ABF-234F-83FB-387D8478447E}" destId="{F6F4CCA7-CA29-C943-9932-F497FB10D39C}" srcOrd="0" destOrd="0" parTransId="{1C7D61C2-F44D-8F4E-8A4B-96A774CE060B}" sibTransId="{DD63E908-B9E4-EC4C-A0AD-04FFF2449B87}"/>
    <dgm:cxn modelId="{07067B2C-A1AA-D545-B59C-4EC49EA0C94B}" type="presOf" srcId="{F6F4CCA7-CA29-C943-9932-F497FB10D39C}" destId="{39140162-AE90-D84F-9812-3EA659AF4AD4}" srcOrd="0" destOrd="1" presId="urn:microsoft.com/office/officeart/2005/8/layout/chart3"/>
    <dgm:cxn modelId="{9BADEB3C-A10B-AB49-85E5-40771D2DDC0B}" srcId="{9C3834B9-749D-5842-AED5-8DE615670019}" destId="{2638BABF-3529-714F-B0AD-B0812082EF18}" srcOrd="0" destOrd="0" parTransId="{C93B6471-890E-D94A-8109-F16546BA0167}" sibTransId="{3BF63303-5480-994B-A7CB-7AEB6BDE95F2}"/>
    <dgm:cxn modelId="{40EF3576-B1E0-904B-8E22-F123623B24E6}" srcId="{2638BABF-3529-714F-B0AD-B0812082EF18}" destId="{A64AA634-72B3-8E4C-B4B6-566605ADF68D}" srcOrd="0" destOrd="0" parTransId="{640E534C-046F-F748-9627-79C1D2E36E46}" sibTransId="{9BBEB38E-C7D3-7E45-B426-292456885E64}"/>
    <dgm:cxn modelId="{E55BFF39-2578-E440-902B-DBA203984BE6}" type="presOf" srcId="{831A74C2-9ADC-9047-B433-66A3A9F8A094}" destId="{6F6F6C4B-9CAE-0E42-9F17-719ACA70DA4A}" srcOrd="1" destOrd="3" presId="urn:microsoft.com/office/officeart/2005/8/layout/chart3"/>
    <dgm:cxn modelId="{D713CED3-A0F1-7846-BC99-913D1BFAD9C0}" type="presOf" srcId="{F6F4CCA7-CA29-C943-9932-F497FB10D39C}" destId="{6F6F6C4B-9CAE-0E42-9F17-719ACA70DA4A}" srcOrd="1" destOrd="1" presId="urn:microsoft.com/office/officeart/2005/8/layout/chart3"/>
    <dgm:cxn modelId="{E3D83954-F0E6-444D-BFE8-11CD223B1D30}" type="presOf" srcId="{40111194-2A9E-C44A-A626-9BB0F18FE0DE}" destId="{6F6F6C4B-9CAE-0E42-9F17-719ACA70DA4A}" srcOrd="1" destOrd="4" presId="urn:microsoft.com/office/officeart/2005/8/layout/chart3"/>
    <dgm:cxn modelId="{0291D261-DAA7-774E-91EF-844A9A10F9B2}" type="presOf" srcId="{B3E69979-1ABF-234F-83FB-387D8478447E}" destId="{6F6F6C4B-9CAE-0E42-9F17-719ACA70DA4A}" srcOrd="1" destOrd="0" presId="urn:microsoft.com/office/officeart/2005/8/layout/chart3"/>
    <dgm:cxn modelId="{02C50A5E-D88E-6947-B554-D6AB8AD42D63}" type="presOf" srcId="{1CA11678-9D3D-E349-9578-CB311D93372E}" destId="{F34F4CF6-A1B6-264F-87BA-A2154BC8058D}" srcOrd="1" destOrd="0" presId="urn:microsoft.com/office/officeart/2005/8/layout/chart3"/>
    <dgm:cxn modelId="{5413960C-A527-E543-A551-CA668074B3E6}" srcId="{B3E69979-1ABF-234F-83FB-387D8478447E}" destId="{3389B332-86A4-7240-945D-2F0180C920BD}" srcOrd="4" destOrd="0" parTransId="{F03F9A86-8E5D-8B44-B59B-412C8DB0AA41}" sibTransId="{90C04526-1E2B-0648-8C85-3FFEEE659FE3}"/>
    <dgm:cxn modelId="{A1A10A0B-15A1-084D-8AB0-31DCA39D2DDE}" type="presOf" srcId="{2638BABF-3529-714F-B0AD-B0812082EF18}" destId="{A2E27164-5A2E-3E43-85F8-36C6C479559C}" srcOrd="0" destOrd="0" presId="urn:microsoft.com/office/officeart/2005/8/layout/chart3"/>
    <dgm:cxn modelId="{6286B176-2FCA-F54D-8BBF-E8E55B28A654}" type="presOf" srcId="{6EDC3137-D7B2-6F4F-985C-A064CFA9E0E2}" destId="{8CB18A55-2036-A748-950A-A655EB9EC850}" srcOrd="1" destOrd="2" presId="urn:microsoft.com/office/officeart/2005/8/layout/chart3"/>
    <dgm:cxn modelId="{442C1D72-8904-6240-B70D-81307AB34E42}" type="presOf" srcId="{831A74C2-9ADC-9047-B433-66A3A9F8A094}" destId="{39140162-AE90-D84F-9812-3EA659AF4AD4}" srcOrd="0" destOrd="3" presId="urn:microsoft.com/office/officeart/2005/8/layout/chart3"/>
    <dgm:cxn modelId="{A32F082B-1449-534E-92D2-984D7D3B4692}" srcId="{9C3834B9-749D-5842-AED5-8DE615670019}" destId="{9C5B6520-5420-6C41-8146-724F50F1C1D2}" srcOrd="3" destOrd="0" parTransId="{858BDD07-ABA1-3640-BE6B-5CDFAD3643FF}" sibTransId="{F9C5230A-73FD-CC44-8FFD-D30CFD5F5A25}"/>
    <dgm:cxn modelId="{EED76E24-E770-B040-90E3-1553FA2FBEFD}" type="presOf" srcId="{40111194-2A9E-C44A-A626-9BB0F18FE0DE}" destId="{39140162-AE90-D84F-9812-3EA659AF4AD4}" srcOrd="0" destOrd="4" presId="urn:microsoft.com/office/officeart/2005/8/layout/chart3"/>
    <dgm:cxn modelId="{679345B2-59A6-8548-B416-C63EEB18C062}" type="presOf" srcId="{772DB415-DB17-2C4C-84F6-76EE60F833E0}" destId="{6F6F6C4B-9CAE-0E42-9F17-719ACA70DA4A}" srcOrd="1" destOrd="2" presId="urn:microsoft.com/office/officeart/2005/8/layout/chart3"/>
    <dgm:cxn modelId="{8E367F68-E156-994A-B796-A8D4263BBC90}" srcId="{B3E69979-1ABF-234F-83FB-387D8478447E}" destId="{772DB415-DB17-2C4C-84F6-76EE60F833E0}" srcOrd="1" destOrd="0" parTransId="{B0F67CAF-C513-3E40-883C-C1B7BCA04424}" sibTransId="{57A132F8-4C9E-1347-8F9B-22C4852E0763}"/>
    <dgm:cxn modelId="{84AD8FCF-BCD9-8748-99E5-F9630087C1F8}" type="presOf" srcId="{3389B332-86A4-7240-945D-2F0180C920BD}" destId="{39140162-AE90-D84F-9812-3EA659AF4AD4}" srcOrd="0" destOrd="5" presId="urn:microsoft.com/office/officeart/2005/8/layout/chart3"/>
    <dgm:cxn modelId="{199907B4-C7F6-8D4C-A184-FC8556F41AB7}" type="presOf" srcId="{6EDC3137-D7B2-6F4F-985C-A064CFA9E0E2}" destId="{A2E27164-5A2E-3E43-85F8-36C6C479559C}" srcOrd="0" destOrd="2" presId="urn:microsoft.com/office/officeart/2005/8/layout/chart3"/>
    <dgm:cxn modelId="{477C5EB5-64B2-8845-84C0-2D5AAAE243B3}" srcId="{9C3834B9-749D-5842-AED5-8DE615670019}" destId="{1CA11678-9D3D-E349-9578-CB311D93372E}" srcOrd="2" destOrd="0" parTransId="{B0384F16-DB46-D345-8BD3-7A0D8EB57D8E}" sibTransId="{2E98DCE6-5276-024A-BCBB-5DEA0C4ACC5A}"/>
    <dgm:cxn modelId="{69D012EC-6A92-D346-BA3B-2CD22D804668}" srcId="{2638BABF-3529-714F-B0AD-B0812082EF18}" destId="{6EDC3137-D7B2-6F4F-985C-A064CFA9E0E2}" srcOrd="1" destOrd="0" parTransId="{005CCB2D-8847-494C-9D63-54342E1A973A}" sibTransId="{4270D227-AFE3-6043-AD38-E98853C1E25C}"/>
    <dgm:cxn modelId="{463144A9-BCB9-6B4F-8E89-C40A111D8983}" type="presOf" srcId="{9C5B6520-5420-6C41-8146-724F50F1C1D2}" destId="{6D0A9056-2A66-9443-8FD7-7706C55401D6}" srcOrd="1" destOrd="0" presId="urn:microsoft.com/office/officeart/2005/8/layout/chart3"/>
    <dgm:cxn modelId="{CBE1119C-FA3C-8741-9233-83A0BE05AE21}" type="presOf" srcId="{9C5B6520-5420-6C41-8146-724F50F1C1D2}" destId="{B183A966-45F4-784D-B10D-E8EF029B8753}" srcOrd="0" destOrd="0" presId="urn:microsoft.com/office/officeart/2005/8/layout/chart3"/>
    <dgm:cxn modelId="{E05C8182-CDC6-C247-ACD3-B4ED179F7365}" type="presOf" srcId="{772DB415-DB17-2C4C-84F6-76EE60F833E0}" destId="{39140162-AE90-D84F-9812-3EA659AF4AD4}" srcOrd="0" destOrd="2" presId="urn:microsoft.com/office/officeart/2005/8/layout/chart3"/>
    <dgm:cxn modelId="{DB050B92-32C5-9B4B-B81B-26FDD9891BA9}" srcId="{B3E69979-1ABF-234F-83FB-387D8478447E}" destId="{831A74C2-9ADC-9047-B433-66A3A9F8A094}" srcOrd="2" destOrd="0" parTransId="{943016EB-3125-6E47-A6C8-7746819E17E3}" sibTransId="{7C2D0400-ED3D-1B4B-B9F7-EAB8A1467EAC}"/>
    <dgm:cxn modelId="{F180A9E4-0A2D-4C42-8C36-AC0DDCF3847F}" srcId="{9C3834B9-749D-5842-AED5-8DE615670019}" destId="{B3E69979-1ABF-234F-83FB-387D8478447E}" srcOrd="1" destOrd="0" parTransId="{CE17F5F7-FA1D-C946-86BA-FF31E2A864A0}" sibTransId="{E7416902-7651-3A42-B4B3-415517F2A873}"/>
    <dgm:cxn modelId="{7BC81673-2780-A941-8988-76DD01656B15}" type="presOf" srcId="{A64AA634-72B3-8E4C-B4B6-566605ADF68D}" destId="{8CB18A55-2036-A748-950A-A655EB9EC850}" srcOrd="1" destOrd="1" presId="urn:microsoft.com/office/officeart/2005/8/layout/chart3"/>
    <dgm:cxn modelId="{C47076B6-6753-7144-9EC2-75BB20BD7A5A}" type="presOf" srcId="{3389B332-86A4-7240-945D-2F0180C920BD}" destId="{6F6F6C4B-9CAE-0E42-9F17-719ACA70DA4A}" srcOrd="1" destOrd="5" presId="urn:microsoft.com/office/officeart/2005/8/layout/chart3"/>
    <dgm:cxn modelId="{4CFC4FA4-E6C2-A848-A4D4-E561D9A27C22}" type="presOf" srcId="{2638BABF-3529-714F-B0AD-B0812082EF18}" destId="{8CB18A55-2036-A748-950A-A655EB9EC850}" srcOrd="1" destOrd="0" presId="urn:microsoft.com/office/officeart/2005/8/layout/chart3"/>
    <dgm:cxn modelId="{FB01DEF3-6A9E-754C-A094-812F1D497C02}" type="presOf" srcId="{1CA11678-9D3D-E349-9578-CB311D93372E}" destId="{4793F5B1-57B2-0F49-8E3B-1C8B6DB66338}" srcOrd="0" destOrd="0" presId="urn:microsoft.com/office/officeart/2005/8/layout/chart3"/>
    <dgm:cxn modelId="{B685C6C4-5248-1F4A-935C-98012730EE12}" type="presOf" srcId="{A64AA634-72B3-8E4C-B4B6-566605ADF68D}" destId="{A2E27164-5A2E-3E43-85F8-36C6C479559C}" srcOrd="0" destOrd="1" presId="urn:microsoft.com/office/officeart/2005/8/layout/chart3"/>
    <dgm:cxn modelId="{A9534F70-8AE6-4343-8711-8C00F15AAA50}" srcId="{B3E69979-1ABF-234F-83FB-387D8478447E}" destId="{40111194-2A9E-C44A-A626-9BB0F18FE0DE}" srcOrd="3" destOrd="0" parTransId="{280E670F-1AB7-9442-9321-C63FCA22C552}" sibTransId="{58B3D2D0-7B53-B24C-8B61-CF44D30A925C}"/>
    <dgm:cxn modelId="{5FF47C2E-7FD7-C849-84AB-15C243CF9739}" type="presParOf" srcId="{9D59DD16-DBCB-434F-9AEC-DDDF1B065B93}" destId="{A2E27164-5A2E-3E43-85F8-36C6C479559C}" srcOrd="0" destOrd="0" presId="urn:microsoft.com/office/officeart/2005/8/layout/chart3"/>
    <dgm:cxn modelId="{0D925A13-CE88-8C4D-A5DB-1EAB968E732E}" type="presParOf" srcId="{9D59DD16-DBCB-434F-9AEC-DDDF1B065B93}" destId="{8CB18A55-2036-A748-950A-A655EB9EC850}" srcOrd="1" destOrd="0" presId="urn:microsoft.com/office/officeart/2005/8/layout/chart3"/>
    <dgm:cxn modelId="{8F199D94-B605-E840-A9E5-F1740A3A4CAB}" type="presParOf" srcId="{9D59DD16-DBCB-434F-9AEC-DDDF1B065B93}" destId="{39140162-AE90-D84F-9812-3EA659AF4AD4}" srcOrd="2" destOrd="0" presId="urn:microsoft.com/office/officeart/2005/8/layout/chart3"/>
    <dgm:cxn modelId="{5DF97052-D034-CE43-9A42-4413106B0E7D}" type="presParOf" srcId="{9D59DD16-DBCB-434F-9AEC-DDDF1B065B93}" destId="{6F6F6C4B-9CAE-0E42-9F17-719ACA70DA4A}" srcOrd="3" destOrd="0" presId="urn:microsoft.com/office/officeart/2005/8/layout/chart3"/>
    <dgm:cxn modelId="{CE0E38B5-6044-ED43-821B-BD5B4A41E1D6}" type="presParOf" srcId="{9D59DD16-DBCB-434F-9AEC-DDDF1B065B93}" destId="{4793F5B1-57B2-0F49-8E3B-1C8B6DB66338}" srcOrd="4" destOrd="0" presId="urn:microsoft.com/office/officeart/2005/8/layout/chart3"/>
    <dgm:cxn modelId="{04AB1B47-C9B6-E744-A96A-F94426E25F1F}" type="presParOf" srcId="{9D59DD16-DBCB-434F-9AEC-DDDF1B065B93}" destId="{F34F4CF6-A1B6-264F-87BA-A2154BC8058D}" srcOrd="5" destOrd="0" presId="urn:microsoft.com/office/officeart/2005/8/layout/chart3"/>
    <dgm:cxn modelId="{F9CE0CAB-3293-6341-B95B-A0F705BFED2A}" type="presParOf" srcId="{9D59DD16-DBCB-434F-9AEC-DDDF1B065B93}" destId="{B183A966-45F4-784D-B10D-E8EF029B8753}" srcOrd="6" destOrd="0" presId="urn:microsoft.com/office/officeart/2005/8/layout/chart3"/>
    <dgm:cxn modelId="{F242A012-CE12-5047-AC64-BD52DE83E009}" type="presParOf" srcId="{9D59DD16-DBCB-434F-9AEC-DDDF1B065B93}" destId="{6D0A9056-2A66-9443-8FD7-7706C55401D6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0ACC8C-BC03-2F46-A4A2-3C3B9DFCB221}" type="doc">
      <dgm:prSet loTypeId="urn:microsoft.com/office/officeart/2005/8/layout/arrow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019FA5B-C230-5F42-BC1B-D17C033692B8}">
      <dgm:prSet phldrT="[Testo]"/>
      <dgm:spPr/>
      <dgm:t>
        <a:bodyPr/>
        <a:lstStyle/>
        <a:p>
          <a:r>
            <a:rPr lang="it-IT" dirty="0" smtClean="0"/>
            <a:t>DIRITTO</a:t>
          </a:r>
          <a:endParaRPr lang="it-IT" dirty="0"/>
        </a:p>
      </dgm:t>
    </dgm:pt>
    <dgm:pt modelId="{04128C43-FE11-2340-A12C-A414BFD2ED09}" type="parTrans" cxnId="{EE3A2F67-1E6B-4849-91DF-D3BF4CAE16BE}">
      <dgm:prSet/>
      <dgm:spPr/>
      <dgm:t>
        <a:bodyPr/>
        <a:lstStyle/>
        <a:p>
          <a:endParaRPr lang="it-IT"/>
        </a:p>
      </dgm:t>
    </dgm:pt>
    <dgm:pt modelId="{5125354D-45C0-A543-8A91-723AE1D09317}" type="sibTrans" cxnId="{EE3A2F67-1E6B-4849-91DF-D3BF4CAE16BE}">
      <dgm:prSet/>
      <dgm:spPr/>
      <dgm:t>
        <a:bodyPr/>
        <a:lstStyle/>
        <a:p>
          <a:endParaRPr lang="it-IT"/>
        </a:p>
      </dgm:t>
    </dgm:pt>
    <dgm:pt modelId="{2697FA61-974A-CA43-930E-D22293B1FAFB}">
      <dgm:prSet phldrT="[Tes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POLITICA</a:t>
          </a:r>
          <a:endParaRPr lang="it-IT" dirty="0"/>
        </a:p>
      </dgm:t>
    </dgm:pt>
    <dgm:pt modelId="{4029196C-371C-2A4B-80BA-6FDD1F98BBEA}" type="parTrans" cxnId="{FA34D316-789B-B54C-A15C-9A7FC78503B4}">
      <dgm:prSet/>
      <dgm:spPr/>
      <dgm:t>
        <a:bodyPr/>
        <a:lstStyle/>
        <a:p>
          <a:endParaRPr lang="it-IT"/>
        </a:p>
      </dgm:t>
    </dgm:pt>
    <dgm:pt modelId="{289F829B-063E-BA42-A173-8512FB933755}" type="sibTrans" cxnId="{FA34D316-789B-B54C-A15C-9A7FC78503B4}">
      <dgm:prSet/>
      <dgm:spPr/>
      <dgm:t>
        <a:bodyPr/>
        <a:lstStyle/>
        <a:p>
          <a:endParaRPr lang="it-IT"/>
        </a:p>
      </dgm:t>
    </dgm:pt>
    <dgm:pt modelId="{4DD2EB1D-84F5-6742-9DF7-B3BFAD934582}" type="pres">
      <dgm:prSet presAssocID="{5E0ACC8C-BC03-2F46-A4A2-3C3B9DFCB22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9F7226E-CBF9-F24F-9DC2-B74B5922C7F7}" type="pres">
      <dgm:prSet presAssocID="{F019FA5B-C230-5F42-BC1B-D17C033692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222F372-7618-994C-B281-1A423DCFDE65}" type="pres">
      <dgm:prSet presAssocID="{2697FA61-974A-CA43-930E-D22293B1FAF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F27EA2E-4988-644F-BFC8-AA228489123F}" type="presOf" srcId="{F019FA5B-C230-5F42-BC1B-D17C033692B8}" destId="{09F7226E-CBF9-F24F-9DC2-B74B5922C7F7}" srcOrd="0" destOrd="0" presId="urn:microsoft.com/office/officeart/2005/8/layout/arrow5"/>
    <dgm:cxn modelId="{EE3A2F67-1E6B-4849-91DF-D3BF4CAE16BE}" srcId="{5E0ACC8C-BC03-2F46-A4A2-3C3B9DFCB221}" destId="{F019FA5B-C230-5F42-BC1B-D17C033692B8}" srcOrd="0" destOrd="0" parTransId="{04128C43-FE11-2340-A12C-A414BFD2ED09}" sibTransId="{5125354D-45C0-A543-8A91-723AE1D09317}"/>
    <dgm:cxn modelId="{FA34D316-789B-B54C-A15C-9A7FC78503B4}" srcId="{5E0ACC8C-BC03-2F46-A4A2-3C3B9DFCB221}" destId="{2697FA61-974A-CA43-930E-D22293B1FAFB}" srcOrd="1" destOrd="0" parTransId="{4029196C-371C-2A4B-80BA-6FDD1F98BBEA}" sibTransId="{289F829B-063E-BA42-A173-8512FB933755}"/>
    <dgm:cxn modelId="{F6B418FD-7170-4F46-A873-914DD157FFF8}" type="presOf" srcId="{2697FA61-974A-CA43-930E-D22293B1FAFB}" destId="{4222F372-7618-994C-B281-1A423DCFDE65}" srcOrd="0" destOrd="0" presId="urn:microsoft.com/office/officeart/2005/8/layout/arrow5"/>
    <dgm:cxn modelId="{EE05DF38-BB03-2C49-9412-C860E32279A0}" type="presOf" srcId="{5E0ACC8C-BC03-2F46-A4A2-3C3B9DFCB221}" destId="{4DD2EB1D-84F5-6742-9DF7-B3BFAD934582}" srcOrd="0" destOrd="0" presId="urn:microsoft.com/office/officeart/2005/8/layout/arrow5"/>
    <dgm:cxn modelId="{E8BFD722-671B-5546-9A1E-5536E3D82AD3}" type="presParOf" srcId="{4DD2EB1D-84F5-6742-9DF7-B3BFAD934582}" destId="{09F7226E-CBF9-F24F-9DC2-B74B5922C7F7}" srcOrd="0" destOrd="0" presId="urn:microsoft.com/office/officeart/2005/8/layout/arrow5"/>
    <dgm:cxn modelId="{05181773-5260-1D49-8064-0B2EE3CE988D}" type="presParOf" srcId="{4DD2EB1D-84F5-6742-9DF7-B3BFAD934582}" destId="{4222F372-7618-994C-B281-1A423DCFDE6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EC3EBC-E19C-194C-89B1-8C1965B2F4C2}" type="doc">
      <dgm:prSet loTypeId="urn:microsoft.com/office/officeart/2005/8/layout/cycle7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B0DF0FA0-3186-F14E-A84C-D3FA07DDD09F}">
      <dgm:prSet phldrT="[Testo]"/>
      <dgm:spPr/>
      <dgm:t>
        <a:bodyPr/>
        <a:lstStyle/>
        <a:p>
          <a:r>
            <a:rPr lang="it-IT" dirty="0" smtClean="0"/>
            <a:t>STATO</a:t>
          </a:r>
          <a:endParaRPr lang="it-IT" dirty="0"/>
        </a:p>
      </dgm:t>
    </dgm:pt>
    <dgm:pt modelId="{9E2939E8-2D5A-AB4E-8108-651084254190}" type="parTrans" cxnId="{EDE6EDE1-839E-6B48-80CF-6152F6D845B3}">
      <dgm:prSet/>
      <dgm:spPr/>
      <dgm:t>
        <a:bodyPr/>
        <a:lstStyle/>
        <a:p>
          <a:endParaRPr lang="it-IT"/>
        </a:p>
      </dgm:t>
    </dgm:pt>
    <dgm:pt modelId="{E7342950-72ED-004E-8A3C-4998F8FC81A8}" type="sibTrans" cxnId="{EDE6EDE1-839E-6B48-80CF-6152F6D845B3}">
      <dgm:prSet/>
      <dgm:spPr/>
      <dgm:t>
        <a:bodyPr/>
        <a:lstStyle/>
        <a:p>
          <a:endParaRPr lang="it-IT"/>
        </a:p>
      </dgm:t>
    </dgm:pt>
    <dgm:pt modelId="{D4FEA888-C759-9B42-9ECD-52C8845F2271}">
      <dgm:prSet phldrT="[Testo]"/>
      <dgm:spPr/>
      <dgm:t>
        <a:bodyPr/>
        <a:lstStyle/>
        <a:p>
          <a:r>
            <a:rPr lang="it-IT" dirty="0" smtClean="0"/>
            <a:t>ART.4/ART.3</a:t>
          </a:r>
          <a:endParaRPr lang="it-IT" dirty="0"/>
        </a:p>
      </dgm:t>
    </dgm:pt>
    <dgm:pt modelId="{85800FE6-534D-5C44-874D-9599CB5CAF53}" type="parTrans" cxnId="{AC54843C-799F-0F42-A817-86CD1D49C538}">
      <dgm:prSet/>
      <dgm:spPr/>
      <dgm:t>
        <a:bodyPr/>
        <a:lstStyle/>
        <a:p>
          <a:endParaRPr lang="it-IT"/>
        </a:p>
      </dgm:t>
    </dgm:pt>
    <dgm:pt modelId="{F7FE2E57-99CB-3844-80D9-8A6FF04245CB}" type="sibTrans" cxnId="{AC54843C-799F-0F42-A817-86CD1D49C538}">
      <dgm:prSet/>
      <dgm:spPr/>
      <dgm:t>
        <a:bodyPr/>
        <a:lstStyle/>
        <a:p>
          <a:endParaRPr lang="it-IT"/>
        </a:p>
      </dgm:t>
    </dgm:pt>
    <dgm:pt modelId="{3CC38B37-8B78-FB4B-A467-BAAD17ABE2EA}">
      <dgm:prSet phldrT="[Testo]"/>
      <dgm:spPr/>
      <dgm:t>
        <a:bodyPr/>
        <a:lstStyle/>
        <a:p>
          <a:r>
            <a:rPr lang="it-IT" dirty="0" smtClean="0"/>
            <a:t>NOZIONE GENERALE</a:t>
          </a:r>
          <a:endParaRPr lang="it-IT" dirty="0"/>
        </a:p>
      </dgm:t>
    </dgm:pt>
    <dgm:pt modelId="{64875939-E1FF-284E-A8C3-1BA157E1B166}" type="parTrans" cxnId="{72B75B06-B7E2-394E-8107-963F309899C7}">
      <dgm:prSet/>
      <dgm:spPr/>
      <dgm:t>
        <a:bodyPr/>
        <a:lstStyle/>
        <a:p>
          <a:endParaRPr lang="it-IT"/>
        </a:p>
      </dgm:t>
    </dgm:pt>
    <dgm:pt modelId="{1B4FAD21-B990-2048-86D2-7FF75D2FBE88}" type="sibTrans" cxnId="{72B75B06-B7E2-394E-8107-963F309899C7}">
      <dgm:prSet/>
      <dgm:spPr/>
      <dgm:t>
        <a:bodyPr/>
        <a:lstStyle/>
        <a:p>
          <a:endParaRPr lang="it-IT"/>
        </a:p>
      </dgm:t>
    </dgm:pt>
    <dgm:pt modelId="{5C7692AD-4DEC-9A46-8331-5D20348AB23E}" type="pres">
      <dgm:prSet presAssocID="{1CEC3EBC-E19C-194C-89B1-8C1965B2F4C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19D879-B726-554C-8BD6-D4D5FC9EE3CE}" type="pres">
      <dgm:prSet presAssocID="{B0DF0FA0-3186-F14E-A84C-D3FA07DDD09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EE73A88-3A55-B14B-BBBA-D47C632B7F15}" type="pres">
      <dgm:prSet presAssocID="{E7342950-72ED-004E-8A3C-4998F8FC81A8}" presName="sibTrans" presStyleLbl="sibTrans2D1" presStyleIdx="0" presStyleCnt="3"/>
      <dgm:spPr/>
      <dgm:t>
        <a:bodyPr/>
        <a:lstStyle/>
        <a:p>
          <a:endParaRPr lang="it-IT"/>
        </a:p>
      </dgm:t>
    </dgm:pt>
    <dgm:pt modelId="{F14CC40F-19FD-824D-BDF0-1E02A289CD55}" type="pres">
      <dgm:prSet presAssocID="{E7342950-72ED-004E-8A3C-4998F8FC81A8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5DD174F7-29D1-8C4F-97D6-A8ECD22C6210}" type="pres">
      <dgm:prSet presAssocID="{D4FEA888-C759-9B42-9ECD-52C8845F227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48CA1B9-6B31-474C-8BF3-741D174B8FD9}" type="pres">
      <dgm:prSet presAssocID="{F7FE2E57-99CB-3844-80D9-8A6FF04245CB}" presName="sibTrans" presStyleLbl="sibTrans2D1" presStyleIdx="1" presStyleCnt="3"/>
      <dgm:spPr/>
      <dgm:t>
        <a:bodyPr/>
        <a:lstStyle/>
        <a:p>
          <a:endParaRPr lang="it-IT"/>
        </a:p>
      </dgm:t>
    </dgm:pt>
    <dgm:pt modelId="{4F9EE366-8752-2148-A145-C947126B58AE}" type="pres">
      <dgm:prSet presAssocID="{F7FE2E57-99CB-3844-80D9-8A6FF04245CB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A9824222-41B3-7442-8221-0DFC260A9357}" type="pres">
      <dgm:prSet presAssocID="{3CC38B37-8B78-FB4B-A467-BAAD17ABE2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D4D6BAB-AAE8-6247-B45B-BAC897122DFC}" type="pres">
      <dgm:prSet presAssocID="{1B4FAD21-B990-2048-86D2-7FF75D2FBE88}" presName="sibTrans" presStyleLbl="sibTrans2D1" presStyleIdx="2" presStyleCnt="3"/>
      <dgm:spPr/>
      <dgm:t>
        <a:bodyPr/>
        <a:lstStyle/>
        <a:p>
          <a:endParaRPr lang="it-IT"/>
        </a:p>
      </dgm:t>
    </dgm:pt>
    <dgm:pt modelId="{6B98A958-EA8C-124F-8522-779792BE5266}" type="pres">
      <dgm:prSet presAssocID="{1B4FAD21-B990-2048-86D2-7FF75D2FBE88}" presName="connectorText" presStyleLbl="sibTrans2D1" presStyleIdx="2" presStyleCnt="3"/>
      <dgm:spPr/>
      <dgm:t>
        <a:bodyPr/>
        <a:lstStyle/>
        <a:p>
          <a:endParaRPr lang="it-IT"/>
        </a:p>
      </dgm:t>
    </dgm:pt>
  </dgm:ptLst>
  <dgm:cxnLst>
    <dgm:cxn modelId="{F3F8351B-0ECD-3F42-A17A-0EF474DF827B}" type="presOf" srcId="{B0DF0FA0-3186-F14E-A84C-D3FA07DDD09F}" destId="{5D19D879-B726-554C-8BD6-D4D5FC9EE3CE}" srcOrd="0" destOrd="0" presId="urn:microsoft.com/office/officeart/2005/8/layout/cycle7"/>
    <dgm:cxn modelId="{AC54843C-799F-0F42-A817-86CD1D49C538}" srcId="{1CEC3EBC-E19C-194C-89B1-8C1965B2F4C2}" destId="{D4FEA888-C759-9B42-9ECD-52C8845F2271}" srcOrd="1" destOrd="0" parTransId="{85800FE6-534D-5C44-874D-9599CB5CAF53}" sibTransId="{F7FE2E57-99CB-3844-80D9-8A6FF04245CB}"/>
    <dgm:cxn modelId="{5DE19ECE-CF13-8647-9B1F-86881B240BB6}" type="presOf" srcId="{F7FE2E57-99CB-3844-80D9-8A6FF04245CB}" destId="{4F9EE366-8752-2148-A145-C947126B58AE}" srcOrd="1" destOrd="0" presId="urn:microsoft.com/office/officeart/2005/8/layout/cycle7"/>
    <dgm:cxn modelId="{0F9752F6-90B6-3746-9DAF-74D4E05B5B7B}" type="presOf" srcId="{1CEC3EBC-E19C-194C-89B1-8C1965B2F4C2}" destId="{5C7692AD-4DEC-9A46-8331-5D20348AB23E}" srcOrd="0" destOrd="0" presId="urn:microsoft.com/office/officeart/2005/8/layout/cycle7"/>
    <dgm:cxn modelId="{2759BD82-B2D7-7941-864C-8A853C4C53A4}" type="presOf" srcId="{E7342950-72ED-004E-8A3C-4998F8FC81A8}" destId="{F14CC40F-19FD-824D-BDF0-1E02A289CD55}" srcOrd="1" destOrd="0" presId="urn:microsoft.com/office/officeart/2005/8/layout/cycle7"/>
    <dgm:cxn modelId="{472FDD68-7D94-B246-948F-A8AD3BFF21D0}" type="presOf" srcId="{D4FEA888-C759-9B42-9ECD-52C8845F2271}" destId="{5DD174F7-29D1-8C4F-97D6-A8ECD22C6210}" srcOrd="0" destOrd="0" presId="urn:microsoft.com/office/officeart/2005/8/layout/cycle7"/>
    <dgm:cxn modelId="{51C3B97F-5635-0743-BA7A-52DF649FC01C}" type="presOf" srcId="{1B4FAD21-B990-2048-86D2-7FF75D2FBE88}" destId="{3D4D6BAB-AAE8-6247-B45B-BAC897122DFC}" srcOrd="0" destOrd="0" presId="urn:microsoft.com/office/officeart/2005/8/layout/cycle7"/>
    <dgm:cxn modelId="{EDE6EDE1-839E-6B48-80CF-6152F6D845B3}" srcId="{1CEC3EBC-E19C-194C-89B1-8C1965B2F4C2}" destId="{B0DF0FA0-3186-F14E-A84C-D3FA07DDD09F}" srcOrd="0" destOrd="0" parTransId="{9E2939E8-2D5A-AB4E-8108-651084254190}" sibTransId="{E7342950-72ED-004E-8A3C-4998F8FC81A8}"/>
    <dgm:cxn modelId="{EC3DBC97-EFA3-CC4E-BFF9-BE2AF66FD95E}" type="presOf" srcId="{F7FE2E57-99CB-3844-80D9-8A6FF04245CB}" destId="{648CA1B9-6B31-474C-8BF3-741D174B8FD9}" srcOrd="0" destOrd="0" presId="urn:microsoft.com/office/officeart/2005/8/layout/cycle7"/>
    <dgm:cxn modelId="{9463B48E-DD06-0F4E-AA4F-D59FF86E1081}" type="presOf" srcId="{3CC38B37-8B78-FB4B-A467-BAAD17ABE2EA}" destId="{A9824222-41B3-7442-8221-0DFC260A9357}" srcOrd="0" destOrd="0" presId="urn:microsoft.com/office/officeart/2005/8/layout/cycle7"/>
    <dgm:cxn modelId="{72B75B06-B7E2-394E-8107-963F309899C7}" srcId="{1CEC3EBC-E19C-194C-89B1-8C1965B2F4C2}" destId="{3CC38B37-8B78-FB4B-A467-BAAD17ABE2EA}" srcOrd="2" destOrd="0" parTransId="{64875939-E1FF-284E-A8C3-1BA157E1B166}" sibTransId="{1B4FAD21-B990-2048-86D2-7FF75D2FBE88}"/>
    <dgm:cxn modelId="{CC84B023-1C6C-EC42-9807-32852BA8C681}" type="presOf" srcId="{1B4FAD21-B990-2048-86D2-7FF75D2FBE88}" destId="{6B98A958-EA8C-124F-8522-779792BE5266}" srcOrd="1" destOrd="0" presId="urn:microsoft.com/office/officeart/2005/8/layout/cycle7"/>
    <dgm:cxn modelId="{A6F1642F-FA4E-7F4F-A52E-078650A1A17A}" type="presOf" srcId="{E7342950-72ED-004E-8A3C-4998F8FC81A8}" destId="{EEE73A88-3A55-B14B-BBBA-D47C632B7F15}" srcOrd="0" destOrd="0" presId="urn:microsoft.com/office/officeart/2005/8/layout/cycle7"/>
    <dgm:cxn modelId="{D48F8CCB-C968-F74C-925E-F69B5096EBC8}" type="presParOf" srcId="{5C7692AD-4DEC-9A46-8331-5D20348AB23E}" destId="{5D19D879-B726-554C-8BD6-D4D5FC9EE3CE}" srcOrd="0" destOrd="0" presId="urn:microsoft.com/office/officeart/2005/8/layout/cycle7"/>
    <dgm:cxn modelId="{697B437A-451D-1A41-8197-7EA1BF1CA505}" type="presParOf" srcId="{5C7692AD-4DEC-9A46-8331-5D20348AB23E}" destId="{EEE73A88-3A55-B14B-BBBA-D47C632B7F15}" srcOrd="1" destOrd="0" presId="urn:microsoft.com/office/officeart/2005/8/layout/cycle7"/>
    <dgm:cxn modelId="{347DB629-EFCF-F24A-9DDC-2B60BC9849D5}" type="presParOf" srcId="{EEE73A88-3A55-B14B-BBBA-D47C632B7F15}" destId="{F14CC40F-19FD-824D-BDF0-1E02A289CD55}" srcOrd="0" destOrd="0" presId="urn:microsoft.com/office/officeart/2005/8/layout/cycle7"/>
    <dgm:cxn modelId="{7B440664-47BA-2C4A-801D-90C1325F6B0F}" type="presParOf" srcId="{5C7692AD-4DEC-9A46-8331-5D20348AB23E}" destId="{5DD174F7-29D1-8C4F-97D6-A8ECD22C6210}" srcOrd="2" destOrd="0" presId="urn:microsoft.com/office/officeart/2005/8/layout/cycle7"/>
    <dgm:cxn modelId="{40B86DFA-DE33-D04E-9E2D-B1EB1B0ECD7F}" type="presParOf" srcId="{5C7692AD-4DEC-9A46-8331-5D20348AB23E}" destId="{648CA1B9-6B31-474C-8BF3-741D174B8FD9}" srcOrd="3" destOrd="0" presId="urn:microsoft.com/office/officeart/2005/8/layout/cycle7"/>
    <dgm:cxn modelId="{5D0EA9CC-8B42-7A49-9264-F2F7C0F48271}" type="presParOf" srcId="{648CA1B9-6B31-474C-8BF3-741D174B8FD9}" destId="{4F9EE366-8752-2148-A145-C947126B58AE}" srcOrd="0" destOrd="0" presId="urn:microsoft.com/office/officeart/2005/8/layout/cycle7"/>
    <dgm:cxn modelId="{97F4CD64-F375-8140-B19C-867AEC04A327}" type="presParOf" srcId="{5C7692AD-4DEC-9A46-8331-5D20348AB23E}" destId="{A9824222-41B3-7442-8221-0DFC260A9357}" srcOrd="4" destOrd="0" presId="urn:microsoft.com/office/officeart/2005/8/layout/cycle7"/>
    <dgm:cxn modelId="{6FED502D-9802-094D-A7C1-B348DBD15702}" type="presParOf" srcId="{5C7692AD-4DEC-9A46-8331-5D20348AB23E}" destId="{3D4D6BAB-AAE8-6247-B45B-BAC897122DFC}" srcOrd="5" destOrd="0" presId="urn:microsoft.com/office/officeart/2005/8/layout/cycle7"/>
    <dgm:cxn modelId="{D7AC0AA7-E6FB-7E46-A596-3DA7E4C9ECF0}" type="presParOf" srcId="{3D4D6BAB-AAE8-6247-B45B-BAC897122DFC}" destId="{6B98A958-EA8C-124F-8522-779792BE526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0ACC8C-BC03-2F46-A4A2-3C3B9DFCB221}" type="doc">
      <dgm:prSet loTypeId="urn:microsoft.com/office/officeart/2005/8/layout/arrow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019FA5B-C230-5F42-BC1B-D17C033692B8}">
      <dgm:prSet phldrT="[Testo]"/>
      <dgm:spPr/>
      <dgm:t>
        <a:bodyPr/>
        <a:lstStyle/>
        <a:p>
          <a:r>
            <a:rPr lang="it-IT" dirty="0" smtClean="0"/>
            <a:t>DIRITTO</a:t>
          </a:r>
          <a:endParaRPr lang="it-IT" dirty="0"/>
        </a:p>
      </dgm:t>
    </dgm:pt>
    <dgm:pt modelId="{04128C43-FE11-2340-A12C-A414BFD2ED09}" type="parTrans" cxnId="{EE3A2F67-1E6B-4849-91DF-D3BF4CAE16BE}">
      <dgm:prSet/>
      <dgm:spPr/>
      <dgm:t>
        <a:bodyPr/>
        <a:lstStyle/>
        <a:p>
          <a:endParaRPr lang="it-IT"/>
        </a:p>
      </dgm:t>
    </dgm:pt>
    <dgm:pt modelId="{5125354D-45C0-A543-8A91-723AE1D09317}" type="sibTrans" cxnId="{EE3A2F67-1E6B-4849-91DF-D3BF4CAE16BE}">
      <dgm:prSet/>
      <dgm:spPr/>
      <dgm:t>
        <a:bodyPr/>
        <a:lstStyle/>
        <a:p>
          <a:endParaRPr lang="it-IT"/>
        </a:p>
      </dgm:t>
    </dgm:pt>
    <dgm:pt modelId="{2697FA61-974A-CA43-930E-D22293B1FAFB}">
      <dgm:prSet phldrT="[Tes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POLITICA</a:t>
          </a:r>
          <a:endParaRPr lang="it-IT" dirty="0"/>
        </a:p>
      </dgm:t>
    </dgm:pt>
    <dgm:pt modelId="{4029196C-371C-2A4B-80BA-6FDD1F98BBEA}" type="parTrans" cxnId="{FA34D316-789B-B54C-A15C-9A7FC78503B4}">
      <dgm:prSet/>
      <dgm:spPr/>
      <dgm:t>
        <a:bodyPr/>
        <a:lstStyle/>
        <a:p>
          <a:endParaRPr lang="it-IT"/>
        </a:p>
      </dgm:t>
    </dgm:pt>
    <dgm:pt modelId="{289F829B-063E-BA42-A173-8512FB933755}" type="sibTrans" cxnId="{FA34D316-789B-B54C-A15C-9A7FC78503B4}">
      <dgm:prSet/>
      <dgm:spPr/>
      <dgm:t>
        <a:bodyPr/>
        <a:lstStyle/>
        <a:p>
          <a:endParaRPr lang="it-IT"/>
        </a:p>
      </dgm:t>
    </dgm:pt>
    <dgm:pt modelId="{4DD2EB1D-84F5-6742-9DF7-B3BFAD934582}" type="pres">
      <dgm:prSet presAssocID="{5E0ACC8C-BC03-2F46-A4A2-3C3B9DFCB22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9F7226E-CBF9-F24F-9DC2-B74B5922C7F7}" type="pres">
      <dgm:prSet presAssocID="{F019FA5B-C230-5F42-BC1B-D17C033692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222F372-7618-994C-B281-1A423DCFDE65}" type="pres">
      <dgm:prSet presAssocID="{2697FA61-974A-CA43-930E-D22293B1FAF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E3A2F67-1E6B-4849-91DF-D3BF4CAE16BE}" srcId="{5E0ACC8C-BC03-2F46-A4A2-3C3B9DFCB221}" destId="{F019FA5B-C230-5F42-BC1B-D17C033692B8}" srcOrd="0" destOrd="0" parTransId="{04128C43-FE11-2340-A12C-A414BFD2ED09}" sibTransId="{5125354D-45C0-A543-8A91-723AE1D09317}"/>
    <dgm:cxn modelId="{FA34D316-789B-B54C-A15C-9A7FC78503B4}" srcId="{5E0ACC8C-BC03-2F46-A4A2-3C3B9DFCB221}" destId="{2697FA61-974A-CA43-930E-D22293B1FAFB}" srcOrd="1" destOrd="0" parTransId="{4029196C-371C-2A4B-80BA-6FDD1F98BBEA}" sibTransId="{289F829B-063E-BA42-A173-8512FB933755}"/>
    <dgm:cxn modelId="{9F5DBEA4-D7F6-CC44-8088-0BEB8139A6BE}" type="presOf" srcId="{2697FA61-974A-CA43-930E-D22293B1FAFB}" destId="{4222F372-7618-994C-B281-1A423DCFDE65}" srcOrd="0" destOrd="0" presId="urn:microsoft.com/office/officeart/2005/8/layout/arrow5"/>
    <dgm:cxn modelId="{35110E5B-6531-2445-B371-8AFAD5ACE915}" type="presOf" srcId="{F019FA5B-C230-5F42-BC1B-D17C033692B8}" destId="{09F7226E-CBF9-F24F-9DC2-B74B5922C7F7}" srcOrd="0" destOrd="0" presId="urn:microsoft.com/office/officeart/2005/8/layout/arrow5"/>
    <dgm:cxn modelId="{DEED4A3F-BFDB-6E4E-95E3-7D90F0BA1B27}" type="presOf" srcId="{5E0ACC8C-BC03-2F46-A4A2-3C3B9DFCB221}" destId="{4DD2EB1D-84F5-6742-9DF7-B3BFAD934582}" srcOrd="0" destOrd="0" presId="urn:microsoft.com/office/officeart/2005/8/layout/arrow5"/>
    <dgm:cxn modelId="{99DC8616-2967-9B4F-9834-81CC2426A4F1}" type="presParOf" srcId="{4DD2EB1D-84F5-6742-9DF7-B3BFAD934582}" destId="{09F7226E-CBF9-F24F-9DC2-B74B5922C7F7}" srcOrd="0" destOrd="0" presId="urn:microsoft.com/office/officeart/2005/8/layout/arrow5"/>
    <dgm:cxn modelId="{BBAFDCEE-A55F-A049-9BB7-25958BCA2D22}" type="presParOf" srcId="{4DD2EB1D-84F5-6742-9DF7-B3BFAD934582}" destId="{4222F372-7618-994C-B281-1A423DCFDE6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27164-5A2E-3E43-85F8-36C6C479559C}">
      <dsp:nvSpPr>
        <dsp:cNvPr id="0" name=""/>
        <dsp:cNvSpPr/>
      </dsp:nvSpPr>
      <dsp:spPr>
        <a:xfrm>
          <a:off x="2173083" y="329021"/>
          <a:ext cx="4094493" cy="4094493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O.N.U.</a:t>
          </a:r>
          <a:endParaRPr lang="it-IT" sz="1000" kern="1200" dirty="0"/>
        </a:p>
      </dsp:txBody>
      <dsp:txXfrm>
        <a:off x="4399221" y="1084553"/>
        <a:ext cx="1389203" cy="1364831"/>
      </dsp:txXfrm>
    </dsp:sp>
    <dsp:sp modelId="{39140162-AE90-D84F-9812-3EA659AF4AD4}">
      <dsp:nvSpPr>
        <dsp:cNvPr id="0" name=""/>
        <dsp:cNvSpPr/>
      </dsp:nvSpPr>
      <dsp:spPr>
        <a:xfrm>
          <a:off x="1962022" y="450881"/>
          <a:ext cx="4094493" cy="4094493"/>
        </a:xfrm>
        <a:prstGeom prst="pie">
          <a:avLst>
            <a:gd name="adj1" fmla="val 1800000"/>
            <a:gd name="adj2" fmla="val 9000000"/>
          </a:avLst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ORGANIZZAZIONI INTERNAZIONALI PERIFERICHE/ISTITUZIONI SPECIALIZZATE</a:t>
          </a:r>
          <a:endParaRPr lang="it-IT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F.A.O.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I.C.A.O.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UNESCO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ILO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OMS</a:t>
          </a:r>
          <a:endParaRPr lang="it-IT" sz="800" kern="1200" dirty="0"/>
        </a:p>
      </dsp:txBody>
      <dsp:txXfrm>
        <a:off x="3083133" y="3034312"/>
        <a:ext cx="1852270" cy="1267343"/>
      </dsp:txXfrm>
    </dsp:sp>
    <dsp:sp modelId="{4793F5B1-57B2-0F49-8E3B-1C8B6DB66338}">
      <dsp:nvSpPr>
        <dsp:cNvPr id="0" name=""/>
        <dsp:cNvSpPr/>
      </dsp:nvSpPr>
      <dsp:spPr>
        <a:xfrm>
          <a:off x="1962022" y="450881"/>
          <a:ext cx="4094493" cy="4094493"/>
        </a:xfrm>
        <a:prstGeom prst="pie">
          <a:avLst>
            <a:gd name="adj1" fmla="val 9000000"/>
            <a:gd name="adj2" fmla="val 16200000"/>
          </a:avLst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ALTRI ELEMENTI/ORGANI SUSSIDIARI</a:t>
          </a:r>
          <a:endParaRPr lang="it-IT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UNICEF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COMMISSIONE DIR INT</a:t>
          </a:r>
          <a:endParaRPr lang="it-IT" sz="800" kern="1200" dirty="0"/>
        </a:p>
      </dsp:txBody>
      <dsp:txXfrm>
        <a:off x="2400718" y="1255157"/>
        <a:ext cx="1389203" cy="13648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27164-5A2E-3E43-85F8-36C6C479559C}">
      <dsp:nvSpPr>
        <dsp:cNvPr id="0" name=""/>
        <dsp:cNvSpPr/>
      </dsp:nvSpPr>
      <dsp:spPr>
        <a:xfrm>
          <a:off x="2153830" y="303674"/>
          <a:ext cx="4094493" cy="4094493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APPARTENENZA</a:t>
          </a:r>
          <a:endParaRPr lang="it-IT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AMMISSIONE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PARTECIPAZIONE</a:t>
          </a:r>
          <a:endParaRPr lang="it-IT" sz="800" kern="1200" dirty="0"/>
        </a:p>
      </dsp:txBody>
      <dsp:txXfrm>
        <a:off x="4247871" y="1061156"/>
        <a:ext cx="1511063" cy="1218599"/>
      </dsp:txXfrm>
    </dsp:sp>
    <dsp:sp modelId="{39140162-AE90-D84F-9812-3EA659AF4AD4}">
      <dsp:nvSpPr>
        <dsp:cNvPr id="0" name=""/>
        <dsp:cNvSpPr/>
      </dsp:nvSpPr>
      <dsp:spPr>
        <a:xfrm>
          <a:off x="1981276" y="476228"/>
          <a:ext cx="4094493" cy="4094493"/>
        </a:xfrm>
        <a:prstGeom prst="pie">
          <a:avLst>
            <a:gd name="adj1" fmla="val 0"/>
            <a:gd name="adj2" fmla="val 5400000"/>
          </a:avLst>
        </a:prstGeom>
        <a:solidFill>
          <a:schemeClr val="accent2">
            <a:hueOff val="1560507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ORGANI</a:t>
          </a:r>
          <a:endParaRPr lang="it-IT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Consiglio di Sicurezza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Assemblea generale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Segretariato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Consiglio economico e sociale e Consiglio di amministrazione fiduciaria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Corte internazionale di giustizia</a:t>
          </a:r>
          <a:endParaRPr lang="it-IT" sz="800" kern="1200" dirty="0"/>
        </a:p>
      </dsp:txBody>
      <dsp:txXfrm>
        <a:off x="4101639" y="2596591"/>
        <a:ext cx="1511063" cy="1218599"/>
      </dsp:txXfrm>
    </dsp:sp>
    <dsp:sp modelId="{4793F5B1-57B2-0F49-8E3B-1C8B6DB66338}">
      <dsp:nvSpPr>
        <dsp:cNvPr id="0" name=""/>
        <dsp:cNvSpPr/>
      </dsp:nvSpPr>
      <dsp:spPr>
        <a:xfrm>
          <a:off x="1981276" y="476228"/>
          <a:ext cx="4094493" cy="4094493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FUNZIONI</a:t>
          </a:r>
          <a:endParaRPr lang="it-IT" sz="1000" kern="1200" dirty="0"/>
        </a:p>
      </dsp:txBody>
      <dsp:txXfrm>
        <a:off x="2444344" y="2596591"/>
        <a:ext cx="1511063" cy="1218599"/>
      </dsp:txXfrm>
    </dsp:sp>
    <dsp:sp modelId="{B183A966-45F4-784D-B10D-E8EF029B8753}">
      <dsp:nvSpPr>
        <dsp:cNvPr id="0" name=""/>
        <dsp:cNvSpPr/>
      </dsp:nvSpPr>
      <dsp:spPr>
        <a:xfrm>
          <a:off x="1981276" y="476228"/>
          <a:ext cx="4094493" cy="4094493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ATTI</a:t>
          </a:r>
          <a:endParaRPr lang="it-IT" sz="1000" kern="1200" dirty="0"/>
        </a:p>
      </dsp:txBody>
      <dsp:txXfrm>
        <a:off x="2444344" y="1231760"/>
        <a:ext cx="1511063" cy="12185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F7226E-CBF9-F24F-9DC2-B74B5922C7F7}">
      <dsp:nvSpPr>
        <dsp:cNvPr id="0" name=""/>
        <dsp:cNvSpPr/>
      </dsp:nvSpPr>
      <dsp:spPr>
        <a:xfrm rot="16200000">
          <a:off x="465" y="607663"/>
          <a:ext cx="4092964" cy="4092964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500" kern="1200" dirty="0" smtClean="0"/>
            <a:t>DIRITTO</a:t>
          </a:r>
          <a:endParaRPr lang="it-IT" sz="5500" kern="1200" dirty="0"/>
        </a:p>
      </dsp:txBody>
      <dsp:txXfrm rot="5400000">
        <a:off x="466" y="1630904"/>
        <a:ext cx="3376695" cy="2046482"/>
      </dsp:txXfrm>
    </dsp:sp>
    <dsp:sp modelId="{4222F372-7618-994C-B281-1A423DCFDE65}">
      <dsp:nvSpPr>
        <dsp:cNvPr id="0" name=""/>
        <dsp:cNvSpPr/>
      </dsp:nvSpPr>
      <dsp:spPr>
        <a:xfrm rot="5400000">
          <a:off x="4356561" y="607663"/>
          <a:ext cx="4092964" cy="4092964"/>
        </a:xfrm>
        <a:prstGeom prst="downArrow">
          <a:avLst>
            <a:gd name="adj1" fmla="val 50000"/>
            <a:gd name="adj2" fmla="val 35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500" kern="1200" dirty="0" smtClean="0"/>
            <a:t>POLITICA</a:t>
          </a:r>
          <a:endParaRPr lang="it-IT" sz="5500" kern="1200" dirty="0"/>
        </a:p>
      </dsp:txBody>
      <dsp:txXfrm rot="-5400000">
        <a:off x="5072831" y="1630904"/>
        <a:ext cx="3376695" cy="20464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9D879-B726-554C-8BD6-D4D5FC9EE3CE}">
      <dsp:nvSpPr>
        <dsp:cNvPr id="0" name=""/>
        <dsp:cNvSpPr/>
      </dsp:nvSpPr>
      <dsp:spPr>
        <a:xfrm>
          <a:off x="2822897" y="1925"/>
          <a:ext cx="2583805" cy="12919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kern="1200" dirty="0" smtClean="0"/>
            <a:t>STATO</a:t>
          </a:r>
          <a:endParaRPr lang="it-IT" sz="3400" kern="1200" dirty="0"/>
        </a:p>
      </dsp:txBody>
      <dsp:txXfrm>
        <a:off x="2860736" y="39764"/>
        <a:ext cx="2508127" cy="1216224"/>
      </dsp:txXfrm>
    </dsp:sp>
    <dsp:sp modelId="{EEE73A88-3A55-B14B-BBBA-D47C632B7F15}">
      <dsp:nvSpPr>
        <dsp:cNvPr id="0" name=""/>
        <dsp:cNvSpPr/>
      </dsp:nvSpPr>
      <dsp:spPr>
        <a:xfrm rot="3600000">
          <a:off x="4507886" y="2270573"/>
          <a:ext cx="1348613" cy="45216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900" kern="1200"/>
        </a:p>
      </dsp:txBody>
      <dsp:txXfrm>
        <a:off x="4643536" y="2361006"/>
        <a:ext cx="1077314" cy="271299"/>
      </dsp:txXfrm>
    </dsp:sp>
    <dsp:sp modelId="{5DD174F7-29D1-8C4F-97D6-A8ECD22C6210}">
      <dsp:nvSpPr>
        <dsp:cNvPr id="0" name=""/>
        <dsp:cNvSpPr/>
      </dsp:nvSpPr>
      <dsp:spPr>
        <a:xfrm>
          <a:off x="4957683" y="3699483"/>
          <a:ext cx="2583805" cy="1291902"/>
        </a:xfrm>
        <a:prstGeom prst="roundRect">
          <a:avLst>
            <a:gd name="adj" fmla="val 10000"/>
          </a:avLst>
        </a:prstGeom>
        <a:solidFill>
          <a:schemeClr val="accent3">
            <a:hueOff val="5625133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kern="1200" dirty="0" smtClean="0"/>
            <a:t>ART.4/ART.3</a:t>
          </a:r>
          <a:endParaRPr lang="it-IT" sz="3400" kern="1200" dirty="0"/>
        </a:p>
      </dsp:txBody>
      <dsp:txXfrm>
        <a:off x="4995522" y="3737322"/>
        <a:ext cx="2508127" cy="1216224"/>
      </dsp:txXfrm>
    </dsp:sp>
    <dsp:sp modelId="{648CA1B9-6B31-474C-8BF3-741D174B8FD9}">
      <dsp:nvSpPr>
        <dsp:cNvPr id="0" name=""/>
        <dsp:cNvSpPr/>
      </dsp:nvSpPr>
      <dsp:spPr>
        <a:xfrm rot="10800000">
          <a:off x="3440493" y="4119352"/>
          <a:ext cx="1348613" cy="45216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5625133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900" kern="1200"/>
        </a:p>
      </dsp:txBody>
      <dsp:txXfrm rot="10800000">
        <a:off x="3576142" y="4209785"/>
        <a:ext cx="1077314" cy="271299"/>
      </dsp:txXfrm>
    </dsp:sp>
    <dsp:sp modelId="{A9824222-41B3-7442-8221-0DFC260A9357}">
      <dsp:nvSpPr>
        <dsp:cNvPr id="0" name=""/>
        <dsp:cNvSpPr/>
      </dsp:nvSpPr>
      <dsp:spPr>
        <a:xfrm>
          <a:off x="688111" y="3699483"/>
          <a:ext cx="2583805" cy="1291902"/>
        </a:xfrm>
        <a:prstGeom prst="roundRect">
          <a:avLst>
            <a:gd name="adj" fmla="val 10000"/>
          </a:avLst>
        </a:prstGeom>
        <a:solidFill>
          <a:schemeClr val="accent3">
            <a:hueOff val="11250266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kern="1200" dirty="0" smtClean="0"/>
            <a:t>NOZIONE GENERALE</a:t>
          </a:r>
          <a:endParaRPr lang="it-IT" sz="3400" kern="1200" dirty="0"/>
        </a:p>
      </dsp:txBody>
      <dsp:txXfrm>
        <a:off x="725950" y="3737322"/>
        <a:ext cx="2508127" cy="1216224"/>
      </dsp:txXfrm>
    </dsp:sp>
    <dsp:sp modelId="{3D4D6BAB-AAE8-6247-B45B-BAC897122DFC}">
      <dsp:nvSpPr>
        <dsp:cNvPr id="0" name=""/>
        <dsp:cNvSpPr/>
      </dsp:nvSpPr>
      <dsp:spPr>
        <a:xfrm rot="18000000">
          <a:off x="2373100" y="2270573"/>
          <a:ext cx="1348613" cy="45216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11250266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900" kern="1200"/>
        </a:p>
      </dsp:txBody>
      <dsp:txXfrm>
        <a:off x="2508750" y="2361006"/>
        <a:ext cx="1077314" cy="2712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F7226E-CBF9-F24F-9DC2-B74B5922C7F7}">
      <dsp:nvSpPr>
        <dsp:cNvPr id="0" name=""/>
        <dsp:cNvSpPr/>
      </dsp:nvSpPr>
      <dsp:spPr>
        <a:xfrm rot="16200000">
          <a:off x="465" y="607663"/>
          <a:ext cx="4092964" cy="4092964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500" kern="1200" dirty="0" smtClean="0"/>
            <a:t>DIRITTO</a:t>
          </a:r>
          <a:endParaRPr lang="it-IT" sz="5500" kern="1200" dirty="0"/>
        </a:p>
      </dsp:txBody>
      <dsp:txXfrm rot="5400000">
        <a:off x="466" y="1630904"/>
        <a:ext cx="3376695" cy="2046482"/>
      </dsp:txXfrm>
    </dsp:sp>
    <dsp:sp modelId="{4222F372-7618-994C-B281-1A423DCFDE65}">
      <dsp:nvSpPr>
        <dsp:cNvPr id="0" name=""/>
        <dsp:cNvSpPr/>
      </dsp:nvSpPr>
      <dsp:spPr>
        <a:xfrm rot="5400000">
          <a:off x="4356561" y="607663"/>
          <a:ext cx="4092964" cy="4092964"/>
        </a:xfrm>
        <a:prstGeom prst="downArrow">
          <a:avLst>
            <a:gd name="adj1" fmla="val 50000"/>
            <a:gd name="adj2" fmla="val 35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500" kern="1200" dirty="0" smtClean="0"/>
            <a:t>POLITICA</a:t>
          </a:r>
          <a:endParaRPr lang="it-IT" sz="5500" kern="1200" dirty="0"/>
        </a:p>
      </dsp:txBody>
      <dsp:txXfrm rot="-5400000">
        <a:off x="5072831" y="1630904"/>
        <a:ext cx="3376695" cy="2046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E6CB6-70FB-DB44-A9FD-25ABB0527BFA}" type="datetimeFigureOut">
              <a:rPr lang="it-IT" smtClean="0"/>
              <a:pPr/>
              <a:t>15/10/17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92B1B-8CAC-E843-8611-568F9BB70FF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4061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B4071-6637-784B-8A67-3EFD3B0FC4BC}" type="datetimeFigureOut">
              <a:rPr lang="it-IT" smtClean="0"/>
              <a:pPr/>
              <a:t>15/10/17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1A468-ADEF-1140-9A48-3C1AC5E214C7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2856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EA623-1C22-3345-ABD5-086289E2AF38}" type="datetime1">
              <a:rPr lang="it-IT" smtClean="0"/>
              <a:pPr/>
              <a:t>15/10/17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9430-47BD-E840-9D75-717DE3AC7749}" type="datetime1">
              <a:rPr lang="it-IT" smtClean="0"/>
              <a:pPr/>
              <a:t>15/10/17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B5FF-A296-6F44-91E9-012FDD082D91}" type="datetime1">
              <a:rPr lang="it-IT" smtClean="0"/>
              <a:pPr/>
              <a:t>15/10/17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AB71-36B1-6F41-B7F0-89DAA7CCA3D0}" type="datetime1">
              <a:rPr lang="it-IT" smtClean="0"/>
              <a:pPr/>
              <a:t>15/10/17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85B1-0557-6E43-AD9B-00F6FE351ECA}" type="datetime1">
              <a:rPr lang="it-IT" smtClean="0"/>
              <a:pPr/>
              <a:t>15/10/17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D9F2-EE19-0948-ABDE-B809B844C43B}" type="datetime1">
              <a:rPr lang="it-IT" smtClean="0"/>
              <a:pPr/>
              <a:t>15/10/17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4B2D-73D4-FE4E-938A-BDD904EAD278}" type="datetime1">
              <a:rPr lang="it-IT" smtClean="0"/>
              <a:pPr/>
              <a:t>15/10/17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407-E226-EE44-B874-FB3720F11596}" type="datetime1">
              <a:rPr lang="it-IT" smtClean="0"/>
              <a:pPr/>
              <a:t>15/10/17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A2A1-1AA6-1141-8101-8638D1310A31}" type="datetime1">
              <a:rPr lang="it-IT" smtClean="0"/>
              <a:pPr/>
              <a:t>15/10/17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819D-0CDD-6F42-BDEA-607DF2D95AD3}" type="datetime1">
              <a:rPr lang="it-IT" smtClean="0"/>
              <a:pPr/>
              <a:t>15/10/17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A603-6890-F545-8E08-CD2C7C8DD368}" type="datetime1">
              <a:rPr lang="it-IT" smtClean="0"/>
              <a:pPr/>
              <a:t>15/10/17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888D8-E685-0C40-B875-0E454CAC7373}" type="datetime1">
              <a:rPr lang="it-IT" smtClean="0"/>
              <a:pPr/>
              <a:t>15/10/17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28387"/>
            <a:ext cx="7772400" cy="2126629"/>
          </a:xfrm>
        </p:spPr>
        <p:txBody>
          <a:bodyPr/>
          <a:lstStyle/>
          <a:p>
            <a:r>
              <a:rPr lang="it-IT" dirty="0" smtClean="0"/>
              <a:t>ORGANIZZAZIONI INTERNAZIONALI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2555015"/>
            <a:ext cx="7086600" cy="4054367"/>
          </a:xfrm>
        </p:spPr>
        <p:txBody>
          <a:bodyPr>
            <a:normAutofit/>
          </a:bodyPr>
          <a:lstStyle/>
          <a:p>
            <a:pPr lvl="1"/>
            <a:endParaRPr lang="it-IT" dirty="0" smtClean="0"/>
          </a:p>
          <a:p>
            <a:pPr lvl="1"/>
            <a:r>
              <a:rPr lang="it-IT" dirty="0" smtClean="0"/>
              <a:t> - Prof. Sara </a:t>
            </a:r>
            <a:r>
              <a:rPr lang="it-IT" dirty="0" err="1" smtClean="0"/>
              <a:t>Tonolo</a:t>
            </a:r>
            <a:r>
              <a:rPr lang="it-IT" dirty="0" smtClean="0"/>
              <a:t> -   </a:t>
            </a:r>
          </a:p>
          <a:p>
            <a:pPr lvl="1">
              <a:buFontTx/>
              <a:buChar char="-"/>
            </a:pPr>
            <a:r>
              <a:rPr lang="it-IT" smtClean="0"/>
              <a:t>Trieste </a:t>
            </a:r>
            <a:r>
              <a:rPr lang="it-IT" smtClean="0"/>
              <a:t>16 ottobre 2017- </a:t>
            </a:r>
            <a:endParaRPr lang="it-IT" dirty="0" smtClean="0"/>
          </a:p>
          <a:p>
            <a:pPr lvl="1" algn="just"/>
            <a:endParaRPr lang="it-IT" dirty="0" smtClean="0"/>
          </a:p>
          <a:p>
            <a:pPr lvl="1" algn="just"/>
            <a:endParaRPr lang="it-IT" dirty="0" smtClean="0"/>
          </a:p>
          <a:p>
            <a:pPr lvl="1" algn="just">
              <a:buFontTx/>
              <a:buChar char="-"/>
            </a:pPr>
            <a:endParaRPr lang="it-IT" dirty="0" smtClean="0"/>
          </a:p>
          <a:p>
            <a:pPr lvl="1" algn="just"/>
            <a:endParaRPr lang="it-IT" dirty="0" smtClean="0"/>
          </a:p>
          <a:p>
            <a:pPr lvl="1" algn="just"/>
            <a:endParaRPr lang="it-IT" dirty="0" smtClean="0"/>
          </a:p>
          <a:p>
            <a:pPr lvl="1" algn="just"/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794" y="181202"/>
            <a:ext cx="8501006" cy="127628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NOZIONE DI STATO PER AMMISSIONE ALL’ONU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338943"/>
              </p:ext>
            </p:extLst>
          </p:nvPr>
        </p:nvGraphicFramePr>
        <p:xfrm>
          <a:off x="457200" y="1728164"/>
          <a:ext cx="8229600" cy="4993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01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794" y="181202"/>
            <a:ext cx="8501006" cy="1276285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NOZIONE DI STATO INTERPRETANDO ART. 4 CARTA CON ART. 3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7465" y="1876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Se si interpreta l’art. 4 della Carta alla luce dell’art. 3 che qualifica come Stati gli originari membri delle Nazioni unite tra cui figurano gli originari partecipanti alla Conferenza di San Francisco, tra cui ad es. vi erano Ucraina e Bielorussia che a quell’epoca non si potevano considerare soggetti internazionali (entità dell’ex URSS non indipendenti né effettive), si privilegia una nozione di Stato non corrispondente alla realtà attuale…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774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794" y="181202"/>
            <a:ext cx="8501006" cy="12762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NOZIONE DI STATO CLASSICA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7465" y="187674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Pertanto è preferibile svincolare l’art. 4 della Carta dall’art. 3 e dalle vicende dei membri originari dell’ONU- Stato membro deve avere i requisiti dello Stato soggetto di diritto internazionale e deve quindi configurarsi come apparato effettivo e indipendente di una comunità territoriale (</a:t>
            </a:r>
            <a:r>
              <a:rPr lang="it-IT" dirty="0" err="1" smtClean="0"/>
              <a:t>rif.</a:t>
            </a:r>
            <a:r>
              <a:rPr lang="it-IT" dirty="0" smtClean="0"/>
              <a:t> A sovrana uguaglianza dei suoi Stati membri).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981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794" y="181202"/>
            <a:ext cx="8501006" cy="12762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CONSEGUENZE AI FINI DELL’AMMISSIONE ALL’ONU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7465" y="187674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Di conseguenza, si deve escludere l’ammissione all’ONU di:</a:t>
            </a:r>
          </a:p>
          <a:p>
            <a:pPr lvl="1" algn="just"/>
            <a:r>
              <a:rPr lang="it-IT" dirty="0" smtClean="0"/>
              <a:t>Governi in esilio;</a:t>
            </a:r>
          </a:p>
          <a:p>
            <a:pPr lvl="1" algn="just"/>
            <a:r>
              <a:rPr lang="it-IT" dirty="0" smtClean="0"/>
              <a:t>Organizzazioni o Comitati di liberazione nazionale (ad es. OLP)…anche se…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379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794" y="181202"/>
            <a:ext cx="8501006" cy="12762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CASO PALESTINA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7465" y="187674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u="sng" dirty="0" smtClean="0"/>
              <a:t>Palestina ha presentato</a:t>
            </a:r>
            <a:r>
              <a:rPr lang="it-IT" dirty="0" smtClean="0"/>
              <a:t> domanda di ammissione all’ONU il 23.9.2011, senza successo, pur ottenendo due mesi dopo l’ammissione all’UNESCO (nonostante le proteste degli USA e di Israele) – molto complicata non essendo Stato membro dell’ONU che entra a far parte di un istituto specializzato.</a:t>
            </a:r>
          </a:p>
          <a:p>
            <a:pPr algn="just"/>
            <a:endParaRPr lang="it-IT" u="sng" dirty="0"/>
          </a:p>
          <a:p>
            <a:pPr algn="just"/>
            <a:r>
              <a:rPr lang="it-IT" u="sng" dirty="0" smtClean="0"/>
              <a:t>Palestina ha </a:t>
            </a:r>
            <a:r>
              <a:rPr lang="it-IT" i="1" u="sng" dirty="0" smtClean="0"/>
              <a:t>status </a:t>
            </a:r>
            <a:r>
              <a:rPr lang="it-IT" u="sng" dirty="0" smtClean="0"/>
              <a:t>di osservatore all’ONU: ha presentato nel 2012</a:t>
            </a:r>
            <a:r>
              <a:rPr lang="it-IT" dirty="0" smtClean="0"/>
              <a:t> in seguito alla presentazione di un progetto di risoluzione da parte di paesi amici all’AG 29.11.2012- partecipa ai lavori dell’AG, senza diritto di voto, di ricevere documenti ufficiali, di godere di immunità (</a:t>
            </a:r>
            <a:r>
              <a:rPr lang="it-IT" dirty="0" err="1" smtClean="0"/>
              <a:t>ris</a:t>
            </a:r>
            <a:r>
              <a:rPr lang="it-IT" dirty="0" smtClean="0"/>
              <a:t>. 52/250 del 7.7.1998)- sulla base di essa le è riconosciuto diritto a presentare dichiarazione ai sensi dell’art. 66 par. 2 Statuto CIG (parere 9.7.2004).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327567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6808" y="279809"/>
            <a:ext cx="8406936" cy="12699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CASO PALESTINA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15</a:t>
            </a:fld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524071"/>
              </p:ext>
            </p:extLst>
          </p:nvPr>
        </p:nvGraphicFramePr>
        <p:xfrm>
          <a:off x="236808" y="1549709"/>
          <a:ext cx="8449991" cy="5308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58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794" y="181202"/>
            <a:ext cx="8501006" cy="12762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CASO PALESTINA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7465" y="187674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u="sng" dirty="0" err="1" smtClean="0"/>
              <a:t>Ris</a:t>
            </a:r>
            <a:r>
              <a:rPr lang="it-IT" u="sng" dirty="0" smtClean="0"/>
              <a:t> AG</a:t>
            </a:r>
            <a:r>
              <a:rPr lang="it-IT" dirty="0" smtClean="0"/>
              <a:t> non dovrebbe sostituirsi alla procedura prevista per l’ammissione dei nuovi Stati ma ha l’effetto di rendere la Palestina osservatore da cui…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23049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794" y="181202"/>
            <a:ext cx="8501006" cy="12762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CASO PALESTINA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7465" y="187674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…sono derivati vari effetti giuridici:</a:t>
            </a:r>
          </a:p>
          <a:p>
            <a:pPr lvl="1" algn="just"/>
            <a:r>
              <a:rPr lang="it-IT" dirty="0" smtClean="0"/>
              <a:t>Palestina l’ha utilizzata come base per aderire allo Statuto della Corte penale internazionale di cui è parte dal 1.4.2015;</a:t>
            </a:r>
          </a:p>
          <a:p>
            <a:pPr lvl="1" algn="just"/>
            <a:r>
              <a:rPr lang="it-IT" dirty="0" smtClean="0"/>
              <a:t>Ha esercitato diritti regolati da art. 35 par. 2 Carta;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52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794" y="181202"/>
            <a:ext cx="8501006" cy="12762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IRRILEVANZA DEL RICONOSCIMENTO DA PARTE DI ALTRI STATI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7465" y="187674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L’assenza di riconoscimento da parte di altri Stati</a:t>
            </a:r>
            <a:r>
              <a:rPr lang="it-IT" dirty="0" smtClean="0"/>
              <a:t> non influisce </a:t>
            </a:r>
            <a:r>
              <a:rPr lang="it-IT" smtClean="0"/>
              <a:t>sull’ammissione all’ONU.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350737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RICONOSCIMENTO DELLO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>
                <a:sym typeface="Wingdings"/>
              </a:rPr>
              <a:t>Atto unilaterale con cui nella prassi gli Stati dichiarano la nascita di un nuovo Stato e subordinano a tale atto l’instaurazione di relazioni internazionali con il nuovo Stato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67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645054"/>
          </a:xfrm>
        </p:spPr>
        <p:txBody>
          <a:bodyPr>
            <a:normAutofit/>
          </a:bodyPr>
          <a:lstStyle/>
          <a:p>
            <a:r>
              <a:rPr lang="it-IT" dirty="0" smtClean="0"/>
              <a:t>IL SISTEMA DELLE NAZIONI UNITE – CARTA DI S. FRANCISCO 26.6.1945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568417"/>
              </p:ext>
            </p:extLst>
          </p:nvPr>
        </p:nvGraphicFramePr>
        <p:xfrm>
          <a:off x="457200" y="1847078"/>
          <a:ext cx="8229600" cy="4874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485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RICONOSCIMENTO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40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RICONOSCIMENTO degli Stati: atto mediante il quale uno Stato preesistente prende atto dell’esistenza di uno Stato e manifesta la sua volontà di entrare in relazione con esso;</a:t>
            </a:r>
          </a:p>
          <a:p>
            <a:pPr lvl="1" algn="just"/>
            <a:r>
              <a:rPr lang="it-IT" dirty="0" smtClean="0"/>
              <a:t>Riconoscimento </a:t>
            </a:r>
            <a:r>
              <a:rPr lang="it-IT" i="1" dirty="0" smtClean="0"/>
              <a:t>de iure</a:t>
            </a:r>
            <a:r>
              <a:rPr lang="it-IT" dirty="0" smtClean="0"/>
              <a:t>: si afferma legittima costituzione;</a:t>
            </a:r>
          </a:p>
          <a:p>
            <a:pPr lvl="1" algn="just"/>
            <a:r>
              <a:rPr lang="it-IT" dirty="0" smtClean="0"/>
              <a:t>Riconoscimento </a:t>
            </a:r>
            <a:r>
              <a:rPr lang="it-IT" i="1" dirty="0" smtClean="0"/>
              <a:t>de facto</a:t>
            </a:r>
            <a:r>
              <a:rPr lang="it-IT" dirty="0" smtClean="0"/>
              <a:t>: si prende atto dell’esistenza ma non ci si pronuncia su legittimità;</a:t>
            </a:r>
          </a:p>
          <a:p>
            <a:pPr lvl="1" algn="just"/>
            <a:r>
              <a:rPr lang="it-IT" dirty="0" smtClean="0"/>
              <a:t>Riconoscimento esplicito/implicito</a:t>
            </a:r>
          </a:p>
          <a:p>
            <a:pPr lvl="1" algn="just"/>
            <a:r>
              <a:rPr lang="it-IT" dirty="0" smtClean="0"/>
              <a:t>Riconoscimento di uno Stato≠riconoscimento di un governo</a:t>
            </a:r>
          </a:p>
          <a:p>
            <a:pPr lvl="1" algn="just"/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4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RICONOSCIMENTO DELLO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>
                <a:sym typeface="Wingdings"/>
              </a:rPr>
              <a:t>EFFETTI: costitutivo o dichiarativo?</a:t>
            </a:r>
          </a:p>
          <a:p>
            <a:pPr algn="just"/>
            <a:endParaRPr lang="it-IT" dirty="0">
              <a:sym typeface="Wingdings"/>
            </a:endParaRPr>
          </a:p>
          <a:p>
            <a:pPr algn="just"/>
            <a:r>
              <a:rPr lang="it-IT" dirty="0" smtClean="0">
                <a:sym typeface="Wingdings"/>
              </a:rPr>
              <a:t>Dichiarativo: si limita a constatare la nascita di uno nuovo Stato senza influire sull’acquisto della soggettività internazionale dello Stato</a:t>
            </a:r>
            <a:endParaRPr lang="it-IT" dirty="0">
              <a:sym typeface="Wingdings"/>
            </a:endParaRPr>
          </a:p>
          <a:p>
            <a:pPr algn="just"/>
            <a:r>
              <a:rPr lang="it-IT" dirty="0" smtClean="0">
                <a:sym typeface="Wingdings"/>
              </a:rPr>
              <a:t>Atto politico e discrezionale</a:t>
            </a:r>
          </a:p>
          <a:p>
            <a:pPr algn="just"/>
            <a:r>
              <a:rPr lang="it-IT" dirty="0" smtClean="0">
                <a:sym typeface="Wingdings"/>
              </a:rPr>
              <a:t>Effetto preclusivo</a:t>
            </a:r>
          </a:p>
          <a:p>
            <a:pPr algn="just"/>
            <a:r>
              <a:rPr lang="it-IT" dirty="0" smtClean="0">
                <a:sym typeface="Wingdings"/>
              </a:rPr>
              <a:t>Effetto di fatto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04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CASO KOSOVO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>
                <a:sym typeface="Wingdings"/>
              </a:rPr>
              <a:t>Conferma di legame tra assenza di riconoscimento e assenza di presentazione della domanda di ammissione all’ONU nonostante il parere della CIG 2010 e </a:t>
            </a:r>
            <a:r>
              <a:rPr lang="it-IT" dirty="0" err="1" smtClean="0">
                <a:sym typeface="Wingdings"/>
              </a:rPr>
              <a:t>dich</a:t>
            </a:r>
            <a:r>
              <a:rPr lang="it-IT" dirty="0" smtClean="0">
                <a:sym typeface="Wingdings"/>
              </a:rPr>
              <a:t> di indipendenza del 2008.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33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ASPETTI PROBLEMATICI: MINI - STATI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La dimensione del territorio dello Stato da ammettere all’ONU non incide sul potere discrezionale di AG e </a:t>
            </a:r>
            <a:r>
              <a:rPr lang="it-IT" dirty="0" err="1" smtClean="0"/>
              <a:t>CdS</a:t>
            </a:r>
            <a:r>
              <a:rPr lang="it-IT" dirty="0" smtClean="0"/>
              <a:t>;</a:t>
            </a:r>
          </a:p>
          <a:p>
            <a:pPr algn="just"/>
            <a:r>
              <a:rPr lang="it-IT" dirty="0" smtClean="0"/>
              <a:t>Il problema si pose nel 1965 con l’ammissione delle Maldive all’ONU per cui si propose che per Stati con scarsa popolazione e scarse risorse economiche si dovesse studiare un altro ruolo: ad es. ASSOCIATO (senza voto in proporzione a popolazione- proposta mai attuata).</a:t>
            </a:r>
          </a:p>
          <a:p>
            <a:pPr algn="just"/>
            <a:r>
              <a:rPr lang="it-IT" dirty="0" smtClean="0"/>
              <a:t>Ammessi micro – Stati come Seychelles, San Marino, Liechtenstein, Tonga e Nauru.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446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ASPETTI PROBLEMATICI: STATI NEUTRALIZZATI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Stato neutralizzato = Stato impegnato in base a un accordo internazionale a non muovere guerra e a non compiere atti capaci di coinvolgerlo in una guerra.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78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ASPETTI PROBLEMATICI: STATI NEUTRALIZZATI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Alcuni obblighi posti dalla Carta ONU di collaborare con azioni ONU mal si conciliano con status di Stato neutralizzato, ad es.:</a:t>
            </a:r>
          </a:p>
          <a:p>
            <a:pPr lvl="1" algn="just"/>
            <a:r>
              <a:rPr lang="it-IT" dirty="0" smtClean="0"/>
              <a:t>Art. 2 par. 5: obbligo generico di assistere ONU in tutte azioni e quindi anche quelle militari;</a:t>
            </a:r>
          </a:p>
          <a:p>
            <a:pPr lvl="1" algn="just"/>
            <a:r>
              <a:rPr lang="it-IT" dirty="0" smtClean="0"/>
              <a:t>Art. 41 e art. 39 autorizzano il </a:t>
            </a:r>
            <a:r>
              <a:rPr lang="it-IT" dirty="0" err="1" smtClean="0"/>
              <a:t>CdS</a:t>
            </a:r>
            <a:r>
              <a:rPr lang="it-IT" dirty="0" smtClean="0"/>
              <a:t> a imporre a Stati membri l’adozione di misure non implicanti uso della forza (es. rottura relazioni diplomatiche) contro paese colpevole di minaccia alla pace- esse possono coinvolgere in una guerra lo Stato che le adotta;</a:t>
            </a:r>
          </a:p>
          <a:p>
            <a:pPr lvl="1" algn="just"/>
            <a:r>
              <a:rPr lang="it-IT" dirty="0" smtClean="0"/>
              <a:t>Art. 43: conferimento di eserciti/norma desueta.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42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ASPETTI PROBLEMATICI: STATI NEUTRALIZZATI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Ad es.:</a:t>
            </a:r>
          </a:p>
          <a:p>
            <a:pPr lvl="1" algn="just"/>
            <a:r>
              <a:rPr lang="it-IT" dirty="0" smtClean="0"/>
              <a:t> Austria (1955)-status adottato con legge comunicata ad altri Stati che accettano- formazione di trattato internazionale;</a:t>
            </a:r>
          </a:p>
          <a:p>
            <a:pPr lvl="1" algn="just"/>
            <a:r>
              <a:rPr lang="it-IT" dirty="0" smtClean="0"/>
              <a:t>Turkmenistan (1985) legge unilaterale;</a:t>
            </a:r>
          </a:p>
          <a:p>
            <a:pPr lvl="1" algn="just"/>
            <a:r>
              <a:rPr lang="it-IT" dirty="0" smtClean="0"/>
              <a:t>Svizzera (2002)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723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ASPETTI PROBLEMATICI: STATI NEUTRALIZZATI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2 PROBLEMI:</a:t>
            </a:r>
          </a:p>
          <a:p>
            <a:pPr lvl="1" algn="just"/>
            <a:r>
              <a:rPr lang="it-IT" dirty="0" smtClean="0"/>
              <a:t>A) AMMISSIONE ALL’ONU DI STATO NEUTRALIZZATO?</a:t>
            </a:r>
          </a:p>
          <a:p>
            <a:pPr lvl="1" algn="just"/>
            <a:r>
              <a:rPr lang="it-IT" dirty="0" smtClean="0"/>
              <a:t>B) INVOCABILITA’ DELLO STATUS DA PARTE DELLO STATO NEUTRALIZZATO AMMESSO?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445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A) AMMISSIONE ALL’ONU DELLO STATO NEUTRALIZZATO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 smtClean="0"/>
              <a:t>Soluzione: art. 4 par. 1 sulle condizioni di ammissione: accettazione di obblighi previsti dalla Carta ONU deve essere incondizionata: ad es. adesione dell’Austria dichiara di essere accettazione “senza riserve”.</a:t>
            </a:r>
          </a:p>
          <a:p>
            <a:pPr algn="just"/>
            <a:r>
              <a:rPr lang="it-IT" dirty="0" smtClean="0"/>
              <a:t>Dunque se uno Stato accetta incondizionatamente obblighi della Carta non vi è problema se è neutralizzato; altri requisiti vengono valutati discrezionalmente da AG e </a:t>
            </a:r>
            <a:r>
              <a:rPr lang="it-IT" dirty="0" err="1" smtClean="0"/>
              <a:t>CdS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44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 INVOCABILITA’ DELLA NEUTRALITA’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Lo Stato neutralizzato può rifiutarsi di assistere l’ONU ? NO, il fondamento di tale risposta dipende dalla tipologia di neutralità:</a:t>
            </a:r>
          </a:p>
          <a:p>
            <a:pPr lvl="1" algn="just"/>
            <a:r>
              <a:rPr lang="it-IT" dirty="0" smtClean="0"/>
              <a:t>Se dipende da trattato internazionale: art. 103 della Carta stabilisce la prevalenza della Carta sul trattato internazionale, quindi NO;</a:t>
            </a:r>
          </a:p>
          <a:p>
            <a:pPr lvl="1" algn="just"/>
            <a:r>
              <a:rPr lang="it-IT" dirty="0" smtClean="0"/>
              <a:t>Se dipende da legge interna, lo Stato </a:t>
            </a:r>
            <a:r>
              <a:rPr lang="it-IT" dirty="0" err="1" smtClean="0"/>
              <a:t>cmque</a:t>
            </a:r>
            <a:r>
              <a:rPr lang="it-IT" dirty="0" smtClean="0"/>
              <a:t> non può invocare diritto interno per sottrarsi a obblighi internazionali, come previsto da art. 27 Convenzione di Vienna sul diritto dei trattati, e riprodotto in art. 3 e 32 del Progetto di articoli su </a:t>
            </a:r>
            <a:r>
              <a:rPr lang="it-IT" dirty="0" err="1" smtClean="0"/>
              <a:t>resp</a:t>
            </a:r>
            <a:r>
              <a:rPr lang="it-IT" dirty="0" smtClean="0"/>
              <a:t>. Stati del 2001.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51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645054"/>
          </a:xfrm>
        </p:spPr>
        <p:txBody>
          <a:bodyPr>
            <a:normAutofit/>
          </a:bodyPr>
          <a:lstStyle/>
          <a:p>
            <a:r>
              <a:rPr lang="it-IT" dirty="0" smtClean="0"/>
              <a:t>IL SISTEMA DELLE NAZIONI UNITE – CARTA DI S. FRANCISCO 26.6.1945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72245"/>
              </p:ext>
            </p:extLst>
          </p:nvPr>
        </p:nvGraphicFramePr>
        <p:xfrm>
          <a:off x="457200" y="1847078"/>
          <a:ext cx="8229600" cy="4874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4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 INVOCABILITA’ DELLA NEUTRALITA’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Caso: Austria nel 1967 nei confronti delle misure decise dal </a:t>
            </a:r>
            <a:r>
              <a:rPr lang="it-IT" dirty="0" err="1" smtClean="0"/>
              <a:t>CdS</a:t>
            </a:r>
            <a:r>
              <a:rPr lang="it-IT" dirty="0" smtClean="0"/>
              <a:t> contro Rhodesia del Sud- tesi abbandonata nel caso della guerra del Golfo 1990 – 1991- neutralità non può essere invocata in relazione alle misure decise dal </a:t>
            </a:r>
            <a:r>
              <a:rPr lang="it-IT" dirty="0" err="1" smtClean="0"/>
              <a:t>CdS</a:t>
            </a:r>
            <a:r>
              <a:rPr lang="it-IT" dirty="0" smtClean="0"/>
              <a:t> in base al capo VII della Carta.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189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B) INVOCABILITA’ DELLA NEUTRALITA’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Altra soluzione possibile: art. 48 par. 1 Carta Onu, in base al quale è a discrezione del Consiglio chiedere che le sue decisioni siano eseguite da alcuni membri e non da altri e quindi dispensare lo Stato neutralizzato.</a:t>
            </a:r>
          </a:p>
          <a:p>
            <a:pPr algn="just"/>
            <a:r>
              <a:rPr lang="it-IT" dirty="0" smtClean="0"/>
              <a:t>Lo Stato neutralizzato non può essere dispensato una volta per tutte perché ciò equivarrebbe a modificare la Carta, ma lo potrebbe fare il </a:t>
            </a:r>
            <a:r>
              <a:rPr lang="it-IT" dirty="0" err="1" smtClean="0"/>
              <a:t>CdS</a:t>
            </a:r>
            <a:r>
              <a:rPr lang="it-IT" dirty="0" smtClean="0"/>
              <a:t> caso per caso.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60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ASPETTI PROBLEMATICI: AMMISSIONE CONDIZIONATA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 smtClean="0"/>
              <a:t>E’ possibile subordinare l’ammissione all’ONU ad altre condizioni diverse da quelle previste dal par. 1 dell’art. 4?</a:t>
            </a:r>
          </a:p>
          <a:p>
            <a:pPr algn="just"/>
            <a:r>
              <a:rPr lang="it-IT" dirty="0" smtClean="0"/>
              <a:t>Può un membro permanente </a:t>
            </a:r>
            <a:r>
              <a:rPr lang="it-IT" dirty="0" err="1" smtClean="0"/>
              <a:t>vetare</a:t>
            </a:r>
            <a:r>
              <a:rPr lang="it-IT" dirty="0" smtClean="0"/>
              <a:t> l’ammissione di uno Stato all’ONU e subordinarla alla condizione che siano ammessi altri Stati? Ex URSS intraprende tale pratica nel II dopoguerra, poi seguita da USA con il Vietnam poi subordinata all’ammissione della Corea del Sud.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48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ASPETTI PROBLEMATICI: AMMISSIONE CONDIZIONATA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Evoluzione recente della prassi: Repubblica di Macedonia entrata nell’ONU nel 1993 mentre era in corso con la Grecia una controversia sull’uso del nome Macedonia.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08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CASO MACEDONIA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CASO MACEDONIA c. GRECIA (CIG 5.12.2011, Application of the Interim Accord of 13.9.1995 – the </a:t>
            </a:r>
            <a:r>
              <a:rPr lang="it-IT" dirty="0" err="1" smtClean="0"/>
              <a:t>Former</a:t>
            </a:r>
            <a:r>
              <a:rPr lang="it-IT" dirty="0" smtClean="0"/>
              <a:t> </a:t>
            </a:r>
            <a:r>
              <a:rPr lang="it-IT" dirty="0" err="1" smtClean="0"/>
              <a:t>Yugoslav</a:t>
            </a:r>
            <a:r>
              <a:rPr lang="it-IT" dirty="0" smtClean="0"/>
              <a:t> Republic of Macedonia v. </a:t>
            </a:r>
            <a:r>
              <a:rPr lang="it-IT" dirty="0" err="1" smtClean="0"/>
              <a:t>Greece</a:t>
            </a:r>
            <a:r>
              <a:rPr lang="it-IT" dirty="0" smtClean="0"/>
              <a:t>): Grecia si oppone all’ingresso della Macedonia nella Nato (Summit 2008), nonostante l’accordo concluso tra i due Stati secondo il quale la Grecia si impegnava a non impedire l’ingresso della Macedonia nella Nato </a:t>
            </a:r>
            <a:r>
              <a:rPr lang="it-IT" dirty="0" err="1" smtClean="0"/>
              <a:t>finchè</a:t>
            </a:r>
            <a:r>
              <a:rPr lang="it-IT" dirty="0" smtClean="0"/>
              <a:t> non fosse stata risolta la controversia sull’uso del nome da parte della Macedonia.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232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CASO MACEDONIA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Macedonia lamenta violazione dell’accordo dinanzi alla CIG da parte della Grecia, che ha </a:t>
            </a:r>
            <a:r>
              <a:rPr lang="it-IT" dirty="0" err="1" smtClean="0"/>
              <a:t>vetato</a:t>
            </a:r>
            <a:r>
              <a:rPr lang="it-IT" dirty="0" smtClean="0"/>
              <a:t> l’ingresso in NATO nel 2008 perché il nome </a:t>
            </a:r>
            <a:r>
              <a:rPr lang="it-IT" dirty="0" err="1" smtClean="0"/>
              <a:t>sottinde</a:t>
            </a:r>
            <a:r>
              <a:rPr lang="it-IT" dirty="0" smtClean="0"/>
              <a:t> rivendicazione territoriale su regione greca;</a:t>
            </a:r>
          </a:p>
          <a:p>
            <a:pPr algn="just"/>
            <a:r>
              <a:rPr lang="it-IT" dirty="0" smtClean="0"/>
              <a:t>Grecia contesta la giurisdizione della CIG su tali aspetti perché caso riguarda ingresso nella NATO.</a:t>
            </a:r>
          </a:p>
          <a:p>
            <a:pPr algn="just"/>
            <a:r>
              <a:rPr lang="it-IT" dirty="0" smtClean="0"/>
              <a:t>CIG respinge eccezioni sulla giurisdizione e afferma violazione del diritto internazionale da parte della Grecia (indiretta conferma della irrilevanza del riconoscimento).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72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CASO MACEDONIA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Tuttavia CIG non ha ordinato alla Grecia di non ostacolare l’ingresso della Macedonia nelle OIG come richiesto dalla Macedonia.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Effetti su ingresso della Macedonia nella NATO e in UE?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Effetti della sentenza CIG limitati alle parti della controversia.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304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AMMISSIONE CONDIZIONATA ALL’ONU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Per quanto riguarda l’ammissione all’ONU invece, si è trattato di un caso di AMMISSIONE CONDIZIONATA, dal momento che….</a:t>
            </a:r>
          </a:p>
          <a:p>
            <a:pPr algn="just"/>
            <a:r>
              <a:rPr lang="it-IT" dirty="0" smtClean="0"/>
              <a:t>Risoluzione </a:t>
            </a:r>
            <a:r>
              <a:rPr lang="it-IT" dirty="0" err="1" smtClean="0"/>
              <a:t>CdS</a:t>
            </a:r>
            <a:r>
              <a:rPr lang="it-IT" dirty="0" smtClean="0"/>
              <a:t> si stabilisce che la Macedonia si chiami provvisoriamente “Repubblica di Macedonia della ex Jugoslavia” (</a:t>
            </a:r>
            <a:r>
              <a:rPr lang="it-IT" dirty="0" err="1" smtClean="0"/>
              <a:t>ris</a:t>
            </a:r>
            <a:r>
              <a:rPr lang="it-IT" dirty="0" smtClean="0"/>
              <a:t> 817/1993).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63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SOLUZIONE DEL PROBLEMA DI AMMISSIONE CONDIZIONATA ALL’ONU/PARERE CIG 28.5.1948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Per risolvere il problema AG interpellò CIG ai sensi dell’art. 96 della Carta, per sapere se uno Stato membro può subordinare suo voto favorevole all’ammissione all’ONU a condizioni non previste da art. 4 par. 1 della Carta ? E in particolare alla condizione che siano ammessi altri Stati 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171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SOLUZIONE DEL PROBLEMA DI AMMISSIONE CONDIZIONATA ALL’ONU/PARERE CIG 28.5.1948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Corte modifica il quesito riferendolo alla condotta degli organi AG e </a:t>
            </a:r>
            <a:r>
              <a:rPr lang="it-IT" dirty="0" err="1" smtClean="0"/>
              <a:t>CdS</a:t>
            </a:r>
            <a:r>
              <a:rPr lang="it-IT" dirty="0" smtClean="0"/>
              <a:t>, dato che l’art. 4 della Carta non si occupa della condotta dei singoli Stati, ma di quella degli organi appena considerati. Se il limite di delibera è definito da art. 4 della Carta per gli organi così deve essere anche per gli Stati che vi fanno parte.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545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08889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smtClean="0"/>
              <a:t>APPARTENENZA/AMMISSIONE </a:t>
            </a:r>
            <a:r>
              <a:rPr lang="it-IT" dirty="0" smtClean="0"/>
              <a:t>ALL’ONU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78309"/>
            <a:ext cx="8229600" cy="524316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MEMBRI ORIGINARI: art. 3 Carta: Stati firmatari della Carta di S. Francisco;</a:t>
            </a:r>
          </a:p>
          <a:p>
            <a:pPr algn="just"/>
            <a:r>
              <a:rPr lang="it-IT" dirty="0" smtClean="0"/>
              <a:t>PROCEDURA DI AMMISSIONE: art. 4 Carta:</a:t>
            </a:r>
          </a:p>
          <a:p>
            <a:pPr lvl="1" algn="just"/>
            <a:r>
              <a:rPr lang="it-IT" dirty="0" smtClean="0"/>
              <a:t>CONDIZIONI (par. 1): Stati amanti della pace, che accettano gli obblighi statutari e sono disposti ad adempiere tali obblighi</a:t>
            </a:r>
          </a:p>
          <a:p>
            <a:pPr lvl="1" algn="just"/>
            <a:r>
              <a:rPr lang="it-IT" dirty="0" smtClean="0"/>
              <a:t>PROCEDURA: decisione di AG su raccomandazione del </a:t>
            </a:r>
            <a:r>
              <a:rPr lang="it-IT" dirty="0" err="1" smtClean="0"/>
              <a:t>CdS</a:t>
            </a:r>
            <a:r>
              <a:rPr lang="it-IT" dirty="0" smtClean="0"/>
              <a:t>.</a:t>
            </a:r>
          </a:p>
          <a:p>
            <a:pPr lvl="2"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44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SOLUZIONE DEL PROBLEMA DI AMMISSIONE CONDIZIONATA ALL’ONU/PARERE CIG 28.5.1948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Sulla base di esso CIG conclude che requisiti di art. 4 sono </a:t>
            </a:r>
            <a:r>
              <a:rPr lang="it-IT" u="sng" dirty="0" smtClean="0"/>
              <a:t>necessari e sufficienti</a:t>
            </a:r>
            <a:r>
              <a:rPr lang="it-IT" dirty="0" smtClean="0"/>
              <a:t> e quindi non è possibile prevedere ulteriori limiti e condizioni per l’ammissione degli Stati all’ONU.</a:t>
            </a:r>
          </a:p>
          <a:p>
            <a:pPr algn="just"/>
            <a:r>
              <a:rPr lang="it-IT" dirty="0" smtClean="0"/>
              <a:t>Così supera anche argomentazioni in termini di discrezionalità politica di tali organi nell’ammissione di nuovi Stati all’ONU.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CRITICABILITA’ DEL PARERE CIG 28.5.1948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Il parere è criticabile secondo due punti di vista:</a:t>
            </a:r>
          </a:p>
          <a:p>
            <a:pPr lvl="1" algn="just"/>
            <a:r>
              <a:rPr lang="it-IT" dirty="0" smtClean="0"/>
              <a:t>1) POSIZIONE DEGLI ORGANI;</a:t>
            </a:r>
          </a:p>
          <a:p>
            <a:pPr lvl="1" algn="just"/>
            <a:r>
              <a:rPr lang="it-IT" dirty="0" smtClean="0"/>
              <a:t>2) POSIZIONE DEGLI STATI;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979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CRITICABILITA’ DEL PARERE CIG 28.5.1948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1) ORGANI sono liberi di ammettere Stati secondo le loro valutazioni e non vi sono obblighi positivi a loro carico; se AG e </a:t>
            </a:r>
            <a:r>
              <a:rPr lang="it-IT" dirty="0" err="1" smtClean="0"/>
              <a:t>CdS</a:t>
            </a:r>
            <a:r>
              <a:rPr lang="it-IT" dirty="0" smtClean="0"/>
              <a:t> non ammettono uno Stato non si vede come Stati potrebbero far valere tale mancanza come illegittima; da art. 4 non deriva dunque un vero e proprio obbligo di ammissione. Rifiuto sarebbe illegittimo solo se ponesse condizioni non previste dall’art. 4 della Carta.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21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CRITICABILITA’ DEL PARERE CIG 28.5.1948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2) STATI: le procedure di voto degli Stati sono regolate dagli artt. 18 e 27, che non pongono nessun limite alla libertà di voto. Vi è il dovere di buona fede sancito da art. 2 par. 2 della Carta e forse lo Stato che viola ripetutamente tale dovere può incorrere nell’espulsione.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50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CRITICABILITA’ DEL PARERE CIG 28.5.1948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Quindi…non convince che la Corte deduca da art. 4 della Carta obbligo di ammettere Stati in capo agli organi e agli altri Stati membri perché tale obbligo non pare giuridicamente fondato.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D’altra parte…tale parere è poi contraddetto dal…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7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PARERE CIG 3.3.1950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Con tale parere si chiede alla CIG se in caso di mancata ammissione da parte del </a:t>
            </a:r>
            <a:r>
              <a:rPr lang="it-IT" dirty="0" err="1" smtClean="0"/>
              <a:t>CdS</a:t>
            </a:r>
            <a:r>
              <a:rPr lang="it-IT" dirty="0"/>
              <a:t> </a:t>
            </a:r>
            <a:r>
              <a:rPr lang="it-IT" dirty="0" smtClean="0"/>
              <a:t>(per il diritto di veto – nel caso della Russia) l’AG possa agire in sostituzione del </a:t>
            </a:r>
            <a:r>
              <a:rPr lang="it-IT" dirty="0" err="1" smtClean="0"/>
              <a:t>CdS</a:t>
            </a:r>
            <a:r>
              <a:rPr lang="it-IT" dirty="0" smtClean="0"/>
              <a:t> di sua iniziativa…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CIG esclude tale possibilità a conferma della non obbligatorietà dell’art. 4 della Carta.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039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 NEI CASI DI RIAMMISSIONE?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Può accadere che uno Stato receda dall’ONU e poi chieda di essere riammesso (ad es. Indonesia nel 1965 o Siria nel 1958 quando si fuse con l’Egitto, poi al momento del distacco nel 1961 chiede nuovamente di far parte dell’ONU)…quale procedura seguire?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822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 NEI CASI DI RIAMMISSIONE?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Dovrebbe seguirsi procedura di art. 4 perché anche nel caso della riammissione si è di fronte a una situazione nuova; nei casi di specie si è però seguita una procedura semplificata in cui non sono intervenuti né il </a:t>
            </a:r>
            <a:r>
              <a:rPr lang="it-IT" dirty="0" err="1" smtClean="0"/>
              <a:t>CdS</a:t>
            </a:r>
            <a:r>
              <a:rPr lang="it-IT" dirty="0" smtClean="0"/>
              <a:t> né l’AG, ma vi fu una semplice dichiarazione del presidente dell’AG senza obiezioni da parte di altri Stati: accordo degli Stati sana l’illegittimità della procedura.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04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PARTECIPAZIONE IN QUALITA’ DI OSSERVATORE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E’ talvolta disposta da AG come per la Palestina;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Vale solo per gli Stati?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26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PARTECIPAZIONE ALL’ONU IN QUALITA’ DI OSSERVATORE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Evoluzione della prassi ha evidenziato modifiche:</a:t>
            </a:r>
          </a:p>
          <a:p>
            <a:pPr lvl="1" algn="just"/>
            <a:r>
              <a:rPr lang="it-IT" dirty="0" smtClean="0"/>
              <a:t>1994 – Sovrano Ordine militare di Malta ammesso come osservatore in AG</a:t>
            </a:r>
          </a:p>
          <a:p>
            <a:pPr lvl="1" algn="just"/>
            <a:r>
              <a:rPr lang="it-IT" dirty="0" smtClean="0"/>
              <a:t>Comitato internazionale Croce Rossa e Federazione di Croce Rossa e Mezzaluna Rossa</a:t>
            </a:r>
          </a:p>
          <a:p>
            <a:pPr lvl="1" algn="just"/>
            <a:r>
              <a:rPr lang="it-IT" dirty="0" smtClean="0"/>
              <a:t>2009 – Comitato Olimpico Internazionale (Cina 2008 Olimpiadi, USA candidati per 2016 poi Brasile, Londra 2012)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839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6808" y="279809"/>
            <a:ext cx="8406936" cy="12699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DIRITTO DELLE ORGANIZZAZIONI INTERNAZIONALI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5</a:t>
            </a:fld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193728"/>
              </p:ext>
            </p:extLst>
          </p:nvPr>
        </p:nvGraphicFramePr>
        <p:xfrm>
          <a:off x="236808" y="1549709"/>
          <a:ext cx="8449991" cy="5308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562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08889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smtClean="0"/>
              <a:t>APPARTENENZA/AMMISSIONE </a:t>
            </a:r>
            <a:r>
              <a:rPr lang="it-IT" dirty="0" smtClean="0"/>
              <a:t>ALL’ONU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78309"/>
            <a:ext cx="8229600" cy="524316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E’ un caso in cui si evidenzia molto spesso lo scontro diritto/ politica.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Le condizioni e la procedura sono chiare ma le ragioni politiche inducono ad adottare diverse soluzioni…</a:t>
            </a:r>
          </a:p>
          <a:p>
            <a:pPr lvl="2"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739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08889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AMMISSIONE ALL’ONU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78309"/>
            <a:ext cx="8229600" cy="5243167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PROCEDURA DI AMMISSIONE: art. 4 Carta:</a:t>
            </a:r>
          </a:p>
          <a:p>
            <a:pPr lvl="1" algn="just"/>
            <a:r>
              <a:rPr lang="it-IT" dirty="0" smtClean="0"/>
              <a:t>DELIBERA di AG a 2/3 (art. 18 par. 2),  su proposta del Consiglio di Sicurezza, con possibilità di esercizio del diritto di veto (art. 27 par. 3): richiesta di Palestina come Stato membro (23.IX.2011) non accolta perché Consiglio di Sicurezza non ha formulato proposta unanime; richiesta di Stato osservatore (prima era osservatore come Entità)-accolta con 3 favorevoli, astensione UK e voto contrario USA (Palestina ammessa come Stato membro dell’UNESCO – ottobre 2011).</a:t>
            </a:r>
          </a:p>
          <a:p>
            <a:pPr lvl="2"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869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08889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CONDIZIONI PER L’AMMISSIONE ALL’ONU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78309"/>
            <a:ext cx="8229600" cy="524316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STATO;</a:t>
            </a:r>
          </a:p>
          <a:p>
            <a:pPr algn="just"/>
            <a:r>
              <a:rPr lang="it-IT" dirty="0" smtClean="0"/>
              <a:t>AMANTE DELLA PACE;</a:t>
            </a:r>
          </a:p>
          <a:p>
            <a:pPr algn="just"/>
            <a:r>
              <a:rPr lang="it-IT" dirty="0" smtClean="0"/>
              <a:t>ACCETTARE GLI OBBLIGHI PREVISTI DALLA CARTA E DISPONIBILITA’ AD ADEMPIERE.</a:t>
            </a:r>
          </a:p>
          <a:p>
            <a:pPr lvl="2"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63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794" y="181202"/>
            <a:ext cx="8501006" cy="127628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NOZIONE DI STATO PER AMMISSIONE ALL’ONU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28164"/>
            <a:ext cx="8229600" cy="4993312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Due possibili interpretazioni di tale nozione…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72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2571</Words>
  <Application>Microsoft Macintosh PowerPoint</Application>
  <PresentationFormat>Presentazione su schermo (4:3)</PresentationFormat>
  <Paragraphs>233</Paragraphs>
  <Slides>49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3" baseType="lpstr">
      <vt:lpstr>Calibri</vt:lpstr>
      <vt:lpstr>Wingdings</vt:lpstr>
      <vt:lpstr>Arial</vt:lpstr>
      <vt:lpstr>Tema di Office</vt:lpstr>
      <vt:lpstr>ORGANIZZAZIONI INTERNAZIONALI</vt:lpstr>
      <vt:lpstr>IL SISTEMA DELLE NAZIONI UNITE – CARTA DI S. FRANCISCO 26.6.1945</vt:lpstr>
      <vt:lpstr>IL SISTEMA DELLE NAZIONI UNITE – CARTA DI S. FRANCISCO 26.6.1945</vt:lpstr>
      <vt:lpstr>APPARTENENZA/AMMISSIONE ALL’ONU</vt:lpstr>
      <vt:lpstr>DIRITTO DELLE ORGANIZZAZIONI INTERNAZIONALI</vt:lpstr>
      <vt:lpstr>APPARTENENZA/AMMISSIONE ALL’ONU</vt:lpstr>
      <vt:lpstr>AMMISSIONE ALL’ONU</vt:lpstr>
      <vt:lpstr>CONDIZIONI PER L’AMMISSIONE ALL’ONU</vt:lpstr>
      <vt:lpstr>NOZIONE DI STATO PER AMMISSIONE ALL’ONU</vt:lpstr>
      <vt:lpstr>NOZIONE DI STATO PER AMMISSIONE ALL’ONU</vt:lpstr>
      <vt:lpstr>NOZIONE DI STATO INTERPRETANDO ART. 4 CARTA CON ART. 3</vt:lpstr>
      <vt:lpstr>NOZIONE DI STATO CLASSICA</vt:lpstr>
      <vt:lpstr>CONSEGUENZE AI FINI DELL’AMMISSIONE ALL’ONU</vt:lpstr>
      <vt:lpstr>CASO PALESTINA</vt:lpstr>
      <vt:lpstr>CASO PALESTINA</vt:lpstr>
      <vt:lpstr>CASO PALESTINA</vt:lpstr>
      <vt:lpstr>CASO PALESTINA</vt:lpstr>
      <vt:lpstr>IRRILEVANZA DEL RICONOSCIMENTO DA PARTE DI ALTRI STATI</vt:lpstr>
      <vt:lpstr>RICONOSCIMENTO DELLO STATO</vt:lpstr>
      <vt:lpstr>RICONOSCIMENTO</vt:lpstr>
      <vt:lpstr>RICONOSCIMENTO DELLO STATO</vt:lpstr>
      <vt:lpstr>CASO KOSOVO</vt:lpstr>
      <vt:lpstr>ASPETTI PROBLEMATICI: MINI - STATI</vt:lpstr>
      <vt:lpstr>ASPETTI PROBLEMATICI: STATI NEUTRALIZZATI</vt:lpstr>
      <vt:lpstr>ASPETTI PROBLEMATICI: STATI NEUTRALIZZATI</vt:lpstr>
      <vt:lpstr>ASPETTI PROBLEMATICI: STATI NEUTRALIZZATI</vt:lpstr>
      <vt:lpstr>ASPETTI PROBLEMATICI: STATI NEUTRALIZZATI</vt:lpstr>
      <vt:lpstr>A) AMMISSIONE ALL’ONU DELLO STATO NEUTRALIZZATO</vt:lpstr>
      <vt:lpstr>B) INVOCABILITA’ DELLA NEUTRALITA’</vt:lpstr>
      <vt:lpstr>B) INVOCABILITA’ DELLA NEUTRALITA’</vt:lpstr>
      <vt:lpstr>B) INVOCABILITA’ DELLA NEUTRALITA’</vt:lpstr>
      <vt:lpstr>ASPETTI PROBLEMATICI: AMMISSIONE CONDIZIONATA</vt:lpstr>
      <vt:lpstr>ASPETTI PROBLEMATICI: AMMISSIONE CONDIZIONATA</vt:lpstr>
      <vt:lpstr>CASO MACEDONIA</vt:lpstr>
      <vt:lpstr>CASO MACEDONIA</vt:lpstr>
      <vt:lpstr>CASO MACEDONIA</vt:lpstr>
      <vt:lpstr>AMMISSIONE CONDIZIONATA ALL’ONU</vt:lpstr>
      <vt:lpstr>SOLUZIONE DEL PROBLEMA DI AMMISSIONE CONDIZIONATA ALL’ONU/PARERE CIG 28.5.1948</vt:lpstr>
      <vt:lpstr>SOLUZIONE DEL PROBLEMA DI AMMISSIONE CONDIZIONATA ALL’ONU/PARERE CIG 28.5.1948</vt:lpstr>
      <vt:lpstr>SOLUZIONE DEL PROBLEMA DI AMMISSIONE CONDIZIONATA ALL’ONU/PARERE CIG 28.5.1948</vt:lpstr>
      <vt:lpstr>CRITICABILITA’ DEL PARERE CIG 28.5.1948</vt:lpstr>
      <vt:lpstr>CRITICABILITA’ DEL PARERE CIG 28.5.1948</vt:lpstr>
      <vt:lpstr>CRITICABILITA’ DEL PARERE CIG 28.5.1948</vt:lpstr>
      <vt:lpstr>CRITICABILITA’ DEL PARERE CIG 28.5.1948</vt:lpstr>
      <vt:lpstr>PARERE CIG 3.3.1950</vt:lpstr>
      <vt:lpstr>E NEI CASI DI RIAMMISSIONE?</vt:lpstr>
      <vt:lpstr>E NEI CASI DI RIAMMISSIONE?</vt:lpstr>
      <vt:lpstr>PARTECIPAZIONE IN QUALITA’ DI OSSERVATORE</vt:lpstr>
      <vt:lpstr>PARTECIPAZIONE ALL’ONU IN QUALITA’ DI OSSERVATORE</vt:lpstr>
    </vt:vector>
  </TitlesOfParts>
  <Company>HAL 9000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 DI INVALIDITA’ DEI TRATTATI INTERNAZIONALI</dc:title>
  <dc:creator>Giuseppe Sacco</dc:creator>
  <cp:lastModifiedBy>Giuseppe Sacco</cp:lastModifiedBy>
  <cp:revision>125</cp:revision>
  <dcterms:created xsi:type="dcterms:W3CDTF">2010-10-07T07:38:25Z</dcterms:created>
  <dcterms:modified xsi:type="dcterms:W3CDTF">2017-10-15T19:18:19Z</dcterms:modified>
</cp:coreProperties>
</file>