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6"/>
  </p:notesMasterIdLst>
  <p:handoutMasterIdLst>
    <p:handoutMasterId r:id="rId77"/>
  </p:handoutMasterIdLst>
  <p:sldIdLst>
    <p:sldId id="257" r:id="rId2"/>
    <p:sldId id="435" r:id="rId3"/>
    <p:sldId id="465" r:id="rId4"/>
    <p:sldId id="531" r:id="rId5"/>
    <p:sldId id="466" r:id="rId6"/>
    <p:sldId id="467" r:id="rId7"/>
    <p:sldId id="469" r:id="rId8"/>
    <p:sldId id="470" r:id="rId9"/>
    <p:sldId id="471" r:id="rId10"/>
    <p:sldId id="472" r:id="rId11"/>
    <p:sldId id="473" r:id="rId12"/>
    <p:sldId id="523" r:id="rId13"/>
    <p:sldId id="524" r:id="rId14"/>
    <p:sldId id="474" r:id="rId15"/>
    <p:sldId id="517" r:id="rId16"/>
    <p:sldId id="522" r:id="rId17"/>
    <p:sldId id="521" r:id="rId18"/>
    <p:sldId id="518" r:id="rId19"/>
    <p:sldId id="519" r:id="rId20"/>
    <p:sldId id="520" r:id="rId21"/>
    <p:sldId id="486" r:id="rId22"/>
    <p:sldId id="525" r:id="rId23"/>
    <p:sldId id="526" r:id="rId24"/>
    <p:sldId id="527" r:id="rId25"/>
    <p:sldId id="495" r:id="rId26"/>
    <p:sldId id="487" r:id="rId27"/>
    <p:sldId id="499" r:id="rId28"/>
    <p:sldId id="489" r:id="rId29"/>
    <p:sldId id="490" r:id="rId30"/>
    <p:sldId id="491" r:id="rId31"/>
    <p:sldId id="492" r:id="rId32"/>
    <p:sldId id="493" r:id="rId33"/>
    <p:sldId id="497" r:id="rId34"/>
    <p:sldId id="498" r:id="rId35"/>
    <p:sldId id="528" r:id="rId36"/>
    <p:sldId id="529" r:id="rId37"/>
    <p:sldId id="530" r:id="rId38"/>
    <p:sldId id="532" r:id="rId39"/>
    <p:sldId id="533" r:id="rId40"/>
    <p:sldId id="534" r:id="rId41"/>
    <p:sldId id="535" r:id="rId42"/>
    <p:sldId id="536" r:id="rId43"/>
    <p:sldId id="537" r:id="rId44"/>
    <p:sldId id="538" r:id="rId45"/>
    <p:sldId id="539" r:id="rId46"/>
    <p:sldId id="540" r:id="rId47"/>
    <p:sldId id="541" r:id="rId48"/>
    <p:sldId id="542" r:id="rId49"/>
    <p:sldId id="543" r:id="rId50"/>
    <p:sldId id="544" r:id="rId51"/>
    <p:sldId id="545" r:id="rId52"/>
    <p:sldId id="546" r:id="rId53"/>
    <p:sldId id="547" r:id="rId54"/>
    <p:sldId id="548" r:id="rId55"/>
    <p:sldId id="549" r:id="rId56"/>
    <p:sldId id="550" r:id="rId57"/>
    <p:sldId id="551" r:id="rId58"/>
    <p:sldId id="552" r:id="rId59"/>
    <p:sldId id="553" r:id="rId60"/>
    <p:sldId id="554" r:id="rId61"/>
    <p:sldId id="555" r:id="rId62"/>
    <p:sldId id="556" r:id="rId63"/>
    <p:sldId id="557" r:id="rId64"/>
    <p:sldId id="558" r:id="rId65"/>
    <p:sldId id="559" r:id="rId66"/>
    <p:sldId id="560" r:id="rId67"/>
    <p:sldId id="561" r:id="rId68"/>
    <p:sldId id="562" r:id="rId69"/>
    <p:sldId id="563" r:id="rId70"/>
    <p:sldId id="564" r:id="rId71"/>
    <p:sldId id="565" r:id="rId72"/>
    <p:sldId id="566" r:id="rId73"/>
    <p:sldId id="567" r:id="rId74"/>
    <p:sldId id="568" r:id="rId7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5FF"/>
    <a:srgbClr val="76FF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76" autoAdjust="0"/>
    <p:restoredTop sz="94701"/>
  </p:normalViewPr>
  <p:slideViewPr>
    <p:cSldViewPr snapToGrid="0" snapToObjects="1">
      <p:cViewPr varScale="1">
        <p:scale>
          <a:sx n="95" d="100"/>
          <a:sy n="95" d="100"/>
        </p:scale>
        <p:origin x="15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theme" Target="theme/theme1.xml"/><Relationship Id="rId81"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notesMaster" Target="notesMasters/notesMaster1.xml"/><Relationship Id="rId77" Type="http://schemas.openxmlformats.org/officeDocument/2006/relationships/handoutMaster" Target="handoutMasters/handoutMaster1.xml"/><Relationship Id="rId78" Type="http://schemas.openxmlformats.org/officeDocument/2006/relationships/presProps" Target="presProps.xml"/><Relationship Id="rId79" Type="http://schemas.openxmlformats.org/officeDocument/2006/relationships/viewProps" Target="viewProp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3834B9-749D-5842-AED5-8DE615670019}" type="doc">
      <dgm:prSet loTypeId="urn:microsoft.com/office/officeart/2005/8/layout/chart3" loCatId="" qsTypeId="urn:microsoft.com/office/officeart/2005/8/quickstyle/simple1" qsCatId="simple" csTypeId="urn:microsoft.com/office/officeart/2005/8/colors/colorful2" csCatId="colorful" phldr="1"/>
      <dgm:spPr/>
      <dgm:t>
        <a:bodyPr/>
        <a:lstStyle/>
        <a:p>
          <a:endParaRPr lang="it-IT"/>
        </a:p>
      </dgm:t>
    </dgm:pt>
    <dgm:pt modelId="{2638BABF-3529-714F-B0AD-B0812082EF18}">
      <dgm:prSet phldrT="[Testo]"/>
      <dgm:spPr/>
      <dgm:t>
        <a:bodyPr/>
        <a:lstStyle/>
        <a:p>
          <a:r>
            <a:rPr lang="it-IT" dirty="0" smtClean="0"/>
            <a:t>APPARTENENZA</a:t>
          </a:r>
          <a:endParaRPr lang="it-IT" dirty="0"/>
        </a:p>
      </dgm:t>
    </dgm:pt>
    <dgm:pt modelId="{C93B6471-890E-D94A-8109-F16546BA0167}" type="parTrans" cxnId="{9BADEB3C-A10B-AB49-85E5-40771D2DDC0B}">
      <dgm:prSet/>
      <dgm:spPr/>
      <dgm:t>
        <a:bodyPr/>
        <a:lstStyle/>
        <a:p>
          <a:endParaRPr lang="it-IT"/>
        </a:p>
      </dgm:t>
    </dgm:pt>
    <dgm:pt modelId="{3BF63303-5480-994B-A7CB-7AEB6BDE95F2}" type="sibTrans" cxnId="{9BADEB3C-A10B-AB49-85E5-40771D2DDC0B}">
      <dgm:prSet/>
      <dgm:spPr/>
      <dgm:t>
        <a:bodyPr/>
        <a:lstStyle/>
        <a:p>
          <a:endParaRPr lang="it-IT"/>
        </a:p>
      </dgm:t>
    </dgm:pt>
    <dgm:pt modelId="{B3E69979-1ABF-234F-83FB-387D8478447E}">
      <dgm:prSet phldrT="[Testo]"/>
      <dgm:spPr/>
      <dgm:t>
        <a:bodyPr/>
        <a:lstStyle/>
        <a:p>
          <a:r>
            <a:rPr lang="it-IT" dirty="0" smtClean="0"/>
            <a:t>ORGANI</a:t>
          </a:r>
          <a:endParaRPr lang="it-IT" dirty="0"/>
        </a:p>
      </dgm:t>
    </dgm:pt>
    <dgm:pt modelId="{CE17F5F7-FA1D-C946-86BA-FF31E2A864A0}" type="parTrans" cxnId="{F180A9E4-0A2D-4C42-8C36-AC0DDCF3847F}">
      <dgm:prSet/>
      <dgm:spPr/>
      <dgm:t>
        <a:bodyPr/>
        <a:lstStyle/>
        <a:p>
          <a:endParaRPr lang="it-IT"/>
        </a:p>
      </dgm:t>
    </dgm:pt>
    <dgm:pt modelId="{E7416902-7651-3A42-B4B3-415517F2A873}" type="sibTrans" cxnId="{F180A9E4-0A2D-4C42-8C36-AC0DDCF3847F}">
      <dgm:prSet/>
      <dgm:spPr/>
      <dgm:t>
        <a:bodyPr/>
        <a:lstStyle/>
        <a:p>
          <a:endParaRPr lang="it-IT"/>
        </a:p>
      </dgm:t>
    </dgm:pt>
    <dgm:pt modelId="{1CA11678-9D3D-E349-9578-CB311D93372E}">
      <dgm:prSet phldrT="[Testo]"/>
      <dgm:spPr/>
      <dgm:t>
        <a:bodyPr/>
        <a:lstStyle/>
        <a:p>
          <a:r>
            <a:rPr lang="it-IT" dirty="0" smtClean="0"/>
            <a:t>FUNZIONI</a:t>
          </a:r>
          <a:endParaRPr lang="it-IT" dirty="0"/>
        </a:p>
      </dgm:t>
    </dgm:pt>
    <dgm:pt modelId="{B0384F16-DB46-D345-8BD3-7A0D8EB57D8E}" type="parTrans" cxnId="{477C5EB5-64B2-8845-84C0-2D5AAAE243B3}">
      <dgm:prSet/>
      <dgm:spPr/>
      <dgm:t>
        <a:bodyPr/>
        <a:lstStyle/>
        <a:p>
          <a:endParaRPr lang="it-IT"/>
        </a:p>
      </dgm:t>
    </dgm:pt>
    <dgm:pt modelId="{2E98DCE6-5276-024A-BCBB-5DEA0C4ACC5A}" type="sibTrans" cxnId="{477C5EB5-64B2-8845-84C0-2D5AAAE243B3}">
      <dgm:prSet/>
      <dgm:spPr/>
      <dgm:t>
        <a:bodyPr/>
        <a:lstStyle/>
        <a:p>
          <a:endParaRPr lang="it-IT"/>
        </a:p>
      </dgm:t>
    </dgm:pt>
    <dgm:pt modelId="{A64AA634-72B3-8E4C-B4B6-566605ADF68D}">
      <dgm:prSet phldrT="[Testo]"/>
      <dgm:spPr/>
      <dgm:t>
        <a:bodyPr/>
        <a:lstStyle/>
        <a:p>
          <a:r>
            <a:rPr lang="it-IT" dirty="0" smtClean="0"/>
            <a:t>AMMISSIONE</a:t>
          </a:r>
          <a:endParaRPr lang="it-IT" dirty="0"/>
        </a:p>
      </dgm:t>
    </dgm:pt>
    <dgm:pt modelId="{640E534C-046F-F748-9627-79C1D2E36E46}" type="parTrans" cxnId="{40EF3576-B1E0-904B-8E22-F123623B24E6}">
      <dgm:prSet/>
      <dgm:spPr/>
    </dgm:pt>
    <dgm:pt modelId="{9BBEB38E-C7D3-7E45-B426-292456885E64}" type="sibTrans" cxnId="{40EF3576-B1E0-904B-8E22-F123623B24E6}">
      <dgm:prSet/>
      <dgm:spPr/>
    </dgm:pt>
    <dgm:pt modelId="{6EDC3137-D7B2-6F4F-985C-A064CFA9E0E2}">
      <dgm:prSet phldrT="[Testo]"/>
      <dgm:spPr/>
      <dgm:t>
        <a:bodyPr/>
        <a:lstStyle/>
        <a:p>
          <a:r>
            <a:rPr lang="it-IT" dirty="0" smtClean="0"/>
            <a:t>PARTECIPAZIONE</a:t>
          </a:r>
          <a:endParaRPr lang="it-IT" dirty="0"/>
        </a:p>
      </dgm:t>
    </dgm:pt>
    <dgm:pt modelId="{005CCB2D-8847-494C-9D63-54342E1A973A}" type="parTrans" cxnId="{69D012EC-6A92-D346-BA3B-2CD22D804668}">
      <dgm:prSet/>
      <dgm:spPr/>
    </dgm:pt>
    <dgm:pt modelId="{4270D227-AFE3-6043-AD38-E98853C1E25C}" type="sibTrans" cxnId="{69D012EC-6A92-D346-BA3B-2CD22D804668}">
      <dgm:prSet/>
      <dgm:spPr/>
    </dgm:pt>
    <dgm:pt modelId="{F6F4CCA7-CA29-C943-9932-F497FB10D39C}">
      <dgm:prSet phldrT="[Testo]"/>
      <dgm:spPr/>
      <dgm:t>
        <a:bodyPr/>
        <a:lstStyle/>
        <a:p>
          <a:r>
            <a:rPr lang="it-IT" dirty="0" smtClean="0"/>
            <a:t>Consiglio di Sicurezza</a:t>
          </a:r>
          <a:endParaRPr lang="it-IT" dirty="0"/>
        </a:p>
      </dgm:t>
    </dgm:pt>
    <dgm:pt modelId="{1C7D61C2-F44D-8F4E-8A4B-96A774CE060B}" type="parTrans" cxnId="{0181EDA1-E087-2E4F-B6D6-B59AAA32400E}">
      <dgm:prSet/>
      <dgm:spPr/>
    </dgm:pt>
    <dgm:pt modelId="{DD63E908-B9E4-EC4C-A0AD-04FFF2449B87}" type="sibTrans" cxnId="{0181EDA1-E087-2E4F-B6D6-B59AAA32400E}">
      <dgm:prSet/>
      <dgm:spPr/>
    </dgm:pt>
    <dgm:pt modelId="{772DB415-DB17-2C4C-84F6-76EE60F833E0}">
      <dgm:prSet phldrT="[Testo]"/>
      <dgm:spPr/>
      <dgm:t>
        <a:bodyPr/>
        <a:lstStyle/>
        <a:p>
          <a:r>
            <a:rPr lang="it-IT" dirty="0" smtClean="0"/>
            <a:t>Assemblea generale</a:t>
          </a:r>
          <a:endParaRPr lang="it-IT" dirty="0"/>
        </a:p>
      </dgm:t>
    </dgm:pt>
    <dgm:pt modelId="{B0F67CAF-C513-3E40-883C-C1B7BCA04424}" type="parTrans" cxnId="{8E367F68-E156-994A-B796-A8D4263BBC90}">
      <dgm:prSet/>
      <dgm:spPr/>
    </dgm:pt>
    <dgm:pt modelId="{57A132F8-4C9E-1347-8F9B-22C4852E0763}" type="sibTrans" cxnId="{8E367F68-E156-994A-B796-A8D4263BBC90}">
      <dgm:prSet/>
      <dgm:spPr/>
    </dgm:pt>
    <dgm:pt modelId="{831A74C2-9ADC-9047-B433-66A3A9F8A094}">
      <dgm:prSet phldrT="[Testo]"/>
      <dgm:spPr/>
      <dgm:t>
        <a:bodyPr/>
        <a:lstStyle/>
        <a:p>
          <a:r>
            <a:rPr lang="it-IT" dirty="0" smtClean="0"/>
            <a:t>Segretariato</a:t>
          </a:r>
          <a:endParaRPr lang="it-IT" dirty="0"/>
        </a:p>
      </dgm:t>
    </dgm:pt>
    <dgm:pt modelId="{943016EB-3125-6E47-A6C8-7746819E17E3}" type="parTrans" cxnId="{DB050B92-32C5-9B4B-B81B-26FDD9891BA9}">
      <dgm:prSet/>
      <dgm:spPr/>
    </dgm:pt>
    <dgm:pt modelId="{7C2D0400-ED3D-1B4B-B9F7-EAB8A1467EAC}" type="sibTrans" cxnId="{DB050B92-32C5-9B4B-B81B-26FDD9891BA9}">
      <dgm:prSet/>
      <dgm:spPr/>
    </dgm:pt>
    <dgm:pt modelId="{40111194-2A9E-C44A-A626-9BB0F18FE0DE}">
      <dgm:prSet phldrT="[Testo]"/>
      <dgm:spPr/>
      <dgm:t>
        <a:bodyPr/>
        <a:lstStyle/>
        <a:p>
          <a:r>
            <a:rPr lang="it-IT" dirty="0" smtClean="0"/>
            <a:t>Consiglio economico e sociale e Consiglio di amministrazione fiduciaria</a:t>
          </a:r>
          <a:endParaRPr lang="it-IT" dirty="0"/>
        </a:p>
      </dgm:t>
    </dgm:pt>
    <dgm:pt modelId="{280E670F-1AB7-9442-9321-C63FCA22C552}" type="parTrans" cxnId="{A9534F70-8AE6-4343-8711-8C00F15AAA50}">
      <dgm:prSet/>
      <dgm:spPr/>
    </dgm:pt>
    <dgm:pt modelId="{58B3D2D0-7B53-B24C-8B61-CF44D30A925C}" type="sibTrans" cxnId="{A9534F70-8AE6-4343-8711-8C00F15AAA50}">
      <dgm:prSet/>
      <dgm:spPr/>
    </dgm:pt>
    <dgm:pt modelId="{3389B332-86A4-7240-945D-2F0180C920BD}">
      <dgm:prSet phldrT="[Testo]"/>
      <dgm:spPr/>
      <dgm:t>
        <a:bodyPr/>
        <a:lstStyle/>
        <a:p>
          <a:r>
            <a:rPr lang="it-IT" dirty="0" smtClean="0"/>
            <a:t>Corte internazionale di giustizia</a:t>
          </a:r>
          <a:endParaRPr lang="it-IT" dirty="0"/>
        </a:p>
      </dgm:t>
    </dgm:pt>
    <dgm:pt modelId="{F03F9A86-8E5D-8B44-B59B-412C8DB0AA41}" type="parTrans" cxnId="{5413960C-A527-E543-A551-CA668074B3E6}">
      <dgm:prSet/>
      <dgm:spPr/>
    </dgm:pt>
    <dgm:pt modelId="{90C04526-1E2B-0648-8C85-3FFEEE659FE3}" type="sibTrans" cxnId="{5413960C-A527-E543-A551-CA668074B3E6}">
      <dgm:prSet/>
      <dgm:spPr/>
    </dgm:pt>
    <dgm:pt modelId="{9C5B6520-5420-6C41-8146-724F50F1C1D2}">
      <dgm:prSet phldrT="[Testo]"/>
      <dgm:spPr/>
      <dgm:t>
        <a:bodyPr/>
        <a:lstStyle/>
        <a:p>
          <a:r>
            <a:rPr lang="it-IT" dirty="0" smtClean="0"/>
            <a:t>ATTI</a:t>
          </a:r>
          <a:endParaRPr lang="it-IT" dirty="0"/>
        </a:p>
      </dgm:t>
    </dgm:pt>
    <dgm:pt modelId="{858BDD07-ABA1-3640-BE6B-5CDFAD3643FF}" type="parTrans" cxnId="{A32F082B-1449-534E-92D2-984D7D3B4692}">
      <dgm:prSet/>
      <dgm:spPr/>
    </dgm:pt>
    <dgm:pt modelId="{F9C5230A-73FD-CC44-8FFD-D30CFD5F5A25}" type="sibTrans" cxnId="{A32F082B-1449-534E-92D2-984D7D3B4692}">
      <dgm:prSet/>
      <dgm:spPr/>
    </dgm:pt>
    <dgm:pt modelId="{9D59DD16-DBCB-434F-9AEC-DDDF1B065B93}" type="pres">
      <dgm:prSet presAssocID="{9C3834B9-749D-5842-AED5-8DE615670019}" presName="compositeShape" presStyleCnt="0">
        <dgm:presLayoutVars>
          <dgm:chMax val="7"/>
          <dgm:dir/>
          <dgm:resizeHandles val="exact"/>
        </dgm:presLayoutVars>
      </dgm:prSet>
      <dgm:spPr/>
      <dgm:t>
        <a:bodyPr/>
        <a:lstStyle/>
        <a:p>
          <a:endParaRPr lang="it-IT"/>
        </a:p>
      </dgm:t>
    </dgm:pt>
    <dgm:pt modelId="{A2E27164-5A2E-3E43-85F8-36C6C479559C}" type="pres">
      <dgm:prSet presAssocID="{9C3834B9-749D-5842-AED5-8DE615670019}" presName="wedge1" presStyleLbl="node1" presStyleIdx="0" presStyleCnt="4" custLinFactNeighborX="-3720" custLinFactNeighborY="2714"/>
      <dgm:spPr/>
      <dgm:t>
        <a:bodyPr/>
        <a:lstStyle/>
        <a:p>
          <a:endParaRPr lang="it-IT"/>
        </a:p>
      </dgm:t>
    </dgm:pt>
    <dgm:pt modelId="{8CB18A55-2036-A748-950A-A655EB9EC850}" type="pres">
      <dgm:prSet presAssocID="{9C3834B9-749D-5842-AED5-8DE615670019}" presName="wedge1Tx" presStyleLbl="node1" presStyleIdx="0" presStyleCnt="4">
        <dgm:presLayoutVars>
          <dgm:chMax val="0"/>
          <dgm:chPref val="0"/>
          <dgm:bulletEnabled val="1"/>
        </dgm:presLayoutVars>
      </dgm:prSet>
      <dgm:spPr/>
      <dgm:t>
        <a:bodyPr/>
        <a:lstStyle/>
        <a:p>
          <a:endParaRPr lang="it-IT"/>
        </a:p>
      </dgm:t>
    </dgm:pt>
    <dgm:pt modelId="{39140162-AE90-D84F-9812-3EA659AF4AD4}" type="pres">
      <dgm:prSet presAssocID="{9C3834B9-749D-5842-AED5-8DE615670019}" presName="wedge2" presStyleLbl="node1" presStyleIdx="1" presStyleCnt="4" custLinFactNeighborX="18910" custLinFactNeighborY="-1501"/>
      <dgm:spPr/>
      <dgm:t>
        <a:bodyPr/>
        <a:lstStyle/>
        <a:p>
          <a:endParaRPr lang="it-IT"/>
        </a:p>
      </dgm:t>
    </dgm:pt>
    <dgm:pt modelId="{6F6F6C4B-9CAE-0E42-9F17-719ACA70DA4A}" type="pres">
      <dgm:prSet presAssocID="{9C3834B9-749D-5842-AED5-8DE615670019}" presName="wedge2Tx" presStyleLbl="node1" presStyleIdx="1" presStyleCnt="4">
        <dgm:presLayoutVars>
          <dgm:chMax val="0"/>
          <dgm:chPref val="0"/>
          <dgm:bulletEnabled val="1"/>
        </dgm:presLayoutVars>
      </dgm:prSet>
      <dgm:spPr/>
      <dgm:t>
        <a:bodyPr/>
        <a:lstStyle/>
        <a:p>
          <a:endParaRPr lang="it-IT"/>
        </a:p>
      </dgm:t>
    </dgm:pt>
    <dgm:pt modelId="{4793F5B1-57B2-0F49-8E3B-1C8B6DB66338}" type="pres">
      <dgm:prSet presAssocID="{9C3834B9-749D-5842-AED5-8DE615670019}" presName="wedge3" presStyleLbl="node1" presStyleIdx="2" presStyleCnt="4" custLinFactNeighborX="494" custLinFactNeighborY="-1501"/>
      <dgm:spPr/>
      <dgm:t>
        <a:bodyPr/>
        <a:lstStyle/>
        <a:p>
          <a:endParaRPr lang="it-IT"/>
        </a:p>
      </dgm:t>
    </dgm:pt>
    <dgm:pt modelId="{F34F4CF6-A1B6-264F-87BA-A2154BC8058D}" type="pres">
      <dgm:prSet presAssocID="{9C3834B9-749D-5842-AED5-8DE615670019}" presName="wedge3Tx" presStyleLbl="node1" presStyleIdx="2" presStyleCnt="4">
        <dgm:presLayoutVars>
          <dgm:chMax val="0"/>
          <dgm:chPref val="0"/>
          <dgm:bulletEnabled val="1"/>
        </dgm:presLayoutVars>
      </dgm:prSet>
      <dgm:spPr/>
      <dgm:t>
        <a:bodyPr/>
        <a:lstStyle/>
        <a:p>
          <a:endParaRPr lang="it-IT"/>
        </a:p>
      </dgm:t>
    </dgm:pt>
    <dgm:pt modelId="{B183A966-45F4-784D-B10D-E8EF029B8753}" type="pres">
      <dgm:prSet presAssocID="{9C3834B9-749D-5842-AED5-8DE615670019}" presName="wedge4" presStyleLbl="node1" presStyleIdx="3" presStyleCnt="4"/>
      <dgm:spPr/>
      <dgm:t>
        <a:bodyPr/>
        <a:lstStyle/>
        <a:p>
          <a:endParaRPr lang="it-IT"/>
        </a:p>
      </dgm:t>
    </dgm:pt>
    <dgm:pt modelId="{6D0A9056-2A66-9443-8FD7-7706C55401D6}" type="pres">
      <dgm:prSet presAssocID="{9C3834B9-749D-5842-AED5-8DE615670019}" presName="wedge4Tx" presStyleLbl="node1" presStyleIdx="3" presStyleCnt="4">
        <dgm:presLayoutVars>
          <dgm:chMax val="0"/>
          <dgm:chPref val="0"/>
          <dgm:bulletEnabled val="1"/>
        </dgm:presLayoutVars>
      </dgm:prSet>
      <dgm:spPr/>
      <dgm:t>
        <a:bodyPr/>
        <a:lstStyle/>
        <a:p>
          <a:endParaRPr lang="it-IT"/>
        </a:p>
      </dgm:t>
    </dgm:pt>
  </dgm:ptLst>
  <dgm:cxnLst>
    <dgm:cxn modelId="{F9585AF0-6FD6-104D-A830-71E4866571C6}" type="presOf" srcId="{B3E69979-1ABF-234F-83FB-387D8478447E}" destId="{39140162-AE90-D84F-9812-3EA659AF4AD4}" srcOrd="0" destOrd="0" presId="urn:microsoft.com/office/officeart/2005/8/layout/chart3"/>
    <dgm:cxn modelId="{7151A6C4-178F-D64A-8BDE-3930887DC986}" type="presOf" srcId="{9C3834B9-749D-5842-AED5-8DE615670019}" destId="{9D59DD16-DBCB-434F-9AEC-DDDF1B065B93}" srcOrd="0" destOrd="0" presId="urn:microsoft.com/office/officeart/2005/8/layout/chart3"/>
    <dgm:cxn modelId="{0181EDA1-E087-2E4F-B6D6-B59AAA32400E}" srcId="{B3E69979-1ABF-234F-83FB-387D8478447E}" destId="{F6F4CCA7-CA29-C943-9932-F497FB10D39C}" srcOrd="0" destOrd="0" parTransId="{1C7D61C2-F44D-8F4E-8A4B-96A774CE060B}" sibTransId="{DD63E908-B9E4-EC4C-A0AD-04FFF2449B87}"/>
    <dgm:cxn modelId="{07067B2C-A1AA-D545-B59C-4EC49EA0C94B}" type="presOf" srcId="{F6F4CCA7-CA29-C943-9932-F497FB10D39C}" destId="{39140162-AE90-D84F-9812-3EA659AF4AD4}" srcOrd="0" destOrd="1" presId="urn:microsoft.com/office/officeart/2005/8/layout/chart3"/>
    <dgm:cxn modelId="{9BADEB3C-A10B-AB49-85E5-40771D2DDC0B}" srcId="{9C3834B9-749D-5842-AED5-8DE615670019}" destId="{2638BABF-3529-714F-B0AD-B0812082EF18}" srcOrd="0" destOrd="0" parTransId="{C93B6471-890E-D94A-8109-F16546BA0167}" sibTransId="{3BF63303-5480-994B-A7CB-7AEB6BDE95F2}"/>
    <dgm:cxn modelId="{40EF3576-B1E0-904B-8E22-F123623B24E6}" srcId="{2638BABF-3529-714F-B0AD-B0812082EF18}" destId="{A64AA634-72B3-8E4C-B4B6-566605ADF68D}" srcOrd="0" destOrd="0" parTransId="{640E534C-046F-F748-9627-79C1D2E36E46}" sibTransId="{9BBEB38E-C7D3-7E45-B426-292456885E64}"/>
    <dgm:cxn modelId="{E55BFF39-2578-E440-902B-DBA203984BE6}" type="presOf" srcId="{831A74C2-9ADC-9047-B433-66A3A9F8A094}" destId="{6F6F6C4B-9CAE-0E42-9F17-719ACA70DA4A}" srcOrd="1" destOrd="3" presId="urn:microsoft.com/office/officeart/2005/8/layout/chart3"/>
    <dgm:cxn modelId="{D713CED3-A0F1-7846-BC99-913D1BFAD9C0}" type="presOf" srcId="{F6F4CCA7-CA29-C943-9932-F497FB10D39C}" destId="{6F6F6C4B-9CAE-0E42-9F17-719ACA70DA4A}" srcOrd="1" destOrd="1" presId="urn:microsoft.com/office/officeart/2005/8/layout/chart3"/>
    <dgm:cxn modelId="{E3D83954-F0E6-444D-BFE8-11CD223B1D30}" type="presOf" srcId="{40111194-2A9E-C44A-A626-9BB0F18FE0DE}" destId="{6F6F6C4B-9CAE-0E42-9F17-719ACA70DA4A}" srcOrd="1" destOrd="4" presId="urn:microsoft.com/office/officeart/2005/8/layout/chart3"/>
    <dgm:cxn modelId="{0291D261-DAA7-774E-91EF-844A9A10F9B2}" type="presOf" srcId="{B3E69979-1ABF-234F-83FB-387D8478447E}" destId="{6F6F6C4B-9CAE-0E42-9F17-719ACA70DA4A}" srcOrd="1" destOrd="0" presId="urn:microsoft.com/office/officeart/2005/8/layout/chart3"/>
    <dgm:cxn modelId="{02C50A5E-D88E-6947-B554-D6AB8AD42D63}" type="presOf" srcId="{1CA11678-9D3D-E349-9578-CB311D93372E}" destId="{F34F4CF6-A1B6-264F-87BA-A2154BC8058D}" srcOrd="1" destOrd="0" presId="urn:microsoft.com/office/officeart/2005/8/layout/chart3"/>
    <dgm:cxn modelId="{5413960C-A527-E543-A551-CA668074B3E6}" srcId="{B3E69979-1ABF-234F-83FB-387D8478447E}" destId="{3389B332-86A4-7240-945D-2F0180C920BD}" srcOrd="4" destOrd="0" parTransId="{F03F9A86-8E5D-8B44-B59B-412C8DB0AA41}" sibTransId="{90C04526-1E2B-0648-8C85-3FFEEE659FE3}"/>
    <dgm:cxn modelId="{A1A10A0B-15A1-084D-8AB0-31DCA39D2DDE}" type="presOf" srcId="{2638BABF-3529-714F-B0AD-B0812082EF18}" destId="{A2E27164-5A2E-3E43-85F8-36C6C479559C}" srcOrd="0" destOrd="0" presId="urn:microsoft.com/office/officeart/2005/8/layout/chart3"/>
    <dgm:cxn modelId="{6286B176-2FCA-F54D-8BBF-E8E55B28A654}" type="presOf" srcId="{6EDC3137-D7B2-6F4F-985C-A064CFA9E0E2}" destId="{8CB18A55-2036-A748-950A-A655EB9EC850}" srcOrd="1" destOrd="2" presId="urn:microsoft.com/office/officeart/2005/8/layout/chart3"/>
    <dgm:cxn modelId="{442C1D72-8904-6240-B70D-81307AB34E42}" type="presOf" srcId="{831A74C2-9ADC-9047-B433-66A3A9F8A094}" destId="{39140162-AE90-D84F-9812-3EA659AF4AD4}" srcOrd="0" destOrd="3" presId="urn:microsoft.com/office/officeart/2005/8/layout/chart3"/>
    <dgm:cxn modelId="{A32F082B-1449-534E-92D2-984D7D3B4692}" srcId="{9C3834B9-749D-5842-AED5-8DE615670019}" destId="{9C5B6520-5420-6C41-8146-724F50F1C1D2}" srcOrd="3" destOrd="0" parTransId="{858BDD07-ABA1-3640-BE6B-5CDFAD3643FF}" sibTransId="{F9C5230A-73FD-CC44-8FFD-D30CFD5F5A25}"/>
    <dgm:cxn modelId="{EED76E24-E770-B040-90E3-1553FA2FBEFD}" type="presOf" srcId="{40111194-2A9E-C44A-A626-9BB0F18FE0DE}" destId="{39140162-AE90-D84F-9812-3EA659AF4AD4}" srcOrd="0" destOrd="4" presId="urn:microsoft.com/office/officeart/2005/8/layout/chart3"/>
    <dgm:cxn modelId="{679345B2-59A6-8548-B416-C63EEB18C062}" type="presOf" srcId="{772DB415-DB17-2C4C-84F6-76EE60F833E0}" destId="{6F6F6C4B-9CAE-0E42-9F17-719ACA70DA4A}" srcOrd="1" destOrd="2" presId="urn:microsoft.com/office/officeart/2005/8/layout/chart3"/>
    <dgm:cxn modelId="{8E367F68-E156-994A-B796-A8D4263BBC90}" srcId="{B3E69979-1ABF-234F-83FB-387D8478447E}" destId="{772DB415-DB17-2C4C-84F6-76EE60F833E0}" srcOrd="1" destOrd="0" parTransId="{B0F67CAF-C513-3E40-883C-C1B7BCA04424}" sibTransId="{57A132F8-4C9E-1347-8F9B-22C4852E0763}"/>
    <dgm:cxn modelId="{84AD8FCF-BCD9-8748-99E5-F9630087C1F8}" type="presOf" srcId="{3389B332-86A4-7240-945D-2F0180C920BD}" destId="{39140162-AE90-D84F-9812-3EA659AF4AD4}" srcOrd="0" destOrd="5" presId="urn:microsoft.com/office/officeart/2005/8/layout/chart3"/>
    <dgm:cxn modelId="{199907B4-C7F6-8D4C-A184-FC8556F41AB7}" type="presOf" srcId="{6EDC3137-D7B2-6F4F-985C-A064CFA9E0E2}" destId="{A2E27164-5A2E-3E43-85F8-36C6C479559C}" srcOrd="0" destOrd="2" presId="urn:microsoft.com/office/officeart/2005/8/layout/chart3"/>
    <dgm:cxn modelId="{477C5EB5-64B2-8845-84C0-2D5AAAE243B3}" srcId="{9C3834B9-749D-5842-AED5-8DE615670019}" destId="{1CA11678-9D3D-E349-9578-CB311D93372E}" srcOrd="2" destOrd="0" parTransId="{B0384F16-DB46-D345-8BD3-7A0D8EB57D8E}" sibTransId="{2E98DCE6-5276-024A-BCBB-5DEA0C4ACC5A}"/>
    <dgm:cxn modelId="{69D012EC-6A92-D346-BA3B-2CD22D804668}" srcId="{2638BABF-3529-714F-B0AD-B0812082EF18}" destId="{6EDC3137-D7B2-6F4F-985C-A064CFA9E0E2}" srcOrd="1" destOrd="0" parTransId="{005CCB2D-8847-494C-9D63-54342E1A973A}" sibTransId="{4270D227-AFE3-6043-AD38-E98853C1E25C}"/>
    <dgm:cxn modelId="{463144A9-BCB9-6B4F-8E89-C40A111D8983}" type="presOf" srcId="{9C5B6520-5420-6C41-8146-724F50F1C1D2}" destId="{6D0A9056-2A66-9443-8FD7-7706C55401D6}" srcOrd="1" destOrd="0" presId="urn:microsoft.com/office/officeart/2005/8/layout/chart3"/>
    <dgm:cxn modelId="{CBE1119C-FA3C-8741-9233-83A0BE05AE21}" type="presOf" srcId="{9C5B6520-5420-6C41-8146-724F50F1C1D2}" destId="{B183A966-45F4-784D-B10D-E8EF029B8753}" srcOrd="0" destOrd="0" presId="urn:microsoft.com/office/officeart/2005/8/layout/chart3"/>
    <dgm:cxn modelId="{E05C8182-CDC6-C247-ACD3-B4ED179F7365}" type="presOf" srcId="{772DB415-DB17-2C4C-84F6-76EE60F833E0}" destId="{39140162-AE90-D84F-9812-3EA659AF4AD4}" srcOrd="0" destOrd="2" presId="urn:microsoft.com/office/officeart/2005/8/layout/chart3"/>
    <dgm:cxn modelId="{DB050B92-32C5-9B4B-B81B-26FDD9891BA9}" srcId="{B3E69979-1ABF-234F-83FB-387D8478447E}" destId="{831A74C2-9ADC-9047-B433-66A3A9F8A094}" srcOrd="2" destOrd="0" parTransId="{943016EB-3125-6E47-A6C8-7746819E17E3}" sibTransId="{7C2D0400-ED3D-1B4B-B9F7-EAB8A1467EAC}"/>
    <dgm:cxn modelId="{F180A9E4-0A2D-4C42-8C36-AC0DDCF3847F}" srcId="{9C3834B9-749D-5842-AED5-8DE615670019}" destId="{B3E69979-1ABF-234F-83FB-387D8478447E}" srcOrd="1" destOrd="0" parTransId="{CE17F5F7-FA1D-C946-86BA-FF31E2A864A0}" sibTransId="{E7416902-7651-3A42-B4B3-415517F2A873}"/>
    <dgm:cxn modelId="{7BC81673-2780-A941-8988-76DD01656B15}" type="presOf" srcId="{A64AA634-72B3-8E4C-B4B6-566605ADF68D}" destId="{8CB18A55-2036-A748-950A-A655EB9EC850}" srcOrd="1" destOrd="1" presId="urn:microsoft.com/office/officeart/2005/8/layout/chart3"/>
    <dgm:cxn modelId="{C47076B6-6753-7144-9EC2-75BB20BD7A5A}" type="presOf" srcId="{3389B332-86A4-7240-945D-2F0180C920BD}" destId="{6F6F6C4B-9CAE-0E42-9F17-719ACA70DA4A}" srcOrd="1" destOrd="5" presId="urn:microsoft.com/office/officeart/2005/8/layout/chart3"/>
    <dgm:cxn modelId="{4CFC4FA4-E6C2-A848-A4D4-E561D9A27C22}" type="presOf" srcId="{2638BABF-3529-714F-B0AD-B0812082EF18}" destId="{8CB18A55-2036-A748-950A-A655EB9EC850}" srcOrd="1" destOrd="0" presId="urn:microsoft.com/office/officeart/2005/8/layout/chart3"/>
    <dgm:cxn modelId="{FB01DEF3-6A9E-754C-A094-812F1D497C02}" type="presOf" srcId="{1CA11678-9D3D-E349-9578-CB311D93372E}" destId="{4793F5B1-57B2-0F49-8E3B-1C8B6DB66338}" srcOrd="0" destOrd="0" presId="urn:microsoft.com/office/officeart/2005/8/layout/chart3"/>
    <dgm:cxn modelId="{B685C6C4-5248-1F4A-935C-98012730EE12}" type="presOf" srcId="{A64AA634-72B3-8E4C-B4B6-566605ADF68D}" destId="{A2E27164-5A2E-3E43-85F8-36C6C479559C}" srcOrd="0" destOrd="1" presId="urn:microsoft.com/office/officeart/2005/8/layout/chart3"/>
    <dgm:cxn modelId="{A9534F70-8AE6-4343-8711-8C00F15AAA50}" srcId="{B3E69979-1ABF-234F-83FB-387D8478447E}" destId="{40111194-2A9E-C44A-A626-9BB0F18FE0DE}" srcOrd="3" destOrd="0" parTransId="{280E670F-1AB7-9442-9321-C63FCA22C552}" sibTransId="{58B3D2D0-7B53-B24C-8B61-CF44D30A925C}"/>
    <dgm:cxn modelId="{5FF47C2E-7FD7-C849-84AB-15C243CF9739}" type="presParOf" srcId="{9D59DD16-DBCB-434F-9AEC-DDDF1B065B93}" destId="{A2E27164-5A2E-3E43-85F8-36C6C479559C}" srcOrd="0" destOrd="0" presId="urn:microsoft.com/office/officeart/2005/8/layout/chart3"/>
    <dgm:cxn modelId="{0D925A13-CE88-8C4D-A5DB-1EAB968E732E}" type="presParOf" srcId="{9D59DD16-DBCB-434F-9AEC-DDDF1B065B93}" destId="{8CB18A55-2036-A748-950A-A655EB9EC850}" srcOrd="1" destOrd="0" presId="urn:microsoft.com/office/officeart/2005/8/layout/chart3"/>
    <dgm:cxn modelId="{8F199D94-B605-E840-A9E5-F1740A3A4CAB}" type="presParOf" srcId="{9D59DD16-DBCB-434F-9AEC-DDDF1B065B93}" destId="{39140162-AE90-D84F-9812-3EA659AF4AD4}" srcOrd="2" destOrd="0" presId="urn:microsoft.com/office/officeart/2005/8/layout/chart3"/>
    <dgm:cxn modelId="{5DF97052-D034-CE43-9A42-4413106B0E7D}" type="presParOf" srcId="{9D59DD16-DBCB-434F-9AEC-DDDF1B065B93}" destId="{6F6F6C4B-9CAE-0E42-9F17-719ACA70DA4A}" srcOrd="3" destOrd="0" presId="urn:microsoft.com/office/officeart/2005/8/layout/chart3"/>
    <dgm:cxn modelId="{CE0E38B5-6044-ED43-821B-BD5B4A41E1D6}" type="presParOf" srcId="{9D59DD16-DBCB-434F-9AEC-DDDF1B065B93}" destId="{4793F5B1-57B2-0F49-8E3B-1C8B6DB66338}" srcOrd="4" destOrd="0" presId="urn:microsoft.com/office/officeart/2005/8/layout/chart3"/>
    <dgm:cxn modelId="{04AB1B47-C9B6-E744-A96A-F94426E25F1F}" type="presParOf" srcId="{9D59DD16-DBCB-434F-9AEC-DDDF1B065B93}" destId="{F34F4CF6-A1B6-264F-87BA-A2154BC8058D}" srcOrd="5" destOrd="0" presId="urn:microsoft.com/office/officeart/2005/8/layout/chart3"/>
    <dgm:cxn modelId="{F9CE0CAB-3293-6341-B95B-A0F705BFED2A}" type="presParOf" srcId="{9D59DD16-DBCB-434F-9AEC-DDDF1B065B93}" destId="{B183A966-45F4-784D-B10D-E8EF029B8753}" srcOrd="6" destOrd="0" presId="urn:microsoft.com/office/officeart/2005/8/layout/chart3"/>
    <dgm:cxn modelId="{F242A012-CE12-5047-AC64-BD52DE83E009}" type="presParOf" srcId="{9D59DD16-DBCB-434F-9AEC-DDDF1B065B93}" destId="{6D0A9056-2A66-9443-8FD7-7706C55401D6}" srcOrd="7"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8E8CD2C-EB67-DD46-83E9-9CC522A90D03}" type="doc">
      <dgm:prSet loTypeId="urn:microsoft.com/office/officeart/2005/8/layout/lProcess1" loCatId="process" qsTypeId="urn:microsoft.com/office/officeart/2005/8/quickstyle/simple4" qsCatId="simple" csTypeId="urn:microsoft.com/office/officeart/2005/8/colors/accent1_2" csCatId="accent1" phldr="1"/>
      <dgm:spPr/>
      <dgm:t>
        <a:bodyPr/>
        <a:lstStyle/>
        <a:p>
          <a:endParaRPr lang="it-IT"/>
        </a:p>
      </dgm:t>
    </dgm:pt>
    <dgm:pt modelId="{ADA9F1F0-033A-264D-A7AF-0ED3E8532C46}">
      <dgm:prSet phldrT="[Testo]"/>
      <dgm:spPr/>
      <dgm:t>
        <a:bodyPr/>
        <a:lstStyle/>
        <a:p>
          <a:r>
            <a:rPr lang="it-IT" dirty="0" smtClean="0"/>
            <a:t>Controversie giuridiche</a:t>
          </a:r>
          <a:endParaRPr lang="it-IT" dirty="0"/>
        </a:p>
      </dgm:t>
    </dgm:pt>
    <dgm:pt modelId="{E275BA05-2728-1246-9232-65EECD2AE28F}" type="parTrans" cxnId="{0716C665-B8B8-2F4A-A1C5-7FBAC776017F}">
      <dgm:prSet/>
      <dgm:spPr/>
      <dgm:t>
        <a:bodyPr/>
        <a:lstStyle/>
        <a:p>
          <a:endParaRPr lang="it-IT"/>
        </a:p>
      </dgm:t>
    </dgm:pt>
    <dgm:pt modelId="{89B6E253-EBCD-454D-B333-D7A1BF8C53FA}" type="sibTrans" cxnId="{0716C665-B8B8-2F4A-A1C5-7FBAC776017F}">
      <dgm:prSet/>
      <dgm:spPr/>
      <dgm:t>
        <a:bodyPr/>
        <a:lstStyle/>
        <a:p>
          <a:endParaRPr lang="it-IT"/>
        </a:p>
      </dgm:t>
    </dgm:pt>
    <dgm:pt modelId="{56FBC5E3-85A0-5E43-AEC3-FD1E7FFDF172}">
      <dgm:prSet phldrT="[Testo]"/>
      <dgm:spPr/>
      <dgm:t>
        <a:bodyPr/>
        <a:lstStyle/>
        <a:p>
          <a:r>
            <a:rPr lang="it-IT" dirty="0" smtClean="0"/>
            <a:t>Controversie giustiziabili</a:t>
          </a:r>
          <a:endParaRPr lang="it-IT" dirty="0"/>
        </a:p>
      </dgm:t>
    </dgm:pt>
    <dgm:pt modelId="{77F72ECB-61EE-C944-92CE-BBF5BB8E381A}" type="parTrans" cxnId="{911F04A5-81F7-8B43-9D85-067E4291D1E6}">
      <dgm:prSet/>
      <dgm:spPr/>
      <dgm:t>
        <a:bodyPr/>
        <a:lstStyle/>
        <a:p>
          <a:endParaRPr lang="it-IT"/>
        </a:p>
      </dgm:t>
    </dgm:pt>
    <dgm:pt modelId="{14070417-3B37-D44E-B082-C91A6E6D41CF}" type="sibTrans" cxnId="{911F04A5-81F7-8B43-9D85-067E4291D1E6}">
      <dgm:prSet/>
      <dgm:spPr/>
      <dgm:t>
        <a:bodyPr/>
        <a:lstStyle/>
        <a:p>
          <a:endParaRPr lang="it-IT"/>
        </a:p>
      </dgm:t>
    </dgm:pt>
    <dgm:pt modelId="{B49EED2D-E30A-BC4F-80BF-B073CD68A164}">
      <dgm:prSet phldrT="[Testo]"/>
      <dgm:spPr/>
      <dgm:t>
        <a:bodyPr/>
        <a:lstStyle/>
        <a:p>
          <a:r>
            <a:rPr lang="it-IT" dirty="0" smtClean="0"/>
            <a:t>Procedimento giudiziale o arbitrale</a:t>
          </a:r>
          <a:endParaRPr lang="it-IT" dirty="0"/>
        </a:p>
      </dgm:t>
    </dgm:pt>
    <dgm:pt modelId="{DD18AADA-38FC-9346-9F5D-AD1C13C6C9BD}" type="parTrans" cxnId="{4B4C9A61-BA6B-3949-A480-056921D1BAB2}">
      <dgm:prSet/>
      <dgm:spPr/>
      <dgm:t>
        <a:bodyPr/>
        <a:lstStyle/>
        <a:p>
          <a:endParaRPr lang="it-IT"/>
        </a:p>
      </dgm:t>
    </dgm:pt>
    <dgm:pt modelId="{B5D75BE9-7FA4-4044-8A37-CE176B2AE945}" type="sibTrans" cxnId="{4B4C9A61-BA6B-3949-A480-056921D1BAB2}">
      <dgm:prSet/>
      <dgm:spPr/>
      <dgm:t>
        <a:bodyPr/>
        <a:lstStyle/>
        <a:p>
          <a:endParaRPr lang="it-IT"/>
        </a:p>
      </dgm:t>
    </dgm:pt>
    <dgm:pt modelId="{E5D4A4AF-2431-E84D-BCFA-F12038B4DF5B}">
      <dgm:prSet phldrT="[Testo]"/>
      <dgm:spPr/>
      <dgm:t>
        <a:bodyPr/>
        <a:lstStyle/>
        <a:p>
          <a:r>
            <a:rPr lang="it-IT" dirty="0" smtClean="0"/>
            <a:t>Controversie politiche</a:t>
          </a:r>
          <a:endParaRPr lang="it-IT" dirty="0"/>
        </a:p>
      </dgm:t>
    </dgm:pt>
    <dgm:pt modelId="{70A7C99B-0C88-C345-8F73-F8A5D16F96A9}" type="parTrans" cxnId="{2D6D5F16-44E7-204D-9FA5-D45FC1899CCF}">
      <dgm:prSet/>
      <dgm:spPr/>
      <dgm:t>
        <a:bodyPr/>
        <a:lstStyle/>
        <a:p>
          <a:endParaRPr lang="it-IT"/>
        </a:p>
      </dgm:t>
    </dgm:pt>
    <dgm:pt modelId="{3F670C45-4856-F048-9E94-1E4FA22EA037}" type="sibTrans" cxnId="{2D6D5F16-44E7-204D-9FA5-D45FC1899CCF}">
      <dgm:prSet/>
      <dgm:spPr/>
      <dgm:t>
        <a:bodyPr/>
        <a:lstStyle/>
        <a:p>
          <a:endParaRPr lang="it-IT"/>
        </a:p>
      </dgm:t>
    </dgm:pt>
    <dgm:pt modelId="{73065CF6-9FE6-7447-A3FC-286950B85424}">
      <dgm:prSet phldrT="[Testo]"/>
      <dgm:spPr/>
      <dgm:t>
        <a:bodyPr/>
        <a:lstStyle/>
        <a:p>
          <a:r>
            <a:rPr lang="it-IT" dirty="0" smtClean="0"/>
            <a:t>Controversie non giustiziabili</a:t>
          </a:r>
          <a:endParaRPr lang="it-IT" dirty="0"/>
        </a:p>
      </dgm:t>
    </dgm:pt>
    <dgm:pt modelId="{37203374-78AF-4D4F-93A1-F5E5E8E22CCD}" type="parTrans" cxnId="{92FD0C70-55FC-2943-A6BA-ADD71176A41C}">
      <dgm:prSet/>
      <dgm:spPr/>
      <dgm:t>
        <a:bodyPr/>
        <a:lstStyle/>
        <a:p>
          <a:endParaRPr lang="it-IT"/>
        </a:p>
      </dgm:t>
    </dgm:pt>
    <dgm:pt modelId="{2D7A335F-16A8-A543-948F-E1C998F7EA07}" type="sibTrans" cxnId="{92FD0C70-55FC-2943-A6BA-ADD71176A41C}">
      <dgm:prSet/>
      <dgm:spPr/>
      <dgm:t>
        <a:bodyPr/>
        <a:lstStyle/>
        <a:p>
          <a:endParaRPr lang="it-IT"/>
        </a:p>
      </dgm:t>
    </dgm:pt>
    <dgm:pt modelId="{2873B5BF-6526-0741-B6FC-DF3D477E9606}">
      <dgm:prSet phldrT="[Testo]"/>
      <dgm:spPr/>
      <dgm:t>
        <a:bodyPr/>
        <a:lstStyle/>
        <a:p>
          <a:r>
            <a:rPr lang="it-IT" dirty="0" smtClean="0"/>
            <a:t>Mezzi politici</a:t>
          </a:r>
          <a:endParaRPr lang="it-IT" dirty="0"/>
        </a:p>
      </dgm:t>
    </dgm:pt>
    <dgm:pt modelId="{15A09F49-AF94-684B-B2A9-0CE4DE7DB741}" type="parTrans" cxnId="{A433156D-A49E-9A4E-B486-3500F592A0B9}">
      <dgm:prSet/>
      <dgm:spPr/>
      <dgm:t>
        <a:bodyPr/>
        <a:lstStyle/>
        <a:p>
          <a:endParaRPr lang="it-IT"/>
        </a:p>
      </dgm:t>
    </dgm:pt>
    <dgm:pt modelId="{1E19FB4B-B42A-434F-9748-D1FE74147DAA}" type="sibTrans" cxnId="{A433156D-A49E-9A4E-B486-3500F592A0B9}">
      <dgm:prSet/>
      <dgm:spPr/>
      <dgm:t>
        <a:bodyPr/>
        <a:lstStyle/>
        <a:p>
          <a:endParaRPr lang="it-IT"/>
        </a:p>
      </dgm:t>
    </dgm:pt>
    <dgm:pt modelId="{8AAB4C9D-4A03-0F41-95EB-0282022AC527}" type="pres">
      <dgm:prSet presAssocID="{58E8CD2C-EB67-DD46-83E9-9CC522A90D03}" presName="Name0" presStyleCnt="0">
        <dgm:presLayoutVars>
          <dgm:dir/>
          <dgm:animLvl val="lvl"/>
          <dgm:resizeHandles val="exact"/>
        </dgm:presLayoutVars>
      </dgm:prSet>
      <dgm:spPr/>
      <dgm:t>
        <a:bodyPr/>
        <a:lstStyle/>
        <a:p>
          <a:endParaRPr lang="it-IT"/>
        </a:p>
      </dgm:t>
    </dgm:pt>
    <dgm:pt modelId="{CB6EC137-D553-4A4C-B129-6BD90E4FACDC}" type="pres">
      <dgm:prSet presAssocID="{ADA9F1F0-033A-264D-A7AF-0ED3E8532C46}" presName="vertFlow" presStyleCnt="0"/>
      <dgm:spPr/>
    </dgm:pt>
    <dgm:pt modelId="{4A70DB3F-D1E3-F64F-B94A-3925FD03AC8D}" type="pres">
      <dgm:prSet presAssocID="{ADA9F1F0-033A-264D-A7AF-0ED3E8532C46}" presName="header" presStyleLbl="node1" presStyleIdx="0" presStyleCnt="2"/>
      <dgm:spPr/>
      <dgm:t>
        <a:bodyPr/>
        <a:lstStyle/>
        <a:p>
          <a:endParaRPr lang="it-IT"/>
        </a:p>
      </dgm:t>
    </dgm:pt>
    <dgm:pt modelId="{5BF67FD1-D7A5-CC43-B2FB-88581B1E36C0}" type="pres">
      <dgm:prSet presAssocID="{77F72ECB-61EE-C944-92CE-BBF5BB8E381A}" presName="parTrans" presStyleLbl="sibTrans2D1" presStyleIdx="0" presStyleCnt="4"/>
      <dgm:spPr/>
      <dgm:t>
        <a:bodyPr/>
        <a:lstStyle/>
        <a:p>
          <a:endParaRPr lang="it-IT"/>
        </a:p>
      </dgm:t>
    </dgm:pt>
    <dgm:pt modelId="{0971DE67-8E5D-834E-B575-4BE6883021C7}" type="pres">
      <dgm:prSet presAssocID="{56FBC5E3-85A0-5E43-AEC3-FD1E7FFDF172}" presName="child" presStyleLbl="alignAccFollowNode1" presStyleIdx="0" presStyleCnt="4">
        <dgm:presLayoutVars>
          <dgm:chMax val="0"/>
          <dgm:bulletEnabled val="1"/>
        </dgm:presLayoutVars>
      </dgm:prSet>
      <dgm:spPr/>
      <dgm:t>
        <a:bodyPr/>
        <a:lstStyle/>
        <a:p>
          <a:endParaRPr lang="it-IT"/>
        </a:p>
      </dgm:t>
    </dgm:pt>
    <dgm:pt modelId="{32838F96-F9A3-674A-9FB4-EA4AD6C7B0E4}" type="pres">
      <dgm:prSet presAssocID="{14070417-3B37-D44E-B082-C91A6E6D41CF}" presName="sibTrans" presStyleLbl="sibTrans2D1" presStyleIdx="1" presStyleCnt="4"/>
      <dgm:spPr/>
      <dgm:t>
        <a:bodyPr/>
        <a:lstStyle/>
        <a:p>
          <a:endParaRPr lang="it-IT"/>
        </a:p>
      </dgm:t>
    </dgm:pt>
    <dgm:pt modelId="{DCA6FDF1-1CFD-C34F-A748-D48070656B5F}" type="pres">
      <dgm:prSet presAssocID="{B49EED2D-E30A-BC4F-80BF-B073CD68A164}" presName="child" presStyleLbl="alignAccFollowNode1" presStyleIdx="1" presStyleCnt="4">
        <dgm:presLayoutVars>
          <dgm:chMax val="0"/>
          <dgm:bulletEnabled val="1"/>
        </dgm:presLayoutVars>
      </dgm:prSet>
      <dgm:spPr/>
      <dgm:t>
        <a:bodyPr/>
        <a:lstStyle/>
        <a:p>
          <a:endParaRPr lang="it-IT"/>
        </a:p>
      </dgm:t>
    </dgm:pt>
    <dgm:pt modelId="{8D016D61-4CE7-1849-9399-FC112102C263}" type="pres">
      <dgm:prSet presAssocID="{ADA9F1F0-033A-264D-A7AF-0ED3E8532C46}" presName="hSp" presStyleCnt="0"/>
      <dgm:spPr/>
    </dgm:pt>
    <dgm:pt modelId="{B46E682B-C22C-814C-B34C-837140076DD1}" type="pres">
      <dgm:prSet presAssocID="{E5D4A4AF-2431-E84D-BCFA-F12038B4DF5B}" presName="vertFlow" presStyleCnt="0"/>
      <dgm:spPr/>
    </dgm:pt>
    <dgm:pt modelId="{378F399D-06AC-5E4F-BCEE-FB51E0CFDDB3}" type="pres">
      <dgm:prSet presAssocID="{E5D4A4AF-2431-E84D-BCFA-F12038B4DF5B}" presName="header" presStyleLbl="node1" presStyleIdx="1" presStyleCnt="2"/>
      <dgm:spPr/>
      <dgm:t>
        <a:bodyPr/>
        <a:lstStyle/>
        <a:p>
          <a:endParaRPr lang="it-IT"/>
        </a:p>
      </dgm:t>
    </dgm:pt>
    <dgm:pt modelId="{D07F9C2B-8F63-8343-936B-30CA27C02ECE}" type="pres">
      <dgm:prSet presAssocID="{37203374-78AF-4D4F-93A1-F5E5E8E22CCD}" presName="parTrans" presStyleLbl="sibTrans2D1" presStyleIdx="2" presStyleCnt="4"/>
      <dgm:spPr/>
      <dgm:t>
        <a:bodyPr/>
        <a:lstStyle/>
        <a:p>
          <a:endParaRPr lang="it-IT"/>
        </a:p>
      </dgm:t>
    </dgm:pt>
    <dgm:pt modelId="{69DC502E-1CF2-D849-943B-E49C7994D291}" type="pres">
      <dgm:prSet presAssocID="{73065CF6-9FE6-7447-A3FC-286950B85424}" presName="child" presStyleLbl="alignAccFollowNode1" presStyleIdx="2" presStyleCnt="4">
        <dgm:presLayoutVars>
          <dgm:chMax val="0"/>
          <dgm:bulletEnabled val="1"/>
        </dgm:presLayoutVars>
      </dgm:prSet>
      <dgm:spPr/>
      <dgm:t>
        <a:bodyPr/>
        <a:lstStyle/>
        <a:p>
          <a:endParaRPr lang="it-IT"/>
        </a:p>
      </dgm:t>
    </dgm:pt>
    <dgm:pt modelId="{4D1A5D75-8CAB-1843-840A-3167B9C4693B}" type="pres">
      <dgm:prSet presAssocID="{2D7A335F-16A8-A543-948F-E1C998F7EA07}" presName="sibTrans" presStyleLbl="sibTrans2D1" presStyleIdx="3" presStyleCnt="4"/>
      <dgm:spPr/>
      <dgm:t>
        <a:bodyPr/>
        <a:lstStyle/>
        <a:p>
          <a:endParaRPr lang="it-IT"/>
        </a:p>
      </dgm:t>
    </dgm:pt>
    <dgm:pt modelId="{0D9A895D-1A61-4C42-8502-327E39D0C588}" type="pres">
      <dgm:prSet presAssocID="{2873B5BF-6526-0741-B6FC-DF3D477E9606}" presName="child" presStyleLbl="alignAccFollowNode1" presStyleIdx="3" presStyleCnt="4">
        <dgm:presLayoutVars>
          <dgm:chMax val="0"/>
          <dgm:bulletEnabled val="1"/>
        </dgm:presLayoutVars>
      </dgm:prSet>
      <dgm:spPr/>
      <dgm:t>
        <a:bodyPr/>
        <a:lstStyle/>
        <a:p>
          <a:endParaRPr lang="it-IT"/>
        </a:p>
      </dgm:t>
    </dgm:pt>
  </dgm:ptLst>
  <dgm:cxnLst>
    <dgm:cxn modelId="{8F792734-0C1A-A241-863C-B2214F10ED38}" type="presOf" srcId="{B49EED2D-E30A-BC4F-80BF-B073CD68A164}" destId="{DCA6FDF1-1CFD-C34F-A748-D48070656B5F}" srcOrd="0" destOrd="0" presId="urn:microsoft.com/office/officeart/2005/8/layout/lProcess1"/>
    <dgm:cxn modelId="{E16C124B-251A-4645-957F-D5B12D37F071}" type="presOf" srcId="{37203374-78AF-4D4F-93A1-F5E5E8E22CCD}" destId="{D07F9C2B-8F63-8343-936B-30CA27C02ECE}" srcOrd="0" destOrd="0" presId="urn:microsoft.com/office/officeart/2005/8/layout/lProcess1"/>
    <dgm:cxn modelId="{4B4C9A61-BA6B-3949-A480-056921D1BAB2}" srcId="{ADA9F1F0-033A-264D-A7AF-0ED3E8532C46}" destId="{B49EED2D-E30A-BC4F-80BF-B073CD68A164}" srcOrd="1" destOrd="0" parTransId="{DD18AADA-38FC-9346-9F5D-AD1C13C6C9BD}" sibTransId="{B5D75BE9-7FA4-4044-8A37-CE176B2AE945}"/>
    <dgm:cxn modelId="{7F653ADD-FA59-2C4A-9AE6-2BEC079DD6BF}" type="presOf" srcId="{73065CF6-9FE6-7447-A3FC-286950B85424}" destId="{69DC502E-1CF2-D849-943B-E49C7994D291}" srcOrd="0" destOrd="0" presId="urn:microsoft.com/office/officeart/2005/8/layout/lProcess1"/>
    <dgm:cxn modelId="{ECDC6ACC-FAB5-4F42-9496-615EC66D41F9}" type="presOf" srcId="{E5D4A4AF-2431-E84D-BCFA-F12038B4DF5B}" destId="{378F399D-06AC-5E4F-BCEE-FB51E0CFDDB3}" srcOrd="0" destOrd="0" presId="urn:microsoft.com/office/officeart/2005/8/layout/lProcess1"/>
    <dgm:cxn modelId="{92FD0C70-55FC-2943-A6BA-ADD71176A41C}" srcId="{E5D4A4AF-2431-E84D-BCFA-F12038B4DF5B}" destId="{73065CF6-9FE6-7447-A3FC-286950B85424}" srcOrd="0" destOrd="0" parTransId="{37203374-78AF-4D4F-93A1-F5E5E8E22CCD}" sibTransId="{2D7A335F-16A8-A543-948F-E1C998F7EA07}"/>
    <dgm:cxn modelId="{E913068D-CC4E-D941-9369-600234E29A1F}" type="presOf" srcId="{58E8CD2C-EB67-DD46-83E9-9CC522A90D03}" destId="{8AAB4C9D-4A03-0F41-95EB-0282022AC527}" srcOrd="0" destOrd="0" presId="urn:microsoft.com/office/officeart/2005/8/layout/lProcess1"/>
    <dgm:cxn modelId="{06D890E0-9302-D140-A736-AB67B9BCB347}" type="presOf" srcId="{2873B5BF-6526-0741-B6FC-DF3D477E9606}" destId="{0D9A895D-1A61-4C42-8502-327E39D0C588}" srcOrd="0" destOrd="0" presId="urn:microsoft.com/office/officeart/2005/8/layout/lProcess1"/>
    <dgm:cxn modelId="{911F04A5-81F7-8B43-9D85-067E4291D1E6}" srcId="{ADA9F1F0-033A-264D-A7AF-0ED3E8532C46}" destId="{56FBC5E3-85A0-5E43-AEC3-FD1E7FFDF172}" srcOrd="0" destOrd="0" parTransId="{77F72ECB-61EE-C944-92CE-BBF5BB8E381A}" sibTransId="{14070417-3B37-D44E-B082-C91A6E6D41CF}"/>
    <dgm:cxn modelId="{0DD11873-9685-9340-B079-E51C96A677E6}" type="presOf" srcId="{77F72ECB-61EE-C944-92CE-BBF5BB8E381A}" destId="{5BF67FD1-D7A5-CC43-B2FB-88581B1E36C0}" srcOrd="0" destOrd="0" presId="urn:microsoft.com/office/officeart/2005/8/layout/lProcess1"/>
    <dgm:cxn modelId="{3D242BF6-12A2-AD46-98C4-397AFA5DA0D3}" type="presOf" srcId="{ADA9F1F0-033A-264D-A7AF-0ED3E8532C46}" destId="{4A70DB3F-D1E3-F64F-B94A-3925FD03AC8D}" srcOrd="0" destOrd="0" presId="urn:microsoft.com/office/officeart/2005/8/layout/lProcess1"/>
    <dgm:cxn modelId="{9C76E2B9-7346-5940-BBF8-9EB6C4FE1B6A}" type="presOf" srcId="{14070417-3B37-D44E-B082-C91A6E6D41CF}" destId="{32838F96-F9A3-674A-9FB4-EA4AD6C7B0E4}" srcOrd="0" destOrd="0" presId="urn:microsoft.com/office/officeart/2005/8/layout/lProcess1"/>
    <dgm:cxn modelId="{A433156D-A49E-9A4E-B486-3500F592A0B9}" srcId="{E5D4A4AF-2431-E84D-BCFA-F12038B4DF5B}" destId="{2873B5BF-6526-0741-B6FC-DF3D477E9606}" srcOrd="1" destOrd="0" parTransId="{15A09F49-AF94-684B-B2A9-0CE4DE7DB741}" sibTransId="{1E19FB4B-B42A-434F-9748-D1FE74147DAA}"/>
    <dgm:cxn modelId="{2D6D5F16-44E7-204D-9FA5-D45FC1899CCF}" srcId="{58E8CD2C-EB67-DD46-83E9-9CC522A90D03}" destId="{E5D4A4AF-2431-E84D-BCFA-F12038B4DF5B}" srcOrd="1" destOrd="0" parTransId="{70A7C99B-0C88-C345-8F73-F8A5D16F96A9}" sibTransId="{3F670C45-4856-F048-9E94-1E4FA22EA037}"/>
    <dgm:cxn modelId="{0716C665-B8B8-2F4A-A1C5-7FBAC776017F}" srcId="{58E8CD2C-EB67-DD46-83E9-9CC522A90D03}" destId="{ADA9F1F0-033A-264D-A7AF-0ED3E8532C46}" srcOrd="0" destOrd="0" parTransId="{E275BA05-2728-1246-9232-65EECD2AE28F}" sibTransId="{89B6E253-EBCD-454D-B333-D7A1BF8C53FA}"/>
    <dgm:cxn modelId="{41968C19-E953-9B45-89AA-8E5C48E7076C}" type="presOf" srcId="{56FBC5E3-85A0-5E43-AEC3-FD1E7FFDF172}" destId="{0971DE67-8E5D-834E-B575-4BE6883021C7}" srcOrd="0" destOrd="0" presId="urn:microsoft.com/office/officeart/2005/8/layout/lProcess1"/>
    <dgm:cxn modelId="{13C885AE-42B7-0C47-A361-FB11EA15C9F2}" type="presOf" srcId="{2D7A335F-16A8-A543-948F-E1C998F7EA07}" destId="{4D1A5D75-8CAB-1843-840A-3167B9C4693B}" srcOrd="0" destOrd="0" presId="urn:microsoft.com/office/officeart/2005/8/layout/lProcess1"/>
    <dgm:cxn modelId="{3F929DB0-E6C0-AB44-BF4E-3932CDF9B9A4}" type="presParOf" srcId="{8AAB4C9D-4A03-0F41-95EB-0282022AC527}" destId="{CB6EC137-D553-4A4C-B129-6BD90E4FACDC}" srcOrd="0" destOrd="0" presId="urn:microsoft.com/office/officeart/2005/8/layout/lProcess1"/>
    <dgm:cxn modelId="{6E19094D-62D5-914F-8919-D795436D81FE}" type="presParOf" srcId="{CB6EC137-D553-4A4C-B129-6BD90E4FACDC}" destId="{4A70DB3F-D1E3-F64F-B94A-3925FD03AC8D}" srcOrd="0" destOrd="0" presId="urn:microsoft.com/office/officeart/2005/8/layout/lProcess1"/>
    <dgm:cxn modelId="{CC8E970C-1A6F-884A-8D78-66FB6371C608}" type="presParOf" srcId="{CB6EC137-D553-4A4C-B129-6BD90E4FACDC}" destId="{5BF67FD1-D7A5-CC43-B2FB-88581B1E36C0}" srcOrd="1" destOrd="0" presId="urn:microsoft.com/office/officeart/2005/8/layout/lProcess1"/>
    <dgm:cxn modelId="{EF706755-CBCD-3D4C-9FC5-CB041D5D325C}" type="presParOf" srcId="{CB6EC137-D553-4A4C-B129-6BD90E4FACDC}" destId="{0971DE67-8E5D-834E-B575-4BE6883021C7}" srcOrd="2" destOrd="0" presId="urn:microsoft.com/office/officeart/2005/8/layout/lProcess1"/>
    <dgm:cxn modelId="{1DD1BA58-6ED0-3247-B39F-AB13AA6B294F}" type="presParOf" srcId="{CB6EC137-D553-4A4C-B129-6BD90E4FACDC}" destId="{32838F96-F9A3-674A-9FB4-EA4AD6C7B0E4}" srcOrd="3" destOrd="0" presId="urn:microsoft.com/office/officeart/2005/8/layout/lProcess1"/>
    <dgm:cxn modelId="{E7A9827F-FEF7-B94B-9EF0-981CF8DC0922}" type="presParOf" srcId="{CB6EC137-D553-4A4C-B129-6BD90E4FACDC}" destId="{DCA6FDF1-1CFD-C34F-A748-D48070656B5F}" srcOrd="4" destOrd="0" presId="urn:microsoft.com/office/officeart/2005/8/layout/lProcess1"/>
    <dgm:cxn modelId="{75C35D1F-8AF4-CC4A-9BCA-E4E29BFD46E9}" type="presParOf" srcId="{8AAB4C9D-4A03-0F41-95EB-0282022AC527}" destId="{8D016D61-4CE7-1849-9399-FC112102C263}" srcOrd="1" destOrd="0" presId="urn:microsoft.com/office/officeart/2005/8/layout/lProcess1"/>
    <dgm:cxn modelId="{8DE9E5B5-F5BF-EB4A-95E5-4AE6825D8D4C}" type="presParOf" srcId="{8AAB4C9D-4A03-0F41-95EB-0282022AC527}" destId="{B46E682B-C22C-814C-B34C-837140076DD1}" srcOrd="2" destOrd="0" presId="urn:microsoft.com/office/officeart/2005/8/layout/lProcess1"/>
    <dgm:cxn modelId="{D2B4B6A1-CDED-3045-BFEA-EB19B42B3829}" type="presParOf" srcId="{B46E682B-C22C-814C-B34C-837140076DD1}" destId="{378F399D-06AC-5E4F-BCEE-FB51E0CFDDB3}" srcOrd="0" destOrd="0" presId="urn:microsoft.com/office/officeart/2005/8/layout/lProcess1"/>
    <dgm:cxn modelId="{32BC2AC6-0279-814B-8A1D-9ADBC68E4473}" type="presParOf" srcId="{B46E682B-C22C-814C-B34C-837140076DD1}" destId="{D07F9C2B-8F63-8343-936B-30CA27C02ECE}" srcOrd="1" destOrd="0" presId="urn:microsoft.com/office/officeart/2005/8/layout/lProcess1"/>
    <dgm:cxn modelId="{AA21C7D1-34B5-A14A-8F6F-C8DA381EBDFB}" type="presParOf" srcId="{B46E682B-C22C-814C-B34C-837140076DD1}" destId="{69DC502E-1CF2-D849-943B-E49C7994D291}" srcOrd="2" destOrd="0" presId="urn:microsoft.com/office/officeart/2005/8/layout/lProcess1"/>
    <dgm:cxn modelId="{C27E29F5-BE18-664B-A19A-62534747B05D}" type="presParOf" srcId="{B46E682B-C22C-814C-B34C-837140076DD1}" destId="{4D1A5D75-8CAB-1843-840A-3167B9C4693B}" srcOrd="3" destOrd="0" presId="urn:microsoft.com/office/officeart/2005/8/layout/lProcess1"/>
    <dgm:cxn modelId="{1AF4939E-D706-3D40-A17E-CC5A5AD2FFB7}" type="presParOf" srcId="{B46E682B-C22C-814C-B34C-837140076DD1}" destId="{0D9A895D-1A61-4C42-8502-327E39D0C588}" srcOrd="4"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6287EB-280D-FD45-ACC7-225DDF51EE9E}" type="doc">
      <dgm:prSet loTypeId="urn:microsoft.com/office/officeart/2009/3/layout/CircleRelationship" loCatId="" qsTypeId="urn:microsoft.com/office/officeart/2005/8/quickstyle/simple1" qsCatId="simple" csTypeId="urn:microsoft.com/office/officeart/2005/8/colors/colorful3" csCatId="colorful" phldr="1"/>
      <dgm:spPr/>
      <dgm:t>
        <a:bodyPr/>
        <a:lstStyle/>
        <a:p>
          <a:endParaRPr lang="it-IT"/>
        </a:p>
      </dgm:t>
    </dgm:pt>
    <dgm:pt modelId="{682543C3-E769-7F45-BE34-F7293D801401}">
      <dgm:prSet phldrT="[Testo]"/>
      <dgm:spPr/>
      <dgm:t>
        <a:bodyPr/>
        <a:lstStyle/>
        <a:p>
          <a:r>
            <a:rPr lang="it-IT" dirty="0" smtClean="0"/>
            <a:t>PACE E SICUREZZA INTERNAZIONALE</a:t>
          </a:r>
          <a:endParaRPr lang="it-IT" dirty="0"/>
        </a:p>
      </dgm:t>
    </dgm:pt>
    <dgm:pt modelId="{A2CC5597-317C-6A4F-AA94-D98A068F2519}" type="parTrans" cxnId="{8CC3089F-544E-4240-9EEE-423E33249827}">
      <dgm:prSet/>
      <dgm:spPr/>
      <dgm:t>
        <a:bodyPr/>
        <a:lstStyle/>
        <a:p>
          <a:endParaRPr lang="it-IT"/>
        </a:p>
      </dgm:t>
    </dgm:pt>
    <dgm:pt modelId="{602FBEEC-396A-1C49-BA62-E8CA4E8422B4}" type="sibTrans" cxnId="{8CC3089F-544E-4240-9EEE-423E33249827}">
      <dgm:prSet/>
      <dgm:spPr/>
      <dgm:t>
        <a:bodyPr/>
        <a:lstStyle/>
        <a:p>
          <a:endParaRPr lang="it-IT"/>
        </a:p>
      </dgm:t>
    </dgm:pt>
    <dgm:pt modelId="{AA395075-0C52-354F-BC11-622B037E7404}">
      <dgm:prSet phldrT="[Testo]"/>
      <dgm:spPr/>
      <dgm:t>
        <a:bodyPr/>
        <a:lstStyle/>
        <a:p>
          <a:r>
            <a:rPr lang="it-IT" dirty="0" smtClean="0"/>
            <a:t>CONTROVERSIE</a:t>
          </a:r>
          <a:endParaRPr lang="it-IT" dirty="0"/>
        </a:p>
      </dgm:t>
    </dgm:pt>
    <dgm:pt modelId="{05814DE4-D710-6243-88AA-11402789843F}" type="parTrans" cxnId="{E54E620B-8781-624E-B789-3AF11E8A5F11}">
      <dgm:prSet/>
      <dgm:spPr/>
      <dgm:t>
        <a:bodyPr/>
        <a:lstStyle/>
        <a:p>
          <a:endParaRPr lang="it-IT"/>
        </a:p>
      </dgm:t>
    </dgm:pt>
    <dgm:pt modelId="{AEB9B180-66D7-3F49-A2A5-38340896AF52}" type="sibTrans" cxnId="{E54E620B-8781-624E-B789-3AF11E8A5F11}">
      <dgm:prSet/>
      <dgm:spPr/>
      <dgm:t>
        <a:bodyPr/>
        <a:lstStyle/>
        <a:p>
          <a:endParaRPr lang="it-IT"/>
        </a:p>
      </dgm:t>
    </dgm:pt>
    <dgm:pt modelId="{8C811CE1-7C2B-FF40-84F4-2E38BA3DEC45}">
      <dgm:prSet phldrT="[Testo]"/>
      <dgm:spPr/>
      <dgm:t>
        <a:bodyPr/>
        <a:lstStyle/>
        <a:p>
          <a:r>
            <a:rPr lang="it-IT" dirty="0" smtClean="0"/>
            <a:t>INCHIESTE</a:t>
          </a:r>
          <a:endParaRPr lang="it-IT" dirty="0"/>
        </a:p>
      </dgm:t>
    </dgm:pt>
    <dgm:pt modelId="{07662C10-1840-7443-854A-61034636F989}" type="parTrans" cxnId="{8818FF55-D257-EF43-8D56-8246D3A0E51B}">
      <dgm:prSet/>
      <dgm:spPr/>
      <dgm:t>
        <a:bodyPr/>
        <a:lstStyle/>
        <a:p>
          <a:endParaRPr lang="it-IT"/>
        </a:p>
      </dgm:t>
    </dgm:pt>
    <dgm:pt modelId="{E1D864C6-C4E9-B649-A6B3-6CA99D52B445}" type="sibTrans" cxnId="{8818FF55-D257-EF43-8D56-8246D3A0E51B}">
      <dgm:prSet/>
      <dgm:spPr/>
      <dgm:t>
        <a:bodyPr/>
        <a:lstStyle/>
        <a:p>
          <a:endParaRPr lang="it-IT"/>
        </a:p>
      </dgm:t>
    </dgm:pt>
    <dgm:pt modelId="{399079FC-9A84-D34F-B4E4-8C70724252CF}">
      <dgm:prSet phldrT="[Testo]"/>
      <dgm:spPr/>
      <dgm:t>
        <a:bodyPr/>
        <a:lstStyle/>
        <a:p>
          <a:r>
            <a:rPr lang="it-IT" dirty="0" smtClean="0"/>
            <a:t>SANZIONI</a:t>
          </a:r>
          <a:endParaRPr lang="it-IT" dirty="0"/>
        </a:p>
      </dgm:t>
    </dgm:pt>
    <dgm:pt modelId="{83F2EDEE-71B0-9A4D-9604-8B96300B5090}" type="parTrans" cxnId="{683F78C9-C0D6-B44C-B5EF-67FBFEB5401D}">
      <dgm:prSet/>
      <dgm:spPr/>
      <dgm:t>
        <a:bodyPr/>
        <a:lstStyle/>
        <a:p>
          <a:endParaRPr lang="it-IT"/>
        </a:p>
      </dgm:t>
    </dgm:pt>
    <dgm:pt modelId="{63F06103-556B-DD49-A460-23BAB3EEF974}" type="sibTrans" cxnId="{683F78C9-C0D6-B44C-B5EF-67FBFEB5401D}">
      <dgm:prSet/>
      <dgm:spPr/>
      <dgm:t>
        <a:bodyPr/>
        <a:lstStyle/>
        <a:p>
          <a:endParaRPr lang="it-IT"/>
        </a:p>
      </dgm:t>
    </dgm:pt>
    <dgm:pt modelId="{6E9A7A57-C8CF-D744-A485-FEF1B11243BE}">
      <dgm:prSet phldrT="[Testo]"/>
      <dgm:spPr/>
      <dgm:t>
        <a:bodyPr/>
        <a:lstStyle/>
        <a:p>
          <a:r>
            <a:rPr lang="it-IT" dirty="0" smtClean="0"/>
            <a:t>PEACE - KEEPING</a:t>
          </a:r>
          <a:endParaRPr lang="it-IT" dirty="0"/>
        </a:p>
      </dgm:t>
    </dgm:pt>
    <dgm:pt modelId="{CB8E9395-5367-AB4C-805C-516A06CCBB7F}" type="parTrans" cxnId="{6E16841F-4E57-6E42-9C56-57AE38C1B452}">
      <dgm:prSet/>
      <dgm:spPr/>
      <dgm:t>
        <a:bodyPr/>
        <a:lstStyle/>
        <a:p>
          <a:endParaRPr lang="it-IT"/>
        </a:p>
      </dgm:t>
    </dgm:pt>
    <dgm:pt modelId="{E527BA62-231D-D24F-9C4A-3A88D1B0BF74}" type="sibTrans" cxnId="{6E16841F-4E57-6E42-9C56-57AE38C1B452}">
      <dgm:prSet/>
      <dgm:spPr/>
      <dgm:t>
        <a:bodyPr/>
        <a:lstStyle/>
        <a:p>
          <a:endParaRPr lang="it-IT"/>
        </a:p>
      </dgm:t>
    </dgm:pt>
    <dgm:pt modelId="{4DF162DC-906F-AF45-935A-2B4BC058F862}">
      <dgm:prSet phldrT="[Testo]"/>
      <dgm:spPr/>
      <dgm:t>
        <a:bodyPr/>
        <a:lstStyle/>
        <a:p>
          <a:r>
            <a:rPr lang="it-IT" dirty="0" smtClean="0"/>
            <a:t>TRIBUNALI AD HOC</a:t>
          </a:r>
          <a:endParaRPr lang="it-IT" dirty="0"/>
        </a:p>
      </dgm:t>
    </dgm:pt>
    <dgm:pt modelId="{DBB0EA9C-2D1A-1C49-9317-4C9DA7A3E1CF}" type="parTrans" cxnId="{625E3F75-7FE2-7F49-A4DC-BC923CEF301C}">
      <dgm:prSet/>
      <dgm:spPr/>
      <dgm:t>
        <a:bodyPr/>
        <a:lstStyle/>
        <a:p>
          <a:endParaRPr lang="it-IT"/>
        </a:p>
      </dgm:t>
    </dgm:pt>
    <dgm:pt modelId="{2D6D140C-F786-2545-949F-F667AD457D73}" type="sibTrans" cxnId="{625E3F75-7FE2-7F49-A4DC-BC923CEF301C}">
      <dgm:prSet/>
      <dgm:spPr/>
      <dgm:t>
        <a:bodyPr/>
        <a:lstStyle/>
        <a:p>
          <a:endParaRPr lang="it-IT"/>
        </a:p>
      </dgm:t>
    </dgm:pt>
    <dgm:pt modelId="{45D0B828-7B1B-7A46-AECD-FC6AA84C8F8D}" type="pres">
      <dgm:prSet presAssocID="{206287EB-280D-FD45-ACC7-225DDF51EE9E}" presName="Name0" presStyleCnt="0">
        <dgm:presLayoutVars>
          <dgm:chMax val="1"/>
          <dgm:chPref val="1"/>
        </dgm:presLayoutVars>
      </dgm:prSet>
      <dgm:spPr/>
      <dgm:t>
        <a:bodyPr/>
        <a:lstStyle/>
        <a:p>
          <a:endParaRPr lang="it-IT"/>
        </a:p>
      </dgm:t>
    </dgm:pt>
    <dgm:pt modelId="{C2C05502-32FD-8543-B126-6D8814B9A4FF}" type="pres">
      <dgm:prSet presAssocID="{682543C3-E769-7F45-BE34-F7293D801401}" presName="Parent" presStyleLbl="node0" presStyleIdx="0" presStyleCnt="1">
        <dgm:presLayoutVars>
          <dgm:chMax val="5"/>
          <dgm:chPref val="5"/>
        </dgm:presLayoutVars>
      </dgm:prSet>
      <dgm:spPr/>
      <dgm:t>
        <a:bodyPr/>
        <a:lstStyle/>
        <a:p>
          <a:endParaRPr lang="it-IT"/>
        </a:p>
      </dgm:t>
    </dgm:pt>
    <dgm:pt modelId="{940753A7-3041-7947-96F5-A25260CD65EF}" type="pres">
      <dgm:prSet presAssocID="{682543C3-E769-7F45-BE34-F7293D801401}" presName="Accent2" presStyleLbl="node1" presStyleIdx="0" presStyleCnt="19"/>
      <dgm:spPr/>
    </dgm:pt>
    <dgm:pt modelId="{601B09A1-5458-AC49-A60E-9FCD82DE75D1}" type="pres">
      <dgm:prSet presAssocID="{682543C3-E769-7F45-BE34-F7293D801401}" presName="Accent3" presStyleLbl="node1" presStyleIdx="1" presStyleCnt="19"/>
      <dgm:spPr/>
    </dgm:pt>
    <dgm:pt modelId="{7CA91113-D89C-EE43-A0EF-BF97905E29BF}" type="pres">
      <dgm:prSet presAssocID="{682543C3-E769-7F45-BE34-F7293D801401}" presName="Accent4" presStyleLbl="node1" presStyleIdx="2" presStyleCnt="19"/>
      <dgm:spPr/>
    </dgm:pt>
    <dgm:pt modelId="{9A221773-115D-7C4B-8383-58C05D90338A}" type="pres">
      <dgm:prSet presAssocID="{682543C3-E769-7F45-BE34-F7293D801401}" presName="Accent5" presStyleLbl="node1" presStyleIdx="3" presStyleCnt="19"/>
      <dgm:spPr/>
    </dgm:pt>
    <dgm:pt modelId="{BC6A39AC-5707-6F42-B008-F32EF8AC164B}" type="pres">
      <dgm:prSet presAssocID="{682543C3-E769-7F45-BE34-F7293D801401}" presName="Accent6" presStyleLbl="node1" presStyleIdx="4" presStyleCnt="19"/>
      <dgm:spPr/>
    </dgm:pt>
    <dgm:pt modelId="{64C0021A-DBFC-5047-BB08-76CF3D5CC262}" type="pres">
      <dgm:prSet presAssocID="{AA395075-0C52-354F-BC11-622B037E7404}" presName="Child1" presStyleLbl="node1" presStyleIdx="5" presStyleCnt="19">
        <dgm:presLayoutVars>
          <dgm:chMax val="0"/>
          <dgm:chPref val="0"/>
        </dgm:presLayoutVars>
      </dgm:prSet>
      <dgm:spPr/>
      <dgm:t>
        <a:bodyPr/>
        <a:lstStyle/>
        <a:p>
          <a:endParaRPr lang="it-IT"/>
        </a:p>
      </dgm:t>
    </dgm:pt>
    <dgm:pt modelId="{7EEEFE56-AAF7-BC49-BBD6-4BC41B281096}" type="pres">
      <dgm:prSet presAssocID="{AA395075-0C52-354F-BC11-622B037E7404}" presName="Accent7" presStyleCnt="0"/>
      <dgm:spPr/>
    </dgm:pt>
    <dgm:pt modelId="{402FE53D-6FB6-DD43-9105-BD6E93CA585F}" type="pres">
      <dgm:prSet presAssocID="{AA395075-0C52-354F-BC11-622B037E7404}" presName="AccentHold1" presStyleLbl="node1" presStyleIdx="6" presStyleCnt="19"/>
      <dgm:spPr/>
    </dgm:pt>
    <dgm:pt modelId="{2A3B31B9-4712-5B4C-8C75-D491A2592D8A}" type="pres">
      <dgm:prSet presAssocID="{AA395075-0C52-354F-BC11-622B037E7404}" presName="Accent8" presStyleCnt="0"/>
      <dgm:spPr/>
    </dgm:pt>
    <dgm:pt modelId="{EADC0549-4029-B347-AB2C-5EF9F7955D36}" type="pres">
      <dgm:prSet presAssocID="{AA395075-0C52-354F-BC11-622B037E7404}" presName="AccentHold2" presStyleLbl="node1" presStyleIdx="7" presStyleCnt="19"/>
      <dgm:spPr/>
    </dgm:pt>
    <dgm:pt modelId="{5E7CE939-0AB0-B644-B4E7-2A0D99E7D516}" type="pres">
      <dgm:prSet presAssocID="{8C811CE1-7C2B-FF40-84F4-2E38BA3DEC45}" presName="Child2" presStyleLbl="node1" presStyleIdx="8" presStyleCnt="19">
        <dgm:presLayoutVars>
          <dgm:chMax val="0"/>
          <dgm:chPref val="0"/>
        </dgm:presLayoutVars>
      </dgm:prSet>
      <dgm:spPr/>
      <dgm:t>
        <a:bodyPr/>
        <a:lstStyle/>
        <a:p>
          <a:endParaRPr lang="it-IT"/>
        </a:p>
      </dgm:t>
    </dgm:pt>
    <dgm:pt modelId="{1C4B601C-BE52-1E4D-A010-6E9DFABCE353}" type="pres">
      <dgm:prSet presAssocID="{8C811CE1-7C2B-FF40-84F4-2E38BA3DEC45}" presName="Accent9" presStyleCnt="0"/>
      <dgm:spPr/>
    </dgm:pt>
    <dgm:pt modelId="{205386A5-BBC3-1C47-91FB-76A8BE9B9FCE}" type="pres">
      <dgm:prSet presAssocID="{8C811CE1-7C2B-FF40-84F4-2E38BA3DEC45}" presName="AccentHold1" presStyleLbl="node1" presStyleIdx="9" presStyleCnt="19"/>
      <dgm:spPr/>
    </dgm:pt>
    <dgm:pt modelId="{A3ADF14D-FE0D-DA46-AEBC-580AEBF97BD0}" type="pres">
      <dgm:prSet presAssocID="{8C811CE1-7C2B-FF40-84F4-2E38BA3DEC45}" presName="Accent10" presStyleCnt="0"/>
      <dgm:spPr/>
    </dgm:pt>
    <dgm:pt modelId="{7942BD29-AD8D-EE41-AAFD-D38863291E7B}" type="pres">
      <dgm:prSet presAssocID="{8C811CE1-7C2B-FF40-84F4-2E38BA3DEC45}" presName="AccentHold2" presStyleLbl="node1" presStyleIdx="10" presStyleCnt="19"/>
      <dgm:spPr/>
    </dgm:pt>
    <dgm:pt modelId="{88BEB89A-073D-634F-BE41-9E74925E6065}" type="pres">
      <dgm:prSet presAssocID="{8C811CE1-7C2B-FF40-84F4-2E38BA3DEC45}" presName="Accent11" presStyleCnt="0"/>
      <dgm:spPr/>
    </dgm:pt>
    <dgm:pt modelId="{4CFA7A5D-9F15-FC46-9701-704C2924A970}" type="pres">
      <dgm:prSet presAssocID="{8C811CE1-7C2B-FF40-84F4-2E38BA3DEC45}" presName="AccentHold3" presStyleLbl="node1" presStyleIdx="11" presStyleCnt="19"/>
      <dgm:spPr/>
    </dgm:pt>
    <dgm:pt modelId="{3A350E1F-8974-684D-80CF-D4C274A16F31}" type="pres">
      <dgm:prSet presAssocID="{399079FC-9A84-D34F-B4E4-8C70724252CF}" presName="Child3" presStyleLbl="node1" presStyleIdx="12" presStyleCnt="19">
        <dgm:presLayoutVars>
          <dgm:chMax val="0"/>
          <dgm:chPref val="0"/>
        </dgm:presLayoutVars>
      </dgm:prSet>
      <dgm:spPr/>
      <dgm:t>
        <a:bodyPr/>
        <a:lstStyle/>
        <a:p>
          <a:endParaRPr lang="it-IT"/>
        </a:p>
      </dgm:t>
    </dgm:pt>
    <dgm:pt modelId="{C96F88F5-D6D2-D64F-B1E8-E2019679C2B8}" type="pres">
      <dgm:prSet presAssocID="{399079FC-9A84-D34F-B4E4-8C70724252CF}" presName="Accent12" presStyleCnt="0"/>
      <dgm:spPr/>
    </dgm:pt>
    <dgm:pt modelId="{5FAF8850-DFDA-9F4D-9C47-570EF295FB5B}" type="pres">
      <dgm:prSet presAssocID="{399079FC-9A84-D34F-B4E4-8C70724252CF}" presName="AccentHold1" presStyleLbl="node1" presStyleIdx="13" presStyleCnt="19"/>
      <dgm:spPr/>
    </dgm:pt>
    <dgm:pt modelId="{B3F15CC7-EC1E-CA4C-8340-F6CF7B2DA9DF}" type="pres">
      <dgm:prSet presAssocID="{6E9A7A57-C8CF-D744-A485-FEF1B11243BE}" presName="Child4" presStyleLbl="node1" presStyleIdx="14" presStyleCnt="19">
        <dgm:presLayoutVars>
          <dgm:chMax val="0"/>
          <dgm:chPref val="0"/>
        </dgm:presLayoutVars>
      </dgm:prSet>
      <dgm:spPr/>
      <dgm:t>
        <a:bodyPr/>
        <a:lstStyle/>
        <a:p>
          <a:endParaRPr lang="it-IT"/>
        </a:p>
      </dgm:t>
    </dgm:pt>
    <dgm:pt modelId="{7306FC1A-DA1E-BF43-9263-AD8DCCC4B4E6}" type="pres">
      <dgm:prSet presAssocID="{6E9A7A57-C8CF-D744-A485-FEF1B11243BE}" presName="Accent13" presStyleCnt="0"/>
      <dgm:spPr/>
    </dgm:pt>
    <dgm:pt modelId="{F88FD8D8-7B33-FF41-A1A9-1528C4CFF345}" type="pres">
      <dgm:prSet presAssocID="{6E9A7A57-C8CF-D744-A485-FEF1B11243BE}" presName="AccentHold1" presStyleLbl="node1" presStyleIdx="15" presStyleCnt="19"/>
      <dgm:spPr/>
    </dgm:pt>
    <dgm:pt modelId="{1BB9DF52-7AF0-7749-BDAE-2231488B8447}" type="pres">
      <dgm:prSet presAssocID="{4DF162DC-906F-AF45-935A-2B4BC058F862}" presName="Child5" presStyleLbl="node1" presStyleIdx="16" presStyleCnt="19">
        <dgm:presLayoutVars>
          <dgm:chMax val="0"/>
          <dgm:chPref val="0"/>
        </dgm:presLayoutVars>
      </dgm:prSet>
      <dgm:spPr/>
      <dgm:t>
        <a:bodyPr/>
        <a:lstStyle/>
        <a:p>
          <a:endParaRPr lang="it-IT"/>
        </a:p>
      </dgm:t>
    </dgm:pt>
    <dgm:pt modelId="{050B9CFB-37A1-F944-923B-5FF42AD6B8F4}" type="pres">
      <dgm:prSet presAssocID="{4DF162DC-906F-AF45-935A-2B4BC058F862}" presName="Accent15" presStyleCnt="0"/>
      <dgm:spPr/>
    </dgm:pt>
    <dgm:pt modelId="{8A61293D-114D-9841-A19E-AEB11C4B88F4}" type="pres">
      <dgm:prSet presAssocID="{4DF162DC-906F-AF45-935A-2B4BC058F862}" presName="AccentHold2" presStyleLbl="node1" presStyleIdx="17" presStyleCnt="19"/>
      <dgm:spPr/>
    </dgm:pt>
    <dgm:pt modelId="{1006C85C-A671-6141-BF54-BFAF53413AA4}" type="pres">
      <dgm:prSet presAssocID="{4DF162DC-906F-AF45-935A-2B4BC058F862}" presName="Accent16" presStyleCnt="0"/>
      <dgm:spPr/>
    </dgm:pt>
    <dgm:pt modelId="{09EB75C6-CC8A-3A4B-AFF6-F9D2B2C04087}" type="pres">
      <dgm:prSet presAssocID="{4DF162DC-906F-AF45-935A-2B4BC058F862}" presName="AccentHold3" presStyleLbl="node1" presStyleIdx="18" presStyleCnt="19"/>
      <dgm:spPr/>
    </dgm:pt>
  </dgm:ptLst>
  <dgm:cxnLst>
    <dgm:cxn modelId="{1F1DCCD0-5146-4D49-8A48-81C755D2238F}" type="presOf" srcId="{399079FC-9A84-D34F-B4E4-8C70724252CF}" destId="{3A350E1F-8974-684D-80CF-D4C274A16F31}" srcOrd="0" destOrd="0" presId="urn:microsoft.com/office/officeart/2009/3/layout/CircleRelationship"/>
    <dgm:cxn modelId="{683F78C9-C0D6-B44C-B5EF-67FBFEB5401D}" srcId="{682543C3-E769-7F45-BE34-F7293D801401}" destId="{399079FC-9A84-D34F-B4E4-8C70724252CF}" srcOrd="2" destOrd="0" parTransId="{83F2EDEE-71B0-9A4D-9604-8B96300B5090}" sibTransId="{63F06103-556B-DD49-A460-23BAB3EEF974}"/>
    <dgm:cxn modelId="{6E16841F-4E57-6E42-9C56-57AE38C1B452}" srcId="{682543C3-E769-7F45-BE34-F7293D801401}" destId="{6E9A7A57-C8CF-D744-A485-FEF1B11243BE}" srcOrd="3" destOrd="0" parTransId="{CB8E9395-5367-AB4C-805C-516A06CCBB7F}" sibTransId="{E527BA62-231D-D24F-9C4A-3A88D1B0BF74}"/>
    <dgm:cxn modelId="{61DCE237-0FB1-4549-88E3-920BDD933F30}" type="presOf" srcId="{8C811CE1-7C2B-FF40-84F4-2E38BA3DEC45}" destId="{5E7CE939-0AB0-B644-B4E7-2A0D99E7D516}" srcOrd="0" destOrd="0" presId="urn:microsoft.com/office/officeart/2009/3/layout/CircleRelationship"/>
    <dgm:cxn modelId="{E812EAA3-924C-A443-BD4C-CE60E4704E59}" type="presOf" srcId="{682543C3-E769-7F45-BE34-F7293D801401}" destId="{C2C05502-32FD-8543-B126-6D8814B9A4FF}" srcOrd="0" destOrd="0" presId="urn:microsoft.com/office/officeart/2009/3/layout/CircleRelationship"/>
    <dgm:cxn modelId="{4B9B54C9-3810-614C-883B-273EB95CDECD}" type="presOf" srcId="{6E9A7A57-C8CF-D744-A485-FEF1B11243BE}" destId="{B3F15CC7-EC1E-CA4C-8340-F6CF7B2DA9DF}" srcOrd="0" destOrd="0" presId="urn:microsoft.com/office/officeart/2009/3/layout/CircleRelationship"/>
    <dgm:cxn modelId="{3A489472-16B6-D84F-8AC2-974F0D133097}" type="presOf" srcId="{206287EB-280D-FD45-ACC7-225DDF51EE9E}" destId="{45D0B828-7B1B-7A46-AECD-FC6AA84C8F8D}" srcOrd="0" destOrd="0" presId="urn:microsoft.com/office/officeart/2009/3/layout/CircleRelationship"/>
    <dgm:cxn modelId="{8CC3089F-544E-4240-9EEE-423E33249827}" srcId="{206287EB-280D-FD45-ACC7-225DDF51EE9E}" destId="{682543C3-E769-7F45-BE34-F7293D801401}" srcOrd="0" destOrd="0" parTransId="{A2CC5597-317C-6A4F-AA94-D98A068F2519}" sibTransId="{602FBEEC-396A-1C49-BA62-E8CA4E8422B4}"/>
    <dgm:cxn modelId="{8818FF55-D257-EF43-8D56-8246D3A0E51B}" srcId="{682543C3-E769-7F45-BE34-F7293D801401}" destId="{8C811CE1-7C2B-FF40-84F4-2E38BA3DEC45}" srcOrd="1" destOrd="0" parTransId="{07662C10-1840-7443-854A-61034636F989}" sibTransId="{E1D864C6-C4E9-B649-A6B3-6CA99D52B445}"/>
    <dgm:cxn modelId="{4CBB501A-A2B7-6A48-B6CE-947038814D53}" type="presOf" srcId="{AA395075-0C52-354F-BC11-622B037E7404}" destId="{64C0021A-DBFC-5047-BB08-76CF3D5CC262}" srcOrd="0" destOrd="0" presId="urn:microsoft.com/office/officeart/2009/3/layout/CircleRelationship"/>
    <dgm:cxn modelId="{625E3F75-7FE2-7F49-A4DC-BC923CEF301C}" srcId="{682543C3-E769-7F45-BE34-F7293D801401}" destId="{4DF162DC-906F-AF45-935A-2B4BC058F862}" srcOrd="4" destOrd="0" parTransId="{DBB0EA9C-2D1A-1C49-9317-4C9DA7A3E1CF}" sibTransId="{2D6D140C-F786-2545-949F-F667AD457D73}"/>
    <dgm:cxn modelId="{E54E620B-8781-624E-B789-3AF11E8A5F11}" srcId="{682543C3-E769-7F45-BE34-F7293D801401}" destId="{AA395075-0C52-354F-BC11-622B037E7404}" srcOrd="0" destOrd="0" parTransId="{05814DE4-D710-6243-88AA-11402789843F}" sibTransId="{AEB9B180-66D7-3F49-A2A5-38340896AF52}"/>
    <dgm:cxn modelId="{94D86DCA-E63C-9641-BDE5-C1A434D3DF9D}" type="presOf" srcId="{4DF162DC-906F-AF45-935A-2B4BC058F862}" destId="{1BB9DF52-7AF0-7749-BDAE-2231488B8447}" srcOrd="0" destOrd="0" presId="urn:microsoft.com/office/officeart/2009/3/layout/CircleRelationship"/>
    <dgm:cxn modelId="{6D634EBD-7796-3944-84E7-8014E4227F10}" type="presParOf" srcId="{45D0B828-7B1B-7A46-AECD-FC6AA84C8F8D}" destId="{C2C05502-32FD-8543-B126-6D8814B9A4FF}" srcOrd="0" destOrd="0" presId="urn:microsoft.com/office/officeart/2009/3/layout/CircleRelationship"/>
    <dgm:cxn modelId="{F1C5762A-6195-4A4A-8DAE-86D8406997CA}" type="presParOf" srcId="{45D0B828-7B1B-7A46-AECD-FC6AA84C8F8D}" destId="{940753A7-3041-7947-96F5-A25260CD65EF}" srcOrd="1" destOrd="0" presId="urn:microsoft.com/office/officeart/2009/3/layout/CircleRelationship"/>
    <dgm:cxn modelId="{95BE10C6-065D-604A-821D-552CCB895F04}" type="presParOf" srcId="{45D0B828-7B1B-7A46-AECD-FC6AA84C8F8D}" destId="{601B09A1-5458-AC49-A60E-9FCD82DE75D1}" srcOrd="2" destOrd="0" presId="urn:microsoft.com/office/officeart/2009/3/layout/CircleRelationship"/>
    <dgm:cxn modelId="{30E8543C-AC04-6447-AC2A-64103178E837}" type="presParOf" srcId="{45D0B828-7B1B-7A46-AECD-FC6AA84C8F8D}" destId="{7CA91113-D89C-EE43-A0EF-BF97905E29BF}" srcOrd="3" destOrd="0" presId="urn:microsoft.com/office/officeart/2009/3/layout/CircleRelationship"/>
    <dgm:cxn modelId="{DBFFB2DC-ECC2-8C40-836A-B7C7663C625F}" type="presParOf" srcId="{45D0B828-7B1B-7A46-AECD-FC6AA84C8F8D}" destId="{9A221773-115D-7C4B-8383-58C05D90338A}" srcOrd="4" destOrd="0" presId="urn:microsoft.com/office/officeart/2009/3/layout/CircleRelationship"/>
    <dgm:cxn modelId="{9B55312A-2BAE-F146-A645-1DCE68C7C4B9}" type="presParOf" srcId="{45D0B828-7B1B-7A46-AECD-FC6AA84C8F8D}" destId="{BC6A39AC-5707-6F42-B008-F32EF8AC164B}" srcOrd="5" destOrd="0" presId="urn:microsoft.com/office/officeart/2009/3/layout/CircleRelationship"/>
    <dgm:cxn modelId="{42D50D94-4F51-B742-88DB-A7886E2B31C9}" type="presParOf" srcId="{45D0B828-7B1B-7A46-AECD-FC6AA84C8F8D}" destId="{64C0021A-DBFC-5047-BB08-76CF3D5CC262}" srcOrd="6" destOrd="0" presId="urn:microsoft.com/office/officeart/2009/3/layout/CircleRelationship"/>
    <dgm:cxn modelId="{38B7F4A0-8C7E-9043-9F13-701978141E78}" type="presParOf" srcId="{45D0B828-7B1B-7A46-AECD-FC6AA84C8F8D}" destId="{7EEEFE56-AAF7-BC49-BBD6-4BC41B281096}" srcOrd="7" destOrd="0" presId="urn:microsoft.com/office/officeart/2009/3/layout/CircleRelationship"/>
    <dgm:cxn modelId="{164EF1E9-D6B4-3947-8966-E6B8F5FFE3F3}" type="presParOf" srcId="{7EEEFE56-AAF7-BC49-BBD6-4BC41B281096}" destId="{402FE53D-6FB6-DD43-9105-BD6E93CA585F}" srcOrd="0" destOrd="0" presId="urn:microsoft.com/office/officeart/2009/3/layout/CircleRelationship"/>
    <dgm:cxn modelId="{6F92BCAB-7ED3-6746-95F6-8CD725A467B7}" type="presParOf" srcId="{45D0B828-7B1B-7A46-AECD-FC6AA84C8F8D}" destId="{2A3B31B9-4712-5B4C-8C75-D491A2592D8A}" srcOrd="8" destOrd="0" presId="urn:microsoft.com/office/officeart/2009/3/layout/CircleRelationship"/>
    <dgm:cxn modelId="{A636229D-09F4-7547-B64E-17E37FA3C7FB}" type="presParOf" srcId="{2A3B31B9-4712-5B4C-8C75-D491A2592D8A}" destId="{EADC0549-4029-B347-AB2C-5EF9F7955D36}" srcOrd="0" destOrd="0" presId="urn:microsoft.com/office/officeart/2009/3/layout/CircleRelationship"/>
    <dgm:cxn modelId="{8C89C9BC-35DA-D140-A20B-120D031FF2A0}" type="presParOf" srcId="{45D0B828-7B1B-7A46-AECD-FC6AA84C8F8D}" destId="{5E7CE939-0AB0-B644-B4E7-2A0D99E7D516}" srcOrd="9" destOrd="0" presId="urn:microsoft.com/office/officeart/2009/3/layout/CircleRelationship"/>
    <dgm:cxn modelId="{508EB9F1-6434-1E47-80AB-84D231A61A66}" type="presParOf" srcId="{45D0B828-7B1B-7A46-AECD-FC6AA84C8F8D}" destId="{1C4B601C-BE52-1E4D-A010-6E9DFABCE353}" srcOrd="10" destOrd="0" presId="urn:microsoft.com/office/officeart/2009/3/layout/CircleRelationship"/>
    <dgm:cxn modelId="{13C71880-C7CB-6042-9F0F-9A2643E41D50}" type="presParOf" srcId="{1C4B601C-BE52-1E4D-A010-6E9DFABCE353}" destId="{205386A5-BBC3-1C47-91FB-76A8BE9B9FCE}" srcOrd="0" destOrd="0" presId="urn:microsoft.com/office/officeart/2009/3/layout/CircleRelationship"/>
    <dgm:cxn modelId="{8E0F0122-D9BE-0A4B-B569-53BA75EFF1B5}" type="presParOf" srcId="{45D0B828-7B1B-7A46-AECD-FC6AA84C8F8D}" destId="{A3ADF14D-FE0D-DA46-AEBC-580AEBF97BD0}" srcOrd="11" destOrd="0" presId="urn:microsoft.com/office/officeart/2009/3/layout/CircleRelationship"/>
    <dgm:cxn modelId="{DF1369D3-B52C-134A-9682-2776F94ED613}" type="presParOf" srcId="{A3ADF14D-FE0D-DA46-AEBC-580AEBF97BD0}" destId="{7942BD29-AD8D-EE41-AAFD-D38863291E7B}" srcOrd="0" destOrd="0" presId="urn:microsoft.com/office/officeart/2009/3/layout/CircleRelationship"/>
    <dgm:cxn modelId="{3CDF32B6-A47E-BF4E-8AD3-5CE46B23A463}" type="presParOf" srcId="{45D0B828-7B1B-7A46-AECD-FC6AA84C8F8D}" destId="{88BEB89A-073D-634F-BE41-9E74925E6065}" srcOrd="12" destOrd="0" presId="urn:microsoft.com/office/officeart/2009/3/layout/CircleRelationship"/>
    <dgm:cxn modelId="{D2C72E71-2E96-8C44-91B2-27436BFB71F6}" type="presParOf" srcId="{88BEB89A-073D-634F-BE41-9E74925E6065}" destId="{4CFA7A5D-9F15-FC46-9701-704C2924A970}" srcOrd="0" destOrd="0" presId="urn:microsoft.com/office/officeart/2009/3/layout/CircleRelationship"/>
    <dgm:cxn modelId="{334FDE1E-9411-6E4C-AF65-20D6A77E6D19}" type="presParOf" srcId="{45D0B828-7B1B-7A46-AECD-FC6AA84C8F8D}" destId="{3A350E1F-8974-684D-80CF-D4C274A16F31}" srcOrd="13" destOrd="0" presId="urn:microsoft.com/office/officeart/2009/3/layout/CircleRelationship"/>
    <dgm:cxn modelId="{AADD68C5-A4F2-1A43-B734-A41681037519}" type="presParOf" srcId="{45D0B828-7B1B-7A46-AECD-FC6AA84C8F8D}" destId="{C96F88F5-D6D2-D64F-B1E8-E2019679C2B8}" srcOrd="14" destOrd="0" presId="urn:microsoft.com/office/officeart/2009/3/layout/CircleRelationship"/>
    <dgm:cxn modelId="{0DDCBC3C-F6F4-EF4B-90ED-698B30115113}" type="presParOf" srcId="{C96F88F5-D6D2-D64F-B1E8-E2019679C2B8}" destId="{5FAF8850-DFDA-9F4D-9C47-570EF295FB5B}" srcOrd="0" destOrd="0" presId="urn:microsoft.com/office/officeart/2009/3/layout/CircleRelationship"/>
    <dgm:cxn modelId="{A2A5F9A6-EBDB-B344-ACAC-30371399F106}" type="presParOf" srcId="{45D0B828-7B1B-7A46-AECD-FC6AA84C8F8D}" destId="{B3F15CC7-EC1E-CA4C-8340-F6CF7B2DA9DF}" srcOrd="15" destOrd="0" presId="urn:microsoft.com/office/officeart/2009/3/layout/CircleRelationship"/>
    <dgm:cxn modelId="{A41EFB86-614E-494F-A2BC-F557FEF1CF0C}" type="presParOf" srcId="{45D0B828-7B1B-7A46-AECD-FC6AA84C8F8D}" destId="{7306FC1A-DA1E-BF43-9263-AD8DCCC4B4E6}" srcOrd="16" destOrd="0" presId="urn:microsoft.com/office/officeart/2009/3/layout/CircleRelationship"/>
    <dgm:cxn modelId="{2757A4CE-789B-1549-93FE-B3D7EFC7759E}" type="presParOf" srcId="{7306FC1A-DA1E-BF43-9263-AD8DCCC4B4E6}" destId="{F88FD8D8-7B33-FF41-A1A9-1528C4CFF345}" srcOrd="0" destOrd="0" presId="urn:microsoft.com/office/officeart/2009/3/layout/CircleRelationship"/>
    <dgm:cxn modelId="{F8BEEDCA-8AF6-ED4F-BD53-5D22BD4D8D4B}" type="presParOf" srcId="{45D0B828-7B1B-7A46-AECD-FC6AA84C8F8D}" destId="{1BB9DF52-7AF0-7749-BDAE-2231488B8447}" srcOrd="17" destOrd="0" presId="urn:microsoft.com/office/officeart/2009/3/layout/CircleRelationship"/>
    <dgm:cxn modelId="{CBF535D8-923D-4D4F-955D-424664DF3431}" type="presParOf" srcId="{45D0B828-7B1B-7A46-AECD-FC6AA84C8F8D}" destId="{050B9CFB-37A1-F944-923B-5FF42AD6B8F4}" srcOrd="18" destOrd="0" presId="urn:microsoft.com/office/officeart/2009/3/layout/CircleRelationship"/>
    <dgm:cxn modelId="{CEA40960-8C84-6144-A618-C3086353D81A}" type="presParOf" srcId="{050B9CFB-37A1-F944-923B-5FF42AD6B8F4}" destId="{8A61293D-114D-9841-A19E-AEB11C4B88F4}" srcOrd="0" destOrd="0" presId="urn:microsoft.com/office/officeart/2009/3/layout/CircleRelationship"/>
    <dgm:cxn modelId="{518AED05-9BD7-BF48-9211-5D0DEE9B0F3E}" type="presParOf" srcId="{45D0B828-7B1B-7A46-AECD-FC6AA84C8F8D}" destId="{1006C85C-A671-6141-BF54-BFAF53413AA4}" srcOrd="19" destOrd="0" presId="urn:microsoft.com/office/officeart/2009/3/layout/CircleRelationship"/>
    <dgm:cxn modelId="{50157C7B-3A9F-A343-B4F7-FBB821580FC9}" type="presParOf" srcId="{1006C85C-A671-6141-BF54-BFAF53413AA4}" destId="{09EB75C6-CC8A-3A4B-AFF6-F9D2B2C04087}"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7A94AC-F25F-4842-B6AC-4568E175EABD}" type="doc">
      <dgm:prSet loTypeId="urn:microsoft.com/office/officeart/2005/8/layout/radial4" loCatId="" qsTypeId="urn:microsoft.com/office/officeart/2005/8/quickstyle/simple2" qsCatId="simple" csTypeId="urn:microsoft.com/office/officeart/2005/8/colors/colorful2" csCatId="colorful" phldr="1"/>
      <dgm:spPr/>
      <dgm:t>
        <a:bodyPr/>
        <a:lstStyle/>
        <a:p>
          <a:endParaRPr lang="it-IT"/>
        </a:p>
      </dgm:t>
    </dgm:pt>
    <dgm:pt modelId="{E002B6D9-07EA-1A4B-AFC6-D75C51DAE16A}">
      <dgm:prSet phldrT="[Testo]"/>
      <dgm:spPr/>
      <dgm:t>
        <a:bodyPr/>
        <a:lstStyle/>
        <a:p>
          <a:r>
            <a:rPr lang="it-IT" dirty="0" smtClean="0"/>
            <a:t>15 membri</a:t>
          </a:r>
          <a:endParaRPr lang="it-IT" dirty="0"/>
        </a:p>
      </dgm:t>
    </dgm:pt>
    <dgm:pt modelId="{FD77664F-C84F-9D4D-948D-B04B1C3BB1AC}" type="parTrans" cxnId="{7C664173-4A95-B444-A9FD-02EA7698A677}">
      <dgm:prSet/>
      <dgm:spPr/>
      <dgm:t>
        <a:bodyPr/>
        <a:lstStyle/>
        <a:p>
          <a:endParaRPr lang="it-IT"/>
        </a:p>
      </dgm:t>
    </dgm:pt>
    <dgm:pt modelId="{A6371A1E-D176-2D48-AE15-F0C222C425A1}" type="sibTrans" cxnId="{7C664173-4A95-B444-A9FD-02EA7698A677}">
      <dgm:prSet/>
      <dgm:spPr/>
      <dgm:t>
        <a:bodyPr/>
        <a:lstStyle/>
        <a:p>
          <a:endParaRPr lang="it-IT"/>
        </a:p>
      </dgm:t>
    </dgm:pt>
    <dgm:pt modelId="{BEB2735B-EBE0-154F-81B4-4CD4CF57AB36}">
      <dgm:prSet phldrT="[Testo]"/>
      <dgm:spPr/>
      <dgm:t>
        <a:bodyPr/>
        <a:lstStyle/>
        <a:p>
          <a:r>
            <a:rPr lang="it-IT" dirty="0" smtClean="0"/>
            <a:t>5 permanenti/diritto </a:t>
          </a:r>
          <a:r>
            <a:rPr lang="it-IT" smtClean="0"/>
            <a:t>di veto</a:t>
          </a:r>
          <a:endParaRPr lang="it-IT" dirty="0"/>
        </a:p>
      </dgm:t>
    </dgm:pt>
    <dgm:pt modelId="{64C40241-8DB8-9145-8A89-94EAC2878D93}" type="parTrans" cxnId="{605ECDB8-3075-8E49-A79B-C74713A19073}">
      <dgm:prSet/>
      <dgm:spPr/>
      <dgm:t>
        <a:bodyPr/>
        <a:lstStyle/>
        <a:p>
          <a:endParaRPr lang="it-IT"/>
        </a:p>
      </dgm:t>
    </dgm:pt>
    <dgm:pt modelId="{FBD425C8-990B-744A-BADD-7110D7E7F815}" type="sibTrans" cxnId="{605ECDB8-3075-8E49-A79B-C74713A19073}">
      <dgm:prSet/>
      <dgm:spPr/>
      <dgm:t>
        <a:bodyPr/>
        <a:lstStyle/>
        <a:p>
          <a:endParaRPr lang="it-IT"/>
        </a:p>
      </dgm:t>
    </dgm:pt>
    <dgm:pt modelId="{D9F01EE2-B225-3A42-81B9-220ACF07588B}">
      <dgm:prSet phldrT="[Testo]"/>
      <dgm:spPr/>
      <dgm:t>
        <a:bodyPr/>
        <a:lstStyle/>
        <a:p>
          <a:r>
            <a:rPr lang="it-IT" dirty="0" smtClean="0"/>
            <a:t>10 non permanenti eletti periodicamente da AG</a:t>
          </a:r>
          <a:endParaRPr lang="it-IT" dirty="0"/>
        </a:p>
      </dgm:t>
    </dgm:pt>
    <dgm:pt modelId="{74ECDE23-D4B0-BF47-A0AE-6428FFD6AAA5}" type="parTrans" cxnId="{59A6461D-4C68-D840-A3A4-DDB9DD62DF9A}">
      <dgm:prSet/>
      <dgm:spPr/>
      <dgm:t>
        <a:bodyPr/>
        <a:lstStyle/>
        <a:p>
          <a:endParaRPr lang="it-IT"/>
        </a:p>
      </dgm:t>
    </dgm:pt>
    <dgm:pt modelId="{B6343C69-71E4-7643-8D55-210B702E296C}" type="sibTrans" cxnId="{59A6461D-4C68-D840-A3A4-DDB9DD62DF9A}">
      <dgm:prSet/>
      <dgm:spPr/>
      <dgm:t>
        <a:bodyPr/>
        <a:lstStyle/>
        <a:p>
          <a:endParaRPr lang="it-IT"/>
        </a:p>
      </dgm:t>
    </dgm:pt>
    <dgm:pt modelId="{C6F83102-7917-6045-8139-2B64076A47EC}" type="pres">
      <dgm:prSet presAssocID="{E17A94AC-F25F-4842-B6AC-4568E175EABD}" presName="cycle" presStyleCnt="0">
        <dgm:presLayoutVars>
          <dgm:chMax val="1"/>
          <dgm:dir/>
          <dgm:animLvl val="ctr"/>
          <dgm:resizeHandles val="exact"/>
        </dgm:presLayoutVars>
      </dgm:prSet>
      <dgm:spPr/>
      <dgm:t>
        <a:bodyPr/>
        <a:lstStyle/>
        <a:p>
          <a:endParaRPr lang="it-IT"/>
        </a:p>
      </dgm:t>
    </dgm:pt>
    <dgm:pt modelId="{B549C201-2B80-134D-B9D1-CA41D4579573}" type="pres">
      <dgm:prSet presAssocID="{E002B6D9-07EA-1A4B-AFC6-D75C51DAE16A}" presName="centerShape" presStyleLbl="node0" presStyleIdx="0" presStyleCnt="1"/>
      <dgm:spPr/>
      <dgm:t>
        <a:bodyPr/>
        <a:lstStyle/>
        <a:p>
          <a:endParaRPr lang="it-IT"/>
        </a:p>
      </dgm:t>
    </dgm:pt>
    <dgm:pt modelId="{9B564CBB-7A92-4549-99D1-95EF2962180F}" type="pres">
      <dgm:prSet presAssocID="{64C40241-8DB8-9145-8A89-94EAC2878D93}" presName="parTrans" presStyleLbl="bgSibTrans2D1" presStyleIdx="0" presStyleCnt="2"/>
      <dgm:spPr/>
      <dgm:t>
        <a:bodyPr/>
        <a:lstStyle/>
        <a:p>
          <a:endParaRPr lang="it-IT"/>
        </a:p>
      </dgm:t>
    </dgm:pt>
    <dgm:pt modelId="{37F0FE44-5D15-8742-BFBD-D14F48D95674}" type="pres">
      <dgm:prSet presAssocID="{BEB2735B-EBE0-154F-81B4-4CD4CF57AB36}" presName="node" presStyleLbl="node1" presStyleIdx="0" presStyleCnt="2">
        <dgm:presLayoutVars>
          <dgm:bulletEnabled val="1"/>
        </dgm:presLayoutVars>
      </dgm:prSet>
      <dgm:spPr/>
      <dgm:t>
        <a:bodyPr/>
        <a:lstStyle/>
        <a:p>
          <a:endParaRPr lang="it-IT"/>
        </a:p>
      </dgm:t>
    </dgm:pt>
    <dgm:pt modelId="{EF9E134D-E129-3A45-B350-69A8686B3888}" type="pres">
      <dgm:prSet presAssocID="{74ECDE23-D4B0-BF47-A0AE-6428FFD6AAA5}" presName="parTrans" presStyleLbl="bgSibTrans2D1" presStyleIdx="1" presStyleCnt="2"/>
      <dgm:spPr/>
      <dgm:t>
        <a:bodyPr/>
        <a:lstStyle/>
        <a:p>
          <a:endParaRPr lang="it-IT"/>
        </a:p>
      </dgm:t>
    </dgm:pt>
    <dgm:pt modelId="{074F83A4-F135-6B45-A2AA-AA1754755320}" type="pres">
      <dgm:prSet presAssocID="{D9F01EE2-B225-3A42-81B9-220ACF07588B}" presName="node" presStyleLbl="node1" presStyleIdx="1" presStyleCnt="2">
        <dgm:presLayoutVars>
          <dgm:bulletEnabled val="1"/>
        </dgm:presLayoutVars>
      </dgm:prSet>
      <dgm:spPr/>
      <dgm:t>
        <a:bodyPr/>
        <a:lstStyle/>
        <a:p>
          <a:endParaRPr lang="it-IT"/>
        </a:p>
      </dgm:t>
    </dgm:pt>
  </dgm:ptLst>
  <dgm:cxnLst>
    <dgm:cxn modelId="{ECA849AE-04DF-564D-8601-1D7A8DBF5C61}" type="presOf" srcId="{D9F01EE2-B225-3A42-81B9-220ACF07588B}" destId="{074F83A4-F135-6B45-A2AA-AA1754755320}" srcOrd="0" destOrd="0" presId="urn:microsoft.com/office/officeart/2005/8/layout/radial4"/>
    <dgm:cxn modelId="{7C664173-4A95-B444-A9FD-02EA7698A677}" srcId="{E17A94AC-F25F-4842-B6AC-4568E175EABD}" destId="{E002B6D9-07EA-1A4B-AFC6-D75C51DAE16A}" srcOrd="0" destOrd="0" parTransId="{FD77664F-C84F-9D4D-948D-B04B1C3BB1AC}" sibTransId="{A6371A1E-D176-2D48-AE15-F0C222C425A1}"/>
    <dgm:cxn modelId="{605ECDB8-3075-8E49-A79B-C74713A19073}" srcId="{E002B6D9-07EA-1A4B-AFC6-D75C51DAE16A}" destId="{BEB2735B-EBE0-154F-81B4-4CD4CF57AB36}" srcOrd="0" destOrd="0" parTransId="{64C40241-8DB8-9145-8A89-94EAC2878D93}" sibTransId="{FBD425C8-990B-744A-BADD-7110D7E7F815}"/>
    <dgm:cxn modelId="{59A6461D-4C68-D840-A3A4-DDB9DD62DF9A}" srcId="{E002B6D9-07EA-1A4B-AFC6-D75C51DAE16A}" destId="{D9F01EE2-B225-3A42-81B9-220ACF07588B}" srcOrd="1" destOrd="0" parTransId="{74ECDE23-D4B0-BF47-A0AE-6428FFD6AAA5}" sibTransId="{B6343C69-71E4-7643-8D55-210B702E296C}"/>
    <dgm:cxn modelId="{653AF1BA-2405-D348-BD36-F6C244232B73}" type="presOf" srcId="{E17A94AC-F25F-4842-B6AC-4568E175EABD}" destId="{C6F83102-7917-6045-8139-2B64076A47EC}" srcOrd="0" destOrd="0" presId="urn:microsoft.com/office/officeart/2005/8/layout/radial4"/>
    <dgm:cxn modelId="{B593F560-69DC-4D42-823E-3E86AA6F7A8D}" type="presOf" srcId="{BEB2735B-EBE0-154F-81B4-4CD4CF57AB36}" destId="{37F0FE44-5D15-8742-BFBD-D14F48D95674}" srcOrd="0" destOrd="0" presId="urn:microsoft.com/office/officeart/2005/8/layout/radial4"/>
    <dgm:cxn modelId="{CCAF02BE-8353-8B4F-90C1-A175299AF975}" type="presOf" srcId="{74ECDE23-D4B0-BF47-A0AE-6428FFD6AAA5}" destId="{EF9E134D-E129-3A45-B350-69A8686B3888}" srcOrd="0" destOrd="0" presId="urn:microsoft.com/office/officeart/2005/8/layout/radial4"/>
    <dgm:cxn modelId="{66CE2C80-C156-B34D-BDB2-8F9202C3A504}" type="presOf" srcId="{E002B6D9-07EA-1A4B-AFC6-D75C51DAE16A}" destId="{B549C201-2B80-134D-B9D1-CA41D4579573}" srcOrd="0" destOrd="0" presId="urn:microsoft.com/office/officeart/2005/8/layout/radial4"/>
    <dgm:cxn modelId="{A639F996-FCB4-AE4D-8BD7-90459FDB2826}" type="presOf" srcId="{64C40241-8DB8-9145-8A89-94EAC2878D93}" destId="{9B564CBB-7A92-4549-99D1-95EF2962180F}" srcOrd="0" destOrd="0" presId="urn:microsoft.com/office/officeart/2005/8/layout/radial4"/>
    <dgm:cxn modelId="{C94E4BF2-C0FC-8748-9F93-4297858BC80B}" type="presParOf" srcId="{C6F83102-7917-6045-8139-2B64076A47EC}" destId="{B549C201-2B80-134D-B9D1-CA41D4579573}" srcOrd="0" destOrd="0" presId="urn:microsoft.com/office/officeart/2005/8/layout/radial4"/>
    <dgm:cxn modelId="{C4B5C17D-9A62-A348-8728-A8398A584ACD}" type="presParOf" srcId="{C6F83102-7917-6045-8139-2B64076A47EC}" destId="{9B564CBB-7A92-4549-99D1-95EF2962180F}" srcOrd="1" destOrd="0" presId="urn:microsoft.com/office/officeart/2005/8/layout/radial4"/>
    <dgm:cxn modelId="{45F4BB9E-6714-8A4A-9368-653134E98A4C}" type="presParOf" srcId="{C6F83102-7917-6045-8139-2B64076A47EC}" destId="{37F0FE44-5D15-8742-BFBD-D14F48D95674}" srcOrd="2" destOrd="0" presId="urn:microsoft.com/office/officeart/2005/8/layout/radial4"/>
    <dgm:cxn modelId="{8D80E42C-317F-3A48-AA39-77051B240605}" type="presParOf" srcId="{C6F83102-7917-6045-8139-2B64076A47EC}" destId="{EF9E134D-E129-3A45-B350-69A8686B3888}" srcOrd="3" destOrd="0" presId="urn:microsoft.com/office/officeart/2005/8/layout/radial4"/>
    <dgm:cxn modelId="{4F43BF1A-5CDB-164F-AD47-9A3897F9F176}" type="presParOf" srcId="{C6F83102-7917-6045-8139-2B64076A47EC}" destId="{074F83A4-F135-6B45-A2AA-AA1754755320}"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E0F526-FA76-CC48-B3A0-3BB92810C4A2}" type="doc">
      <dgm:prSet loTypeId="urn:microsoft.com/office/officeart/2005/8/layout/orgChart1" loCatId="" qsTypeId="urn:microsoft.com/office/officeart/2005/8/quickstyle/simple1" qsCatId="simple" csTypeId="urn:microsoft.com/office/officeart/2005/8/colors/colorful3" csCatId="colorful" phldr="1"/>
      <dgm:spPr/>
      <dgm:t>
        <a:bodyPr/>
        <a:lstStyle/>
        <a:p>
          <a:endParaRPr lang="it-IT"/>
        </a:p>
      </dgm:t>
    </dgm:pt>
    <dgm:pt modelId="{6161CF93-DE06-A54D-8E47-EE89C35250D7}">
      <dgm:prSet phldrT="[Testo]"/>
      <dgm:spPr/>
      <dgm:t>
        <a:bodyPr/>
        <a:lstStyle/>
        <a:p>
          <a:r>
            <a:rPr lang="it-IT" dirty="0" smtClean="0"/>
            <a:t>24 membri CDS</a:t>
          </a:r>
          <a:endParaRPr lang="it-IT" dirty="0"/>
        </a:p>
      </dgm:t>
    </dgm:pt>
    <dgm:pt modelId="{EAA59CB2-30FC-A548-90EC-694DC9236233}" type="parTrans" cxnId="{7F32D341-9F78-574F-A083-A3E657A180F6}">
      <dgm:prSet/>
      <dgm:spPr/>
      <dgm:t>
        <a:bodyPr/>
        <a:lstStyle/>
        <a:p>
          <a:endParaRPr lang="it-IT"/>
        </a:p>
      </dgm:t>
    </dgm:pt>
    <dgm:pt modelId="{AFD629A0-2103-A34D-996A-E497EA7C6DE8}" type="sibTrans" cxnId="{7F32D341-9F78-574F-A083-A3E657A180F6}">
      <dgm:prSet/>
      <dgm:spPr/>
      <dgm:t>
        <a:bodyPr/>
        <a:lstStyle/>
        <a:p>
          <a:endParaRPr lang="it-IT"/>
        </a:p>
      </dgm:t>
    </dgm:pt>
    <dgm:pt modelId="{02E62AFF-C948-0D46-B031-93C46E1F2F54}" type="asst">
      <dgm:prSet phldrT="[Testo]"/>
      <dgm:spPr/>
      <dgm:t>
        <a:bodyPr/>
        <a:lstStyle/>
        <a:p>
          <a:r>
            <a:rPr lang="it-IT" dirty="0" smtClean="0"/>
            <a:t>6 permanenti (senza veto) +5 e 3 non </a:t>
          </a:r>
          <a:r>
            <a:rPr lang="it-IT" dirty="0" err="1" smtClean="0"/>
            <a:t>permamenti</a:t>
          </a:r>
          <a:r>
            <a:rPr lang="it-IT" dirty="0" smtClean="0"/>
            <a:t> (a rotazione di 3 anni) +10 (rinnovabili ogni 2 anni)</a:t>
          </a:r>
          <a:endParaRPr lang="it-IT" dirty="0"/>
        </a:p>
      </dgm:t>
    </dgm:pt>
    <dgm:pt modelId="{7F27866A-6A93-CD4F-BB40-FF591DD52560}" type="parTrans" cxnId="{13691958-8A99-D64A-AFE6-55BCB73EB4B6}">
      <dgm:prSet/>
      <dgm:spPr/>
      <dgm:t>
        <a:bodyPr/>
        <a:lstStyle/>
        <a:p>
          <a:endParaRPr lang="it-IT"/>
        </a:p>
      </dgm:t>
    </dgm:pt>
    <dgm:pt modelId="{EFAB8774-7F03-7046-A89D-9E1F6FB66289}" type="sibTrans" cxnId="{13691958-8A99-D64A-AFE6-55BCB73EB4B6}">
      <dgm:prSet/>
      <dgm:spPr/>
      <dgm:t>
        <a:bodyPr/>
        <a:lstStyle/>
        <a:p>
          <a:endParaRPr lang="it-IT"/>
        </a:p>
      </dgm:t>
    </dgm:pt>
    <dgm:pt modelId="{B7733364-8D73-E042-A2C3-E6F11A98728D}" type="asst">
      <dgm:prSet phldrT="[Testo]"/>
      <dgm:spPr/>
      <dgm:t>
        <a:bodyPr/>
        <a:lstStyle/>
        <a:p>
          <a:r>
            <a:rPr lang="it-IT" dirty="0" smtClean="0"/>
            <a:t>5 permanenti + 19 non permanenti, di cui 8 x 4 anni e 11 x 2 anni</a:t>
          </a:r>
          <a:endParaRPr lang="it-IT" dirty="0"/>
        </a:p>
      </dgm:t>
    </dgm:pt>
    <dgm:pt modelId="{485EF7DF-40E5-6244-8C49-4D32ED92D224}" type="parTrans" cxnId="{556E577E-AE87-9F4F-82B7-B1B1174A63A5}">
      <dgm:prSet/>
      <dgm:spPr/>
    </dgm:pt>
    <dgm:pt modelId="{37894516-51D4-AC45-BC44-D96A5582C17E}" type="sibTrans" cxnId="{556E577E-AE87-9F4F-82B7-B1B1174A63A5}">
      <dgm:prSet/>
      <dgm:spPr/>
    </dgm:pt>
    <dgm:pt modelId="{25F2B921-1636-B44D-B680-48ED5E412C17}" type="pres">
      <dgm:prSet presAssocID="{09E0F526-FA76-CC48-B3A0-3BB92810C4A2}" presName="hierChild1" presStyleCnt="0">
        <dgm:presLayoutVars>
          <dgm:orgChart val="1"/>
          <dgm:chPref val="1"/>
          <dgm:dir/>
          <dgm:animOne val="branch"/>
          <dgm:animLvl val="lvl"/>
          <dgm:resizeHandles/>
        </dgm:presLayoutVars>
      </dgm:prSet>
      <dgm:spPr/>
      <dgm:t>
        <a:bodyPr/>
        <a:lstStyle/>
        <a:p>
          <a:endParaRPr lang="it-IT"/>
        </a:p>
      </dgm:t>
    </dgm:pt>
    <dgm:pt modelId="{C97C7F4A-D29E-124F-8887-31BBABAEC4AC}" type="pres">
      <dgm:prSet presAssocID="{6161CF93-DE06-A54D-8E47-EE89C35250D7}" presName="hierRoot1" presStyleCnt="0">
        <dgm:presLayoutVars>
          <dgm:hierBranch val="init"/>
        </dgm:presLayoutVars>
      </dgm:prSet>
      <dgm:spPr/>
    </dgm:pt>
    <dgm:pt modelId="{27280869-D80C-F64A-89E6-A94B35D0F12E}" type="pres">
      <dgm:prSet presAssocID="{6161CF93-DE06-A54D-8E47-EE89C35250D7}" presName="rootComposite1" presStyleCnt="0"/>
      <dgm:spPr/>
    </dgm:pt>
    <dgm:pt modelId="{6BED66A5-595A-9443-A8B5-6D5C8BBEDE99}" type="pres">
      <dgm:prSet presAssocID="{6161CF93-DE06-A54D-8E47-EE89C35250D7}" presName="rootText1" presStyleLbl="node0" presStyleIdx="0" presStyleCnt="1">
        <dgm:presLayoutVars>
          <dgm:chPref val="3"/>
        </dgm:presLayoutVars>
      </dgm:prSet>
      <dgm:spPr/>
      <dgm:t>
        <a:bodyPr/>
        <a:lstStyle/>
        <a:p>
          <a:endParaRPr lang="it-IT"/>
        </a:p>
      </dgm:t>
    </dgm:pt>
    <dgm:pt modelId="{7442C69F-33D4-7B4C-A28A-22336FB45E65}" type="pres">
      <dgm:prSet presAssocID="{6161CF93-DE06-A54D-8E47-EE89C35250D7}" presName="rootConnector1" presStyleLbl="node1" presStyleIdx="0" presStyleCnt="0"/>
      <dgm:spPr/>
      <dgm:t>
        <a:bodyPr/>
        <a:lstStyle/>
        <a:p>
          <a:endParaRPr lang="it-IT"/>
        </a:p>
      </dgm:t>
    </dgm:pt>
    <dgm:pt modelId="{8C5CEFAB-A228-A849-90FC-6E9D807B35A6}" type="pres">
      <dgm:prSet presAssocID="{6161CF93-DE06-A54D-8E47-EE89C35250D7}" presName="hierChild2" presStyleCnt="0"/>
      <dgm:spPr/>
    </dgm:pt>
    <dgm:pt modelId="{DD803967-EA6D-874C-BA86-1071277A1652}" type="pres">
      <dgm:prSet presAssocID="{6161CF93-DE06-A54D-8E47-EE89C35250D7}" presName="hierChild3" presStyleCnt="0"/>
      <dgm:spPr/>
    </dgm:pt>
    <dgm:pt modelId="{903B899A-0CC4-8D4F-8E59-5D2F4B6E0350}" type="pres">
      <dgm:prSet presAssocID="{7F27866A-6A93-CD4F-BB40-FF591DD52560}" presName="Name111" presStyleLbl="parChTrans1D2" presStyleIdx="0" presStyleCnt="2"/>
      <dgm:spPr/>
      <dgm:t>
        <a:bodyPr/>
        <a:lstStyle/>
        <a:p>
          <a:endParaRPr lang="it-IT"/>
        </a:p>
      </dgm:t>
    </dgm:pt>
    <dgm:pt modelId="{5901CEF9-371F-AE41-8A36-5E313683DF8C}" type="pres">
      <dgm:prSet presAssocID="{02E62AFF-C948-0D46-B031-93C46E1F2F54}" presName="hierRoot3" presStyleCnt="0">
        <dgm:presLayoutVars>
          <dgm:hierBranch val="init"/>
        </dgm:presLayoutVars>
      </dgm:prSet>
      <dgm:spPr/>
    </dgm:pt>
    <dgm:pt modelId="{0FCD927A-9F7A-2440-B531-57030486D08E}" type="pres">
      <dgm:prSet presAssocID="{02E62AFF-C948-0D46-B031-93C46E1F2F54}" presName="rootComposite3" presStyleCnt="0"/>
      <dgm:spPr/>
    </dgm:pt>
    <dgm:pt modelId="{54E5DCCB-700F-7740-94C9-543B507C39F1}" type="pres">
      <dgm:prSet presAssocID="{02E62AFF-C948-0D46-B031-93C46E1F2F54}" presName="rootText3" presStyleLbl="asst1" presStyleIdx="0" presStyleCnt="2">
        <dgm:presLayoutVars>
          <dgm:chPref val="3"/>
        </dgm:presLayoutVars>
      </dgm:prSet>
      <dgm:spPr/>
      <dgm:t>
        <a:bodyPr/>
        <a:lstStyle/>
        <a:p>
          <a:endParaRPr lang="it-IT"/>
        </a:p>
      </dgm:t>
    </dgm:pt>
    <dgm:pt modelId="{886DB227-E166-D24E-8B30-81E176220BB2}" type="pres">
      <dgm:prSet presAssocID="{02E62AFF-C948-0D46-B031-93C46E1F2F54}" presName="rootConnector3" presStyleLbl="asst1" presStyleIdx="0" presStyleCnt="2"/>
      <dgm:spPr/>
      <dgm:t>
        <a:bodyPr/>
        <a:lstStyle/>
        <a:p>
          <a:endParaRPr lang="it-IT"/>
        </a:p>
      </dgm:t>
    </dgm:pt>
    <dgm:pt modelId="{BA602730-9879-8946-98F9-A97A058219D5}" type="pres">
      <dgm:prSet presAssocID="{02E62AFF-C948-0D46-B031-93C46E1F2F54}" presName="hierChild6" presStyleCnt="0"/>
      <dgm:spPr/>
    </dgm:pt>
    <dgm:pt modelId="{914C01AD-9E2A-0B4E-8CB6-90AA629ED045}" type="pres">
      <dgm:prSet presAssocID="{02E62AFF-C948-0D46-B031-93C46E1F2F54}" presName="hierChild7" presStyleCnt="0"/>
      <dgm:spPr/>
    </dgm:pt>
    <dgm:pt modelId="{276CA7C3-BB3A-5643-912F-D026E873BB8F}" type="pres">
      <dgm:prSet presAssocID="{485EF7DF-40E5-6244-8C49-4D32ED92D224}" presName="Name111" presStyleLbl="parChTrans1D2" presStyleIdx="1" presStyleCnt="2"/>
      <dgm:spPr/>
    </dgm:pt>
    <dgm:pt modelId="{D36ACA59-8692-1245-890C-FF7F176F8C3F}" type="pres">
      <dgm:prSet presAssocID="{B7733364-8D73-E042-A2C3-E6F11A98728D}" presName="hierRoot3" presStyleCnt="0">
        <dgm:presLayoutVars>
          <dgm:hierBranch val="init"/>
        </dgm:presLayoutVars>
      </dgm:prSet>
      <dgm:spPr/>
    </dgm:pt>
    <dgm:pt modelId="{B18FAFA0-BA90-6441-8D8C-FB3EBD179AD4}" type="pres">
      <dgm:prSet presAssocID="{B7733364-8D73-E042-A2C3-E6F11A98728D}" presName="rootComposite3" presStyleCnt="0"/>
      <dgm:spPr/>
    </dgm:pt>
    <dgm:pt modelId="{92AC5A40-66A9-B543-A869-447AFDB78348}" type="pres">
      <dgm:prSet presAssocID="{B7733364-8D73-E042-A2C3-E6F11A98728D}" presName="rootText3" presStyleLbl="asst1" presStyleIdx="1" presStyleCnt="2">
        <dgm:presLayoutVars>
          <dgm:chPref val="3"/>
        </dgm:presLayoutVars>
      </dgm:prSet>
      <dgm:spPr/>
      <dgm:t>
        <a:bodyPr/>
        <a:lstStyle/>
        <a:p>
          <a:endParaRPr lang="it-IT"/>
        </a:p>
      </dgm:t>
    </dgm:pt>
    <dgm:pt modelId="{EBDFA4E3-392A-7F40-A4B4-BFFB6B23883E}" type="pres">
      <dgm:prSet presAssocID="{B7733364-8D73-E042-A2C3-E6F11A98728D}" presName="rootConnector3" presStyleLbl="asst1" presStyleIdx="1" presStyleCnt="2"/>
      <dgm:spPr/>
      <dgm:t>
        <a:bodyPr/>
        <a:lstStyle/>
        <a:p>
          <a:endParaRPr lang="it-IT"/>
        </a:p>
      </dgm:t>
    </dgm:pt>
    <dgm:pt modelId="{8D42CCCB-2504-5D49-92D6-5C583436F1B7}" type="pres">
      <dgm:prSet presAssocID="{B7733364-8D73-E042-A2C3-E6F11A98728D}" presName="hierChild6" presStyleCnt="0"/>
      <dgm:spPr/>
    </dgm:pt>
    <dgm:pt modelId="{CF48D458-40AE-CD43-848F-394C234B3882}" type="pres">
      <dgm:prSet presAssocID="{B7733364-8D73-E042-A2C3-E6F11A98728D}" presName="hierChild7" presStyleCnt="0"/>
      <dgm:spPr/>
    </dgm:pt>
  </dgm:ptLst>
  <dgm:cxnLst>
    <dgm:cxn modelId="{D09D8CF1-7CFC-114F-8E65-66B2043337E3}" type="presOf" srcId="{B7733364-8D73-E042-A2C3-E6F11A98728D}" destId="{EBDFA4E3-392A-7F40-A4B4-BFFB6B23883E}" srcOrd="1" destOrd="0" presId="urn:microsoft.com/office/officeart/2005/8/layout/orgChart1"/>
    <dgm:cxn modelId="{1BF9E875-4405-D541-9C5B-F7BC8F17E7E6}" type="presOf" srcId="{02E62AFF-C948-0D46-B031-93C46E1F2F54}" destId="{886DB227-E166-D24E-8B30-81E176220BB2}" srcOrd="1" destOrd="0" presId="urn:microsoft.com/office/officeart/2005/8/layout/orgChart1"/>
    <dgm:cxn modelId="{13691958-8A99-D64A-AFE6-55BCB73EB4B6}" srcId="{6161CF93-DE06-A54D-8E47-EE89C35250D7}" destId="{02E62AFF-C948-0D46-B031-93C46E1F2F54}" srcOrd="0" destOrd="0" parTransId="{7F27866A-6A93-CD4F-BB40-FF591DD52560}" sibTransId="{EFAB8774-7F03-7046-A89D-9E1F6FB66289}"/>
    <dgm:cxn modelId="{556E577E-AE87-9F4F-82B7-B1B1174A63A5}" srcId="{6161CF93-DE06-A54D-8E47-EE89C35250D7}" destId="{B7733364-8D73-E042-A2C3-E6F11A98728D}" srcOrd="1" destOrd="0" parTransId="{485EF7DF-40E5-6244-8C49-4D32ED92D224}" sibTransId="{37894516-51D4-AC45-BC44-D96A5582C17E}"/>
    <dgm:cxn modelId="{78C567DC-63F8-104E-B02E-DF98AEDBE4F4}" type="presOf" srcId="{485EF7DF-40E5-6244-8C49-4D32ED92D224}" destId="{276CA7C3-BB3A-5643-912F-D026E873BB8F}" srcOrd="0" destOrd="0" presId="urn:microsoft.com/office/officeart/2005/8/layout/orgChart1"/>
    <dgm:cxn modelId="{B7B34C37-86EB-6244-8E32-CE24B2D4F5BC}" type="presOf" srcId="{B7733364-8D73-E042-A2C3-E6F11A98728D}" destId="{92AC5A40-66A9-B543-A869-447AFDB78348}" srcOrd="0" destOrd="0" presId="urn:microsoft.com/office/officeart/2005/8/layout/orgChart1"/>
    <dgm:cxn modelId="{FC3784E3-092C-1E42-ACDF-29E3BD6BBBD7}" type="presOf" srcId="{02E62AFF-C948-0D46-B031-93C46E1F2F54}" destId="{54E5DCCB-700F-7740-94C9-543B507C39F1}" srcOrd="0" destOrd="0" presId="urn:microsoft.com/office/officeart/2005/8/layout/orgChart1"/>
    <dgm:cxn modelId="{03872183-2978-794D-A996-7A357C5E3128}" type="presOf" srcId="{09E0F526-FA76-CC48-B3A0-3BB92810C4A2}" destId="{25F2B921-1636-B44D-B680-48ED5E412C17}" srcOrd="0" destOrd="0" presId="urn:microsoft.com/office/officeart/2005/8/layout/orgChart1"/>
    <dgm:cxn modelId="{EBE127B3-DE96-EB46-9BC0-8B86AFED7BE2}" type="presOf" srcId="{6161CF93-DE06-A54D-8E47-EE89C35250D7}" destId="{6BED66A5-595A-9443-A8B5-6D5C8BBEDE99}" srcOrd="0" destOrd="0" presId="urn:microsoft.com/office/officeart/2005/8/layout/orgChart1"/>
    <dgm:cxn modelId="{CC67055F-FF28-CA48-B9B1-DC9999E946B2}" type="presOf" srcId="{7F27866A-6A93-CD4F-BB40-FF591DD52560}" destId="{903B899A-0CC4-8D4F-8E59-5D2F4B6E0350}" srcOrd="0" destOrd="0" presId="urn:microsoft.com/office/officeart/2005/8/layout/orgChart1"/>
    <dgm:cxn modelId="{7F32D341-9F78-574F-A083-A3E657A180F6}" srcId="{09E0F526-FA76-CC48-B3A0-3BB92810C4A2}" destId="{6161CF93-DE06-A54D-8E47-EE89C35250D7}" srcOrd="0" destOrd="0" parTransId="{EAA59CB2-30FC-A548-90EC-694DC9236233}" sibTransId="{AFD629A0-2103-A34D-996A-E497EA7C6DE8}"/>
    <dgm:cxn modelId="{E9643236-5011-F646-8E72-16B9C1C17947}" type="presOf" srcId="{6161CF93-DE06-A54D-8E47-EE89C35250D7}" destId="{7442C69F-33D4-7B4C-A28A-22336FB45E65}" srcOrd="1" destOrd="0" presId="urn:microsoft.com/office/officeart/2005/8/layout/orgChart1"/>
    <dgm:cxn modelId="{CB80EDAE-CAB6-D843-BEE7-6F70F02E0024}" type="presParOf" srcId="{25F2B921-1636-B44D-B680-48ED5E412C17}" destId="{C97C7F4A-D29E-124F-8887-31BBABAEC4AC}" srcOrd="0" destOrd="0" presId="urn:microsoft.com/office/officeart/2005/8/layout/orgChart1"/>
    <dgm:cxn modelId="{A3D6B830-ABF1-ED49-89B1-25EB078DC436}" type="presParOf" srcId="{C97C7F4A-D29E-124F-8887-31BBABAEC4AC}" destId="{27280869-D80C-F64A-89E6-A94B35D0F12E}" srcOrd="0" destOrd="0" presId="urn:microsoft.com/office/officeart/2005/8/layout/orgChart1"/>
    <dgm:cxn modelId="{6BF1A840-0BCC-AB4D-8FB9-C82B03D9D41D}" type="presParOf" srcId="{27280869-D80C-F64A-89E6-A94B35D0F12E}" destId="{6BED66A5-595A-9443-A8B5-6D5C8BBEDE99}" srcOrd="0" destOrd="0" presId="urn:microsoft.com/office/officeart/2005/8/layout/orgChart1"/>
    <dgm:cxn modelId="{070951F2-4D7A-9946-9D1F-C38BF3220AA4}" type="presParOf" srcId="{27280869-D80C-F64A-89E6-A94B35D0F12E}" destId="{7442C69F-33D4-7B4C-A28A-22336FB45E65}" srcOrd="1" destOrd="0" presId="urn:microsoft.com/office/officeart/2005/8/layout/orgChart1"/>
    <dgm:cxn modelId="{A517A2AF-6DAA-194A-9AB5-E7D9FACB9FE1}" type="presParOf" srcId="{C97C7F4A-D29E-124F-8887-31BBABAEC4AC}" destId="{8C5CEFAB-A228-A849-90FC-6E9D807B35A6}" srcOrd="1" destOrd="0" presId="urn:microsoft.com/office/officeart/2005/8/layout/orgChart1"/>
    <dgm:cxn modelId="{B6969EEE-9E5C-C842-9C32-18EB64A31E19}" type="presParOf" srcId="{C97C7F4A-D29E-124F-8887-31BBABAEC4AC}" destId="{DD803967-EA6D-874C-BA86-1071277A1652}" srcOrd="2" destOrd="0" presId="urn:microsoft.com/office/officeart/2005/8/layout/orgChart1"/>
    <dgm:cxn modelId="{9F83E8BF-F28E-9643-9550-388F44F7A5CA}" type="presParOf" srcId="{DD803967-EA6D-874C-BA86-1071277A1652}" destId="{903B899A-0CC4-8D4F-8E59-5D2F4B6E0350}" srcOrd="0" destOrd="0" presId="urn:microsoft.com/office/officeart/2005/8/layout/orgChart1"/>
    <dgm:cxn modelId="{D4F26ED0-739B-FC4F-A02C-BECAB92F1D46}" type="presParOf" srcId="{DD803967-EA6D-874C-BA86-1071277A1652}" destId="{5901CEF9-371F-AE41-8A36-5E313683DF8C}" srcOrd="1" destOrd="0" presId="urn:microsoft.com/office/officeart/2005/8/layout/orgChart1"/>
    <dgm:cxn modelId="{93B7B325-F90F-FA45-8603-4CA4336FAEE8}" type="presParOf" srcId="{5901CEF9-371F-AE41-8A36-5E313683DF8C}" destId="{0FCD927A-9F7A-2440-B531-57030486D08E}" srcOrd="0" destOrd="0" presId="urn:microsoft.com/office/officeart/2005/8/layout/orgChart1"/>
    <dgm:cxn modelId="{5829F2EF-8BA3-3446-B25E-9ABAFD877C13}" type="presParOf" srcId="{0FCD927A-9F7A-2440-B531-57030486D08E}" destId="{54E5DCCB-700F-7740-94C9-543B507C39F1}" srcOrd="0" destOrd="0" presId="urn:microsoft.com/office/officeart/2005/8/layout/orgChart1"/>
    <dgm:cxn modelId="{E1D4D8E5-8CD3-8D44-A00E-4037DDD696E8}" type="presParOf" srcId="{0FCD927A-9F7A-2440-B531-57030486D08E}" destId="{886DB227-E166-D24E-8B30-81E176220BB2}" srcOrd="1" destOrd="0" presId="urn:microsoft.com/office/officeart/2005/8/layout/orgChart1"/>
    <dgm:cxn modelId="{58A93237-6944-0846-AE36-D275304193D4}" type="presParOf" srcId="{5901CEF9-371F-AE41-8A36-5E313683DF8C}" destId="{BA602730-9879-8946-98F9-A97A058219D5}" srcOrd="1" destOrd="0" presId="urn:microsoft.com/office/officeart/2005/8/layout/orgChart1"/>
    <dgm:cxn modelId="{EA7BE424-5D86-1446-891A-FE7D1A50330F}" type="presParOf" srcId="{5901CEF9-371F-AE41-8A36-5E313683DF8C}" destId="{914C01AD-9E2A-0B4E-8CB6-90AA629ED045}" srcOrd="2" destOrd="0" presId="urn:microsoft.com/office/officeart/2005/8/layout/orgChart1"/>
    <dgm:cxn modelId="{D0514F72-696F-AC43-AE26-73AA15DFF793}" type="presParOf" srcId="{DD803967-EA6D-874C-BA86-1071277A1652}" destId="{276CA7C3-BB3A-5643-912F-D026E873BB8F}" srcOrd="2" destOrd="0" presId="urn:microsoft.com/office/officeart/2005/8/layout/orgChart1"/>
    <dgm:cxn modelId="{3FAF1DCA-1EA2-8A4A-9259-58B83157EDE6}" type="presParOf" srcId="{DD803967-EA6D-874C-BA86-1071277A1652}" destId="{D36ACA59-8692-1245-890C-FF7F176F8C3F}" srcOrd="3" destOrd="0" presId="urn:microsoft.com/office/officeart/2005/8/layout/orgChart1"/>
    <dgm:cxn modelId="{AC97601D-F433-C843-96D4-01EABF602668}" type="presParOf" srcId="{D36ACA59-8692-1245-890C-FF7F176F8C3F}" destId="{B18FAFA0-BA90-6441-8D8C-FB3EBD179AD4}" srcOrd="0" destOrd="0" presId="urn:microsoft.com/office/officeart/2005/8/layout/orgChart1"/>
    <dgm:cxn modelId="{D43A0BE1-5A36-224F-80C1-B524A267084D}" type="presParOf" srcId="{B18FAFA0-BA90-6441-8D8C-FB3EBD179AD4}" destId="{92AC5A40-66A9-B543-A869-447AFDB78348}" srcOrd="0" destOrd="0" presId="urn:microsoft.com/office/officeart/2005/8/layout/orgChart1"/>
    <dgm:cxn modelId="{BE1DA4DB-9B7E-FF4C-B18A-481291402F6C}" type="presParOf" srcId="{B18FAFA0-BA90-6441-8D8C-FB3EBD179AD4}" destId="{EBDFA4E3-392A-7F40-A4B4-BFFB6B23883E}" srcOrd="1" destOrd="0" presId="urn:microsoft.com/office/officeart/2005/8/layout/orgChart1"/>
    <dgm:cxn modelId="{144330C1-0CFB-6F4C-8C8A-66B0B7CD6E36}" type="presParOf" srcId="{D36ACA59-8692-1245-890C-FF7F176F8C3F}" destId="{8D42CCCB-2504-5D49-92D6-5C583436F1B7}" srcOrd="1" destOrd="0" presId="urn:microsoft.com/office/officeart/2005/8/layout/orgChart1"/>
    <dgm:cxn modelId="{48A34927-DAF6-8D49-885D-50303B35DF01}" type="presParOf" srcId="{D36ACA59-8692-1245-890C-FF7F176F8C3F}" destId="{CF48D458-40AE-CD43-848F-394C234B388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DCED2D-484C-354A-834C-E44AB491DB41}" type="doc">
      <dgm:prSet loTypeId="urn:microsoft.com/office/officeart/2005/8/layout/hProcess4" loCatId="" qsTypeId="urn:microsoft.com/office/officeart/2005/8/quickstyle/simple1" qsCatId="simple" csTypeId="urn:microsoft.com/office/officeart/2005/8/colors/colorful2" csCatId="colorful" phldr="1"/>
      <dgm:spPr/>
      <dgm:t>
        <a:bodyPr/>
        <a:lstStyle/>
        <a:p>
          <a:endParaRPr lang="it-IT"/>
        </a:p>
      </dgm:t>
    </dgm:pt>
    <dgm:pt modelId="{946404FE-C69F-B241-A685-255923F6C4D7}">
      <dgm:prSet phldrT="[Testo]"/>
      <dgm:spPr/>
      <dgm:t>
        <a:bodyPr/>
        <a:lstStyle/>
        <a:p>
          <a:r>
            <a:rPr lang="it-IT" dirty="0" smtClean="0"/>
            <a:t>ASTENSIONE/VETO</a:t>
          </a:r>
          <a:endParaRPr lang="it-IT" dirty="0"/>
        </a:p>
      </dgm:t>
    </dgm:pt>
    <dgm:pt modelId="{92C735F9-63D0-2B4A-BE0B-346A24890C45}" type="parTrans" cxnId="{C460161B-2498-5A49-9C57-C083BE760244}">
      <dgm:prSet/>
      <dgm:spPr/>
      <dgm:t>
        <a:bodyPr/>
        <a:lstStyle/>
        <a:p>
          <a:endParaRPr lang="it-IT"/>
        </a:p>
      </dgm:t>
    </dgm:pt>
    <dgm:pt modelId="{A1594E2F-A04E-5546-A338-5DD143577E84}" type="sibTrans" cxnId="{C460161B-2498-5A49-9C57-C083BE760244}">
      <dgm:prSet/>
      <dgm:spPr/>
      <dgm:t>
        <a:bodyPr/>
        <a:lstStyle/>
        <a:p>
          <a:endParaRPr lang="it-IT"/>
        </a:p>
      </dgm:t>
    </dgm:pt>
    <dgm:pt modelId="{1F1D3AEF-9F10-6748-8DD1-CEE0509B4A14}">
      <dgm:prSet phldrT="[Testo]"/>
      <dgm:spPr/>
      <dgm:t>
        <a:bodyPr/>
        <a:lstStyle/>
        <a:p>
          <a:r>
            <a:rPr lang="it-IT" dirty="0" smtClean="0"/>
            <a:t>ASTENSIONE= VETO?</a:t>
          </a:r>
          <a:endParaRPr lang="it-IT" dirty="0"/>
        </a:p>
      </dgm:t>
    </dgm:pt>
    <dgm:pt modelId="{04965F3B-898C-0E4F-ADCA-ED342BB0B4FE}" type="parTrans" cxnId="{C2108762-20FF-9242-AC7C-1D8E289F4327}">
      <dgm:prSet/>
      <dgm:spPr/>
      <dgm:t>
        <a:bodyPr/>
        <a:lstStyle/>
        <a:p>
          <a:endParaRPr lang="it-IT"/>
        </a:p>
      </dgm:t>
    </dgm:pt>
    <dgm:pt modelId="{E3BEC942-D8CD-A144-B311-29C6972778E0}" type="sibTrans" cxnId="{C2108762-20FF-9242-AC7C-1D8E289F4327}">
      <dgm:prSet/>
      <dgm:spPr/>
      <dgm:t>
        <a:bodyPr/>
        <a:lstStyle/>
        <a:p>
          <a:endParaRPr lang="it-IT"/>
        </a:p>
      </dgm:t>
    </dgm:pt>
    <dgm:pt modelId="{F08BC037-FAEC-C447-B1CD-08932620AADF}">
      <dgm:prSet phldrT="[Testo]"/>
      <dgm:spPr/>
      <dgm:t>
        <a:bodyPr/>
        <a:lstStyle/>
        <a:p>
          <a:r>
            <a:rPr lang="it-IT" dirty="0" smtClean="0"/>
            <a:t>ASTENSIONE FACOLTATIVA</a:t>
          </a:r>
          <a:endParaRPr lang="it-IT" dirty="0"/>
        </a:p>
      </dgm:t>
    </dgm:pt>
    <dgm:pt modelId="{9E4DA3FD-5AE1-5541-819E-D39A0982458F}" type="parTrans" cxnId="{1CF236A0-F097-CD40-95E5-76CE4CF6B753}">
      <dgm:prSet/>
      <dgm:spPr/>
      <dgm:t>
        <a:bodyPr/>
        <a:lstStyle/>
        <a:p>
          <a:endParaRPr lang="it-IT"/>
        </a:p>
      </dgm:t>
    </dgm:pt>
    <dgm:pt modelId="{BA2A134A-DF6F-2D4D-ADF0-8D9483F9ED76}" type="sibTrans" cxnId="{1CF236A0-F097-CD40-95E5-76CE4CF6B753}">
      <dgm:prSet/>
      <dgm:spPr/>
      <dgm:t>
        <a:bodyPr/>
        <a:lstStyle/>
        <a:p>
          <a:endParaRPr lang="it-IT"/>
        </a:p>
      </dgm:t>
    </dgm:pt>
    <dgm:pt modelId="{135E1868-AE57-FE43-8A0D-96F0DC62AC37}">
      <dgm:prSet phldrT="[Testo]"/>
      <dgm:spPr/>
      <dgm:t>
        <a:bodyPr/>
        <a:lstStyle/>
        <a:p>
          <a:r>
            <a:rPr lang="it-IT" dirty="0" smtClean="0"/>
            <a:t>ASTENSIONE</a:t>
          </a:r>
          <a:endParaRPr lang="it-IT" dirty="0"/>
        </a:p>
      </dgm:t>
    </dgm:pt>
    <dgm:pt modelId="{0EC4A725-539B-0044-899F-C9E6E876A3DE}" type="parTrans" cxnId="{1B90CB9C-92B9-664D-90F3-0F501BBEE4CB}">
      <dgm:prSet/>
      <dgm:spPr/>
      <dgm:t>
        <a:bodyPr/>
        <a:lstStyle/>
        <a:p>
          <a:endParaRPr lang="it-IT"/>
        </a:p>
      </dgm:t>
    </dgm:pt>
    <dgm:pt modelId="{C9C3D475-5121-1145-B447-DCB6E71D853D}" type="sibTrans" cxnId="{1B90CB9C-92B9-664D-90F3-0F501BBEE4CB}">
      <dgm:prSet/>
      <dgm:spPr/>
      <dgm:t>
        <a:bodyPr/>
        <a:lstStyle/>
        <a:p>
          <a:endParaRPr lang="it-IT"/>
        </a:p>
      </dgm:t>
    </dgm:pt>
    <dgm:pt modelId="{610EE9AF-1E89-7041-8594-752C057D6DF0}">
      <dgm:prSet phldrT="[Testo]"/>
      <dgm:spPr/>
      <dgm:t>
        <a:bodyPr/>
        <a:lstStyle/>
        <a:p>
          <a:r>
            <a:rPr lang="it-IT" dirty="0" smtClean="0"/>
            <a:t>ASTENSIONE/VETO</a:t>
          </a:r>
          <a:endParaRPr lang="it-IT" dirty="0"/>
        </a:p>
      </dgm:t>
    </dgm:pt>
    <dgm:pt modelId="{1D77DA49-AB99-BA4C-97B2-EBF57EA3670E}" type="parTrans" cxnId="{51281E64-81C2-BA41-9ED9-02F4238DEE52}">
      <dgm:prSet/>
      <dgm:spPr/>
      <dgm:t>
        <a:bodyPr/>
        <a:lstStyle/>
        <a:p>
          <a:endParaRPr lang="it-IT"/>
        </a:p>
      </dgm:t>
    </dgm:pt>
    <dgm:pt modelId="{58BB498A-CAAD-3B4E-A171-306B0858ECF1}" type="sibTrans" cxnId="{51281E64-81C2-BA41-9ED9-02F4238DEE52}">
      <dgm:prSet/>
      <dgm:spPr/>
      <dgm:t>
        <a:bodyPr/>
        <a:lstStyle/>
        <a:p>
          <a:endParaRPr lang="it-IT"/>
        </a:p>
      </dgm:t>
    </dgm:pt>
    <dgm:pt modelId="{6C446DDE-45C5-934C-A945-47A2034F1A3B}">
      <dgm:prSet phldrT="[Testo]"/>
      <dgm:spPr/>
      <dgm:t>
        <a:bodyPr/>
        <a:lstStyle/>
        <a:p>
          <a:r>
            <a:rPr lang="it-IT" dirty="0" smtClean="0"/>
            <a:t>ASTENSIONE DEL MEMBRO PARTE DI UNA CONTROVERSIA</a:t>
          </a:r>
          <a:endParaRPr lang="it-IT" dirty="0"/>
        </a:p>
      </dgm:t>
    </dgm:pt>
    <dgm:pt modelId="{2C11D324-D810-154E-A04E-46E5F91451B4}" type="parTrans" cxnId="{C0EC399A-96CF-B24D-8C2D-C8C7563AEC98}">
      <dgm:prSet/>
      <dgm:spPr/>
      <dgm:t>
        <a:bodyPr/>
        <a:lstStyle/>
        <a:p>
          <a:endParaRPr lang="it-IT"/>
        </a:p>
      </dgm:t>
    </dgm:pt>
    <dgm:pt modelId="{82FA7142-B7B9-3C43-85F7-05B78FAAD3F4}" type="sibTrans" cxnId="{C0EC399A-96CF-B24D-8C2D-C8C7563AEC98}">
      <dgm:prSet/>
      <dgm:spPr/>
      <dgm:t>
        <a:bodyPr/>
        <a:lstStyle/>
        <a:p>
          <a:endParaRPr lang="it-IT"/>
        </a:p>
      </dgm:t>
    </dgm:pt>
    <dgm:pt modelId="{4C1B1E0B-1A3B-8840-ABA0-A722D1D1A932}">
      <dgm:prSet phldrT="[Testo]"/>
      <dgm:spPr/>
      <dgm:t>
        <a:bodyPr/>
        <a:lstStyle/>
        <a:p>
          <a:r>
            <a:rPr lang="it-IT" dirty="0" smtClean="0"/>
            <a:t>ASTENSIONE IN CONTROVERSIA</a:t>
          </a:r>
          <a:endParaRPr lang="it-IT" dirty="0"/>
        </a:p>
      </dgm:t>
    </dgm:pt>
    <dgm:pt modelId="{74D10448-6C9C-414F-B793-89599C1F75AE}" type="parTrans" cxnId="{74311AF3-BC2C-E749-BDAD-9A917B2F4305}">
      <dgm:prSet/>
      <dgm:spPr/>
      <dgm:t>
        <a:bodyPr/>
        <a:lstStyle/>
        <a:p>
          <a:endParaRPr lang="it-IT"/>
        </a:p>
      </dgm:t>
    </dgm:pt>
    <dgm:pt modelId="{652DB4FF-34F5-B84C-BA88-958E0EF2C0AE}" type="sibTrans" cxnId="{74311AF3-BC2C-E749-BDAD-9A917B2F4305}">
      <dgm:prSet/>
      <dgm:spPr/>
      <dgm:t>
        <a:bodyPr/>
        <a:lstStyle/>
        <a:p>
          <a:endParaRPr lang="it-IT"/>
        </a:p>
      </dgm:t>
    </dgm:pt>
    <dgm:pt modelId="{DBEBE2F6-A504-FE40-9DB3-6E43C0218743}">
      <dgm:prSet phldrT="[Testo]"/>
      <dgm:spPr/>
      <dgm:t>
        <a:bodyPr/>
        <a:lstStyle/>
        <a:p>
          <a:r>
            <a:rPr lang="it-IT" dirty="0" smtClean="0"/>
            <a:t>ASTENSIONE DAL VOTO IN CDS DEL MEMBRO DI UNA CONTROVERSIA</a:t>
          </a:r>
          <a:endParaRPr lang="it-IT" dirty="0"/>
        </a:p>
      </dgm:t>
    </dgm:pt>
    <dgm:pt modelId="{203C8BE6-8592-854B-90B3-86E7E68DE60A}" type="parTrans" cxnId="{CA7402B4-B2AF-924E-831E-AB6115DF6199}">
      <dgm:prSet/>
      <dgm:spPr/>
      <dgm:t>
        <a:bodyPr/>
        <a:lstStyle/>
        <a:p>
          <a:endParaRPr lang="it-IT"/>
        </a:p>
      </dgm:t>
    </dgm:pt>
    <dgm:pt modelId="{B7851572-DAA4-5148-8FE2-3F1765A7A248}" type="sibTrans" cxnId="{CA7402B4-B2AF-924E-831E-AB6115DF6199}">
      <dgm:prSet/>
      <dgm:spPr/>
      <dgm:t>
        <a:bodyPr/>
        <a:lstStyle/>
        <a:p>
          <a:endParaRPr lang="it-IT"/>
        </a:p>
      </dgm:t>
    </dgm:pt>
    <dgm:pt modelId="{136D9085-6909-7140-B9EE-3F5FE778BC53}">
      <dgm:prSet phldrT="[Testo]"/>
      <dgm:spPr/>
      <dgm:t>
        <a:bodyPr/>
        <a:lstStyle/>
        <a:p>
          <a:r>
            <a:rPr lang="it-IT" dirty="0" smtClean="0"/>
            <a:t>ASTENSIONE OBBLIGATORIA</a:t>
          </a:r>
          <a:endParaRPr lang="it-IT" dirty="0"/>
        </a:p>
      </dgm:t>
    </dgm:pt>
    <dgm:pt modelId="{F9FB1848-18C2-FA4D-BB62-BCD08D6691CF}" type="parTrans" cxnId="{5A15A039-7756-A64D-AE40-8D5A8181933A}">
      <dgm:prSet/>
      <dgm:spPr/>
      <dgm:t>
        <a:bodyPr/>
        <a:lstStyle/>
        <a:p>
          <a:endParaRPr lang="it-IT"/>
        </a:p>
      </dgm:t>
    </dgm:pt>
    <dgm:pt modelId="{675DFD33-E763-B343-BBBC-210F356F3B9C}" type="sibTrans" cxnId="{5A15A039-7756-A64D-AE40-8D5A8181933A}">
      <dgm:prSet/>
      <dgm:spPr/>
      <dgm:t>
        <a:bodyPr/>
        <a:lstStyle/>
        <a:p>
          <a:endParaRPr lang="it-IT"/>
        </a:p>
      </dgm:t>
    </dgm:pt>
    <dgm:pt modelId="{83B45D83-7EF8-B74B-B993-99309B8E0297}">
      <dgm:prSet phldrT="[Testo]"/>
      <dgm:spPr/>
      <dgm:t>
        <a:bodyPr/>
        <a:lstStyle/>
        <a:p>
          <a:r>
            <a:rPr lang="it-IT" dirty="0" smtClean="0"/>
            <a:t>ASSENZA = ASTENSIONE?</a:t>
          </a:r>
          <a:endParaRPr lang="it-IT" dirty="0"/>
        </a:p>
      </dgm:t>
    </dgm:pt>
    <dgm:pt modelId="{05DA267C-94D4-F541-8569-A4227FDD4097}" type="parTrans" cxnId="{17288B3F-254A-0748-B83D-83FD3EA24B60}">
      <dgm:prSet/>
      <dgm:spPr/>
      <dgm:t>
        <a:bodyPr/>
        <a:lstStyle/>
        <a:p>
          <a:endParaRPr lang="it-IT"/>
        </a:p>
      </dgm:t>
    </dgm:pt>
    <dgm:pt modelId="{CFE58358-202C-214E-8F63-FB5777A60B67}" type="sibTrans" cxnId="{17288B3F-254A-0748-B83D-83FD3EA24B60}">
      <dgm:prSet/>
      <dgm:spPr/>
      <dgm:t>
        <a:bodyPr/>
        <a:lstStyle/>
        <a:p>
          <a:endParaRPr lang="it-IT"/>
        </a:p>
      </dgm:t>
    </dgm:pt>
    <dgm:pt modelId="{EE0737A0-E3F8-B242-A3EC-3EF7C3E9B031}" type="pres">
      <dgm:prSet presAssocID="{A0DCED2D-484C-354A-834C-E44AB491DB41}" presName="Name0" presStyleCnt="0">
        <dgm:presLayoutVars>
          <dgm:dir/>
          <dgm:animLvl val="lvl"/>
          <dgm:resizeHandles val="exact"/>
        </dgm:presLayoutVars>
      </dgm:prSet>
      <dgm:spPr/>
      <dgm:t>
        <a:bodyPr/>
        <a:lstStyle/>
        <a:p>
          <a:endParaRPr lang="it-IT"/>
        </a:p>
      </dgm:t>
    </dgm:pt>
    <dgm:pt modelId="{B6C1D11B-A10B-0743-8F71-A7C85411CA42}" type="pres">
      <dgm:prSet presAssocID="{A0DCED2D-484C-354A-834C-E44AB491DB41}" presName="tSp" presStyleCnt="0"/>
      <dgm:spPr/>
    </dgm:pt>
    <dgm:pt modelId="{03DAAF5A-0404-0E4E-93E1-061160E78560}" type="pres">
      <dgm:prSet presAssocID="{A0DCED2D-484C-354A-834C-E44AB491DB41}" presName="bSp" presStyleCnt="0"/>
      <dgm:spPr/>
    </dgm:pt>
    <dgm:pt modelId="{255B4AC1-188D-2B4D-8FB4-753FB5482F34}" type="pres">
      <dgm:prSet presAssocID="{A0DCED2D-484C-354A-834C-E44AB491DB41}" presName="process" presStyleCnt="0"/>
      <dgm:spPr/>
    </dgm:pt>
    <dgm:pt modelId="{C05DF2BF-00FA-294E-868E-066EFC8008BA}" type="pres">
      <dgm:prSet presAssocID="{946404FE-C69F-B241-A685-255923F6C4D7}" presName="composite1" presStyleCnt="0"/>
      <dgm:spPr/>
    </dgm:pt>
    <dgm:pt modelId="{0C3A3C64-ADA2-0B49-B630-393E98C67457}" type="pres">
      <dgm:prSet presAssocID="{946404FE-C69F-B241-A685-255923F6C4D7}" presName="dummyNode1" presStyleLbl="node1" presStyleIdx="0" presStyleCnt="3"/>
      <dgm:spPr/>
    </dgm:pt>
    <dgm:pt modelId="{00499F53-9616-B94A-8EA2-0FDE8B86DC61}" type="pres">
      <dgm:prSet presAssocID="{946404FE-C69F-B241-A685-255923F6C4D7}" presName="childNode1" presStyleLbl="bgAcc1" presStyleIdx="0" presStyleCnt="3">
        <dgm:presLayoutVars>
          <dgm:bulletEnabled val="1"/>
        </dgm:presLayoutVars>
      </dgm:prSet>
      <dgm:spPr/>
      <dgm:t>
        <a:bodyPr/>
        <a:lstStyle/>
        <a:p>
          <a:endParaRPr lang="it-IT"/>
        </a:p>
      </dgm:t>
    </dgm:pt>
    <dgm:pt modelId="{99BC2F08-771C-0841-A3D4-5C5DE2079CF4}" type="pres">
      <dgm:prSet presAssocID="{946404FE-C69F-B241-A685-255923F6C4D7}" presName="childNode1tx" presStyleLbl="bgAcc1" presStyleIdx="0" presStyleCnt="3">
        <dgm:presLayoutVars>
          <dgm:bulletEnabled val="1"/>
        </dgm:presLayoutVars>
      </dgm:prSet>
      <dgm:spPr/>
      <dgm:t>
        <a:bodyPr/>
        <a:lstStyle/>
        <a:p>
          <a:endParaRPr lang="it-IT"/>
        </a:p>
      </dgm:t>
    </dgm:pt>
    <dgm:pt modelId="{8AC7D425-3EA3-A546-971D-5DC434075C2B}" type="pres">
      <dgm:prSet presAssocID="{946404FE-C69F-B241-A685-255923F6C4D7}" presName="parentNode1" presStyleLbl="node1" presStyleIdx="0" presStyleCnt="3">
        <dgm:presLayoutVars>
          <dgm:chMax val="1"/>
          <dgm:bulletEnabled val="1"/>
        </dgm:presLayoutVars>
      </dgm:prSet>
      <dgm:spPr/>
      <dgm:t>
        <a:bodyPr/>
        <a:lstStyle/>
        <a:p>
          <a:endParaRPr lang="it-IT"/>
        </a:p>
      </dgm:t>
    </dgm:pt>
    <dgm:pt modelId="{FA070573-BA8B-0A45-B9B6-38A6DD629A40}" type="pres">
      <dgm:prSet presAssocID="{946404FE-C69F-B241-A685-255923F6C4D7}" presName="connSite1" presStyleCnt="0"/>
      <dgm:spPr/>
    </dgm:pt>
    <dgm:pt modelId="{AD474870-A6EA-7847-98A6-1D7EBEED32F0}" type="pres">
      <dgm:prSet presAssocID="{A1594E2F-A04E-5546-A338-5DD143577E84}" presName="Name9" presStyleLbl="sibTrans2D1" presStyleIdx="0" presStyleCnt="2"/>
      <dgm:spPr/>
      <dgm:t>
        <a:bodyPr/>
        <a:lstStyle/>
        <a:p>
          <a:endParaRPr lang="it-IT"/>
        </a:p>
      </dgm:t>
    </dgm:pt>
    <dgm:pt modelId="{FD8A2316-7F71-C240-85C8-47A3A823ECCD}" type="pres">
      <dgm:prSet presAssocID="{135E1868-AE57-FE43-8A0D-96F0DC62AC37}" presName="composite2" presStyleCnt="0"/>
      <dgm:spPr/>
    </dgm:pt>
    <dgm:pt modelId="{92C0E757-9DFE-1F4A-A159-A244A7EA2501}" type="pres">
      <dgm:prSet presAssocID="{135E1868-AE57-FE43-8A0D-96F0DC62AC37}" presName="dummyNode2" presStyleLbl="node1" presStyleIdx="0" presStyleCnt="3"/>
      <dgm:spPr/>
    </dgm:pt>
    <dgm:pt modelId="{CAB748C9-6938-EF4A-80CA-884586A12396}" type="pres">
      <dgm:prSet presAssocID="{135E1868-AE57-FE43-8A0D-96F0DC62AC37}" presName="childNode2" presStyleLbl="bgAcc1" presStyleIdx="1" presStyleCnt="3">
        <dgm:presLayoutVars>
          <dgm:bulletEnabled val="1"/>
        </dgm:presLayoutVars>
      </dgm:prSet>
      <dgm:spPr/>
      <dgm:t>
        <a:bodyPr/>
        <a:lstStyle/>
        <a:p>
          <a:endParaRPr lang="it-IT"/>
        </a:p>
      </dgm:t>
    </dgm:pt>
    <dgm:pt modelId="{6CE74322-818D-5441-9C52-8A5C28E44A15}" type="pres">
      <dgm:prSet presAssocID="{135E1868-AE57-FE43-8A0D-96F0DC62AC37}" presName="childNode2tx" presStyleLbl="bgAcc1" presStyleIdx="1" presStyleCnt="3">
        <dgm:presLayoutVars>
          <dgm:bulletEnabled val="1"/>
        </dgm:presLayoutVars>
      </dgm:prSet>
      <dgm:spPr/>
      <dgm:t>
        <a:bodyPr/>
        <a:lstStyle/>
        <a:p>
          <a:endParaRPr lang="it-IT"/>
        </a:p>
      </dgm:t>
    </dgm:pt>
    <dgm:pt modelId="{A27C7A0F-2C69-A342-BAB1-BF910103A1CC}" type="pres">
      <dgm:prSet presAssocID="{135E1868-AE57-FE43-8A0D-96F0DC62AC37}" presName="parentNode2" presStyleLbl="node1" presStyleIdx="1" presStyleCnt="3">
        <dgm:presLayoutVars>
          <dgm:chMax val="0"/>
          <dgm:bulletEnabled val="1"/>
        </dgm:presLayoutVars>
      </dgm:prSet>
      <dgm:spPr/>
      <dgm:t>
        <a:bodyPr/>
        <a:lstStyle/>
        <a:p>
          <a:endParaRPr lang="it-IT"/>
        </a:p>
      </dgm:t>
    </dgm:pt>
    <dgm:pt modelId="{87ACB70C-B486-D042-A7F8-A942C3979712}" type="pres">
      <dgm:prSet presAssocID="{135E1868-AE57-FE43-8A0D-96F0DC62AC37}" presName="connSite2" presStyleCnt="0"/>
      <dgm:spPr/>
    </dgm:pt>
    <dgm:pt modelId="{9FEEC339-AEB6-0E46-885B-D6BF8417D978}" type="pres">
      <dgm:prSet presAssocID="{C9C3D475-5121-1145-B447-DCB6E71D853D}" presName="Name18" presStyleLbl="sibTrans2D1" presStyleIdx="1" presStyleCnt="2"/>
      <dgm:spPr/>
      <dgm:t>
        <a:bodyPr/>
        <a:lstStyle/>
        <a:p>
          <a:endParaRPr lang="it-IT"/>
        </a:p>
      </dgm:t>
    </dgm:pt>
    <dgm:pt modelId="{C233202D-7B46-0A40-95F0-E142564D29C9}" type="pres">
      <dgm:prSet presAssocID="{4C1B1E0B-1A3B-8840-ABA0-A722D1D1A932}" presName="composite1" presStyleCnt="0"/>
      <dgm:spPr/>
    </dgm:pt>
    <dgm:pt modelId="{5BE3C098-2EDD-2E44-87BB-2993E49B6DD9}" type="pres">
      <dgm:prSet presAssocID="{4C1B1E0B-1A3B-8840-ABA0-A722D1D1A932}" presName="dummyNode1" presStyleLbl="node1" presStyleIdx="1" presStyleCnt="3"/>
      <dgm:spPr/>
    </dgm:pt>
    <dgm:pt modelId="{C05E0609-CAE5-4142-A17B-3CC2FB43B505}" type="pres">
      <dgm:prSet presAssocID="{4C1B1E0B-1A3B-8840-ABA0-A722D1D1A932}" presName="childNode1" presStyleLbl="bgAcc1" presStyleIdx="2" presStyleCnt="3">
        <dgm:presLayoutVars>
          <dgm:bulletEnabled val="1"/>
        </dgm:presLayoutVars>
      </dgm:prSet>
      <dgm:spPr/>
      <dgm:t>
        <a:bodyPr/>
        <a:lstStyle/>
        <a:p>
          <a:endParaRPr lang="it-IT"/>
        </a:p>
      </dgm:t>
    </dgm:pt>
    <dgm:pt modelId="{CB9AAEB7-03B8-BF4D-B496-9190C1FC39FB}" type="pres">
      <dgm:prSet presAssocID="{4C1B1E0B-1A3B-8840-ABA0-A722D1D1A932}" presName="childNode1tx" presStyleLbl="bgAcc1" presStyleIdx="2" presStyleCnt="3">
        <dgm:presLayoutVars>
          <dgm:bulletEnabled val="1"/>
        </dgm:presLayoutVars>
      </dgm:prSet>
      <dgm:spPr/>
      <dgm:t>
        <a:bodyPr/>
        <a:lstStyle/>
        <a:p>
          <a:endParaRPr lang="it-IT"/>
        </a:p>
      </dgm:t>
    </dgm:pt>
    <dgm:pt modelId="{36750F0E-3EC7-1E43-B348-6A719632FB8A}" type="pres">
      <dgm:prSet presAssocID="{4C1B1E0B-1A3B-8840-ABA0-A722D1D1A932}" presName="parentNode1" presStyleLbl="node1" presStyleIdx="2" presStyleCnt="3">
        <dgm:presLayoutVars>
          <dgm:chMax val="1"/>
          <dgm:bulletEnabled val="1"/>
        </dgm:presLayoutVars>
      </dgm:prSet>
      <dgm:spPr/>
      <dgm:t>
        <a:bodyPr/>
        <a:lstStyle/>
        <a:p>
          <a:endParaRPr lang="it-IT"/>
        </a:p>
      </dgm:t>
    </dgm:pt>
    <dgm:pt modelId="{C62E4007-5FAA-B044-A797-14C14A4AF681}" type="pres">
      <dgm:prSet presAssocID="{4C1B1E0B-1A3B-8840-ABA0-A722D1D1A932}" presName="connSite1" presStyleCnt="0"/>
      <dgm:spPr/>
    </dgm:pt>
  </dgm:ptLst>
  <dgm:cxnLst>
    <dgm:cxn modelId="{703488C8-2FA2-8A44-A089-78CEAAA5539A}" type="presOf" srcId="{610EE9AF-1E89-7041-8594-752C057D6DF0}" destId="{CAB748C9-6938-EF4A-80CA-884586A12396}" srcOrd="0" destOrd="0" presId="urn:microsoft.com/office/officeart/2005/8/layout/hProcess4"/>
    <dgm:cxn modelId="{1B90CB9C-92B9-664D-90F3-0F501BBEE4CB}" srcId="{A0DCED2D-484C-354A-834C-E44AB491DB41}" destId="{135E1868-AE57-FE43-8A0D-96F0DC62AC37}" srcOrd="1" destOrd="0" parTransId="{0EC4A725-539B-0044-899F-C9E6E876A3DE}" sibTransId="{C9C3D475-5121-1145-B447-DCB6E71D853D}"/>
    <dgm:cxn modelId="{CA7402B4-B2AF-924E-831E-AB6115DF6199}" srcId="{4C1B1E0B-1A3B-8840-ABA0-A722D1D1A932}" destId="{DBEBE2F6-A504-FE40-9DB3-6E43C0218743}" srcOrd="0" destOrd="0" parTransId="{203C8BE6-8592-854B-90B3-86E7E68DE60A}" sibTransId="{B7851572-DAA4-5148-8FE2-3F1765A7A248}"/>
    <dgm:cxn modelId="{80F799B0-3D43-DF4C-A6C2-55FA6B203D7D}" type="presOf" srcId="{F08BC037-FAEC-C447-B1CD-08932620AADF}" destId="{99BC2F08-771C-0841-A3D4-5C5DE2079CF4}" srcOrd="1" destOrd="2" presId="urn:microsoft.com/office/officeart/2005/8/layout/hProcess4"/>
    <dgm:cxn modelId="{C0EC399A-96CF-B24D-8C2D-C8C7563AEC98}" srcId="{135E1868-AE57-FE43-8A0D-96F0DC62AC37}" destId="{6C446DDE-45C5-934C-A945-47A2034F1A3B}" srcOrd="1" destOrd="0" parTransId="{2C11D324-D810-154E-A04E-46E5F91451B4}" sibTransId="{82FA7142-B7B9-3C43-85F7-05B78FAAD3F4}"/>
    <dgm:cxn modelId="{2ABCEEFB-56F0-F740-A8AE-437246DFA745}" type="presOf" srcId="{136D9085-6909-7140-B9EE-3F5FE778BC53}" destId="{C05E0609-CAE5-4142-A17B-3CC2FB43B505}" srcOrd="0" destOrd="1" presId="urn:microsoft.com/office/officeart/2005/8/layout/hProcess4"/>
    <dgm:cxn modelId="{AFBB64C7-7DEF-A542-9271-C792DD6C3D3C}" type="presOf" srcId="{A0DCED2D-484C-354A-834C-E44AB491DB41}" destId="{EE0737A0-E3F8-B242-A3EC-3EF7C3E9B031}" srcOrd="0" destOrd="0" presId="urn:microsoft.com/office/officeart/2005/8/layout/hProcess4"/>
    <dgm:cxn modelId="{151169E3-F6FA-274C-A8AD-E34E9EA93DB3}" type="presOf" srcId="{83B45D83-7EF8-B74B-B993-99309B8E0297}" destId="{00499F53-9616-B94A-8EA2-0FDE8B86DC61}" srcOrd="0" destOrd="1" presId="urn:microsoft.com/office/officeart/2005/8/layout/hProcess4"/>
    <dgm:cxn modelId="{6BA4E1C8-AC9D-5348-9DC0-200350F8A3F9}" type="presOf" srcId="{135E1868-AE57-FE43-8A0D-96F0DC62AC37}" destId="{A27C7A0F-2C69-A342-BAB1-BF910103A1CC}" srcOrd="0" destOrd="0" presId="urn:microsoft.com/office/officeart/2005/8/layout/hProcess4"/>
    <dgm:cxn modelId="{F639FCD2-01B6-584A-B9A5-90314CEB6639}" type="presOf" srcId="{83B45D83-7EF8-B74B-B993-99309B8E0297}" destId="{99BC2F08-771C-0841-A3D4-5C5DE2079CF4}" srcOrd="1" destOrd="1" presId="urn:microsoft.com/office/officeart/2005/8/layout/hProcess4"/>
    <dgm:cxn modelId="{5680A8A4-A1D3-9F44-BE5B-DACB4BBE3ADF}" type="presOf" srcId="{DBEBE2F6-A504-FE40-9DB3-6E43C0218743}" destId="{C05E0609-CAE5-4142-A17B-3CC2FB43B505}" srcOrd="0" destOrd="0" presId="urn:microsoft.com/office/officeart/2005/8/layout/hProcess4"/>
    <dgm:cxn modelId="{3DFF1D3C-7B28-0649-AE36-74CE39544236}" type="presOf" srcId="{1F1D3AEF-9F10-6748-8DD1-CEE0509B4A14}" destId="{99BC2F08-771C-0841-A3D4-5C5DE2079CF4}" srcOrd="1" destOrd="0" presId="urn:microsoft.com/office/officeart/2005/8/layout/hProcess4"/>
    <dgm:cxn modelId="{5A15A039-7756-A64D-AE40-8D5A8181933A}" srcId="{4C1B1E0B-1A3B-8840-ABA0-A722D1D1A932}" destId="{136D9085-6909-7140-B9EE-3F5FE778BC53}" srcOrd="1" destOrd="0" parTransId="{F9FB1848-18C2-FA4D-BB62-BCD08D6691CF}" sibTransId="{675DFD33-E763-B343-BBBC-210F356F3B9C}"/>
    <dgm:cxn modelId="{2DCCEF2A-6F3E-5E48-AA80-B356AA76CF4F}" type="presOf" srcId="{136D9085-6909-7140-B9EE-3F5FE778BC53}" destId="{CB9AAEB7-03B8-BF4D-B496-9190C1FC39FB}" srcOrd="1" destOrd="1" presId="urn:microsoft.com/office/officeart/2005/8/layout/hProcess4"/>
    <dgm:cxn modelId="{7C13B68D-73C2-D746-BFDC-3D4EE900C722}" type="presOf" srcId="{F08BC037-FAEC-C447-B1CD-08932620AADF}" destId="{00499F53-9616-B94A-8EA2-0FDE8B86DC61}" srcOrd="0" destOrd="2" presId="urn:microsoft.com/office/officeart/2005/8/layout/hProcess4"/>
    <dgm:cxn modelId="{C2108762-20FF-9242-AC7C-1D8E289F4327}" srcId="{946404FE-C69F-B241-A685-255923F6C4D7}" destId="{1F1D3AEF-9F10-6748-8DD1-CEE0509B4A14}" srcOrd="0" destOrd="0" parTransId="{04965F3B-898C-0E4F-ADCA-ED342BB0B4FE}" sibTransId="{E3BEC942-D8CD-A144-B311-29C6972778E0}"/>
    <dgm:cxn modelId="{BD28CD46-CB2A-9049-9D7F-0B83AB67EA96}" type="presOf" srcId="{C9C3D475-5121-1145-B447-DCB6E71D853D}" destId="{9FEEC339-AEB6-0E46-885B-D6BF8417D978}" srcOrd="0" destOrd="0" presId="urn:microsoft.com/office/officeart/2005/8/layout/hProcess4"/>
    <dgm:cxn modelId="{9F909C5A-EFBF-FC4F-A7C9-71033BCE0329}" type="presOf" srcId="{610EE9AF-1E89-7041-8594-752C057D6DF0}" destId="{6CE74322-818D-5441-9C52-8A5C28E44A15}" srcOrd="1" destOrd="0" presId="urn:microsoft.com/office/officeart/2005/8/layout/hProcess4"/>
    <dgm:cxn modelId="{F9C3AB71-0977-2041-B109-6DD3D9A6E910}" type="presOf" srcId="{DBEBE2F6-A504-FE40-9DB3-6E43C0218743}" destId="{CB9AAEB7-03B8-BF4D-B496-9190C1FC39FB}" srcOrd="1" destOrd="0" presId="urn:microsoft.com/office/officeart/2005/8/layout/hProcess4"/>
    <dgm:cxn modelId="{C460161B-2498-5A49-9C57-C083BE760244}" srcId="{A0DCED2D-484C-354A-834C-E44AB491DB41}" destId="{946404FE-C69F-B241-A685-255923F6C4D7}" srcOrd="0" destOrd="0" parTransId="{92C735F9-63D0-2B4A-BE0B-346A24890C45}" sibTransId="{A1594E2F-A04E-5546-A338-5DD143577E84}"/>
    <dgm:cxn modelId="{74311AF3-BC2C-E749-BDAD-9A917B2F4305}" srcId="{A0DCED2D-484C-354A-834C-E44AB491DB41}" destId="{4C1B1E0B-1A3B-8840-ABA0-A722D1D1A932}" srcOrd="2" destOrd="0" parTransId="{74D10448-6C9C-414F-B793-89599C1F75AE}" sibTransId="{652DB4FF-34F5-B84C-BA88-958E0EF2C0AE}"/>
    <dgm:cxn modelId="{3E331F5D-682D-814C-AD10-EFD952978D64}" type="presOf" srcId="{4C1B1E0B-1A3B-8840-ABA0-A722D1D1A932}" destId="{36750F0E-3EC7-1E43-B348-6A719632FB8A}" srcOrd="0" destOrd="0" presId="urn:microsoft.com/office/officeart/2005/8/layout/hProcess4"/>
    <dgm:cxn modelId="{202D80A1-2D33-7E48-9147-881215578F8F}" type="presOf" srcId="{946404FE-C69F-B241-A685-255923F6C4D7}" destId="{8AC7D425-3EA3-A546-971D-5DC434075C2B}" srcOrd="0" destOrd="0" presId="urn:microsoft.com/office/officeart/2005/8/layout/hProcess4"/>
    <dgm:cxn modelId="{9995705D-DCB8-FE45-9B10-97A4C733863D}" type="presOf" srcId="{6C446DDE-45C5-934C-A945-47A2034F1A3B}" destId="{CAB748C9-6938-EF4A-80CA-884586A12396}" srcOrd="0" destOrd="1" presId="urn:microsoft.com/office/officeart/2005/8/layout/hProcess4"/>
    <dgm:cxn modelId="{E9095269-8EBD-5044-B54D-D4BDEAEAF287}" type="presOf" srcId="{6C446DDE-45C5-934C-A945-47A2034F1A3B}" destId="{6CE74322-818D-5441-9C52-8A5C28E44A15}" srcOrd="1" destOrd="1" presId="urn:microsoft.com/office/officeart/2005/8/layout/hProcess4"/>
    <dgm:cxn modelId="{BB469E0D-5D1B-044B-B2E6-698945031323}" type="presOf" srcId="{1F1D3AEF-9F10-6748-8DD1-CEE0509B4A14}" destId="{00499F53-9616-B94A-8EA2-0FDE8B86DC61}" srcOrd="0" destOrd="0" presId="urn:microsoft.com/office/officeart/2005/8/layout/hProcess4"/>
    <dgm:cxn modelId="{1827D1D3-8788-C64A-AF6B-F45EAA5657F2}" type="presOf" srcId="{A1594E2F-A04E-5546-A338-5DD143577E84}" destId="{AD474870-A6EA-7847-98A6-1D7EBEED32F0}" srcOrd="0" destOrd="0" presId="urn:microsoft.com/office/officeart/2005/8/layout/hProcess4"/>
    <dgm:cxn modelId="{1CF236A0-F097-CD40-95E5-76CE4CF6B753}" srcId="{946404FE-C69F-B241-A685-255923F6C4D7}" destId="{F08BC037-FAEC-C447-B1CD-08932620AADF}" srcOrd="2" destOrd="0" parTransId="{9E4DA3FD-5AE1-5541-819E-D39A0982458F}" sibTransId="{BA2A134A-DF6F-2D4D-ADF0-8D9483F9ED76}"/>
    <dgm:cxn modelId="{51281E64-81C2-BA41-9ED9-02F4238DEE52}" srcId="{135E1868-AE57-FE43-8A0D-96F0DC62AC37}" destId="{610EE9AF-1E89-7041-8594-752C057D6DF0}" srcOrd="0" destOrd="0" parTransId="{1D77DA49-AB99-BA4C-97B2-EBF57EA3670E}" sibTransId="{58BB498A-CAAD-3B4E-A171-306B0858ECF1}"/>
    <dgm:cxn modelId="{17288B3F-254A-0748-B83D-83FD3EA24B60}" srcId="{946404FE-C69F-B241-A685-255923F6C4D7}" destId="{83B45D83-7EF8-B74B-B993-99309B8E0297}" srcOrd="1" destOrd="0" parTransId="{05DA267C-94D4-F541-8569-A4227FDD4097}" sibTransId="{CFE58358-202C-214E-8F63-FB5777A60B67}"/>
    <dgm:cxn modelId="{6CF90689-A0C3-894A-B311-2D41393EAEE1}" type="presParOf" srcId="{EE0737A0-E3F8-B242-A3EC-3EF7C3E9B031}" destId="{B6C1D11B-A10B-0743-8F71-A7C85411CA42}" srcOrd="0" destOrd="0" presId="urn:microsoft.com/office/officeart/2005/8/layout/hProcess4"/>
    <dgm:cxn modelId="{4652E881-4FB2-FF4D-931E-042F8CAB2E6D}" type="presParOf" srcId="{EE0737A0-E3F8-B242-A3EC-3EF7C3E9B031}" destId="{03DAAF5A-0404-0E4E-93E1-061160E78560}" srcOrd="1" destOrd="0" presId="urn:microsoft.com/office/officeart/2005/8/layout/hProcess4"/>
    <dgm:cxn modelId="{CE4D9116-0F0D-BF40-9A70-93C31B28BB0C}" type="presParOf" srcId="{EE0737A0-E3F8-B242-A3EC-3EF7C3E9B031}" destId="{255B4AC1-188D-2B4D-8FB4-753FB5482F34}" srcOrd="2" destOrd="0" presId="urn:microsoft.com/office/officeart/2005/8/layout/hProcess4"/>
    <dgm:cxn modelId="{5688C72E-EBC7-354B-ADCE-AC9406ED6E5F}" type="presParOf" srcId="{255B4AC1-188D-2B4D-8FB4-753FB5482F34}" destId="{C05DF2BF-00FA-294E-868E-066EFC8008BA}" srcOrd="0" destOrd="0" presId="urn:microsoft.com/office/officeart/2005/8/layout/hProcess4"/>
    <dgm:cxn modelId="{30A491B7-E703-5948-A680-CA825133E22D}" type="presParOf" srcId="{C05DF2BF-00FA-294E-868E-066EFC8008BA}" destId="{0C3A3C64-ADA2-0B49-B630-393E98C67457}" srcOrd="0" destOrd="0" presId="urn:microsoft.com/office/officeart/2005/8/layout/hProcess4"/>
    <dgm:cxn modelId="{BE89B892-96BA-8B44-96BF-302C4F156381}" type="presParOf" srcId="{C05DF2BF-00FA-294E-868E-066EFC8008BA}" destId="{00499F53-9616-B94A-8EA2-0FDE8B86DC61}" srcOrd="1" destOrd="0" presId="urn:microsoft.com/office/officeart/2005/8/layout/hProcess4"/>
    <dgm:cxn modelId="{34295855-2D87-BA40-863A-E1548531C145}" type="presParOf" srcId="{C05DF2BF-00FA-294E-868E-066EFC8008BA}" destId="{99BC2F08-771C-0841-A3D4-5C5DE2079CF4}" srcOrd="2" destOrd="0" presId="urn:microsoft.com/office/officeart/2005/8/layout/hProcess4"/>
    <dgm:cxn modelId="{22AA9660-0DB4-FC4A-83A6-468C1EF967CB}" type="presParOf" srcId="{C05DF2BF-00FA-294E-868E-066EFC8008BA}" destId="{8AC7D425-3EA3-A546-971D-5DC434075C2B}" srcOrd="3" destOrd="0" presId="urn:microsoft.com/office/officeart/2005/8/layout/hProcess4"/>
    <dgm:cxn modelId="{4CAD91E7-AC25-364C-BACF-6342BFA9BEC4}" type="presParOf" srcId="{C05DF2BF-00FA-294E-868E-066EFC8008BA}" destId="{FA070573-BA8B-0A45-B9B6-38A6DD629A40}" srcOrd="4" destOrd="0" presId="urn:microsoft.com/office/officeart/2005/8/layout/hProcess4"/>
    <dgm:cxn modelId="{C29EB510-D05D-AA4D-954C-07E58CBC3BEF}" type="presParOf" srcId="{255B4AC1-188D-2B4D-8FB4-753FB5482F34}" destId="{AD474870-A6EA-7847-98A6-1D7EBEED32F0}" srcOrd="1" destOrd="0" presId="urn:microsoft.com/office/officeart/2005/8/layout/hProcess4"/>
    <dgm:cxn modelId="{84A03E12-9C75-734C-B75E-3925DDC5F303}" type="presParOf" srcId="{255B4AC1-188D-2B4D-8FB4-753FB5482F34}" destId="{FD8A2316-7F71-C240-85C8-47A3A823ECCD}" srcOrd="2" destOrd="0" presId="urn:microsoft.com/office/officeart/2005/8/layout/hProcess4"/>
    <dgm:cxn modelId="{6C1749F6-47E0-A24B-8B6E-BC752D11B249}" type="presParOf" srcId="{FD8A2316-7F71-C240-85C8-47A3A823ECCD}" destId="{92C0E757-9DFE-1F4A-A159-A244A7EA2501}" srcOrd="0" destOrd="0" presId="urn:microsoft.com/office/officeart/2005/8/layout/hProcess4"/>
    <dgm:cxn modelId="{BF9636D6-F320-964B-97B4-60702A662193}" type="presParOf" srcId="{FD8A2316-7F71-C240-85C8-47A3A823ECCD}" destId="{CAB748C9-6938-EF4A-80CA-884586A12396}" srcOrd="1" destOrd="0" presId="urn:microsoft.com/office/officeart/2005/8/layout/hProcess4"/>
    <dgm:cxn modelId="{605B56D4-34DD-D94A-A268-0F83ABEDC7A2}" type="presParOf" srcId="{FD8A2316-7F71-C240-85C8-47A3A823ECCD}" destId="{6CE74322-818D-5441-9C52-8A5C28E44A15}" srcOrd="2" destOrd="0" presId="urn:microsoft.com/office/officeart/2005/8/layout/hProcess4"/>
    <dgm:cxn modelId="{C884616F-F9FD-9F41-8954-D80F6DD240CB}" type="presParOf" srcId="{FD8A2316-7F71-C240-85C8-47A3A823ECCD}" destId="{A27C7A0F-2C69-A342-BAB1-BF910103A1CC}" srcOrd="3" destOrd="0" presId="urn:microsoft.com/office/officeart/2005/8/layout/hProcess4"/>
    <dgm:cxn modelId="{A11B3091-C80B-A945-A199-5C414CE969E8}" type="presParOf" srcId="{FD8A2316-7F71-C240-85C8-47A3A823ECCD}" destId="{87ACB70C-B486-D042-A7F8-A942C3979712}" srcOrd="4" destOrd="0" presId="urn:microsoft.com/office/officeart/2005/8/layout/hProcess4"/>
    <dgm:cxn modelId="{30687080-B184-7241-B891-E125954610D0}" type="presParOf" srcId="{255B4AC1-188D-2B4D-8FB4-753FB5482F34}" destId="{9FEEC339-AEB6-0E46-885B-D6BF8417D978}" srcOrd="3" destOrd="0" presId="urn:microsoft.com/office/officeart/2005/8/layout/hProcess4"/>
    <dgm:cxn modelId="{08F22D1D-6CF7-4D4A-A463-F7EF51D37E21}" type="presParOf" srcId="{255B4AC1-188D-2B4D-8FB4-753FB5482F34}" destId="{C233202D-7B46-0A40-95F0-E142564D29C9}" srcOrd="4" destOrd="0" presId="urn:microsoft.com/office/officeart/2005/8/layout/hProcess4"/>
    <dgm:cxn modelId="{C39A3F7B-AE99-7248-AFB0-0045568175FE}" type="presParOf" srcId="{C233202D-7B46-0A40-95F0-E142564D29C9}" destId="{5BE3C098-2EDD-2E44-87BB-2993E49B6DD9}" srcOrd="0" destOrd="0" presId="urn:microsoft.com/office/officeart/2005/8/layout/hProcess4"/>
    <dgm:cxn modelId="{2D2480B6-9FF8-2341-83A5-F3CAC1248058}" type="presParOf" srcId="{C233202D-7B46-0A40-95F0-E142564D29C9}" destId="{C05E0609-CAE5-4142-A17B-3CC2FB43B505}" srcOrd="1" destOrd="0" presId="urn:microsoft.com/office/officeart/2005/8/layout/hProcess4"/>
    <dgm:cxn modelId="{97A57F5D-2717-594A-AA1E-2BB8ADB8A2EE}" type="presParOf" srcId="{C233202D-7B46-0A40-95F0-E142564D29C9}" destId="{CB9AAEB7-03B8-BF4D-B496-9190C1FC39FB}" srcOrd="2" destOrd="0" presId="urn:microsoft.com/office/officeart/2005/8/layout/hProcess4"/>
    <dgm:cxn modelId="{0E080B82-8375-7F46-8B91-18E5EF3DFB26}" type="presParOf" srcId="{C233202D-7B46-0A40-95F0-E142564D29C9}" destId="{36750F0E-3EC7-1E43-B348-6A719632FB8A}" srcOrd="3" destOrd="0" presId="urn:microsoft.com/office/officeart/2005/8/layout/hProcess4"/>
    <dgm:cxn modelId="{CEFA9F27-0639-D44B-BB5A-B28AB57E48CE}" type="presParOf" srcId="{C233202D-7B46-0A40-95F0-E142564D29C9}" destId="{C62E4007-5FAA-B044-A797-14C14A4AF681}"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3DCC9C-EAFE-0347-95FA-85D50D278243}" type="doc">
      <dgm:prSet loTypeId="urn:microsoft.com/office/officeart/2005/8/layout/hierarchy2" loCatId="" qsTypeId="urn:microsoft.com/office/officeart/2005/8/quickstyle/simple4" qsCatId="simple" csTypeId="urn:microsoft.com/office/officeart/2005/8/colors/colorful2" csCatId="colorful" phldr="1"/>
      <dgm:spPr/>
      <dgm:t>
        <a:bodyPr/>
        <a:lstStyle/>
        <a:p>
          <a:endParaRPr lang="it-IT"/>
        </a:p>
      </dgm:t>
    </dgm:pt>
    <dgm:pt modelId="{29600154-795A-0345-83AC-A6DBBD840CC5}">
      <dgm:prSet phldrT="[Testo]"/>
      <dgm:spPr/>
      <dgm:t>
        <a:bodyPr/>
        <a:lstStyle/>
        <a:p>
          <a:r>
            <a:rPr lang="it-IT" dirty="0" smtClean="0"/>
            <a:t>ASSENZA</a:t>
          </a:r>
          <a:endParaRPr lang="it-IT" dirty="0"/>
        </a:p>
      </dgm:t>
    </dgm:pt>
    <dgm:pt modelId="{5943C89A-8DE4-A347-B9E2-C3989EFB0A7B}" type="parTrans" cxnId="{70889976-0896-1546-9F24-A254AA8551DA}">
      <dgm:prSet/>
      <dgm:spPr/>
      <dgm:t>
        <a:bodyPr/>
        <a:lstStyle/>
        <a:p>
          <a:endParaRPr lang="it-IT"/>
        </a:p>
      </dgm:t>
    </dgm:pt>
    <dgm:pt modelId="{D7C666CC-1D25-F44A-9C9D-458D07D86E16}" type="sibTrans" cxnId="{70889976-0896-1546-9F24-A254AA8551DA}">
      <dgm:prSet/>
      <dgm:spPr/>
      <dgm:t>
        <a:bodyPr/>
        <a:lstStyle/>
        <a:p>
          <a:endParaRPr lang="it-IT"/>
        </a:p>
      </dgm:t>
    </dgm:pt>
    <dgm:pt modelId="{16DF6C56-8A9A-904D-98FE-47D14C49EDC6}">
      <dgm:prSet phldrT="[Testo]">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it-IT" dirty="0" smtClean="0"/>
            <a:t>SE VOLONTA’ DI VOTO NEGATIVO</a:t>
          </a:r>
          <a:endParaRPr lang="it-IT" dirty="0"/>
        </a:p>
      </dgm:t>
    </dgm:pt>
    <dgm:pt modelId="{24F0C992-DFC0-1E4B-8037-632C8290DE7F}" type="parTrans" cxnId="{8DF96857-211E-6E44-B142-DDE6C6911513}">
      <dgm:prSet/>
      <dgm:spPr/>
      <dgm:t>
        <a:bodyPr/>
        <a:lstStyle/>
        <a:p>
          <a:endParaRPr lang="it-IT"/>
        </a:p>
      </dgm:t>
    </dgm:pt>
    <dgm:pt modelId="{7E826A98-8C6B-0B48-A60D-306DB445CDCD}" type="sibTrans" cxnId="{8DF96857-211E-6E44-B142-DDE6C6911513}">
      <dgm:prSet/>
      <dgm:spPr/>
      <dgm:t>
        <a:bodyPr/>
        <a:lstStyle/>
        <a:p>
          <a:endParaRPr lang="it-IT"/>
        </a:p>
      </dgm:t>
    </dgm:pt>
    <dgm:pt modelId="{14389691-D77D-0741-8A1E-4EC8C05350FF}">
      <dgm:prSet phldrT="[Testo]">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it-IT" dirty="0" smtClean="0"/>
            <a:t>ART. 27 par. 3_ DIRITTO DI VETO</a:t>
          </a:r>
          <a:endParaRPr lang="it-IT" dirty="0"/>
        </a:p>
      </dgm:t>
    </dgm:pt>
    <dgm:pt modelId="{D895030A-7765-3040-B54E-CD38CE8279AF}" type="parTrans" cxnId="{D583EA13-49D1-2D42-842E-5ED696D6F26B}">
      <dgm:prSet/>
      <dgm:spPr/>
      <dgm:t>
        <a:bodyPr/>
        <a:lstStyle/>
        <a:p>
          <a:endParaRPr lang="it-IT"/>
        </a:p>
      </dgm:t>
    </dgm:pt>
    <dgm:pt modelId="{9C4051A7-EAD8-3A44-8893-6864560609FE}" type="sibTrans" cxnId="{D583EA13-49D1-2D42-842E-5ED696D6F26B}">
      <dgm:prSet/>
      <dgm:spPr/>
      <dgm:t>
        <a:bodyPr/>
        <a:lstStyle/>
        <a:p>
          <a:endParaRPr lang="it-IT"/>
        </a:p>
      </dgm:t>
    </dgm:pt>
    <dgm:pt modelId="{3CFBD9CD-86EF-E142-BEB0-93EFB7004DC9}">
      <dgm:prSet phldrT="[Testo]">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it-IT" dirty="0" smtClean="0"/>
            <a:t>SE NON VI E’ TALE VOLONTA’</a:t>
          </a:r>
          <a:endParaRPr lang="it-IT" dirty="0"/>
        </a:p>
      </dgm:t>
    </dgm:pt>
    <dgm:pt modelId="{B37482E8-E9CD-6A4A-A8DC-126E71F0E74F}" type="parTrans" cxnId="{EFC29113-5726-3F49-8B8B-C4D9F953C729}">
      <dgm:prSet/>
      <dgm:spPr/>
      <dgm:t>
        <a:bodyPr/>
        <a:lstStyle/>
        <a:p>
          <a:endParaRPr lang="it-IT"/>
        </a:p>
      </dgm:t>
    </dgm:pt>
    <dgm:pt modelId="{C4338A09-7417-7F43-8725-283A0FCB9291}" type="sibTrans" cxnId="{EFC29113-5726-3F49-8B8B-C4D9F953C729}">
      <dgm:prSet/>
      <dgm:spPr/>
      <dgm:t>
        <a:bodyPr/>
        <a:lstStyle/>
        <a:p>
          <a:endParaRPr lang="it-IT"/>
        </a:p>
      </dgm:t>
    </dgm:pt>
    <dgm:pt modelId="{CD1EA9A7-0060-1F4F-A1A5-28CA192431FA}">
      <dgm:prSet phldrT="[Testo]">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it-IT" dirty="0" smtClean="0"/>
            <a:t>EFFETTO DI ASTENSIONE</a:t>
          </a:r>
          <a:endParaRPr lang="it-IT" dirty="0"/>
        </a:p>
      </dgm:t>
    </dgm:pt>
    <dgm:pt modelId="{FBF21A84-886B-434A-985E-B961E514A665}" type="parTrans" cxnId="{89C75C49-D65D-7448-BAE4-179E97C59234}">
      <dgm:prSet/>
      <dgm:spPr/>
      <dgm:t>
        <a:bodyPr/>
        <a:lstStyle/>
        <a:p>
          <a:endParaRPr lang="it-IT"/>
        </a:p>
      </dgm:t>
    </dgm:pt>
    <dgm:pt modelId="{8257F1E8-FB6B-524B-84A4-CAF0819A0F8D}" type="sibTrans" cxnId="{89C75C49-D65D-7448-BAE4-179E97C59234}">
      <dgm:prSet/>
      <dgm:spPr/>
      <dgm:t>
        <a:bodyPr/>
        <a:lstStyle/>
        <a:p>
          <a:endParaRPr lang="it-IT"/>
        </a:p>
      </dgm:t>
    </dgm:pt>
    <dgm:pt modelId="{B2EADC9B-EE95-7648-B0FF-EF6EE7A3E552}" type="pres">
      <dgm:prSet presAssocID="{753DCC9C-EAFE-0347-95FA-85D50D278243}" presName="diagram" presStyleCnt="0">
        <dgm:presLayoutVars>
          <dgm:chPref val="1"/>
          <dgm:dir/>
          <dgm:animOne val="branch"/>
          <dgm:animLvl val="lvl"/>
          <dgm:resizeHandles val="exact"/>
        </dgm:presLayoutVars>
      </dgm:prSet>
      <dgm:spPr/>
      <dgm:t>
        <a:bodyPr/>
        <a:lstStyle/>
        <a:p>
          <a:endParaRPr lang="it-IT"/>
        </a:p>
      </dgm:t>
    </dgm:pt>
    <dgm:pt modelId="{AAA4A703-E1D3-A649-B67C-A20829424BCF}" type="pres">
      <dgm:prSet presAssocID="{29600154-795A-0345-83AC-A6DBBD840CC5}" presName="root1" presStyleCnt="0"/>
      <dgm:spPr/>
    </dgm:pt>
    <dgm:pt modelId="{999CF0C4-26D5-BB41-B93B-A5F13301E7F5}" type="pres">
      <dgm:prSet presAssocID="{29600154-795A-0345-83AC-A6DBBD840CC5}" presName="LevelOneTextNode" presStyleLbl="node0" presStyleIdx="0" presStyleCnt="1">
        <dgm:presLayoutVars>
          <dgm:chPref val="3"/>
        </dgm:presLayoutVars>
      </dgm:prSet>
      <dgm:spPr/>
      <dgm:t>
        <a:bodyPr/>
        <a:lstStyle/>
        <a:p>
          <a:endParaRPr lang="it-IT"/>
        </a:p>
      </dgm:t>
    </dgm:pt>
    <dgm:pt modelId="{3949052B-2AD2-DC46-847A-2690414C95D2}" type="pres">
      <dgm:prSet presAssocID="{29600154-795A-0345-83AC-A6DBBD840CC5}" presName="level2hierChild" presStyleCnt="0"/>
      <dgm:spPr/>
    </dgm:pt>
    <dgm:pt modelId="{8BBD9ABE-4631-0C49-B1C8-5CFA269256B3}" type="pres">
      <dgm:prSet presAssocID="{24F0C992-DFC0-1E4B-8037-632C8290DE7F}" presName="conn2-1" presStyleLbl="parChTrans1D2" presStyleIdx="0" presStyleCnt="2"/>
      <dgm:spPr/>
      <dgm:t>
        <a:bodyPr/>
        <a:lstStyle/>
        <a:p>
          <a:endParaRPr lang="it-IT"/>
        </a:p>
      </dgm:t>
    </dgm:pt>
    <dgm:pt modelId="{B43A2535-06ED-DF49-96AA-120A12A9E9F8}" type="pres">
      <dgm:prSet presAssocID="{24F0C992-DFC0-1E4B-8037-632C8290DE7F}" presName="connTx" presStyleLbl="parChTrans1D2" presStyleIdx="0" presStyleCnt="2"/>
      <dgm:spPr/>
      <dgm:t>
        <a:bodyPr/>
        <a:lstStyle/>
        <a:p>
          <a:endParaRPr lang="it-IT"/>
        </a:p>
      </dgm:t>
    </dgm:pt>
    <dgm:pt modelId="{D50C0A8E-CB0C-5846-8486-56A7994E5206}" type="pres">
      <dgm:prSet presAssocID="{16DF6C56-8A9A-904D-98FE-47D14C49EDC6}" presName="root2" presStyleCnt="0"/>
      <dgm:spPr/>
    </dgm:pt>
    <dgm:pt modelId="{9D8E501A-30BB-A446-A5C6-749C533A2350}" type="pres">
      <dgm:prSet presAssocID="{16DF6C56-8A9A-904D-98FE-47D14C49EDC6}" presName="LevelTwoTextNode" presStyleLbl="node2" presStyleIdx="0" presStyleCnt="2">
        <dgm:presLayoutVars>
          <dgm:chPref val="3"/>
        </dgm:presLayoutVars>
      </dgm:prSet>
      <dgm:spPr/>
      <dgm:t>
        <a:bodyPr/>
        <a:lstStyle/>
        <a:p>
          <a:endParaRPr lang="it-IT"/>
        </a:p>
      </dgm:t>
    </dgm:pt>
    <dgm:pt modelId="{13D15277-FF7D-3249-88B7-0901BAC20CD5}" type="pres">
      <dgm:prSet presAssocID="{16DF6C56-8A9A-904D-98FE-47D14C49EDC6}" presName="level3hierChild" presStyleCnt="0"/>
      <dgm:spPr/>
    </dgm:pt>
    <dgm:pt modelId="{7A9EBFAE-F1D6-2849-9415-5A7D21F9B2F8}" type="pres">
      <dgm:prSet presAssocID="{D895030A-7765-3040-B54E-CD38CE8279AF}" presName="conn2-1" presStyleLbl="parChTrans1D3" presStyleIdx="0" presStyleCnt="2"/>
      <dgm:spPr/>
      <dgm:t>
        <a:bodyPr/>
        <a:lstStyle/>
        <a:p>
          <a:endParaRPr lang="it-IT"/>
        </a:p>
      </dgm:t>
    </dgm:pt>
    <dgm:pt modelId="{3FD82C34-3C6A-DB47-B47A-A491DBA97CDE}" type="pres">
      <dgm:prSet presAssocID="{D895030A-7765-3040-B54E-CD38CE8279AF}" presName="connTx" presStyleLbl="parChTrans1D3" presStyleIdx="0" presStyleCnt="2"/>
      <dgm:spPr/>
      <dgm:t>
        <a:bodyPr/>
        <a:lstStyle/>
        <a:p>
          <a:endParaRPr lang="it-IT"/>
        </a:p>
      </dgm:t>
    </dgm:pt>
    <dgm:pt modelId="{296442DA-D098-2B43-ADA5-550277385BDC}" type="pres">
      <dgm:prSet presAssocID="{14389691-D77D-0741-8A1E-4EC8C05350FF}" presName="root2" presStyleCnt="0"/>
      <dgm:spPr/>
    </dgm:pt>
    <dgm:pt modelId="{655962A5-284E-8644-A9C8-8A13FAB928A4}" type="pres">
      <dgm:prSet presAssocID="{14389691-D77D-0741-8A1E-4EC8C05350FF}" presName="LevelTwoTextNode" presStyleLbl="node3" presStyleIdx="0" presStyleCnt="2">
        <dgm:presLayoutVars>
          <dgm:chPref val="3"/>
        </dgm:presLayoutVars>
      </dgm:prSet>
      <dgm:spPr/>
      <dgm:t>
        <a:bodyPr/>
        <a:lstStyle/>
        <a:p>
          <a:endParaRPr lang="it-IT"/>
        </a:p>
      </dgm:t>
    </dgm:pt>
    <dgm:pt modelId="{1F4765E3-1F07-F541-B9CF-CECA63D86F06}" type="pres">
      <dgm:prSet presAssocID="{14389691-D77D-0741-8A1E-4EC8C05350FF}" presName="level3hierChild" presStyleCnt="0"/>
      <dgm:spPr/>
    </dgm:pt>
    <dgm:pt modelId="{4F782DC0-7176-2549-B8BC-08F810EA5586}" type="pres">
      <dgm:prSet presAssocID="{B37482E8-E9CD-6A4A-A8DC-126E71F0E74F}" presName="conn2-1" presStyleLbl="parChTrans1D2" presStyleIdx="1" presStyleCnt="2"/>
      <dgm:spPr/>
      <dgm:t>
        <a:bodyPr/>
        <a:lstStyle/>
        <a:p>
          <a:endParaRPr lang="it-IT"/>
        </a:p>
      </dgm:t>
    </dgm:pt>
    <dgm:pt modelId="{C87F1649-5F54-B343-A103-465F561FA494}" type="pres">
      <dgm:prSet presAssocID="{B37482E8-E9CD-6A4A-A8DC-126E71F0E74F}" presName="connTx" presStyleLbl="parChTrans1D2" presStyleIdx="1" presStyleCnt="2"/>
      <dgm:spPr/>
      <dgm:t>
        <a:bodyPr/>
        <a:lstStyle/>
        <a:p>
          <a:endParaRPr lang="it-IT"/>
        </a:p>
      </dgm:t>
    </dgm:pt>
    <dgm:pt modelId="{233993D6-CEFA-7F40-A0A8-2C8576398590}" type="pres">
      <dgm:prSet presAssocID="{3CFBD9CD-86EF-E142-BEB0-93EFB7004DC9}" presName="root2" presStyleCnt="0"/>
      <dgm:spPr/>
    </dgm:pt>
    <dgm:pt modelId="{0C856F35-2F4C-4640-ABF5-40036297FC46}" type="pres">
      <dgm:prSet presAssocID="{3CFBD9CD-86EF-E142-BEB0-93EFB7004DC9}" presName="LevelTwoTextNode" presStyleLbl="node2" presStyleIdx="1" presStyleCnt="2">
        <dgm:presLayoutVars>
          <dgm:chPref val="3"/>
        </dgm:presLayoutVars>
      </dgm:prSet>
      <dgm:spPr/>
      <dgm:t>
        <a:bodyPr/>
        <a:lstStyle/>
        <a:p>
          <a:endParaRPr lang="it-IT"/>
        </a:p>
      </dgm:t>
    </dgm:pt>
    <dgm:pt modelId="{1084AB2B-8CEC-1C46-8F0F-BC0C0025A1C9}" type="pres">
      <dgm:prSet presAssocID="{3CFBD9CD-86EF-E142-BEB0-93EFB7004DC9}" presName="level3hierChild" presStyleCnt="0"/>
      <dgm:spPr/>
    </dgm:pt>
    <dgm:pt modelId="{3E228CB7-8AEF-D94D-AB1B-58A1E566E72B}" type="pres">
      <dgm:prSet presAssocID="{FBF21A84-886B-434A-985E-B961E514A665}" presName="conn2-1" presStyleLbl="parChTrans1D3" presStyleIdx="1" presStyleCnt="2"/>
      <dgm:spPr/>
      <dgm:t>
        <a:bodyPr/>
        <a:lstStyle/>
        <a:p>
          <a:endParaRPr lang="it-IT"/>
        </a:p>
      </dgm:t>
    </dgm:pt>
    <dgm:pt modelId="{0804B3A3-1CA8-5B48-A591-F089CCF02505}" type="pres">
      <dgm:prSet presAssocID="{FBF21A84-886B-434A-985E-B961E514A665}" presName="connTx" presStyleLbl="parChTrans1D3" presStyleIdx="1" presStyleCnt="2"/>
      <dgm:spPr/>
      <dgm:t>
        <a:bodyPr/>
        <a:lstStyle/>
        <a:p>
          <a:endParaRPr lang="it-IT"/>
        </a:p>
      </dgm:t>
    </dgm:pt>
    <dgm:pt modelId="{BFF0130D-B3AD-FE47-B513-4157758C0D11}" type="pres">
      <dgm:prSet presAssocID="{CD1EA9A7-0060-1F4F-A1A5-28CA192431FA}" presName="root2" presStyleCnt="0"/>
      <dgm:spPr/>
    </dgm:pt>
    <dgm:pt modelId="{90275F24-0D58-024A-B06E-CB08EDE2890E}" type="pres">
      <dgm:prSet presAssocID="{CD1EA9A7-0060-1F4F-A1A5-28CA192431FA}" presName="LevelTwoTextNode" presStyleLbl="node3" presStyleIdx="1" presStyleCnt="2">
        <dgm:presLayoutVars>
          <dgm:chPref val="3"/>
        </dgm:presLayoutVars>
      </dgm:prSet>
      <dgm:spPr/>
      <dgm:t>
        <a:bodyPr/>
        <a:lstStyle/>
        <a:p>
          <a:endParaRPr lang="it-IT"/>
        </a:p>
      </dgm:t>
    </dgm:pt>
    <dgm:pt modelId="{DAE61411-7FE7-0A4E-A0E3-A2094EF0EB8B}" type="pres">
      <dgm:prSet presAssocID="{CD1EA9A7-0060-1F4F-A1A5-28CA192431FA}" presName="level3hierChild" presStyleCnt="0"/>
      <dgm:spPr/>
    </dgm:pt>
  </dgm:ptLst>
  <dgm:cxnLst>
    <dgm:cxn modelId="{C4FE3BF0-988A-564E-A0BE-DD3AF4E7330E}" type="presOf" srcId="{D895030A-7765-3040-B54E-CD38CE8279AF}" destId="{3FD82C34-3C6A-DB47-B47A-A491DBA97CDE}" srcOrd="1" destOrd="0" presId="urn:microsoft.com/office/officeart/2005/8/layout/hierarchy2"/>
    <dgm:cxn modelId="{880E57DB-A828-1A4D-8452-BD3CDB6406DB}" type="presOf" srcId="{3CFBD9CD-86EF-E142-BEB0-93EFB7004DC9}" destId="{0C856F35-2F4C-4640-ABF5-40036297FC46}" srcOrd="0" destOrd="0" presId="urn:microsoft.com/office/officeart/2005/8/layout/hierarchy2"/>
    <dgm:cxn modelId="{FE17E5A5-EFC6-EA42-9523-A43A0E1DFD1D}" type="presOf" srcId="{B37482E8-E9CD-6A4A-A8DC-126E71F0E74F}" destId="{4F782DC0-7176-2549-B8BC-08F810EA5586}" srcOrd="0" destOrd="0" presId="urn:microsoft.com/office/officeart/2005/8/layout/hierarchy2"/>
    <dgm:cxn modelId="{AD7B6AF7-685E-5E4A-9880-AACDC0B11024}" type="presOf" srcId="{FBF21A84-886B-434A-985E-B961E514A665}" destId="{0804B3A3-1CA8-5B48-A591-F089CCF02505}" srcOrd="1" destOrd="0" presId="urn:microsoft.com/office/officeart/2005/8/layout/hierarchy2"/>
    <dgm:cxn modelId="{D583EA13-49D1-2D42-842E-5ED696D6F26B}" srcId="{16DF6C56-8A9A-904D-98FE-47D14C49EDC6}" destId="{14389691-D77D-0741-8A1E-4EC8C05350FF}" srcOrd="0" destOrd="0" parTransId="{D895030A-7765-3040-B54E-CD38CE8279AF}" sibTransId="{9C4051A7-EAD8-3A44-8893-6864560609FE}"/>
    <dgm:cxn modelId="{8DF96857-211E-6E44-B142-DDE6C6911513}" srcId="{29600154-795A-0345-83AC-A6DBBD840CC5}" destId="{16DF6C56-8A9A-904D-98FE-47D14C49EDC6}" srcOrd="0" destOrd="0" parTransId="{24F0C992-DFC0-1E4B-8037-632C8290DE7F}" sibTransId="{7E826A98-8C6B-0B48-A60D-306DB445CDCD}"/>
    <dgm:cxn modelId="{EFC29113-5726-3F49-8B8B-C4D9F953C729}" srcId="{29600154-795A-0345-83AC-A6DBBD840CC5}" destId="{3CFBD9CD-86EF-E142-BEB0-93EFB7004DC9}" srcOrd="1" destOrd="0" parTransId="{B37482E8-E9CD-6A4A-A8DC-126E71F0E74F}" sibTransId="{C4338A09-7417-7F43-8725-283A0FCB9291}"/>
    <dgm:cxn modelId="{AD198188-17BF-2449-8724-F41CADEBA400}" type="presOf" srcId="{B37482E8-E9CD-6A4A-A8DC-126E71F0E74F}" destId="{C87F1649-5F54-B343-A103-465F561FA494}" srcOrd="1" destOrd="0" presId="urn:microsoft.com/office/officeart/2005/8/layout/hierarchy2"/>
    <dgm:cxn modelId="{E36A28EF-B823-0944-B41E-A976DEA4C8B3}" type="presOf" srcId="{CD1EA9A7-0060-1F4F-A1A5-28CA192431FA}" destId="{90275F24-0D58-024A-B06E-CB08EDE2890E}" srcOrd="0" destOrd="0" presId="urn:microsoft.com/office/officeart/2005/8/layout/hierarchy2"/>
    <dgm:cxn modelId="{1438CAB7-6362-324A-89A0-ED707CDB7AF8}" type="presOf" srcId="{16DF6C56-8A9A-904D-98FE-47D14C49EDC6}" destId="{9D8E501A-30BB-A446-A5C6-749C533A2350}" srcOrd="0" destOrd="0" presId="urn:microsoft.com/office/officeart/2005/8/layout/hierarchy2"/>
    <dgm:cxn modelId="{92D2BAF5-13F7-1046-80AE-62572807BECC}" type="presOf" srcId="{24F0C992-DFC0-1E4B-8037-632C8290DE7F}" destId="{B43A2535-06ED-DF49-96AA-120A12A9E9F8}" srcOrd="1" destOrd="0" presId="urn:microsoft.com/office/officeart/2005/8/layout/hierarchy2"/>
    <dgm:cxn modelId="{70889976-0896-1546-9F24-A254AA8551DA}" srcId="{753DCC9C-EAFE-0347-95FA-85D50D278243}" destId="{29600154-795A-0345-83AC-A6DBBD840CC5}" srcOrd="0" destOrd="0" parTransId="{5943C89A-8DE4-A347-B9E2-C3989EFB0A7B}" sibTransId="{D7C666CC-1D25-F44A-9C9D-458D07D86E16}"/>
    <dgm:cxn modelId="{89C75C49-D65D-7448-BAE4-179E97C59234}" srcId="{3CFBD9CD-86EF-E142-BEB0-93EFB7004DC9}" destId="{CD1EA9A7-0060-1F4F-A1A5-28CA192431FA}" srcOrd="0" destOrd="0" parTransId="{FBF21A84-886B-434A-985E-B961E514A665}" sibTransId="{8257F1E8-FB6B-524B-84A4-CAF0819A0F8D}"/>
    <dgm:cxn modelId="{EED858CD-767D-804C-9273-0DB2CA577B83}" type="presOf" srcId="{24F0C992-DFC0-1E4B-8037-632C8290DE7F}" destId="{8BBD9ABE-4631-0C49-B1C8-5CFA269256B3}" srcOrd="0" destOrd="0" presId="urn:microsoft.com/office/officeart/2005/8/layout/hierarchy2"/>
    <dgm:cxn modelId="{BDCD7C91-D098-AF4B-A606-FC70032F22D8}" type="presOf" srcId="{D895030A-7765-3040-B54E-CD38CE8279AF}" destId="{7A9EBFAE-F1D6-2849-9415-5A7D21F9B2F8}" srcOrd="0" destOrd="0" presId="urn:microsoft.com/office/officeart/2005/8/layout/hierarchy2"/>
    <dgm:cxn modelId="{BB9F2C9E-FB04-BD44-B513-2C854E6060FD}" type="presOf" srcId="{753DCC9C-EAFE-0347-95FA-85D50D278243}" destId="{B2EADC9B-EE95-7648-B0FF-EF6EE7A3E552}" srcOrd="0" destOrd="0" presId="urn:microsoft.com/office/officeart/2005/8/layout/hierarchy2"/>
    <dgm:cxn modelId="{F1F0D709-6D94-8E47-A664-2AF0F954DC19}" type="presOf" srcId="{14389691-D77D-0741-8A1E-4EC8C05350FF}" destId="{655962A5-284E-8644-A9C8-8A13FAB928A4}" srcOrd="0" destOrd="0" presId="urn:microsoft.com/office/officeart/2005/8/layout/hierarchy2"/>
    <dgm:cxn modelId="{076A4366-4E38-A445-B581-EB93B3E4AF77}" type="presOf" srcId="{FBF21A84-886B-434A-985E-B961E514A665}" destId="{3E228CB7-8AEF-D94D-AB1B-58A1E566E72B}" srcOrd="0" destOrd="0" presId="urn:microsoft.com/office/officeart/2005/8/layout/hierarchy2"/>
    <dgm:cxn modelId="{199A3BD9-1200-C746-8A9F-491F44F294F5}" type="presOf" srcId="{29600154-795A-0345-83AC-A6DBBD840CC5}" destId="{999CF0C4-26D5-BB41-B93B-A5F13301E7F5}" srcOrd="0" destOrd="0" presId="urn:microsoft.com/office/officeart/2005/8/layout/hierarchy2"/>
    <dgm:cxn modelId="{51ADB37E-54F8-E749-A6A9-524140DF4020}" type="presParOf" srcId="{B2EADC9B-EE95-7648-B0FF-EF6EE7A3E552}" destId="{AAA4A703-E1D3-A649-B67C-A20829424BCF}" srcOrd="0" destOrd="0" presId="urn:microsoft.com/office/officeart/2005/8/layout/hierarchy2"/>
    <dgm:cxn modelId="{B8CE5E56-CF95-624B-A61C-954714B637D5}" type="presParOf" srcId="{AAA4A703-E1D3-A649-B67C-A20829424BCF}" destId="{999CF0C4-26D5-BB41-B93B-A5F13301E7F5}" srcOrd="0" destOrd="0" presId="urn:microsoft.com/office/officeart/2005/8/layout/hierarchy2"/>
    <dgm:cxn modelId="{C7B11A5D-CDD7-C943-944F-BF15CDC7B0D5}" type="presParOf" srcId="{AAA4A703-E1D3-A649-B67C-A20829424BCF}" destId="{3949052B-2AD2-DC46-847A-2690414C95D2}" srcOrd="1" destOrd="0" presId="urn:microsoft.com/office/officeart/2005/8/layout/hierarchy2"/>
    <dgm:cxn modelId="{B5983F9B-4CEA-4C4B-9F42-3AE6B9273891}" type="presParOf" srcId="{3949052B-2AD2-DC46-847A-2690414C95D2}" destId="{8BBD9ABE-4631-0C49-B1C8-5CFA269256B3}" srcOrd="0" destOrd="0" presId="urn:microsoft.com/office/officeart/2005/8/layout/hierarchy2"/>
    <dgm:cxn modelId="{20220149-5487-0D43-8893-EE8BCB157194}" type="presParOf" srcId="{8BBD9ABE-4631-0C49-B1C8-5CFA269256B3}" destId="{B43A2535-06ED-DF49-96AA-120A12A9E9F8}" srcOrd="0" destOrd="0" presId="urn:microsoft.com/office/officeart/2005/8/layout/hierarchy2"/>
    <dgm:cxn modelId="{5BACCBDC-2A17-FB4F-9A2B-1E5C3D45EDE7}" type="presParOf" srcId="{3949052B-2AD2-DC46-847A-2690414C95D2}" destId="{D50C0A8E-CB0C-5846-8486-56A7994E5206}" srcOrd="1" destOrd="0" presId="urn:microsoft.com/office/officeart/2005/8/layout/hierarchy2"/>
    <dgm:cxn modelId="{8086CFE7-1A81-0140-8650-E86E0BCFF7CA}" type="presParOf" srcId="{D50C0A8E-CB0C-5846-8486-56A7994E5206}" destId="{9D8E501A-30BB-A446-A5C6-749C533A2350}" srcOrd="0" destOrd="0" presId="urn:microsoft.com/office/officeart/2005/8/layout/hierarchy2"/>
    <dgm:cxn modelId="{FB78DBCC-B78E-CF4E-A5C9-D1C00FF2C561}" type="presParOf" srcId="{D50C0A8E-CB0C-5846-8486-56A7994E5206}" destId="{13D15277-FF7D-3249-88B7-0901BAC20CD5}" srcOrd="1" destOrd="0" presId="urn:microsoft.com/office/officeart/2005/8/layout/hierarchy2"/>
    <dgm:cxn modelId="{F4AF7816-CA9E-4645-A2CA-B08E8DF3780C}" type="presParOf" srcId="{13D15277-FF7D-3249-88B7-0901BAC20CD5}" destId="{7A9EBFAE-F1D6-2849-9415-5A7D21F9B2F8}" srcOrd="0" destOrd="0" presId="urn:microsoft.com/office/officeart/2005/8/layout/hierarchy2"/>
    <dgm:cxn modelId="{6C6C6E93-B5DE-5245-B04E-B495931A9EC8}" type="presParOf" srcId="{7A9EBFAE-F1D6-2849-9415-5A7D21F9B2F8}" destId="{3FD82C34-3C6A-DB47-B47A-A491DBA97CDE}" srcOrd="0" destOrd="0" presId="urn:microsoft.com/office/officeart/2005/8/layout/hierarchy2"/>
    <dgm:cxn modelId="{D04F55E0-5FD8-0442-9CBE-4C2A80253B61}" type="presParOf" srcId="{13D15277-FF7D-3249-88B7-0901BAC20CD5}" destId="{296442DA-D098-2B43-ADA5-550277385BDC}" srcOrd="1" destOrd="0" presId="urn:microsoft.com/office/officeart/2005/8/layout/hierarchy2"/>
    <dgm:cxn modelId="{9EBB29D7-350E-8749-8C68-EEEC2231BB4D}" type="presParOf" srcId="{296442DA-D098-2B43-ADA5-550277385BDC}" destId="{655962A5-284E-8644-A9C8-8A13FAB928A4}" srcOrd="0" destOrd="0" presId="urn:microsoft.com/office/officeart/2005/8/layout/hierarchy2"/>
    <dgm:cxn modelId="{27F6C813-7529-F840-8394-161BEB740CF2}" type="presParOf" srcId="{296442DA-D098-2B43-ADA5-550277385BDC}" destId="{1F4765E3-1F07-F541-B9CF-CECA63D86F06}" srcOrd="1" destOrd="0" presId="urn:microsoft.com/office/officeart/2005/8/layout/hierarchy2"/>
    <dgm:cxn modelId="{D16D20F0-B569-D04F-B5CE-5EEB35DED59E}" type="presParOf" srcId="{3949052B-2AD2-DC46-847A-2690414C95D2}" destId="{4F782DC0-7176-2549-B8BC-08F810EA5586}" srcOrd="2" destOrd="0" presId="urn:microsoft.com/office/officeart/2005/8/layout/hierarchy2"/>
    <dgm:cxn modelId="{668BB2EB-F562-1F49-9126-E8BB870B14A0}" type="presParOf" srcId="{4F782DC0-7176-2549-B8BC-08F810EA5586}" destId="{C87F1649-5F54-B343-A103-465F561FA494}" srcOrd="0" destOrd="0" presId="urn:microsoft.com/office/officeart/2005/8/layout/hierarchy2"/>
    <dgm:cxn modelId="{4083762D-8766-AB4D-BD85-71431911AE31}" type="presParOf" srcId="{3949052B-2AD2-DC46-847A-2690414C95D2}" destId="{233993D6-CEFA-7F40-A0A8-2C8576398590}" srcOrd="3" destOrd="0" presId="urn:microsoft.com/office/officeart/2005/8/layout/hierarchy2"/>
    <dgm:cxn modelId="{4891A61C-C09C-E648-B9F7-1C51EE80C5E4}" type="presParOf" srcId="{233993D6-CEFA-7F40-A0A8-2C8576398590}" destId="{0C856F35-2F4C-4640-ABF5-40036297FC46}" srcOrd="0" destOrd="0" presId="urn:microsoft.com/office/officeart/2005/8/layout/hierarchy2"/>
    <dgm:cxn modelId="{0C4050CB-BB98-6847-B75C-8C8605600A18}" type="presParOf" srcId="{233993D6-CEFA-7F40-A0A8-2C8576398590}" destId="{1084AB2B-8CEC-1C46-8F0F-BC0C0025A1C9}" srcOrd="1" destOrd="0" presId="urn:microsoft.com/office/officeart/2005/8/layout/hierarchy2"/>
    <dgm:cxn modelId="{A9A48DCC-CB6A-D44E-B6D7-B2EA5FED2D97}" type="presParOf" srcId="{1084AB2B-8CEC-1C46-8F0F-BC0C0025A1C9}" destId="{3E228CB7-8AEF-D94D-AB1B-58A1E566E72B}" srcOrd="0" destOrd="0" presId="urn:microsoft.com/office/officeart/2005/8/layout/hierarchy2"/>
    <dgm:cxn modelId="{C5BF25F0-9D16-364D-BF35-67F151266E43}" type="presParOf" srcId="{3E228CB7-8AEF-D94D-AB1B-58A1E566E72B}" destId="{0804B3A3-1CA8-5B48-A591-F089CCF02505}" srcOrd="0" destOrd="0" presId="urn:microsoft.com/office/officeart/2005/8/layout/hierarchy2"/>
    <dgm:cxn modelId="{0E06BB2C-E3BB-3548-B298-FD74F214DA0F}" type="presParOf" srcId="{1084AB2B-8CEC-1C46-8F0F-BC0C0025A1C9}" destId="{BFF0130D-B3AD-FE47-B513-4157758C0D11}" srcOrd="1" destOrd="0" presId="urn:microsoft.com/office/officeart/2005/8/layout/hierarchy2"/>
    <dgm:cxn modelId="{CF21DC3B-9156-C64B-8DF6-E3C38A20498D}" type="presParOf" srcId="{BFF0130D-B3AD-FE47-B513-4157758C0D11}" destId="{90275F24-0D58-024A-B06E-CB08EDE2890E}" srcOrd="0" destOrd="0" presId="urn:microsoft.com/office/officeart/2005/8/layout/hierarchy2"/>
    <dgm:cxn modelId="{045F4F93-5483-AC4F-B7AF-5D5D4153BD29}" type="presParOf" srcId="{BFF0130D-B3AD-FE47-B513-4157758C0D11}" destId="{DAE61411-7FE7-0A4E-A0E3-A2094EF0EB8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0DCED2D-484C-354A-834C-E44AB491DB41}" type="doc">
      <dgm:prSet loTypeId="urn:microsoft.com/office/officeart/2005/8/layout/hProcess4" loCatId="" qsTypeId="urn:microsoft.com/office/officeart/2005/8/quickstyle/simple1" qsCatId="simple" csTypeId="urn:microsoft.com/office/officeart/2005/8/colors/colorful2" csCatId="colorful" phldr="1"/>
      <dgm:spPr/>
      <dgm:t>
        <a:bodyPr/>
        <a:lstStyle/>
        <a:p>
          <a:endParaRPr lang="it-IT"/>
        </a:p>
      </dgm:t>
    </dgm:pt>
    <dgm:pt modelId="{946404FE-C69F-B241-A685-255923F6C4D7}">
      <dgm:prSet phldrT="[Testo]"/>
      <dgm:spPr/>
      <dgm:t>
        <a:bodyPr/>
        <a:lstStyle/>
        <a:p>
          <a:r>
            <a:rPr lang="it-IT" dirty="0" smtClean="0"/>
            <a:t>ASTENSIONE/VETO</a:t>
          </a:r>
          <a:endParaRPr lang="it-IT" dirty="0"/>
        </a:p>
      </dgm:t>
    </dgm:pt>
    <dgm:pt modelId="{92C735F9-63D0-2B4A-BE0B-346A24890C45}" type="parTrans" cxnId="{C460161B-2498-5A49-9C57-C083BE760244}">
      <dgm:prSet/>
      <dgm:spPr/>
      <dgm:t>
        <a:bodyPr/>
        <a:lstStyle/>
        <a:p>
          <a:endParaRPr lang="it-IT"/>
        </a:p>
      </dgm:t>
    </dgm:pt>
    <dgm:pt modelId="{A1594E2F-A04E-5546-A338-5DD143577E84}" type="sibTrans" cxnId="{C460161B-2498-5A49-9C57-C083BE760244}">
      <dgm:prSet/>
      <dgm:spPr/>
      <dgm:t>
        <a:bodyPr/>
        <a:lstStyle/>
        <a:p>
          <a:endParaRPr lang="it-IT"/>
        </a:p>
      </dgm:t>
    </dgm:pt>
    <dgm:pt modelId="{1F1D3AEF-9F10-6748-8DD1-CEE0509B4A14}">
      <dgm:prSet phldrT="[Testo]"/>
      <dgm:spPr/>
      <dgm:t>
        <a:bodyPr/>
        <a:lstStyle/>
        <a:p>
          <a:r>
            <a:rPr lang="it-IT" dirty="0" smtClean="0"/>
            <a:t>ASTENSIONE= VETO?</a:t>
          </a:r>
          <a:endParaRPr lang="it-IT" dirty="0"/>
        </a:p>
      </dgm:t>
    </dgm:pt>
    <dgm:pt modelId="{04965F3B-898C-0E4F-ADCA-ED342BB0B4FE}" type="parTrans" cxnId="{C2108762-20FF-9242-AC7C-1D8E289F4327}">
      <dgm:prSet/>
      <dgm:spPr/>
      <dgm:t>
        <a:bodyPr/>
        <a:lstStyle/>
        <a:p>
          <a:endParaRPr lang="it-IT"/>
        </a:p>
      </dgm:t>
    </dgm:pt>
    <dgm:pt modelId="{E3BEC942-D8CD-A144-B311-29C6972778E0}" type="sibTrans" cxnId="{C2108762-20FF-9242-AC7C-1D8E289F4327}">
      <dgm:prSet/>
      <dgm:spPr/>
      <dgm:t>
        <a:bodyPr/>
        <a:lstStyle/>
        <a:p>
          <a:endParaRPr lang="it-IT"/>
        </a:p>
      </dgm:t>
    </dgm:pt>
    <dgm:pt modelId="{F08BC037-FAEC-C447-B1CD-08932620AADF}">
      <dgm:prSet phldrT="[Testo]"/>
      <dgm:spPr/>
      <dgm:t>
        <a:bodyPr/>
        <a:lstStyle/>
        <a:p>
          <a:r>
            <a:rPr lang="it-IT" dirty="0" smtClean="0"/>
            <a:t>ASTENSIONE FACOLTATIVA</a:t>
          </a:r>
          <a:endParaRPr lang="it-IT" dirty="0"/>
        </a:p>
      </dgm:t>
    </dgm:pt>
    <dgm:pt modelId="{9E4DA3FD-5AE1-5541-819E-D39A0982458F}" type="parTrans" cxnId="{1CF236A0-F097-CD40-95E5-76CE4CF6B753}">
      <dgm:prSet/>
      <dgm:spPr/>
      <dgm:t>
        <a:bodyPr/>
        <a:lstStyle/>
        <a:p>
          <a:endParaRPr lang="it-IT"/>
        </a:p>
      </dgm:t>
    </dgm:pt>
    <dgm:pt modelId="{BA2A134A-DF6F-2D4D-ADF0-8D9483F9ED76}" type="sibTrans" cxnId="{1CF236A0-F097-CD40-95E5-76CE4CF6B753}">
      <dgm:prSet/>
      <dgm:spPr/>
      <dgm:t>
        <a:bodyPr/>
        <a:lstStyle/>
        <a:p>
          <a:endParaRPr lang="it-IT"/>
        </a:p>
      </dgm:t>
    </dgm:pt>
    <dgm:pt modelId="{135E1868-AE57-FE43-8A0D-96F0DC62AC37}">
      <dgm:prSet phldrT="[Testo]"/>
      <dgm:spPr/>
      <dgm:t>
        <a:bodyPr/>
        <a:lstStyle/>
        <a:p>
          <a:r>
            <a:rPr lang="it-IT" dirty="0" smtClean="0"/>
            <a:t>ASTENSIONE</a:t>
          </a:r>
          <a:endParaRPr lang="it-IT" dirty="0"/>
        </a:p>
      </dgm:t>
    </dgm:pt>
    <dgm:pt modelId="{0EC4A725-539B-0044-899F-C9E6E876A3DE}" type="parTrans" cxnId="{1B90CB9C-92B9-664D-90F3-0F501BBEE4CB}">
      <dgm:prSet/>
      <dgm:spPr/>
      <dgm:t>
        <a:bodyPr/>
        <a:lstStyle/>
        <a:p>
          <a:endParaRPr lang="it-IT"/>
        </a:p>
      </dgm:t>
    </dgm:pt>
    <dgm:pt modelId="{C9C3D475-5121-1145-B447-DCB6E71D853D}" type="sibTrans" cxnId="{1B90CB9C-92B9-664D-90F3-0F501BBEE4CB}">
      <dgm:prSet/>
      <dgm:spPr/>
      <dgm:t>
        <a:bodyPr/>
        <a:lstStyle/>
        <a:p>
          <a:endParaRPr lang="it-IT"/>
        </a:p>
      </dgm:t>
    </dgm:pt>
    <dgm:pt modelId="{610EE9AF-1E89-7041-8594-752C057D6DF0}">
      <dgm:prSet phldrT="[Testo]"/>
      <dgm:spPr/>
      <dgm:t>
        <a:bodyPr/>
        <a:lstStyle/>
        <a:p>
          <a:r>
            <a:rPr lang="it-IT" dirty="0" smtClean="0"/>
            <a:t>ASTENSIONE/VETO</a:t>
          </a:r>
          <a:endParaRPr lang="it-IT" dirty="0"/>
        </a:p>
      </dgm:t>
    </dgm:pt>
    <dgm:pt modelId="{1D77DA49-AB99-BA4C-97B2-EBF57EA3670E}" type="parTrans" cxnId="{51281E64-81C2-BA41-9ED9-02F4238DEE52}">
      <dgm:prSet/>
      <dgm:spPr/>
      <dgm:t>
        <a:bodyPr/>
        <a:lstStyle/>
        <a:p>
          <a:endParaRPr lang="it-IT"/>
        </a:p>
      </dgm:t>
    </dgm:pt>
    <dgm:pt modelId="{58BB498A-CAAD-3B4E-A171-306B0858ECF1}" type="sibTrans" cxnId="{51281E64-81C2-BA41-9ED9-02F4238DEE52}">
      <dgm:prSet/>
      <dgm:spPr/>
      <dgm:t>
        <a:bodyPr/>
        <a:lstStyle/>
        <a:p>
          <a:endParaRPr lang="it-IT"/>
        </a:p>
      </dgm:t>
    </dgm:pt>
    <dgm:pt modelId="{6C446DDE-45C5-934C-A945-47A2034F1A3B}">
      <dgm:prSet phldrT="[Testo]"/>
      <dgm:spPr/>
      <dgm:t>
        <a:bodyPr/>
        <a:lstStyle/>
        <a:p>
          <a:r>
            <a:rPr lang="it-IT" dirty="0" smtClean="0"/>
            <a:t>ASTENSIONE DEL MEMBRO PARTE DI UNA CONTROVERSIA</a:t>
          </a:r>
          <a:endParaRPr lang="it-IT" dirty="0"/>
        </a:p>
      </dgm:t>
    </dgm:pt>
    <dgm:pt modelId="{2C11D324-D810-154E-A04E-46E5F91451B4}" type="parTrans" cxnId="{C0EC399A-96CF-B24D-8C2D-C8C7563AEC98}">
      <dgm:prSet/>
      <dgm:spPr/>
      <dgm:t>
        <a:bodyPr/>
        <a:lstStyle/>
        <a:p>
          <a:endParaRPr lang="it-IT"/>
        </a:p>
      </dgm:t>
    </dgm:pt>
    <dgm:pt modelId="{82FA7142-B7B9-3C43-85F7-05B78FAAD3F4}" type="sibTrans" cxnId="{C0EC399A-96CF-B24D-8C2D-C8C7563AEC98}">
      <dgm:prSet/>
      <dgm:spPr/>
      <dgm:t>
        <a:bodyPr/>
        <a:lstStyle/>
        <a:p>
          <a:endParaRPr lang="it-IT"/>
        </a:p>
      </dgm:t>
    </dgm:pt>
    <dgm:pt modelId="{4C1B1E0B-1A3B-8840-ABA0-A722D1D1A932}">
      <dgm:prSet phldrT="[Testo]"/>
      <dgm:spPr/>
      <dgm:t>
        <a:bodyPr/>
        <a:lstStyle/>
        <a:p>
          <a:r>
            <a:rPr lang="it-IT" dirty="0" smtClean="0"/>
            <a:t>ASTENSIONE IN CONTROVERSIA</a:t>
          </a:r>
          <a:endParaRPr lang="it-IT" dirty="0"/>
        </a:p>
      </dgm:t>
    </dgm:pt>
    <dgm:pt modelId="{74D10448-6C9C-414F-B793-89599C1F75AE}" type="parTrans" cxnId="{74311AF3-BC2C-E749-BDAD-9A917B2F4305}">
      <dgm:prSet/>
      <dgm:spPr/>
      <dgm:t>
        <a:bodyPr/>
        <a:lstStyle/>
        <a:p>
          <a:endParaRPr lang="it-IT"/>
        </a:p>
      </dgm:t>
    </dgm:pt>
    <dgm:pt modelId="{652DB4FF-34F5-B84C-BA88-958E0EF2C0AE}" type="sibTrans" cxnId="{74311AF3-BC2C-E749-BDAD-9A917B2F4305}">
      <dgm:prSet/>
      <dgm:spPr/>
      <dgm:t>
        <a:bodyPr/>
        <a:lstStyle/>
        <a:p>
          <a:endParaRPr lang="it-IT"/>
        </a:p>
      </dgm:t>
    </dgm:pt>
    <dgm:pt modelId="{DBEBE2F6-A504-FE40-9DB3-6E43C0218743}">
      <dgm:prSet phldrT="[Testo]"/>
      <dgm:spPr/>
      <dgm:t>
        <a:bodyPr/>
        <a:lstStyle/>
        <a:p>
          <a:r>
            <a:rPr lang="it-IT" dirty="0" smtClean="0"/>
            <a:t>ASTENSIONE DAL VOTO IN CDS DEL MEMBRO DI UNA CONTROVERSIA</a:t>
          </a:r>
          <a:endParaRPr lang="it-IT" dirty="0"/>
        </a:p>
      </dgm:t>
    </dgm:pt>
    <dgm:pt modelId="{203C8BE6-8592-854B-90B3-86E7E68DE60A}" type="parTrans" cxnId="{CA7402B4-B2AF-924E-831E-AB6115DF6199}">
      <dgm:prSet/>
      <dgm:spPr/>
      <dgm:t>
        <a:bodyPr/>
        <a:lstStyle/>
        <a:p>
          <a:endParaRPr lang="it-IT"/>
        </a:p>
      </dgm:t>
    </dgm:pt>
    <dgm:pt modelId="{B7851572-DAA4-5148-8FE2-3F1765A7A248}" type="sibTrans" cxnId="{CA7402B4-B2AF-924E-831E-AB6115DF6199}">
      <dgm:prSet/>
      <dgm:spPr/>
      <dgm:t>
        <a:bodyPr/>
        <a:lstStyle/>
        <a:p>
          <a:endParaRPr lang="it-IT"/>
        </a:p>
      </dgm:t>
    </dgm:pt>
    <dgm:pt modelId="{136D9085-6909-7140-B9EE-3F5FE778BC53}">
      <dgm:prSet phldrT="[Testo]"/>
      <dgm:spPr/>
      <dgm:t>
        <a:bodyPr/>
        <a:lstStyle/>
        <a:p>
          <a:r>
            <a:rPr lang="it-IT" dirty="0" smtClean="0"/>
            <a:t>ASTENSIONE OBBLIGATORIA</a:t>
          </a:r>
          <a:endParaRPr lang="it-IT" dirty="0"/>
        </a:p>
      </dgm:t>
    </dgm:pt>
    <dgm:pt modelId="{F9FB1848-18C2-FA4D-BB62-BCD08D6691CF}" type="parTrans" cxnId="{5A15A039-7756-A64D-AE40-8D5A8181933A}">
      <dgm:prSet/>
      <dgm:spPr/>
      <dgm:t>
        <a:bodyPr/>
        <a:lstStyle/>
        <a:p>
          <a:endParaRPr lang="it-IT"/>
        </a:p>
      </dgm:t>
    </dgm:pt>
    <dgm:pt modelId="{675DFD33-E763-B343-BBBC-210F356F3B9C}" type="sibTrans" cxnId="{5A15A039-7756-A64D-AE40-8D5A8181933A}">
      <dgm:prSet/>
      <dgm:spPr/>
      <dgm:t>
        <a:bodyPr/>
        <a:lstStyle/>
        <a:p>
          <a:endParaRPr lang="it-IT"/>
        </a:p>
      </dgm:t>
    </dgm:pt>
    <dgm:pt modelId="{83B45D83-7EF8-B74B-B993-99309B8E0297}">
      <dgm:prSet phldrT="[Testo]"/>
      <dgm:spPr/>
      <dgm:t>
        <a:bodyPr/>
        <a:lstStyle/>
        <a:p>
          <a:r>
            <a:rPr lang="it-IT" dirty="0" smtClean="0"/>
            <a:t>ASSENZA = ASTENSIONE?</a:t>
          </a:r>
          <a:endParaRPr lang="it-IT" dirty="0"/>
        </a:p>
      </dgm:t>
    </dgm:pt>
    <dgm:pt modelId="{05DA267C-94D4-F541-8569-A4227FDD4097}" type="parTrans" cxnId="{17288B3F-254A-0748-B83D-83FD3EA24B60}">
      <dgm:prSet/>
      <dgm:spPr/>
      <dgm:t>
        <a:bodyPr/>
        <a:lstStyle/>
        <a:p>
          <a:endParaRPr lang="it-IT"/>
        </a:p>
      </dgm:t>
    </dgm:pt>
    <dgm:pt modelId="{CFE58358-202C-214E-8F63-FB5777A60B67}" type="sibTrans" cxnId="{17288B3F-254A-0748-B83D-83FD3EA24B60}">
      <dgm:prSet/>
      <dgm:spPr/>
      <dgm:t>
        <a:bodyPr/>
        <a:lstStyle/>
        <a:p>
          <a:endParaRPr lang="it-IT"/>
        </a:p>
      </dgm:t>
    </dgm:pt>
    <dgm:pt modelId="{EE0737A0-E3F8-B242-A3EC-3EF7C3E9B031}" type="pres">
      <dgm:prSet presAssocID="{A0DCED2D-484C-354A-834C-E44AB491DB41}" presName="Name0" presStyleCnt="0">
        <dgm:presLayoutVars>
          <dgm:dir/>
          <dgm:animLvl val="lvl"/>
          <dgm:resizeHandles val="exact"/>
        </dgm:presLayoutVars>
      </dgm:prSet>
      <dgm:spPr/>
      <dgm:t>
        <a:bodyPr/>
        <a:lstStyle/>
        <a:p>
          <a:endParaRPr lang="it-IT"/>
        </a:p>
      </dgm:t>
    </dgm:pt>
    <dgm:pt modelId="{B6C1D11B-A10B-0743-8F71-A7C85411CA42}" type="pres">
      <dgm:prSet presAssocID="{A0DCED2D-484C-354A-834C-E44AB491DB41}" presName="tSp" presStyleCnt="0"/>
      <dgm:spPr/>
    </dgm:pt>
    <dgm:pt modelId="{03DAAF5A-0404-0E4E-93E1-061160E78560}" type="pres">
      <dgm:prSet presAssocID="{A0DCED2D-484C-354A-834C-E44AB491DB41}" presName="bSp" presStyleCnt="0"/>
      <dgm:spPr/>
    </dgm:pt>
    <dgm:pt modelId="{255B4AC1-188D-2B4D-8FB4-753FB5482F34}" type="pres">
      <dgm:prSet presAssocID="{A0DCED2D-484C-354A-834C-E44AB491DB41}" presName="process" presStyleCnt="0"/>
      <dgm:spPr/>
    </dgm:pt>
    <dgm:pt modelId="{C05DF2BF-00FA-294E-868E-066EFC8008BA}" type="pres">
      <dgm:prSet presAssocID="{946404FE-C69F-B241-A685-255923F6C4D7}" presName="composite1" presStyleCnt="0"/>
      <dgm:spPr/>
    </dgm:pt>
    <dgm:pt modelId="{0C3A3C64-ADA2-0B49-B630-393E98C67457}" type="pres">
      <dgm:prSet presAssocID="{946404FE-C69F-B241-A685-255923F6C4D7}" presName="dummyNode1" presStyleLbl="node1" presStyleIdx="0" presStyleCnt="3"/>
      <dgm:spPr/>
    </dgm:pt>
    <dgm:pt modelId="{00499F53-9616-B94A-8EA2-0FDE8B86DC61}" type="pres">
      <dgm:prSet presAssocID="{946404FE-C69F-B241-A685-255923F6C4D7}" presName="childNode1" presStyleLbl="bgAcc1" presStyleIdx="0" presStyleCnt="3">
        <dgm:presLayoutVars>
          <dgm:bulletEnabled val="1"/>
        </dgm:presLayoutVars>
      </dgm:prSet>
      <dgm:spPr/>
      <dgm:t>
        <a:bodyPr/>
        <a:lstStyle/>
        <a:p>
          <a:endParaRPr lang="it-IT"/>
        </a:p>
      </dgm:t>
    </dgm:pt>
    <dgm:pt modelId="{99BC2F08-771C-0841-A3D4-5C5DE2079CF4}" type="pres">
      <dgm:prSet presAssocID="{946404FE-C69F-B241-A685-255923F6C4D7}" presName="childNode1tx" presStyleLbl="bgAcc1" presStyleIdx="0" presStyleCnt="3">
        <dgm:presLayoutVars>
          <dgm:bulletEnabled val="1"/>
        </dgm:presLayoutVars>
      </dgm:prSet>
      <dgm:spPr/>
      <dgm:t>
        <a:bodyPr/>
        <a:lstStyle/>
        <a:p>
          <a:endParaRPr lang="it-IT"/>
        </a:p>
      </dgm:t>
    </dgm:pt>
    <dgm:pt modelId="{8AC7D425-3EA3-A546-971D-5DC434075C2B}" type="pres">
      <dgm:prSet presAssocID="{946404FE-C69F-B241-A685-255923F6C4D7}" presName="parentNode1" presStyleLbl="node1" presStyleIdx="0" presStyleCnt="3">
        <dgm:presLayoutVars>
          <dgm:chMax val="1"/>
          <dgm:bulletEnabled val="1"/>
        </dgm:presLayoutVars>
      </dgm:prSet>
      <dgm:spPr/>
      <dgm:t>
        <a:bodyPr/>
        <a:lstStyle/>
        <a:p>
          <a:endParaRPr lang="it-IT"/>
        </a:p>
      </dgm:t>
    </dgm:pt>
    <dgm:pt modelId="{FA070573-BA8B-0A45-B9B6-38A6DD629A40}" type="pres">
      <dgm:prSet presAssocID="{946404FE-C69F-B241-A685-255923F6C4D7}" presName="connSite1" presStyleCnt="0"/>
      <dgm:spPr/>
    </dgm:pt>
    <dgm:pt modelId="{AD474870-A6EA-7847-98A6-1D7EBEED32F0}" type="pres">
      <dgm:prSet presAssocID="{A1594E2F-A04E-5546-A338-5DD143577E84}" presName="Name9" presStyleLbl="sibTrans2D1" presStyleIdx="0" presStyleCnt="2"/>
      <dgm:spPr/>
      <dgm:t>
        <a:bodyPr/>
        <a:lstStyle/>
        <a:p>
          <a:endParaRPr lang="it-IT"/>
        </a:p>
      </dgm:t>
    </dgm:pt>
    <dgm:pt modelId="{FD8A2316-7F71-C240-85C8-47A3A823ECCD}" type="pres">
      <dgm:prSet presAssocID="{135E1868-AE57-FE43-8A0D-96F0DC62AC37}" presName="composite2" presStyleCnt="0"/>
      <dgm:spPr/>
    </dgm:pt>
    <dgm:pt modelId="{92C0E757-9DFE-1F4A-A159-A244A7EA2501}" type="pres">
      <dgm:prSet presAssocID="{135E1868-AE57-FE43-8A0D-96F0DC62AC37}" presName="dummyNode2" presStyleLbl="node1" presStyleIdx="0" presStyleCnt="3"/>
      <dgm:spPr/>
    </dgm:pt>
    <dgm:pt modelId="{CAB748C9-6938-EF4A-80CA-884586A12396}" type="pres">
      <dgm:prSet presAssocID="{135E1868-AE57-FE43-8A0D-96F0DC62AC37}" presName="childNode2" presStyleLbl="bgAcc1" presStyleIdx="1" presStyleCnt="3">
        <dgm:presLayoutVars>
          <dgm:bulletEnabled val="1"/>
        </dgm:presLayoutVars>
      </dgm:prSet>
      <dgm:spPr/>
      <dgm:t>
        <a:bodyPr/>
        <a:lstStyle/>
        <a:p>
          <a:endParaRPr lang="it-IT"/>
        </a:p>
      </dgm:t>
    </dgm:pt>
    <dgm:pt modelId="{6CE74322-818D-5441-9C52-8A5C28E44A15}" type="pres">
      <dgm:prSet presAssocID="{135E1868-AE57-FE43-8A0D-96F0DC62AC37}" presName="childNode2tx" presStyleLbl="bgAcc1" presStyleIdx="1" presStyleCnt="3">
        <dgm:presLayoutVars>
          <dgm:bulletEnabled val="1"/>
        </dgm:presLayoutVars>
      </dgm:prSet>
      <dgm:spPr/>
      <dgm:t>
        <a:bodyPr/>
        <a:lstStyle/>
        <a:p>
          <a:endParaRPr lang="it-IT"/>
        </a:p>
      </dgm:t>
    </dgm:pt>
    <dgm:pt modelId="{A27C7A0F-2C69-A342-BAB1-BF910103A1CC}" type="pres">
      <dgm:prSet presAssocID="{135E1868-AE57-FE43-8A0D-96F0DC62AC37}" presName="parentNode2" presStyleLbl="node1" presStyleIdx="1" presStyleCnt="3">
        <dgm:presLayoutVars>
          <dgm:chMax val="0"/>
          <dgm:bulletEnabled val="1"/>
        </dgm:presLayoutVars>
      </dgm:prSet>
      <dgm:spPr/>
      <dgm:t>
        <a:bodyPr/>
        <a:lstStyle/>
        <a:p>
          <a:endParaRPr lang="it-IT"/>
        </a:p>
      </dgm:t>
    </dgm:pt>
    <dgm:pt modelId="{87ACB70C-B486-D042-A7F8-A942C3979712}" type="pres">
      <dgm:prSet presAssocID="{135E1868-AE57-FE43-8A0D-96F0DC62AC37}" presName="connSite2" presStyleCnt="0"/>
      <dgm:spPr/>
    </dgm:pt>
    <dgm:pt modelId="{9FEEC339-AEB6-0E46-885B-D6BF8417D978}" type="pres">
      <dgm:prSet presAssocID="{C9C3D475-5121-1145-B447-DCB6E71D853D}" presName="Name18" presStyleLbl="sibTrans2D1" presStyleIdx="1" presStyleCnt="2"/>
      <dgm:spPr/>
      <dgm:t>
        <a:bodyPr/>
        <a:lstStyle/>
        <a:p>
          <a:endParaRPr lang="it-IT"/>
        </a:p>
      </dgm:t>
    </dgm:pt>
    <dgm:pt modelId="{C233202D-7B46-0A40-95F0-E142564D29C9}" type="pres">
      <dgm:prSet presAssocID="{4C1B1E0B-1A3B-8840-ABA0-A722D1D1A932}" presName="composite1" presStyleCnt="0"/>
      <dgm:spPr/>
    </dgm:pt>
    <dgm:pt modelId="{5BE3C098-2EDD-2E44-87BB-2993E49B6DD9}" type="pres">
      <dgm:prSet presAssocID="{4C1B1E0B-1A3B-8840-ABA0-A722D1D1A932}" presName="dummyNode1" presStyleLbl="node1" presStyleIdx="1" presStyleCnt="3"/>
      <dgm:spPr/>
    </dgm:pt>
    <dgm:pt modelId="{C05E0609-CAE5-4142-A17B-3CC2FB43B505}" type="pres">
      <dgm:prSet presAssocID="{4C1B1E0B-1A3B-8840-ABA0-A722D1D1A932}" presName="childNode1" presStyleLbl="bgAcc1" presStyleIdx="2" presStyleCnt="3">
        <dgm:presLayoutVars>
          <dgm:bulletEnabled val="1"/>
        </dgm:presLayoutVars>
      </dgm:prSet>
      <dgm:spPr/>
      <dgm:t>
        <a:bodyPr/>
        <a:lstStyle/>
        <a:p>
          <a:endParaRPr lang="it-IT"/>
        </a:p>
      </dgm:t>
    </dgm:pt>
    <dgm:pt modelId="{CB9AAEB7-03B8-BF4D-B496-9190C1FC39FB}" type="pres">
      <dgm:prSet presAssocID="{4C1B1E0B-1A3B-8840-ABA0-A722D1D1A932}" presName="childNode1tx" presStyleLbl="bgAcc1" presStyleIdx="2" presStyleCnt="3">
        <dgm:presLayoutVars>
          <dgm:bulletEnabled val="1"/>
        </dgm:presLayoutVars>
      </dgm:prSet>
      <dgm:spPr/>
      <dgm:t>
        <a:bodyPr/>
        <a:lstStyle/>
        <a:p>
          <a:endParaRPr lang="it-IT"/>
        </a:p>
      </dgm:t>
    </dgm:pt>
    <dgm:pt modelId="{36750F0E-3EC7-1E43-B348-6A719632FB8A}" type="pres">
      <dgm:prSet presAssocID="{4C1B1E0B-1A3B-8840-ABA0-A722D1D1A932}" presName="parentNode1" presStyleLbl="node1" presStyleIdx="2" presStyleCnt="3">
        <dgm:presLayoutVars>
          <dgm:chMax val="1"/>
          <dgm:bulletEnabled val="1"/>
        </dgm:presLayoutVars>
      </dgm:prSet>
      <dgm:spPr/>
      <dgm:t>
        <a:bodyPr/>
        <a:lstStyle/>
        <a:p>
          <a:endParaRPr lang="it-IT"/>
        </a:p>
      </dgm:t>
    </dgm:pt>
    <dgm:pt modelId="{C62E4007-5FAA-B044-A797-14C14A4AF681}" type="pres">
      <dgm:prSet presAssocID="{4C1B1E0B-1A3B-8840-ABA0-A722D1D1A932}" presName="connSite1" presStyleCnt="0"/>
      <dgm:spPr/>
    </dgm:pt>
  </dgm:ptLst>
  <dgm:cxnLst>
    <dgm:cxn modelId="{74311AF3-BC2C-E749-BDAD-9A917B2F4305}" srcId="{A0DCED2D-484C-354A-834C-E44AB491DB41}" destId="{4C1B1E0B-1A3B-8840-ABA0-A722D1D1A932}" srcOrd="2" destOrd="0" parTransId="{74D10448-6C9C-414F-B793-89599C1F75AE}" sibTransId="{652DB4FF-34F5-B84C-BA88-958E0EF2C0AE}"/>
    <dgm:cxn modelId="{5A54315C-4107-5848-BE2D-80CA4D13173E}" type="presOf" srcId="{136D9085-6909-7140-B9EE-3F5FE778BC53}" destId="{C05E0609-CAE5-4142-A17B-3CC2FB43B505}" srcOrd="0" destOrd="1" presId="urn:microsoft.com/office/officeart/2005/8/layout/hProcess4"/>
    <dgm:cxn modelId="{1CF236A0-F097-CD40-95E5-76CE4CF6B753}" srcId="{946404FE-C69F-B241-A685-255923F6C4D7}" destId="{F08BC037-FAEC-C447-B1CD-08932620AADF}" srcOrd="2" destOrd="0" parTransId="{9E4DA3FD-5AE1-5541-819E-D39A0982458F}" sibTransId="{BA2A134A-DF6F-2D4D-ADF0-8D9483F9ED76}"/>
    <dgm:cxn modelId="{6C916CA3-AA58-5D4D-8744-7FE657A2CBD3}" type="presOf" srcId="{A0DCED2D-484C-354A-834C-E44AB491DB41}" destId="{EE0737A0-E3F8-B242-A3EC-3EF7C3E9B031}" srcOrd="0" destOrd="0" presId="urn:microsoft.com/office/officeart/2005/8/layout/hProcess4"/>
    <dgm:cxn modelId="{5A15A039-7756-A64D-AE40-8D5A8181933A}" srcId="{4C1B1E0B-1A3B-8840-ABA0-A722D1D1A932}" destId="{136D9085-6909-7140-B9EE-3F5FE778BC53}" srcOrd="1" destOrd="0" parTransId="{F9FB1848-18C2-FA4D-BB62-BCD08D6691CF}" sibTransId="{675DFD33-E763-B343-BBBC-210F356F3B9C}"/>
    <dgm:cxn modelId="{C88B6CAE-49F2-CB41-9C87-92DF583FE41B}" type="presOf" srcId="{DBEBE2F6-A504-FE40-9DB3-6E43C0218743}" destId="{C05E0609-CAE5-4142-A17B-3CC2FB43B505}" srcOrd="0" destOrd="0" presId="urn:microsoft.com/office/officeart/2005/8/layout/hProcess4"/>
    <dgm:cxn modelId="{5D6F7762-773B-7F41-9F53-05CCB86E6032}" type="presOf" srcId="{F08BC037-FAEC-C447-B1CD-08932620AADF}" destId="{99BC2F08-771C-0841-A3D4-5C5DE2079CF4}" srcOrd="1" destOrd="2" presId="urn:microsoft.com/office/officeart/2005/8/layout/hProcess4"/>
    <dgm:cxn modelId="{A9F12831-1F02-A040-8C2B-132F4806D709}" type="presOf" srcId="{83B45D83-7EF8-B74B-B993-99309B8E0297}" destId="{00499F53-9616-B94A-8EA2-0FDE8B86DC61}" srcOrd="0" destOrd="1" presId="urn:microsoft.com/office/officeart/2005/8/layout/hProcess4"/>
    <dgm:cxn modelId="{1B90CB9C-92B9-664D-90F3-0F501BBEE4CB}" srcId="{A0DCED2D-484C-354A-834C-E44AB491DB41}" destId="{135E1868-AE57-FE43-8A0D-96F0DC62AC37}" srcOrd="1" destOrd="0" parTransId="{0EC4A725-539B-0044-899F-C9E6E876A3DE}" sibTransId="{C9C3D475-5121-1145-B447-DCB6E71D853D}"/>
    <dgm:cxn modelId="{C2108762-20FF-9242-AC7C-1D8E289F4327}" srcId="{946404FE-C69F-B241-A685-255923F6C4D7}" destId="{1F1D3AEF-9F10-6748-8DD1-CEE0509B4A14}" srcOrd="0" destOrd="0" parTransId="{04965F3B-898C-0E4F-ADCA-ED342BB0B4FE}" sibTransId="{E3BEC942-D8CD-A144-B311-29C6972778E0}"/>
    <dgm:cxn modelId="{9F80FC22-EE77-B946-91EF-B1C1F990EAEA}" type="presOf" srcId="{946404FE-C69F-B241-A685-255923F6C4D7}" destId="{8AC7D425-3EA3-A546-971D-5DC434075C2B}" srcOrd="0" destOrd="0" presId="urn:microsoft.com/office/officeart/2005/8/layout/hProcess4"/>
    <dgm:cxn modelId="{37CB4741-78AC-694F-AFA7-11A4B97F4BDB}" type="presOf" srcId="{C9C3D475-5121-1145-B447-DCB6E71D853D}" destId="{9FEEC339-AEB6-0E46-885B-D6BF8417D978}" srcOrd="0" destOrd="0" presId="urn:microsoft.com/office/officeart/2005/8/layout/hProcess4"/>
    <dgm:cxn modelId="{51281E64-81C2-BA41-9ED9-02F4238DEE52}" srcId="{135E1868-AE57-FE43-8A0D-96F0DC62AC37}" destId="{610EE9AF-1E89-7041-8594-752C057D6DF0}" srcOrd="0" destOrd="0" parTransId="{1D77DA49-AB99-BA4C-97B2-EBF57EA3670E}" sibTransId="{58BB498A-CAAD-3B4E-A171-306B0858ECF1}"/>
    <dgm:cxn modelId="{D854BC2A-F545-6445-9B81-DA1E1CC52419}" type="presOf" srcId="{83B45D83-7EF8-B74B-B993-99309B8E0297}" destId="{99BC2F08-771C-0841-A3D4-5C5DE2079CF4}" srcOrd="1" destOrd="1" presId="urn:microsoft.com/office/officeart/2005/8/layout/hProcess4"/>
    <dgm:cxn modelId="{8A055BF2-0FD0-7C42-818C-2B5DAFF7D054}" type="presOf" srcId="{610EE9AF-1E89-7041-8594-752C057D6DF0}" destId="{6CE74322-818D-5441-9C52-8A5C28E44A15}" srcOrd="1" destOrd="0" presId="urn:microsoft.com/office/officeart/2005/8/layout/hProcess4"/>
    <dgm:cxn modelId="{C0EC399A-96CF-B24D-8C2D-C8C7563AEC98}" srcId="{135E1868-AE57-FE43-8A0D-96F0DC62AC37}" destId="{6C446DDE-45C5-934C-A945-47A2034F1A3B}" srcOrd="1" destOrd="0" parTransId="{2C11D324-D810-154E-A04E-46E5F91451B4}" sibTransId="{82FA7142-B7B9-3C43-85F7-05B78FAAD3F4}"/>
    <dgm:cxn modelId="{17288B3F-254A-0748-B83D-83FD3EA24B60}" srcId="{946404FE-C69F-B241-A685-255923F6C4D7}" destId="{83B45D83-7EF8-B74B-B993-99309B8E0297}" srcOrd="1" destOrd="0" parTransId="{05DA267C-94D4-F541-8569-A4227FDD4097}" sibTransId="{CFE58358-202C-214E-8F63-FB5777A60B67}"/>
    <dgm:cxn modelId="{74D45E89-39DA-8A4A-B121-591DC99B0577}" type="presOf" srcId="{136D9085-6909-7140-B9EE-3F5FE778BC53}" destId="{CB9AAEB7-03B8-BF4D-B496-9190C1FC39FB}" srcOrd="1" destOrd="1" presId="urn:microsoft.com/office/officeart/2005/8/layout/hProcess4"/>
    <dgm:cxn modelId="{E25F41BA-97EA-724F-A884-3BA2D0CECCD1}" type="presOf" srcId="{DBEBE2F6-A504-FE40-9DB3-6E43C0218743}" destId="{CB9AAEB7-03B8-BF4D-B496-9190C1FC39FB}" srcOrd="1" destOrd="0" presId="urn:microsoft.com/office/officeart/2005/8/layout/hProcess4"/>
    <dgm:cxn modelId="{CA7402B4-B2AF-924E-831E-AB6115DF6199}" srcId="{4C1B1E0B-1A3B-8840-ABA0-A722D1D1A932}" destId="{DBEBE2F6-A504-FE40-9DB3-6E43C0218743}" srcOrd="0" destOrd="0" parTransId="{203C8BE6-8592-854B-90B3-86E7E68DE60A}" sibTransId="{B7851572-DAA4-5148-8FE2-3F1765A7A248}"/>
    <dgm:cxn modelId="{72F0740C-D652-E14A-AEB5-5F246D195495}" type="presOf" srcId="{6C446DDE-45C5-934C-A945-47A2034F1A3B}" destId="{6CE74322-818D-5441-9C52-8A5C28E44A15}" srcOrd="1" destOrd="1" presId="urn:microsoft.com/office/officeart/2005/8/layout/hProcess4"/>
    <dgm:cxn modelId="{70980272-A7E5-9E40-B485-72BCBAD5BE77}" type="presOf" srcId="{1F1D3AEF-9F10-6748-8DD1-CEE0509B4A14}" destId="{99BC2F08-771C-0841-A3D4-5C5DE2079CF4}" srcOrd="1" destOrd="0" presId="urn:microsoft.com/office/officeart/2005/8/layout/hProcess4"/>
    <dgm:cxn modelId="{D819C399-7A0C-F94C-9F4A-012C24E1EE62}" type="presOf" srcId="{1F1D3AEF-9F10-6748-8DD1-CEE0509B4A14}" destId="{00499F53-9616-B94A-8EA2-0FDE8B86DC61}" srcOrd="0" destOrd="0" presId="urn:microsoft.com/office/officeart/2005/8/layout/hProcess4"/>
    <dgm:cxn modelId="{603D8676-7DC7-D94C-B97D-D7A51F10D781}" type="presOf" srcId="{610EE9AF-1E89-7041-8594-752C057D6DF0}" destId="{CAB748C9-6938-EF4A-80CA-884586A12396}" srcOrd="0" destOrd="0" presId="urn:microsoft.com/office/officeart/2005/8/layout/hProcess4"/>
    <dgm:cxn modelId="{AD443143-FFC3-5F47-BE85-ABB0945885AF}" type="presOf" srcId="{A1594E2F-A04E-5546-A338-5DD143577E84}" destId="{AD474870-A6EA-7847-98A6-1D7EBEED32F0}" srcOrd="0" destOrd="0" presId="urn:microsoft.com/office/officeart/2005/8/layout/hProcess4"/>
    <dgm:cxn modelId="{C460161B-2498-5A49-9C57-C083BE760244}" srcId="{A0DCED2D-484C-354A-834C-E44AB491DB41}" destId="{946404FE-C69F-B241-A685-255923F6C4D7}" srcOrd="0" destOrd="0" parTransId="{92C735F9-63D0-2B4A-BE0B-346A24890C45}" sibTransId="{A1594E2F-A04E-5546-A338-5DD143577E84}"/>
    <dgm:cxn modelId="{97FAD0DA-A9BF-7448-A255-2F50FBA19A3B}" type="presOf" srcId="{F08BC037-FAEC-C447-B1CD-08932620AADF}" destId="{00499F53-9616-B94A-8EA2-0FDE8B86DC61}" srcOrd="0" destOrd="2" presId="urn:microsoft.com/office/officeart/2005/8/layout/hProcess4"/>
    <dgm:cxn modelId="{15B94010-1E4A-3240-8669-A4DB3CF744C9}" type="presOf" srcId="{4C1B1E0B-1A3B-8840-ABA0-A722D1D1A932}" destId="{36750F0E-3EC7-1E43-B348-6A719632FB8A}" srcOrd="0" destOrd="0" presId="urn:microsoft.com/office/officeart/2005/8/layout/hProcess4"/>
    <dgm:cxn modelId="{B167A85A-D811-0C4A-B508-11093E2EF51A}" type="presOf" srcId="{6C446DDE-45C5-934C-A945-47A2034F1A3B}" destId="{CAB748C9-6938-EF4A-80CA-884586A12396}" srcOrd="0" destOrd="1" presId="urn:microsoft.com/office/officeart/2005/8/layout/hProcess4"/>
    <dgm:cxn modelId="{FBD2F415-231A-C842-A20A-8ACD9A3BD251}" type="presOf" srcId="{135E1868-AE57-FE43-8A0D-96F0DC62AC37}" destId="{A27C7A0F-2C69-A342-BAB1-BF910103A1CC}" srcOrd="0" destOrd="0" presId="urn:microsoft.com/office/officeart/2005/8/layout/hProcess4"/>
    <dgm:cxn modelId="{EAE8EAE3-5C3A-B84B-9130-586B33551228}" type="presParOf" srcId="{EE0737A0-E3F8-B242-A3EC-3EF7C3E9B031}" destId="{B6C1D11B-A10B-0743-8F71-A7C85411CA42}" srcOrd="0" destOrd="0" presId="urn:microsoft.com/office/officeart/2005/8/layout/hProcess4"/>
    <dgm:cxn modelId="{9DF7B991-1EF6-194F-9E5C-3CF1699E6961}" type="presParOf" srcId="{EE0737A0-E3F8-B242-A3EC-3EF7C3E9B031}" destId="{03DAAF5A-0404-0E4E-93E1-061160E78560}" srcOrd="1" destOrd="0" presId="urn:microsoft.com/office/officeart/2005/8/layout/hProcess4"/>
    <dgm:cxn modelId="{E0F869D4-B86B-9E49-A3FF-E8FA585AEC28}" type="presParOf" srcId="{EE0737A0-E3F8-B242-A3EC-3EF7C3E9B031}" destId="{255B4AC1-188D-2B4D-8FB4-753FB5482F34}" srcOrd="2" destOrd="0" presId="urn:microsoft.com/office/officeart/2005/8/layout/hProcess4"/>
    <dgm:cxn modelId="{29AF0F93-DFF2-E748-92AB-A4D02C366289}" type="presParOf" srcId="{255B4AC1-188D-2B4D-8FB4-753FB5482F34}" destId="{C05DF2BF-00FA-294E-868E-066EFC8008BA}" srcOrd="0" destOrd="0" presId="urn:microsoft.com/office/officeart/2005/8/layout/hProcess4"/>
    <dgm:cxn modelId="{DCCB1C15-33AA-0D4B-A3F8-E4826A7C5B37}" type="presParOf" srcId="{C05DF2BF-00FA-294E-868E-066EFC8008BA}" destId="{0C3A3C64-ADA2-0B49-B630-393E98C67457}" srcOrd="0" destOrd="0" presId="urn:microsoft.com/office/officeart/2005/8/layout/hProcess4"/>
    <dgm:cxn modelId="{26D64A0A-23D9-9C48-A3BB-315DF38DF97B}" type="presParOf" srcId="{C05DF2BF-00FA-294E-868E-066EFC8008BA}" destId="{00499F53-9616-B94A-8EA2-0FDE8B86DC61}" srcOrd="1" destOrd="0" presId="urn:microsoft.com/office/officeart/2005/8/layout/hProcess4"/>
    <dgm:cxn modelId="{13FE6FB1-1E15-9347-8F41-4DE3827CF2B6}" type="presParOf" srcId="{C05DF2BF-00FA-294E-868E-066EFC8008BA}" destId="{99BC2F08-771C-0841-A3D4-5C5DE2079CF4}" srcOrd="2" destOrd="0" presId="urn:microsoft.com/office/officeart/2005/8/layout/hProcess4"/>
    <dgm:cxn modelId="{18D7B998-1541-3042-A1E5-7DE4215ADFD5}" type="presParOf" srcId="{C05DF2BF-00FA-294E-868E-066EFC8008BA}" destId="{8AC7D425-3EA3-A546-971D-5DC434075C2B}" srcOrd="3" destOrd="0" presId="urn:microsoft.com/office/officeart/2005/8/layout/hProcess4"/>
    <dgm:cxn modelId="{FA4A88A8-7CED-4E4D-AB27-764019BCD045}" type="presParOf" srcId="{C05DF2BF-00FA-294E-868E-066EFC8008BA}" destId="{FA070573-BA8B-0A45-B9B6-38A6DD629A40}" srcOrd="4" destOrd="0" presId="urn:microsoft.com/office/officeart/2005/8/layout/hProcess4"/>
    <dgm:cxn modelId="{5A8BAA74-BA36-564A-8BB9-CC013FEEF6E5}" type="presParOf" srcId="{255B4AC1-188D-2B4D-8FB4-753FB5482F34}" destId="{AD474870-A6EA-7847-98A6-1D7EBEED32F0}" srcOrd="1" destOrd="0" presId="urn:microsoft.com/office/officeart/2005/8/layout/hProcess4"/>
    <dgm:cxn modelId="{028849B7-1944-7D4A-A139-1044243FDD32}" type="presParOf" srcId="{255B4AC1-188D-2B4D-8FB4-753FB5482F34}" destId="{FD8A2316-7F71-C240-85C8-47A3A823ECCD}" srcOrd="2" destOrd="0" presId="urn:microsoft.com/office/officeart/2005/8/layout/hProcess4"/>
    <dgm:cxn modelId="{4B063FF3-1267-F94A-BE6D-92E426A8E969}" type="presParOf" srcId="{FD8A2316-7F71-C240-85C8-47A3A823ECCD}" destId="{92C0E757-9DFE-1F4A-A159-A244A7EA2501}" srcOrd="0" destOrd="0" presId="urn:microsoft.com/office/officeart/2005/8/layout/hProcess4"/>
    <dgm:cxn modelId="{3939A632-F3B6-514F-A763-8F4C7843EC3F}" type="presParOf" srcId="{FD8A2316-7F71-C240-85C8-47A3A823ECCD}" destId="{CAB748C9-6938-EF4A-80CA-884586A12396}" srcOrd="1" destOrd="0" presId="urn:microsoft.com/office/officeart/2005/8/layout/hProcess4"/>
    <dgm:cxn modelId="{F7CE3C2F-1B7A-9D43-AA9C-D0EB7271D3F3}" type="presParOf" srcId="{FD8A2316-7F71-C240-85C8-47A3A823ECCD}" destId="{6CE74322-818D-5441-9C52-8A5C28E44A15}" srcOrd="2" destOrd="0" presId="urn:microsoft.com/office/officeart/2005/8/layout/hProcess4"/>
    <dgm:cxn modelId="{87B3D598-E6BA-584F-AC87-BEE75400907B}" type="presParOf" srcId="{FD8A2316-7F71-C240-85C8-47A3A823ECCD}" destId="{A27C7A0F-2C69-A342-BAB1-BF910103A1CC}" srcOrd="3" destOrd="0" presId="urn:microsoft.com/office/officeart/2005/8/layout/hProcess4"/>
    <dgm:cxn modelId="{C259E4F8-933C-7F47-B5E8-7EBADB26D1AA}" type="presParOf" srcId="{FD8A2316-7F71-C240-85C8-47A3A823ECCD}" destId="{87ACB70C-B486-D042-A7F8-A942C3979712}" srcOrd="4" destOrd="0" presId="urn:microsoft.com/office/officeart/2005/8/layout/hProcess4"/>
    <dgm:cxn modelId="{534B2A8E-9018-8D48-8315-228116E63CB4}" type="presParOf" srcId="{255B4AC1-188D-2B4D-8FB4-753FB5482F34}" destId="{9FEEC339-AEB6-0E46-885B-D6BF8417D978}" srcOrd="3" destOrd="0" presId="urn:microsoft.com/office/officeart/2005/8/layout/hProcess4"/>
    <dgm:cxn modelId="{2F0CAF3A-9325-F54F-98D5-A122BE3E63E3}" type="presParOf" srcId="{255B4AC1-188D-2B4D-8FB4-753FB5482F34}" destId="{C233202D-7B46-0A40-95F0-E142564D29C9}" srcOrd="4" destOrd="0" presId="urn:microsoft.com/office/officeart/2005/8/layout/hProcess4"/>
    <dgm:cxn modelId="{324116A0-7BAA-6D40-9A23-0A4D52D6E0CE}" type="presParOf" srcId="{C233202D-7B46-0A40-95F0-E142564D29C9}" destId="{5BE3C098-2EDD-2E44-87BB-2993E49B6DD9}" srcOrd="0" destOrd="0" presId="urn:microsoft.com/office/officeart/2005/8/layout/hProcess4"/>
    <dgm:cxn modelId="{4ED9574C-56C0-A441-A60C-4F510F7252A1}" type="presParOf" srcId="{C233202D-7B46-0A40-95F0-E142564D29C9}" destId="{C05E0609-CAE5-4142-A17B-3CC2FB43B505}" srcOrd="1" destOrd="0" presId="urn:microsoft.com/office/officeart/2005/8/layout/hProcess4"/>
    <dgm:cxn modelId="{C5E0975D-1D49-684C-9F52-812DCB5997A5}" type="presParOf" srcId="{C233202D-7B46-0A40-95F0-E142564D29C9}" destId="{CB9AAEB7-03B8-BF4D-B496-9190C1FC39FB}" srcOrd="2" destOrd="0" presId="urn:microsoft.com/office/officeart/2005/8/layout/hProcess4"/>
    <dgm:cxn modelId="{3EB19C31-3016-774C-A691-C9ABD27BC6B4}" type="presParOf" srcId="{C233202D-7B46-0A40-95F0-E142564D29C9}" destId="{36750F0E-3EC7-1E43-B348-6A719632FB8A}" srcOrd="3" destOrd="0" presId="urn:microsoft.com/office/officeart/2005/8/layout/hProcess4"/>
    <dgm:cxn modelId="{5BD1EB09-08AD-774B-B184-20EA035E1832}" type="presParOf" srcId="{C233202D-7B46-0A40-95F0-E142564D29C9}" destId="{C62E4007-5FAA-B044-A797-14C14A4AF681}"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C2C15C7-00D9-9F40-A41E-66D6B919C627}" type="doc">
      <dgm:prSet loTypeId="urn:microsoft.com/office/officeart/2005/8/layout/cycle7" loCatId="" qsTypeId="urn:microsoft.com/office/officeart/2005/8/quickstyle/3D3" qsCatId="3D" csTypeId="urn:microsoft.com/office/officeart/2005/8/colors/colorful1" csCatId="colorful" phldr="1"/>
      <dgm:spPr/>
      <dgm:t>
        <a:bodyPr/>
        <a:lstStyle/>
        <a:p>
          <a:endParaRPr lang="it-IT"/>
        </a:p>
      </dgm:t>
    </dgm:pt>
    <dgm:pt modelId="{0B2179A0-BDA0-1C4E-97AC-DAAC207EBD47}">
      <dgm:prSet phldrT="[Testo]"/>
      <dgm:spPr/>
      <dgm:t>
        <a:bodyPr/>
        <a:lstStyle/>
        <a:p>
          <a:r>
            <a:rPr lang="it-IT" dirty="0" smtClean="0"/>
            <a:t>DELIBERA SU QUALIFICA QUESTIONE</a:t>
          </a:r>
          <a:endParaRPr lang="it-IT" dirty="0"/>
        </a:p>
      </dgm:t>
    </dgm:pt>
    <dgm:pt modelId="{BEC17027-0B4D-B94E-A81B-A89FB1B39153}" type="parTrans" cxnId="{D01C15F8-EB70-C644-83A4-EE6D75EFDE72}">
      <dgm:prSet/>
      <dgm:spPr/>
      <dgm:t>
        <a:bodyPr/>
        <a:lstStyle/>
        <a:p>
          <a:endParaRPr lang="it-IT"/>
        </a:p>
      </dgm:t>
    </dgm:pt>
    <dgm:pt modelId="{6A37C41C-5DE4-9545-B1EB-D475DC5E73F4}" type="sibTrans" cxnId="{D01C15F8-EB70-C644-83A4-EE6D75EFDE72}">
      <dgm:prSet/>
      <dgm:spPr/>
      <dgm:t>
        <a:bodyPr/>
        <a:lstStyle/>
        <a:p>
          <a:endParaRPr lang="it-IT"/>
        </a:p>
      </dgm:t>
    </dgm:pt>
    <dgm:pt modelId="{B14921B9-3F5D-6545-9C27-05175CEB6CFC}">
      <dgm:prSet phldrT="[Testo]"/>
      <dgm:spPr/>
      <dgm:t>
        <a:bodyPr/>
        <a:lstStyle/>
        <a:p>
          <a:r>
            <a:rPr lang="it-IT" dirty="0" smtClean="0"/>
            <a:t>PROCEDURALE/NON VETO</a:t>
          </a:r>
          <a:endParaRPr lang="it-IT" dirty="0"/>
        </a:p>
      </dgm:t>
    </dgm:pt>
    <dgm:pt modelId="{4B7498B7-869F-E84C-9A76-DE10ACD242AC}" type="parTrans" cxnId="{B0D3E21A-2395-A049-A3C3-DBEA47633F9D}">
      <dgm:prSet/>
      <dgm:spPr/>
      <dgm:t>
        <a:bodyPr/>
        <a:lstStyle/>
        <a:p>
          <a:endParaRPr lang="it-IT"/>
        </a:p>
      </dgm:t>
    </dgm:pt>
    <dgm:pt modelId="{D0D567C1-CAFF-EE49-A3A1-EF49B8A2AA47}" type="sibTrans" cxnId="{B0D3E21A-2395-A049-A3C3-DBEA47633F9D}">
      <dgm:prSet/>
      <dgm:spPr/>
      <dgm:t>
        <a:bodyPr/>
        <a:lstStyle/>
        <a:p>
          <a:endParaRPr lang="it-IT"/>
        </a:p>
      </dgm:t>
    </dgm:pt>
    <dgm:pt modelId="{88F3675F-B49A-764F-8D68-1255CBAF28E7}">
      <dgm:prSet phldrT="[Testo]"/>
      <dgm:spPr/>
      <dgm:t>
        <a:bodyPr/>
        <a:lstStyle/>
        <a:p>
          <a:r>
            <a:rPr lang="it-IT" dirty="0" smtClean="0"/>
            <a:t>NON PROCEDURALE/VETO</a:t>
          </a:r>
          <a:endParaRPr lang="it-IT" dirty="0"/>
        </a:p>
      </dgm:t>
    </dgm:pt>
    <dgm:pt modelId="{5EE584FE-C08A-4948-87D0-937AD04C1DEE}" type="parTrans" cxnId="{8EB869AA-1302-A548-8A4E-7DEC759E01D4}">
      <dgm:prSet/>
      <dgm:spPr/>
      <dgm:t>
        <a:bodyPr/>
        <a:lstStyle/>
        <a:p>
          <a:endParaRPr lang="it-IT"/>
        </a:p>
      </dgm:t>
    </dgm:pt>
    <dgm:pt modelId="{C8BB6B33-67A3-5244-A535-918ED03D25CF}" type="sibTrans" cxnId="{8EB869AA-1302-A548-8A4E-7DEC759E01D4}">
      <dgm:prSet/>
      <dgm:spPr/>
      <dgm:t>
        <a:bodyPr/>
        <a:lstStyle/>
        <a:p>
          <a:endParaRPr lang="it-IT"/>
        </a:p>
      </dgm:t>
    </dgm:pt>
    <dgm:pt modelId="{4F11DF51-F2D0-4A44-BD26-3ADC847E5D60}" type="pres">
      <dgm:prSet presAssocID="{7C2C15C7-00D9-9F40-A41E-66D6B919C627}" presName="Name0" presStyleCnt="0">
        <dgm:presLayoutVars>
          <dgm:dir/>
          <dgm:resizeHandles val="exact"/>
        </dgm:presLayoutVars>
      </dgm:prSet>
      <dgm:spPr/>
      <dgm:t>
        <a:bodyPr/>
        <a:lstStyle/>
        <a:p>
          <a:endParaRPr lang="it-IT"/>
        </a:p>
      </dgm:t>
    </dgm:pt>
    <dgm:pt modelId="{0FD7CF5C-742C-F644-8170-9F4D825C0C12}" type="pres">
      <dgm:prSet presAssocID="{0B2179A0-BDA0-1C4E-97AC-DAAC207EBD47}" presName="node" presStyleLbl="node1" presStyleIdx="0" presStyleCnt="3">
        <dgm:presLayoutVars>
          <dgm:bulletEnabled val="1"/>
        </dgm:presLayoutVars>
      </dgm:prSet>
      <dgm:spPr/>
      <dgm:t>
        <a:bodyPr/>
        <a:lstStyle/>
        <a:p>
          <a:endParaRPr lang="it-IT"/>
        </a:p>
      </dgm:t>
    </dgm:pt>
    <dgm:pt modelId="{A5D96EAF-1431-D547-BC17-768036925EE4}" type="pres">
      <dgm:prSet presAssocID="{6A37C41C-5DE4-9545-B1EB-D475DC5E73F4}" presName="sibTrans" presStyleLbl="sibTrans2D1" presStyleIdx="0" presStyleCnt="3"/>
      <dgm:spPr/>
      <dgm:t>
        <a:bodyPr/>
        <a:lstStyle/>
        <a:p>
          <a:endParaRPr lang="it-IT"/>
        </a:p>
      </dgm:t>
    </dgm:pt>
    <dgm:pt modelId="{22FA555E-2120-C14F-B5CE-C7C57884B369}" type="pres">
      <dgm:prSet presAssocID="{6A37C41C-5DE4-9545-B1EB-D475DC5E73F4}" presName="connectorText" presStyleLbl="sibTrans2D1" presStyleIdx="0" presStyleCnt="3"/>
      <dgm:spPr/>
      <dgm:t>
        <a:bodyPr/>
        <a:lstStyle/>
        <a:p>
          <a:endParaRPr lang="it-IT"/>
        </a:p>
      </dgm:t>
    </dgm:pt>
    <dgm:pt modelId="{E5002D32-90A0-0648-9366-8B12DF622EA0}" type="pres">
      <dgm:prSet presAssocID="{B14921B9-3F5D-6545-9C27-05175CEB6CFC}" presName="node" presStyleLbl="node1" presStyleIdx="1" presStyleCnt="3">
        <dgm:presLayoutVars>
          <dgm:bulletEnabled val="1"/>
        </dgm:presLayoutVars>
      </dgm:prSet>
      <dgm:spPr/>
      <dgm:t>
        <a:bodyPr/>
        <a:lstStyle/>
        <a:p>
          <a:endParaRPr lang="it-IT"/>
        </a:p>
      </dgm:t>
    </dgm:pt>
    <dgm:pt modelId="{BBB204E5-5643-0F47-A586-812602BB165A}" type="pres">
      <dgm:prSet presAssocID="{D0D567C1-CAFF-EE49-A3A1-EF49B8A2AA47}" presName="sibTrans" presStyleLbl="sibTrans2D1" presStyleIdx="1" presStyleCnt="3"/>
      <dgm:spPr/>
      <dgm:t>
        <a:bodyPr/>
        <a:lstStyle/>
        <a:p>
          <a:endParaRPr lang="it-IT"/>
        </a:p>
      </dgm:t>
    </dgm:pt>
    <dgm:pt modelId="{905276C1-10F7-744F-AF66-D7183C3BF081}" type="pres">
      <dgm:prSet presAssocID="{D0D567C1-CAFF-EE49-A3A1-EF49B8A2AA47}" presName="connectorText" presStyleLbl="sibTrans2D1" presStyleIdx="1" presStyleCnt="3"/>
      <dgm:spPr/>
      <dgm:t>
        <a:bodyPr/>
        <a:lstStyle/>
        <a:p>
          <a:endParaRPr lang="it-IT"/>
        </a:p>
      </dgm:t>
    </dgm:pt>
    <dgm:pt modelId="{8A061024-3B0D-6F4D-BF9F-48F73A2728D5}" type="pres">
      <dgm:prSet presAssocID="{88F3675F-B49A-764F-8D68-1255CBAF28E7}" presName="node" presStyleLbl="node1" presStyleIdx="2" presStyleCnt="3">
        <dgm:presLayoutVars>
          <dgm:bulletEnabled val="1"/>
        </dgm:presLayoutVars>
      </dgm:prSet>
      <dgm:spPr/>
      <dgm:t>
        <a:bodyPr/>
        <a:lstStyle/>
        <a:p>
          <a:endParaRPr lang="it-IT"/>
        </a:p>
      </dgm:t>
    </dgm:pt>
    <dgm:pt modelId="{112C90E3-9ED9-E544-87A4-993CA6DF1E4A}" type="pres">
      <dgm:prSet presAssocID="{C8BB6B33-67A3-5244-A535-918ED03D25CF}" presName="sibTrans" presStyleLbl="sibTrans2D1" presStyleIdx="2" presStyleCnt="3"/>
      <dgm:spPr/>
      <dgm:t>
        <a:bodyPr/>
        <a:lstStyle/>
        <a:p>
          <a:endParaRPr lang="it-IT"/>
        </a:p>
      </dgm:t>
    </dgm:pt>
    <dgm:pt modelId="{C52B1FD3-E37D-0D4C-90BC-B8C51EC48DE2}" type="pres">
      <dgm:prSet presAssocID="{C8BB6B33-67A3-5244-A535-918ED03D25CF}" presName="connectorText" presStyleLbl="sibTrans2D1" presStyleIdx="2" presStyleCnt="3"/>
      <dgm:spPr/>
      <dgm:t>
        <a:bodyPr/>
        <a:lstStyle/>
        <a:p>
          <a:endParaRPr lang="it-IT"/>
        </a:p>
      </dgm:t>
    </dgm:pt>
  </dgm:ptLst>
  <dgm:cxnLst>
    <dgm:cxn modelId="{EB1DD7B1-F7A2-9A4D-ADF4-DCA3F9B00D0D}" type="presOf" srcId="{C8BB6B33-67A3-5244-A535-918ED03D25CF}" destId="{112C90E3-9ED9-E544-87A4-993CA6DF1E4A}" srcOrd="0" destOrd="0" presId="urn:microsoft.com/office/officeart/2005/8/layout/cycle7"/>
    <dgm:cxn modelId="{260B93AC-FB11-7542-AD69-A8904C0080A9}" type="presOf" srcId="{C8BB6B33-67A3-5244-A535-918ED03D25CF}" destId="{C52B1FD3-E37D-0D4C-90BC-B8C51EC48DE2}" srcOrd="1" destOrd="0" presId="urn:microsoft.com/office/officeart/2005/8/layout/cycle7"/>
    <dgm:cxn modelId="{EF5C8FF6-AD86-6944-B3B3-6CEEF701D126}" type="presOf" srcId="{D0D567C1-CAFF-EE49-A3A1-EF49B8A2AA47}" destId="{905276C1-10F7-744F-AF66-D7183C3BF081}" srcOrd="1" destOrd="0" presId="urn:microsoft.com/office/officeart/2005/8/layout/cycle7"/>
    <dgm:cxn modelId="{31699AB1-AD74-864D-8BDB-DDE582030994}" type="presOf" srcId="{6A37C41C-5DE4-9545-B1EB-D475DC5E73F4}" destId="{A5D96EAF-1431-D547-BC17-768036925EE4}" srcOrd="0" destOrd="0" presId="urn:microsoft.com/office/officeart/2005/8/layout/cycle7"/>
    <dgm:cxn modelId="{555B67A2-89C5-8F49-A27F-69E44D4E61C0}" type="presOf" srcId="{7C2C15C7-00D9-9F40-A41E-66D6B919C627}" destId="{4F11DF51-F2D0-4A44-BD26-3ADC847E5D60}" srcOrd="0" destOrd="0" presId="urn:microsoft.com/office/officeart/2005/8/layout/cycle7"/>
    <dgm:cxn modelId="{D01C15F8-EB70-C644-83A4-EE6D75EFDE72}" srcId="{7C2C15C7-00D9-9F40-A41E-66D6B919C627}" destId="{0B2179A0-BDA0-1C4E-97AC-DAAC207EBD47}" srcOrd="0" destOrd="0" parTransId="{BEC17027-0B4D-B94E-A81B-A89FB1B39153}" sibTransId="{6A37C41C-5DE4-9545-B1EB-D475DC5E73F4}"/>
    <dgm:cxn modelId="{8EB869AA-1302-A548-8A4E-7DEC759E01D4}" srcId="{7C2C15C7-00D9-9F40-A41E-66D6B919C627}" destId="{88F3675F-B49A-764F-8D68-1255CBAF28E7}" srcOrd="2" destOrd="0" parTransId="{5EE584FE-C08A-4948-87D0-937AD04C1DEE}" sibTransId="{C8BB6B33-67A3-5244-A535-918ED03D25CF}"/>
    <dgm:cxn modelId="{2E1A720C-9156-D34A-B2B5-1831EF7F0D8E}" type="presOf" srcId="{0B2179A0-BDA0-1C4E-97AC-DAAC207EBD47}" destId="{0FD7CF5C-742C-F644-8170-9F4D825C0C12}" srcOrd="0" destOrd="0" presId="urn:microsoft.com/office/officeart/2005/8/layout/cycle7"/>
    <dgm:cxn modelId="{82D714D6-F670-ED44-8C3A-C5CCB606F140}" type="presOf" srcId="{88F3675F-B49A-764F-8D68-1255CBAF28E7}" destId="{8A061024-3B0D-6F4D-BF9F-48F73A2728D5}" srcOrd="0" destOrd="0" presId="urn:microsoft.com/office/officeart/2005/8/layout/cycle7"/>
    <dgm:cxn modelId="{F7249717-5324-474D-BB1F-0FF23B6141AC}" type="presOf" srcId="{6A37C41C-5DE4-9545-B1EB-D475DC5E73F4}" destId="{22FA555E-2120-C14F-B5CE-C7C57884B369}" srcOrd="1" destOrd="0" presId="urn:microsoft.com/office/officeart/2005/8/layout/cycle7"/>
    <dgm:cxn modelId="{271B9090-B1BD-B04D-95E0-D2634608C4AB}" type="presOf" srcId="{D0D567C1-CAFF-EE49-A3A1-EF49B8A2AA47}" destId="{BBB204E5-5643-0F47-A586-812602BB165A}" srcOrd="0" destOrd="0" presId="urn:microsoft.com/office/officeart/2005/8/layout/cycle7"/>
    <dgm:cxn modelId="{850F4516-D0BB-6D4D-8A77-584A7BE37158}" type="presOf" srcId="{B14921B9-3F5D-6545-9C27-05175CEB6CFC}" destId="{E5002D32-90A0-0648-9366-8B12DF622EA0}" srcOrd="0" destOrd="0" presId="urn:microsoft.com/office/officeart/2005/8/layout/cycle7"/>
    <dgm:cxn modelId="{B0D3E21A-2395-A049-A3C3-DBEA47633F9D}" srcId="{7C2C15C7-00D9-9F40-A41E-66D6B919C627}" destId="{B14921B9-3F5D-6545-9C27-05175CEB6CFC}" srcOrd="1" destOrd="0" parTransId="{4B7498B7-869F-E84C-9A76-DE10ACD242AC}" sibTransId="{D0D567C1-CAFF-EE49-A3A1-EF49B8A2AA47}"/>
    <dgm:cxn modelId="{76184665-120A-534D-BC91-7E8F14CC4494}" type="presParOf" srcId="{4F11DF51-F2D0-4A44-BD26-3ADC847E5D60}" destId="{0FD7CF5C-742C-F644-8170-9F4D825C0C12}" srcOrd="0" destOrd="0" presId="urn:microsoft.com/office/officeart/2005/8/layout/cycle7"/>
    <dgm:cxn modelId="{CCF7880B-F976-2C42-BB05-82473006076A}" type="presParOf" srcId="{4F11DF51-F2D0-4A44-BD26-3ADC847E5D60}" destId="{A5D96EAF-1431-D547-BC17-768036925EE4}" srcOrd="1" destOrd="0" presId="urn:microsoft.com/office/officeart/2005/8/layout/cycle7"/>
    <dgm:cxn modelId="{1B3E48CC-9515-AE47-B794-F73DF8CD20D1}" type="presParOf" srcId="{A5D96EAF-1431-D547-BC17-768036925EE4}" destId="{22FA555E-2120-C14F-B5CE-C7C57884B369}" srcOrd="0" destOrd="0" presId="urn:microsoft.com/office/officeart/2005/8/layout/cycle7"/>
    <dgm:cxn modelId="{CBFFAA15-F946-1840-A93D-368274E68793}" type="presParOf" srcId="{4F11DF51-F2D0-4A44-BD26-3ADC847E5D60}" destId="{E5002D32-90A0-0648-9366-8B12DF622EA0}" srcOrd="2" destOrd="0" presId="urn:microsoft.com/office/officeart/2005/8/layout/cycle7"/>
    <dgm:cxn modelId="{D77C7BC1-F609-F343-8BAF-5E8D8479558D}" type="presParOf" srcId="{4F11DF51-F2D0-4A44-BD26-3ADC847E5D60}" destId="{BBB204E5-5643-0F47-A586-812602BB165A}" srcOrd="3" destOrd="0" presId="urn:microsoft.com/office/officeart/2005/8/layout/cycle7"/>
    <dgm:cxn modelId="{E1EE9751-4C1A-C14B-8CF2-9B08C6C1F250}" type="presParOf" srcId="{BBB204E5-5643-0F47-A586-812602BB165A}" destId="{905276C1-10F7-744F-AF66-D7183C3BF081}" srcOrd="0" destOrd="0" presId="urn:microsoft.com/office/officeart/2005/8/layout/cycle7"/>
    <dgm:cxn modelId="{534E8016-FFB6-0E48-8D85-A2400F9F8B28}" type="presParOf" srcId="{4F11DF51-F2D0-4A44-BD26-3ADC847E5D60}" destId="{8A061024-3B0D-6F4D-BF9F-48F73A2728D5}" srcOrd="4" destOrd="0" presId="urn:microsoft.com/office/officeart/2005/8/layout/cycle7"/>
    <dgm:cxn modelId="{4262BBDC-6600-CA4D-BE67-74D49D356638}" type="presParOf" srcId="{4F11DF51-F2D0-4A44-BD26-3ADC847E5D60}" destId="{112C90E3-9ED9-E544-87A4-993CA6DF1E4A}" srcOrd="5" destOrd="0" presId="urn:microsoft.com/office/officeart/2005/8/layout/cycle7"/>
    <dgm:cxn modelId="{CFFB20A9-12A1-6F4B-9F79-543BD56415E2}" type="presParOf" srcId="{112C90E3-9ED9-E544-87A4-993CA6DF1E4A}" destId="{C52B1FD3-E37D-0D4C-90BC-B8C51EC48DE2}"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F4F42B8-1471-5A47-9A14-150DE4752CFB}" type="doc">
      <dgm:prSet loTypeId="urn:microsoft.com/office/officeart/2005/8/layout/equation2" loCatId="" qsTypeId="urn:microsoft.com/office/officeart/2005/8/quickstyle/3D3" qsCatId="3D" csTypeId="urn:microsoft.com/office/officeart/2005/8/colors/colorful2" csCatId="colorful" phldr="1"/>
      <dgm:spPr/>
    </dgm:pt>
    <dgm:pt modelId="{70C2A912-173D-0547-B046-3B607CA1512E}">
      <dgm:prSet phldrT="[Testo]"/>
      <dgm:spPr/>
      <dgm:t>
        <a:bodyPr/>
        <a:lstStyle/>
        <a:p>
          <a:r>
            <a:rPr lang="it-IT" dirty="0" smtClean="0"/>
            <a:t>DELIBERA PROCEDURALE</a:t>
          </a:r>
          <a:endParaRPr lang="it-IT" dirty="0"/>
        </a:p>
      </dgm:t>
    </dgm:pt>
    <dgm:pt modelId="{F740D691-23FF-3E4A-8D54-50F7D3E043D1}" type="parTrans" cxnId="{067918D5-4A6C-AB4A-B22D-06F37E7F4A9A}">
      <dgm:prSet/>
      <dgm:spPr/>
      <dgm:t>
        <a:bodyPr/>
        <a:lstStyle/>
        <a:p>
          <a:endParaRPr lang="it-IT"/>
        </a:p>
      </dgm:t>
    </dgm:pt>
    <dgm:pt modelId="{F0EC9E96-0C89-2643-8CE8-EDC77ACAF450}" type="sibTrans" cxnId="{067918D5-4A6C-AB4A-B22D-06F37E7F4A9A}">
      <dgm:prSet/>
      <dgm:spPr/>
      <dgm:t>
        <a:bodyPr/>
        <a:lstStyle/>
        <a:p>
          <a:endParaRPr lang="it-IT"/>
        </a:p>
      </dgm:t>
    </dgm:pt>
    <dgm:pt modelId="{E1716373-3759-9C45-99C0-8F3FDD38E0DB}">
      <dgm:prSet phldrT="[Testo]"/>
      <dgm:spPr/>
      <dgm:t>
        <a:bodyPr/>
        <a:lstStyle/>
        <a:p>
          <a:r>
            <a:rPr lang="it-IT" dirty="0" smtClean="0"/>
            <a:t>DIRITTO DI VETO</a:t>
          </a:r>
          <a:endParaRPr lang="it-IT" dirty="0"/>
        </a:p>
      </dgm:t>
    </dgm:pt>
    <dgm:pt modelId="{6B7EFD32-6F35-A64D-A5D9-864D1358B83C}" type="parTrans" cxnId="{90C1E24D-DE09-9148-8D26-C4864D3E3D12}">
      <dgm:prSet/>
      <dgm:spPr/>
      <dgm:t>
        <a:bodyPr/>
        <a:lstStyle/>
        <a:p>
          <a:endParaRPr lang="it-IT"/>
        </a:p>
      </dgm:t>
    </dgm:pt>
    <dgm:pt modelId="{94A31BE1-43F6-3945-A87D-9A2414167C38}" type="sibTrans" cxnId="{90C1E24D-DE09-9148-8D26-C4864D3E3D12}">
      <dgm:prSet/>
      <dgm:spPr/>
      <dgm:t>
        <a:bodyPr/>
        <a:lstStyle/>
        <a:p>
          <a:endParaRPr lang="it-IT"/>
        </a:p>
      </dgm:t>
    </dgm:pt>
    <dgm:pt modelId="{1CC783E5-9C74-5E40-91F2-4B4D8F821ACA}">
      <dgm:prSet phldrT="[Testo]"/>
      <dgm:spPr/>
      <dgm:t>
        <a:bodyPr/>
        <a:lstStyle/>
        <a:p>
          <a:r>
            <a:rPr lang="it-IT" dirty="0" smtClean="0"/>
            <a:t>DELIBERA NON PROCEDURALE</a:t>
          </a:r>
          <a:r>
            <a:rPr lang="it-IT" dirty="0" smtClean="0">
              <a:latin typeface="Wingdings"/>
              <a:ea typeface="Wingdings"/>
              <a:cs typeface="Wingdings"/>
              <a:sym typeface="Wingdings"/>
            </a:rPr>
            <a:t></a:t>
          </a:r>
        </a:p>
        <a:p>
          <a:r>
            <a:rPr lang="it-IT" dirty="0" smtClean="0"/>
            <a:t>DIRITTO DI VETO</a:t>
          </a:r>
          <a:endParaRPr lang="it-IT" dirty="0"/>
        </a:p>
      </dgm:t>
    </dgm:pt>
    <dgm:pt modelId="{B5D44570-167A-F440-A994-D3346239A195}" type="parTrans" cxnId="{200D3E39-0EA4-C042-B76B-E3632814B485}">
      <dgm:prSet/>
      <dgm:spPr/>
      <dgm:t>
        <a:bodyPr/>
        <a:lstStyle/>
        <a:p>
          <a:endParaRPr lang="it-IT"/>
        </a:p>
      </dgm:t>
    </dgm:pt>
    <dgm:pt modelId="{8C283598-C98F-3743-B7A7-423D152B9A14}" type="sibTrans" cxnId="{200D3E39-0EA4-C042-B76B-E3632814B485}">
      <dgm:prSet/>
      <dgm:spPr/>
      <dgm:t>
        <a:bodyPr/>
        <a:lstStyle/>
        <a:p>
          <a:endParaRPr lang="it-IT"/>
        </a:p>
      </dgm:t>
    </dgm:pt>
    <dgm:pt modelId="{80DEB2AF-B22C-7D44-9173-0F53C00E376D}" type="pres">
      <dgm:prSet presAssocID="{FF4F42B8-1471-5A47-9A14-150DE4752CFB}" presName="Name0" presStyleCnt="0">
        <dgm:presLayoutVars>
          <dgm:dir/>
          <dgm:resizeHandles val="exact"/>
        </dgm:presLayoutVars>
      </dgm:prSet>
      <dgm:spPr/>
    </dgm:pt>
    <dgm:pt modelId="{EADCF5EC-2736-0548-8236-D8F1EA5EE243}" type="pres">
      <dgm:prSet presAssocID="{FF4F42B8-1471-5A47-9A14-150DE4752CFB}" presName="vNodes" presStyleCnt="0"/>
      <dgm:spPr/>
    </dgm:pt>
    <dgm:pt modelId="{18A1AC9E-13C3-DC4B-ACE7-EC69CE1765DE}" type="pres">
      <dgm:prSet presAssocID="{70C2A912-173D-0547-B046-3B607CA1512E}" presName="node" presStyleLbl="node1" presStyleIdx="0" presStyleCnt="3">
        <dgm:presLayoutVars>
          <dgm:bulletEnabled val="1"/>
        </dgm:presLayoutVars>
      </dgm:prSet>
      <dgm:spPr/>
      <dgm:t>
        <a:bodyPr/>
        <a:lstStyle/>
        <a:p>
          <a:endParaRPr lang="it-IT"/>
        </a:p>
      </dgm:t>
    </dgm:pt>
    <dgm:pt modelId="{5A91B1F7-1708-3E42-9A66-FCC0EBBD8EF3}" type="pres">
      <dgm:prSet presAssocID="{F0EC9E96-0C89-2643-8CE8-EDC77ACAF450}" presName="spacerT" presStyleCnt="0"/>
      <dgm:spPr/>
    </dgm:pt>
    <dgm:pt modelId="{A8AF4B13-CA0F-784A-BB67-3CA94BE4F42F}" type="pres">
      <dgm:prSet presAssocID="{F0EC9E96-0C89-2643-8CE8-EDC77ACAF450}" presName="sibTrans" presStyleLbl="sibTrans2D1" presStyleIdx="0" presStyleCnt="2"/>
      <dgm:spPr/>
      <dgm:t>
        <a:bodyPr/>
        <a:lstStyle/>
        <a:p>
          <a:endParaRPr lang="it-IT"/>
        </a:p>
      </dgm:t>
    </dgm:pt>
    <dgm:pt modelId="{9550C023-659F-8F4C-98AF-69A28478521E}" type="pres">
      <dgm:prSet presAssocID="{F0EC9E96-0C89-2643-8CE8-EDC77ACAF450}" presName="spacerB" presStyleCnt="0"/>
      <dgm:spPr/>
    </dgm:pt>
    <dgm:pt modelId="{E6E35B62-631F-464C-8955-D9DF5ECD378E}" type="pres">
      <dgm:prSet presAssocID="{E1716373-3759-9C45-99C0-8F3FDD38E0DB}" presName="node" presStyleLbl="node1" presStyleIdx="1" presStyleCnt="3">
        <dgm:presLayoutVars>
          <dgm:bulletEnabled val="1"/>
        </dgm:presLayoutVars>
      </dgm:prSet>
      <dgm:spPr/>
      <dgm:t>
        <a:bodyPr/>
        <a:lstStyle/>
        <a:p>
          <a:endParaRPr lang="it-IT"/>
        </a:p>
      </dgm:t>
    </dgm:pt>
    <dgm:pt modelId="{29E6C595-E4EF-AB4C-877C-4254B19D8AE8}" type="pres">
      <dgm:prSet presAssocID="{FF4F42B8-1471-5A47-9A14-150DE4752CFB}" presName="sibTransLast" presStyleLbl="sibTrans2D1" presStyleIdx="1" presStyleCnt="2"/>
      <dgm:spPr/>
      <dgm:t>
        <a:bodyPr/>
        <a:lstStyle/>
        <a:p>
          <a:endParaRPr lang="it-IT"/>
        </a:p>
      </dgm:t>
    </dgm:pt>
    <dgm:pt modelId="{21E6E7F1-3573-A44B-B917-B03A521788BB}" type="pres">
      <dgm:prSet presAssocID="{FF4F42B8-1471-5A47-9A14-150DE4752CFB}" presName="connectorText" presStyleLbl="sibTrans2D1" presStyleIdx="1" presStyleCnt="2"/>
      <dgm:spPr/>
      <dgm:t>
        <a:bodyPr/>
        <a:lstStyle/>
        <a:p>
          <a:endParaRPr lang="it-IT"/>
        </a:p>
      </dgm:t>
    </dgm:pt>
    <dgm:pt modelId="{07AF1222-D952-CA46-B6AE-F5F2C75A229A}" type="pres">
      <dgm:prSet presAssocID="{FF4F42B8-1471-5A47-9A14-150DE4752CFB}" presName="lastNode" presStyleLbl="node1" presStyleIdx="2" presStyleCnt="3">
        <dgm:presLayoutVars>
          <dgm:bulletEnabled val="1"/>
        </dgm:presLayoutVars>
      </dgm:prSet>
      <dgm:spPr/>
      <dgm:t>
        <a:bodyPr/>
        <a:lstStyle/>
        <a:p>
          <a:endParaRPr lang="it-IT"/>
        </a:p>
      </dgm:t>
    </dgm:pt>
  </dgm:ptLst>
  <dgm:cxnLst>
    <dgm:cxn modelId="{CD351407-8AE9-0943-81E8-F17D5A008185}" type="presOf" srcId="{F0EC9E96-0C89-2643-8CE8-EDC77ACAF450}" destId="{A8AF4B13-CA0F-784A-BB67-3CA94BE4F42F}" srcOrd="0" destOrd="0" presId="urn:microsoft.com/office/officeart/2005/8/layout/equation2"/>
    <dgm:cxn modelId="{90C1E24D-DE09-9148-8D26-C4864D3E3D12}" srcId="{FF4F42B8-1471-5A47-9A14-150DE4752CFB}" destId="{E1716373-3759-9C45-99C0-8F3FDD38E0DB}" srcOrd="1" destOrd="0" parTransId="{6B7EFD32-6F35-A64D-A5D9-864D1358B83C}" sibTransId="{94A31BE1-43F6-3945-A87D-9A2414167C38}"/>
    <dgm:cxn modelId="{A3ABFC70-0224-194F-BA2A-88AAB384000C}" type="presOf" srcId="{94A31BE1-43F6-3945-A87D-9A2414167C38}" destId="{29E6C595-E4EF-AB4C-877C-4254B19D8AE8}" srcOrd="0" destOrd="0" presId="urn:microsoft.com/office/officeart/2005/8/layout/equation2"/>
    <dgm:cxn modelId="{20BC2DB0-734E-0A4D-9AB6-804400AB9A95}" type="presOf" srcId="{70C2A912-173D-0547-B046-3B607CA1512E}" destId="{18A1AC9E-13C3-DC4B-ACE7-EC69CE1765DE}" srcOrd="0" destOrd="0" presId="urn:microsoft.com/office/officeart/2005/8/layout/equation2"/>
    <dgm:cxn modelId="{200D3E39-0EA4-C042-B76B-E3632814B485}" srcId="{FF4F42B8-1471-5A47-9A14-150DE4752CFB}" destId="{1CC783E5-9C74-5E40-91F2-4B4D8F821ACA}" srcOrd="2" destOrd="0" parTransId="{B5D44570-167A-F440-A994-D3346239A195}" sibTransId="{8C283598-C98F-3743-B7A7-423D152B9A14}"/>
    <dgm:cxn modelId="{CC4F008E-98AA-CB43-9906-1AC641DFEC17}" type="presOf" srcId="{E1716373-3759-9C45-99C0-8F3FDD38E0DB}" destId="{E6E35B62-631F-464C-8955-D9DF5ECD378E}" srcOrd="0" destOrd="0" presId="urn:microsoft.com/office/officeart/2005/8/layout/equation2"/>
    <dgm:cxn modelId="{4AE9AE29-718C-B240-AB89-AFDEF8D54CE0}" type="presOf" srcId="{94A31BE1-43F6-3945-A87D-9A2414167C38}" destId="{21E6E7F1-3573-A44B-B917-B03A521788BB}" srcOrd="1" destOrd="0" presId="urn:microsoft.com/office/officeart/2005/8/layout/equation2"/>
    <dgm:cxn modelId="{8DAB4F4D-56AE-344F-BA10-6E60DB4BF4F1}" type="presOf" srcId="{1CC783E5-9C74-5E40-91F2-4B4D8F821ACA}" destId="{07AF1222-D952-CA46-B6AE-F5F2C75A229A}" srcOrd="0" destOrd="0" presId="urn:microsoft.com/office/officeart/2005/8/layout/equation2"/>
    <dgm:cxn modelId="{14333D48-A9FF-4E4D-9275-6738C701FEF8}" type="presOf" srcId="{FF4F42B8-1471-5A47-9A14-150DE4752CFB}" destId="{80DEB2AF-B22C-7D44-9173-0F53C00E376D}" srcOrd="0" destOrd="0" presId="urn:microsoft.com/office/officeart/2005/8/layout/equation2"/>
    <dgm:cxn modelId="{067918D5-4A6C-AB4A-B22D-06F37E7F4A9A}" srcId="{FF4F42B8-1471-5A47-9A14-150DE4752CFB}" destId="{70C2A912-173D-0547-B046-3B607CA1512E}" srcOrd="0" destOrd="0" parTransId="{F740D691-23FF-3E4A-8D54-50F7D3E043D1}" sibTransId="{F0EC9E96-0C89-2643-8CE8-EDC77ACAF450}"/>
    <dgm:cxn modelId="{12ABB2E8-B130-E74A-870F-FB86E419FF4D}" type="presParOf" srcId="{80DEB2AF-B22C-7D44-9173-0F53C00E376D}" destId="{EADCF5EC-2736-0548-8236-D8F1EA5EE243}" srcOrd="0" destOrd="0" presId="urn:microsoft.com/office/officeart/2005/8/layout/equation2"/>
    <dgm:cxn modelId="{3E860DDD-E66A-CE45-AF58-57B8B31F311D}" type="presParOf" srcId="{EADCF5EC-2736-0548-8236-D8F1EA5EE243}" destId="{18A1AC9E-13C3-DC4B-ACE7-EC69CE1765DE}" srcOrd="0" destOrd="0" presId="urn:microsoft.com/office/officeart/2005/8/layout/equation2"/>
    <dgm:cxn modelId="{1E039C1C-0F14-AA43-92A6-0C071B8EB2AD}" type="presParOf" srcId="{EADCF5EC-2736-0548-8236-D8F1EA5EE243}" destId="{5A91B1F7-1708-3E42-9A66-FCC0EBBD8EF3}" srcOrd="1" destOrd="0" presId="urn:microsoft.com/office/officeart/2005/8/layout/equation2"/>
    <dgm:cxn modelId="{80D9254C-3C3A-0B41-AA94-19EE3EB7C6D6}" type="presParOf" srcId="{EADCF5EC-2736-0548-8236-D8F1EA5EE243}" destId="{A8AF4B13-CA0F-784A-BB67-3CA94BE4F42F}" srcOrd="2" destOrd="0" presId="urn:microsoft.com/office/officeart/2005/8/layout/equation2"/>
    <dgm:cxn modelId="{44E03CC5-4614-0842-989E-FB1DDA7D3EAB}" type="presParOf" srcId="{EADCF5EC-2736-0548-8236-D8F1EA5EE243}" destId="{9550C023-659F-8F4C-98AF-69A28478521E}" srcOrd="3" destOrd="0" presId="urn:microsoft.com/office/officeart/2005/8/layout/equation2"/>
    <dgm:cxn modelId="{639F1408-61A1-5446-BB7E-00F1D9B7D075}" type="presParOf" srcId="{EADCF5EC-2736-0548-8236-D8F1EA5EE243}" destId="{E6E35B62-631F-464C-8955-D9DF5ECD378E}" srcOrd="4" destOrd="0" presId="urn:microsoft.com/office/officeart/2005/8/layout/equation2"/>
    <dgm:cxn modelId="{03426C42-072D-A74B-814F-A9481223D4A5}" type="presParOf" srcId="{80DEB2AF-B22C-7D44-9173-0F53C00E376D}" destId="{29E6C595-E4EF-AB4C-877C-4254B19D8AE8}" srcOrd="1" destOrd="0" presId="urn:microsoft.com/office/officeart/2005/8/layout/equation2"/>
    <dgm:cxn modelId="{B37AB6AF-6766-BC45-9A5A-F46047891774}" type="presParOf" srcId="{29E6C595-E4EF-AB4C-877C-4254B19D8AE8}" destId="{21E6E7F1-3573-A44B-B917-B03A521788BB}" srcOrd="0" destOrd="0" presId="urn:microsoft.com/office/officeart/2005/8/layout/equation2"/>
    <dgm:cxn modelId="{332BEFDE-DB65-DB40-B8A5-FB3D0BDD0D03}" type="presParOf" srcId="{80DEB2AF-B22C-7D44-9173-0F53C00E376D}" destId="{07AF1222-D952-CA46-B6AE-F5F2C75A229A}"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27164-5A2E-3E43-85F8-36C6C479559C}">
      <dsp:nvSpPr>
        <dsp:cNvPr id="0" name=""/>
        <dsp:cNvSpPr/>
      </dsp:nvSpPr>
      <dsp:spPr>
        <a:xfrm>
          <a:off x="2001514" y="414799"/>
          <a:ext cx="4094493" cy="4094493"/>
        </a:xfrm>
        <a:prstGeom prst="pie">
          <a:avLst>
            <a:gd name="adj1" fmla="val 16200000"/>
            <a:gd name="adj2" fmla="val 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t" anchorCtr="0">
          <a:noAutofit/>
        </a:bodyPr>
        <a:lstStyle/>
        <a:p>
          <a:pPr lvl="0" algn="l" defTabSz="444500">
            <a:lnSpc>
              <a:spcPct val="90000"/>
            </a:lnSpc>
            <a:spcBef>
              <a:spcPct val="0"/>
            </a:spcBef>
            <a:spcAft>
              <a:spcPct val="35000"/>
            </a:spcAft>
          </a:pPr>
          <a:r>
            <a:rPr lang="it-IT" sz="1000" kern="1200" dirty="0" smtClean="0"/>
            <a:t>APPARTENENZA</a:t>
          </a:r>
          <a:endParaRPr lang="it-IT" sz="1000" kern="1200" dirty="0"/>
        </a:p>
        <a:p>
          <a:pPr marL="57150" lvl="1" indent="-57150" algn="l" defTabSz="355600">
            <a:lnSpc>
              <a:spcPct val="90000"/>
            </a:lnSpc>
            <a:spcBef>
              <a:spcPct val="0"/>
            </a:spcBef>
            <a:spcAft>
              <a:spcPct val="15000"/>
            </a:spcAft>
            <a:buChar char="••"/>
          </a:pPr>
          <a:r>
            <a:rPr lang="it-IT" sz="800" kern="1200" dirty="0" smtClean="0"/>
            <a:t>AMMISSIONE</a:t>
          </a:r>
          <a:endParaRPr lang="it-IT" sz="800" kern="1200" dirty="0"/>
        </a:p>
        <a:p>
          <a:pPr marL="57150" lvl="1" indent="-57150" algn="l" defTabSz="355600">
            <a:lnSpc>
              <a:spcPct val="90000"/>
            </a:lnSpc>
            <a:spcBef>
              <a:spcPct val="0"/>
            </a:spcBef>
            <a:spcAft>
              <a:spcPct val="15000"/>
            </a:spcAft>
            <a:buChar char="••"/>
          </a:pPr>
          <a:r>
            <a:rPr lang="it-IT" sz="800" kern="1200" dirty="0" smtClean="0"/>
            <a:t>PARTECIPAZIONE</a:t>
          </a:r>
          <a:endParaRPr lang="it-IT" sz="800" kern="1200" dirty="0"/>
        </a:p>
      </dsp:txBody>
      <dsp:txXfrm>
        <a:off x="4095555" y="1172280"/>
        <a:ext cx="1511063" cy="1218599"/>
      </dsp:txXfrm>
    </dsp:sp>
    <dsp:sp modelId="{39140162-AE90-D84F-9812-3EA659AF4AD4}">
      <dsp:nvSpPr>
        <dsp:cNvPr id="0" name=""/>
        <dsp:cNvSpPr/>
      </dsp:nvSpPr>
      <dsp:spPr>
        <a:xfrm>
          <a:off x="2755545" y="414770"/>
          <a:ext cx="4094493" cy="4094493"/>
        </a:xfrm>
        <a:prstGeom prst="pie">
          <a:avLst>
            <a:gd name="adj1" fmla="val 0"/>
            <a:gd name="adj2" fmla="val 5400000"/>
          </a:avLst>
        </a:prstGeom>
        <a:solidFill>
          <a:schemeClr val="accent2">
            <a:hueOff val="1560507"/>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t" anchorCtr="0">
          <a:noAutofit/>
        </a:bodyPr>
        <a:lstStyle/>
        <a:p>
          <a:pPr lvl="0" algn="l" defTabSz="444500">
            <a:lnSpc>
              <a:spcPct val="90000"/>
            </a:lnSpc>
            <a:spcBef>
              <a:spcPct val="0"/>
            </a:spcBef>
            <a:spcAft>
              <a:spcPct val="35000"/>
            </a:spcAft>
          </a:pPr>
          <a:r>
            <a:rPr lang="it-IT" sz="1000" kern="1200" dirty="0" smtClean="0"/>
            <a:t>ORGANI</a:t>
          </a:r>
          <a:endParaRPr lang="it-IT" sz="1000" kern="1200" dirty="0"/>
        </a:p>
        <a:p>
          <a:pPr marL="57150" lvl="1" indent="-57150" algn="l" defTabSz="355600">
            <a:lnSpc>
              <a:spcPct val="90000"/>
            </a:lnSpc>
            <a:spcBef>
              <a:spcPct val="0"/>
            </a:spcBef>
            <a:spcAft>
              <a:spcPct val="15000"/>
            </a:spcAft>
            <a:buChar char="••"/>
          </a:pPr>
          <a:r>
            <a:rPr lang="it-IT" sz="800" kern="1200" dirty="0" smtClean="0"/>
            <a:t>Consiglio di Sicurezza</a:t>
          </a:r>
          <a:endParaRPr lang="it-IT" sz="800" kern="1200" dirty="0"/>
        </a:p>
        <a:p>
          <a:pPr marL="57150" lvl="1" indent="-57150" algn="l" defTabSz="355600">
            <a:lnSpc>
              <a:spcPct val="90000"/>
            </a:lnSpc>
            <a:spcBef>
              <a:spcPct val="0"/>
            </a:spcBef>
            <a:spcAft>
              <a:spcPct val="15000"/>
            </a:spcAft>
            <a:buChar char="••"/>
          </a:pPr>
          <a:r>
            <a:rPr lang="it-IT" sz="800" kern="1200" dirty="0" smtClean="0"/>
            <a:t>Assemblea generale</a:t>
          </a:r>
          <a:endParaRPr lang="it-IT" sz="800" kern="1200" dirty="0"/>
        </a:p>
        <a:p>
          <a:pPr marL="57150" lvl="1" indent="-57150" algn="l" defTabSz="355600">
            <a:lnSpc>
              <a:spcPct val="90000"/>
            </a:lnSpc>
            <a:spcBef>
              <a:spcPct val="0"/>
            </a:spcBef>
            <a:spcAft>
              <a:spcPct val="15000"/>
            </a:spcAft>
            <a:buChar char="••"/>
          </a:pPr>
          <a:r>
            <a:rPr lang="it-IT" sz="800" kern="1200" dirty="0" smtClean="0"/>
            <a:t>Segretariato</a:t>
          </a:r>
          <a:endParaRPr lang="it-IT" sz="800" kern="1200" dirty="0"/>
        </a:p>
        <a:p>
          <a:pPr marL="57150" lvl="1" indent="-57150" algn="l" defTabSz="355600">
            <a:lnSpc>
              <a:spcPct val="90000"/>
            </a:lnSpc>
            <a:spcBef>
              <a:spcPct val="0"/>
            </a:spcBef>
            <a:spcAft>
              <a:spcPct val="15000"/>
            </a:spcAft>
            <a:buChar char="••"/>
          </a:pPr>
          <a:r>
            <a:rPr lang="it-IT" sz="800" kern="1200" dirty="0" smtClean="0"/>
            <a:t>Consiglio economico e sociale e Consiglio di amministrazione fiduciaria</a:t>
          </a:r>
          <a:endParaRPr lang="it-IT" sz="800" kern="1200" dirty="0"/>
        </a:p>
        <a:p>
          <a:pPr marL="57150" lvl="1" indent="-57150" algn="l" defTabSz="355600">
            <a:lnSpc>
              <a:spcPct val="90000"/>
            </a:lnSpc>
            <a:spcBef>
              <a:spcPct val="0"/>
            </a:spcBef>
            <a:spcAft>
              <a:spcPct val="15000"/>
            </a:spcAft>
            <a:buChar char="••"/>
          </a:pPr>
          <a:r>
            <a:rPr lang="it-IT" sz="800" kern="1200" dirty="0" smtClean="0"/>
            <a:t>Corte internazionale di giustizia</a:t>
          </a:r>
          <a:endParaRPr lang="it-IT" sz="800" kern="1200" dirty="0"/>
        </a:p>
      </dsp:txBody>
      <dsp:txXfrm>
        <a:off x="4875907" y="2535132"/>
        <a:ext cx="1511063" cy="1218599"/>
      </dsp:txXfrm>
    </dsp:sp>
    <dsp:sp modelId="{4793F5B1-57B2-0F49-8E3B-1C8B6DB66338}">
      <dsp:nvSpPr>
        <dsp:cNvPr id="0" name=""/>
        <dsp:cNvSpPr/>
      </dsp:nvSpPr>
      <dsp:spPr>
        <a:xfrm>
          <a:off x="2001503" y="414770"/>
          <a:ext cx="4094493" cy="4094493"/>
        </a:xfrm>
        <a:prstGeom prst="pie">
          <a:avLst>
            <a:gd name="adj1" fmla="val 5400000"/>
            <a:gd name="adj2" fmla="val 10800000"/>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FUNZIONI</a:t>
          </a:r>
          <a:endParaRPr lang="it-IT" sz="1000" kern="1200" dirty="0"/>
        </a:p>
      </dsp:txBody>
      <dsp:txXfrm>
        <a:off x="2464570" y="2535132"/>
        <a:ext cx="1511063" cy="1218599"/>
      </dsp:txXfrm>
    </dsp:sp>
    <dsp:sp modelId="{B183A966-45F4-784D-B10D-E8EF029B8753}">
      <dsp:nvSpPr>
        <dsp:cNvPr id="0" name=""/>
        <dsp:cNvSpPr/>
      </dsp:nvSpPr>
      <dsp:spPr>
        <a:xfrm>
          <a:off x="1981276" y="476228"/>
          <a:ext cx="4094493" cy="4094493"/>
        </a:xfrm>
        <a:prstGeom prst="pie">
          <a:avLst>
            <a:gd name="adj1" fmla="val 10800000"/>
            <a:gd name="adj2" fmla="val 16200000"/>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ATTI</a:t>
          </a:r>
          <a:endParaRPr lang="it-IT" sz="1000" kern="1200" dirty="0"/>
        </a:p>
      </dsp:txBody>
      <dsp:txXfrm>
        <a:off x="2444344" y="1231760"/>
        <a:ext cx="1511063" cy="12185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70DB3F-D1E3-F64F-B94A-3925FD03AC8D}">
      <dsp:nvSpPr>
        <dsp:cNvPr id="0" name=""/>
        <dsp:cNvSpPr/>
      </dsp:nvSpPr>
      <dsp:spPr>
        <a:xfrm>
          <a:off x="328" y="484529"/>
          <a:ext cx="3845300" cy="961325"/>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it-IT" sz="3100" kern="1200" dirty="0" smtClean="0"/>
            <a:t>Controversie giuridiche</a:t>
          </a:r>
          <a:endParaRPr lang="it-IT" sz="3100" kern="1200" dirty="0"/>
        </a:p>
      </dsp:txBody>
      <dsp:txXfrm>
        <a:off x="28484" y="512685"/>
        <a:ext cx="3788988" cy="905013"/>
      </dsp:txXfrm>
    </dsp:sp>
    <dsp:sp modelId="{5BF67FD1-D7A5-CC43-B2FB-88581B1E36C0}">
      <dsp:nvSpPr>
        <dsp:cNvPr id="0" name=""/>
        <dsp:cNvSpPr/>
      </dsp:nvSpPr>
      <dsp:spPr>
        <a:xfrm rot="5400000">
          <a:off x="1838862" y="1529971"/>
          <a:ext cx="168231" cy="168231"/>
        </a:xfrm>
        <a:prstGeom prst="rightArrow">
          <a:avLst>
            <a:gd name="adj1" fmla="val 667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971DE67-8E5D-834E-B575-4BE6883021C7}">
      <dsp:nvSpPr>
        <dsp:cNvPr id="0" name=""/>
        <dsp:cNvSpPr/>
      </dsp:nvSpPr>
      <dsp:spPr>
        <a:xfrm>
          <a:off x="328" y="1782318"/>
          <a:ext cx="3845300" cy="961325"/>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it-IT" sz="2900" kern="1200" dirty="0" smtClean="0"/>
            <a:t>Controversie giustiziabili</a:t>
          </a:r>
          <a:endParaRPr lang="it-IT" sz="2900" kern="1200" dirty="0"/>
        </a:p>
      </dsp:txBody>
      <dsp:txXfrm>
        <a:off x="28484" y="1810474"/>
        <a:ext cx="3788988" cy="905013"/>
      </dsp:txXfrm>
    </dsp:sp>
    <dsp:sp modelId="{32838F96-F9A3-674A-9FB4-EA4AD6C7B0E4}">
      <dsp:nvSpPr>
        <dsp:cNvPr id="0" name=""/>
        <dsp:cNvSpPr/>
      </dsp:nvSpPr>
      <dsp:spPr>
        <a:xfrm rot="5400000">
          <a:off x="1838862" y="2827760"/>
          <a:ext cx="168231" cy="168231"/>
        </a:xfrm>
        <a:prstGeom prst="rightArrow">
          <a:avLst>
            <a:gd name="adj1" fmla="val 667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CA6FDF1-1CFD-C34F-A748-D48070656B5F}">
      <dsp:nvSpPr>
        <dsp:cNvPr id="0" name=""/>
        <dsp:cNvSpPr/>
      </dsp:nvSpPr>
      <dsp:spPr>
        <a:xfrm>
          <a:off x="328" y="3080107"/>
          <a:ext cx="3845300" cy="961325"/>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it-IT" sz="2900" kern="1200" dirty="0" smtClean="0"/>
            <a:t>Procedimento giudiziale o arbitrale</a:t>
          </a:r>
          <a:endParaRPr lang="it-IT" sz="2900" kern="1200" dirty="0"/>
        </a:p>
      </dsp:txBody>
      <dsp:txXfrm>
        <a:off x="28484" y="3108263"/>
        <a:ext cx="3788988" cy="905013"/>
      </dsp:txXfrm>
    </dsp:sp>
    <dsp:sp modelId="{378F399D-06AC-5E4F-BCEE-FB51E0CFDDB3}">
      <dsp:nvSpPr>
        <dsp:cNvPr id="0" name=""/>
        <dsp:cNvSpPr/>
      </dsp:nvSpPr>
      <dsp:spPr>
        <a:xfrm>
          <a:off x="4383971" y="484529"/>
          <a:ext cx="3845300" cy="961325"/>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it-IT" sz="3100" kern="1200" dirty="0" smtClean="0"/>
            <a:t>Controversie politiche</a:t>
          </a:r>
          <a:endParaRPr lang="it-IT" sz="3100" kern="1200" dirty="0"/>
        </a:p>
      </dsp:txBody>
      <dsp:txXfrm>
        <a:off x="4412127" y="512685"/>
        <a:ext cx="3788988" cy="905013"/>
      </dsp:txXfrm>
    </dsp:sp>
    <dsp:sp modelId="{D07F9C2B-8F63-8343-936B-30CA27C02ECE}">
      <dsp:nvSpPr>
        <dsp:cNvPr id="0" name=""/>
        <dsp:cNvSpPr/>
      </dsp:nvSpPr>
      <dsp:spPr>
        <a:xfrm rot="5400000">
          <a:off x="6222505" y="1529971"/>
          <a:ext cx="168231" cy="168231"/>
        </a:xfrm>
        <a:prstGeom prst="rightArrow">
          <a:avLst>
            <a:gd name="adj1" fmla="val 667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9DC502E-1CF2-D849-943B-E49C7994D291}">
      <dsp:nvSpPr>
        <dsp:cNvPr id="0" name=""/>
        <dsp:cNvSpPr/>
      </dsp:nvSpPr>
      <dsp:spPr>
        <a:xfrm>
          <a:off x="4383971" y="1782318"/>
          <a:ext cx="3845300" cy="961325"/>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it-IT" sz="2900" kern="1200" dirty="0" smtClean="0"/>
            <a:t>Controversie non giustiziabili</a:t>
          </a:r>
          <a:endParaRPr lang="it-IT" sz="2900" kern="1200" dirty="0"/>
        </a:p>
      </dsp:txBody>
      <dsp:txXfrm>
        <a:off x="4412127" y="1810474"/>
        <a:ext cx="3788988" cy="905013"/>
      </dsp:txXfrm>
    </dsp:sp>
    <dsp:sp modelId="{4D1A5D75-8CAB-1843-840A-3167B9C4693B}">
      <dsp:nvSpPr>
        <dsp:cNvPr id="0" name=""/>
        <dsp:cNvSpPr/>
      </dsp:nvSpPr>
      <dsp:spPr>
        <a:xfrm rot="5400000">
          <a:off x="6222505" y="2827760"/>
          <a:ext cx="168231" cy="168231"/>
        </a:xfrm>
        <a:prstGeom prst="rightArrow">
          <a:avLst>
            <a:gd name="adj1" fmla="val 667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D9A895D-1A61-4C42-8502-327E39D0C588}">
      <dsp:nvSpPr>
        <dsp:cNvPr id="0" name=""/>
        <dsp:cNvSpPr/>
      </dsp:nvSpPr>
      <dsp:spPr>
        <a:xfrm>
          <a:off x="4383971" y="3080107"/>
          <a:ext cx="3845300" cy="961325"/>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it-IT" sz="2900" kern="1200" dirty="0" smtClean="0"/>
            <a:t>Mezzi politici</a:t>
          </a:r>
          <a:endParaRPr lang="it-IT" sz="2900" kern="1200" dirty="0"/>
        </a:p>
      </dsp:txBody>
      <dsp:txXfrm>
        <a:off x="4412127" y="3108263"/>
        <a:ext cx="3788988" cy="9050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C05502-32FD-8543-B126-6D8814B9A4FF}">
      <dsp:nvSpPr>
        <dsp:cNvPr id="0" name=""/>
        <dsp:cNvSpPr/>
      </dsp:nvSpPr>
      <dsp:spPr>
        <a:xfrm>
          <a:off x="2405827" y="863100"/>
          <a:ext cx="2532292" cy="253272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PACE E SICUREZZA INTERNAZIONALE</a:t>
          </a:r>
          <a:endParaRPr lang="it-IT" sz="800" kern="1200" dirty="0"/>
        </a:p>
      </dsp:txBody>
      <dsp:txXfrm>
        <a:off x="2776673" y="1234009"/>
        <a:ext cx="1790600" cy="1790910"/>
      </dsp:txXfrm>
    </dsp:sp>
    <dsp:sp modelId="{940753A7-3041-7947-96F5-A25260CD65EF}">
      <dsp:nvSpPr>
        <dsp:cNvPr id="0" name=""/>
        <dsp:cNvSpPr/>
      </dsp:nvSpPr>
      <dsp:spPr>
        <a:xfrm>
          <a:off x="3184474" y="3207549"/>
          <a:ext cx="204141" cy="20412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1B09A1-5458-AC49-A60E-9FCD82DE75D1}">
      <dsp:nvSpPr>
        <dsp:cNvPr id="0" name=""/>
        <dsp:cNvSpPr/>
      </dsp:nvSpPr>
      <dsp:spPr>
        <a:xfrm>
          <a:off x="5101225" y="1890946"/>
          <a:ext cx="204141" cy="204120"/>
        </a:xfrm>
        <a:prstGeom prst="ellipse">
          <a:avLst/>
        </a:prstGeom>
        <a:solidFill>
          <a:schemeClr val="accent3">
            <a:hueOff val="625015"/>
            <a:satOff val="-938"/>
            <a:lumOff val="-1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A91113-D89C-EE43-A0EF-BF97905E29BF}">
      <dsp:nvSpPr>
        <dsp:cNvPr id="0" name=""/>
        <dsp:cNvSpPr/>
      </dsp:nvSpPr>
      <dsp:spPr>
        <a:xfrm>
          <a:off x="4125708" y="3424795"/>
          <a:ext cx="281539" cy="281967"/>
        </a:xfrm>
        <a:prstGeom prst="ellipse">
          <a:avLst/>
        </a:prstGeom>
        <a:solidFill>
          <a:schemeClr val="accent3">
            <a:hueOff val="1250030"/>
            <a:satOff val="-1876"/>
            <a:lumOff val="-30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221773-115D-7C4B-8383-58C05D90338A}">
      <dsp:nvSpPr>
        <dsp:cNvPr id="0" name=""/>
        <dsp:cNvSpPr/>
      </dsp:nvSpPr>
      <dsp:spPr>
        <a:xfrm>
          <a:off x="3241613" y="1147783"/>
          <a:ext cx="204141" cy="204120"/>
        </a:xfrm>
        <a:prstGeom prst="ellipse">
          <a:avLst/>
        </a:prstGeom>
        <a:solidFill>
          <a:schemeClr val="accent3">
            <a:hueOff val="1875044"/>
            <a:satOff val="-2813"/>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6A39AC-5707-6F42-B008-F32EF8AC164B}">
      <dsp:nvSpPr>
        <dsp:cNvPr id="0" name=""/>
        <dsp:cNvSpPr/>
      </dsp:nvSpPr>
      <dsp:spPr>
        <a:xfrm>
          <a:off x="2599060" y="2315934"/>
          <a:ext cx="204141" cy="204120"/>
        </a:xfrm>
        <a:prstGeom prst="ellipse">
          <a:avLst/>
        </a:prstGeom>
        <a:solidFill>
          <a:schemeClr val="accent3">
            <a:hueOff val="2500059"/>
            <a:satOff val="-3751"/>
            <a:lumOff val="-6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C0021A-DBFC-5047-BB08-76CF3D5CC262}">
      <dsp:nvSpPr>
        <dsp:cNvPr id="0" name=""/>
        <dsp:cNvSpPr/>
      </dsp:nvSpPr>
      <dsp:spPr>
        <a:xfrm>
          <a:off x="1614193" y="1320223"/>
          <a:ext cx="1029539" cy="1029656"/>
        </a:xfrm>
        <a:prstGeom prst="ellipse">
          <a:avLst/>
        </a:prstGeom>
        <a:solidFill>
          <a:schemeClr val="accent3">
            <a:hueOff val="3125074"/>
            <a:satOff val="-4689"/>
            <a:lumOff val="-7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CONTROVERSIE</a:t>
          </a:r>
          <a:endParaRPr lang="it-IT" sz="800" kern="1200" dirty="0"/>
        </a:p>
      </dsp:txBody>
      <dsp:txXfrm>
        <a:off x="1764965" y="1471013"/>
        <a:ext cx="727995" cy="728076"/>
      </dsp:txXfrm>
    </dsp:sp>
    <dsp:sp modelId="{402FE53D-6FB6-DD43-9105-BD6E93CA585F}">
      <dsp:nvSpPr>
        <dsp:cNvPr id="0" name=""/>
        <dsp:cNvSpPr/>
      </dsp:nvSpPr>
      <dsp:spPr>
        <a:xfrm>
          <a:off x="3566266" y="1156835"/>
          <a:ext cx="281539" cy="281967"/>
        </a:xfrm>
        <a:prstGeom prst="ellipse">
          <a:avLst/>
        </a:prstGeom>
        <a:solidFill>
          <a:schemeClr val="accent3">
            <a:hueOff val="3750089"/>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DC0549-4029-B347-AB2C-5EF9F7955D36}">
      <dsp:nvSpPr>
        <dsp:cNvPr id="0" name=""/>
        <dsp:cNvSpPr/>
      </dsp:nvSpPr>
      <dsp:spPr>
        <a:xfrm>
          <a:off x="1711329" y="2651308"/>
          <a:ext cx="509055" cy="509170"/>
        </a:xfrm>
        <a:prstGeom prst="ellipse">
          <a:avLst/>
        </a:prstGeom>
        <a:solidFill>
          <a:schemeClr val="accent3">
            <a:hueOff val="4375103"/>
            <a:satOff val="-6564"/>
            <a:lumOff val="-106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7CE939-0AB0-B644-B4E7-2A0D99E7D516}">
      <dsp:nvSpPr>
        <dsp:cNvPr id="0" name=""/>
        <dsp:cNvSpPr/>
      </dsp:nvSpPr>
      <dsp:spPr>
        <a:xfrm>
          <a:off x="5198361" y="835945"/>
          <a:ext cx="1029539" cy="1029656"/>
        </a:xfrm>
        <a:prstGeom prst="ellipse">
          <a:avLst/>
        </a:prstGeom>
        <a:solidFill>
          <a:schemeClr val="accent3">
            <a:hueOff val="5000118"/>
            <a:satOff val="-7502"/>
            <a:lumOff val="-12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INCHIESTE</a:t>
          </a:r>
          <a:endParaRPr lang="it-IT" sz="800" kern="1200" dirty="0"/>
        </a:p>
      </dsp:txBody>
      <dsp:txXfrm>
        <a:off x="5349133" y="986735"/>
        <a:ext cx="727995" cy="728076"/>
      </dsp:txXfrm>
    </dsp:sp>
    <dsp:sp modelId="{205386A5-BBC3-1C47-91FB-76A8BE9B9FCE}">
      <dsp:nvSpPr>
        <dsp:cNvPr id="0" name=""/>
        <dsp:cNvSpPr/>
      </dsp:nvSpPr>
      <dsp:spPr>
        <a:xfrm>
          <a:off x="4738653" y="1546521"/>
          <a:ext cx="281539" cy="281967"/>
        </a:xfrm>
        <a:prstGeom prst="ellipse">
          <a:avLst/>
        </a:prstGeom>
        <a:solidFill>
          <a:schemeClr val="accent3">
            <a:hueOff val="5625133"/>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42BD29-AD8D-EE41-AAFD-D38863291E7B}">
      <dsp:nvSpPr>
        <dsp:cNvPr id="0" name=""/>
        <dsp:cNvSpPr/>
      </dsp:nvSpPr>
      <dsp:spPr>
        <a:xfrm>
          <a:off x="1517576" y="3257334"/>
          <a:ext cx="204141" cy="204120"/>
        </a:xfrm>
        <a:prstGeom prst="ellipse">
          <a:avLst/>
        </a:prstGeom>
        <a:solidFill>
          <a:schemeClr val="accent3">
            <a:hueOff val="6250148"/>
            <a:satOff val="-9378"/>
            <a:lumOff val="-15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FA7A5D-9F15-FC46-9701-704C2924A970}">
      <dsp:nvSpPr>
        <dsp:cNvPr id="0" name=""/>
        <dsp:cNvSpPr/>
      </dsp:nvSpPr>
      <dsp:spPr>
        <a:xfrm>
          <a:off x="3551721" y="2966768"/>
          <a:ext cx="204141" cy="204120"/>
        </a:xfrm>
        <a:prstGeom prst="ellipse">
          <a:avLst/>
        </a:prstGeom>
        <a:solidFill>
          <a:schemeClr val="accent3">
            <a:hueOff val="6875162"/>
            <a:satOff val="-10316"/>
            <a:lumOff val="-16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350E1F-8974-684D-80CF-D4C274A16F31}">
      <dsp:nvSpPr>
        <dsp:cNvPr id="0" name=""/>
        <dsp:cNvSpPr/>
      </dsp:nvSpPr>
      <dsp:spPr>
        <a:xfrm>
          <a:off x="5682483" y="2615100"/>
          <a:ext cx="1029539" cy="1029656"/>
        </a:xfrm>
        <a:prstGeom prst="ellipse">
          <a:avLst/>
        </a:prstGeom>
        <a:solidFill>
          <a:schemeClr val="accent3">
            <a:hueOff val="7500177"/>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SANZIONI</a:t>
          </a:r>
          <a:endParaRPr lang="it-IT" sz="800" kern="1200" dirty="0"/>
        </a:p>
      </dsp:txBody>
      <dsp:txXfrm>
        <a:off x="5833255" y="2765890"/>
        <a:ext cx="727995" cy="728076"/>
      </dsp:txXfrm>
    </dsp:sp>
    <dsp:sp modelId="{5FAF8850-DFDA-9F4D-9C47-570EF295FB5B}">
      <dsp:nvSpPr>
        <dsp:cNvPr id="0" name=""/>
        <dsp:cNvSpPr/>
      </dsp:nvSpPr>
      <dsp:spPr>
        <a:xfrm>
          <a:off x="5392114" y="2579345"/>
          <a:ext cx="204141" cy="204120"/>
        </a:xfrm>
        <a:prstGeom prst="ellipse">
          <a:avLst/>
        </a:prstGeom>
        <a:solidFill>
          <a:schemeClr val="accent3">
            <a:hueOff val="8125192"/>
            <a:satOff val="-12191"/>
            <a:lumOff val="-198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F15CC7-EC1E-CA4C-8340-F6CF7B2DA9DF}">
      <dsp:nvSpPr>
        <dsp:cNvPr id="0" name=""/>
        <dsp:cNvSpPr/>
      </dsp:nvSpPr>
      <dsp:spPr>
        <a:xfrm>
          <a:off x="2727363" y="3496305"/>
          <a:ext cx="1029539" cy="1029656"/>
        </a:xfrm>
        <a:prstGeom prst="ellipse">
          <a:avLst/>
        </a:prstGeom>
        <a:solidFill>
          <a:schemeClr val="accent3">
            <a:hueOff val="8750207"/>
            <a:satOff val="-13129"/>
            <a:lumOff val="-21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PEACE - KEEPING</a:t>
          </a:r>
          <a:endParaRPr lang="it-IT" sz="800" kern="1200" dirty="0"/>
        </a:p>
      </dsp:txBody>
      <dsp:txXfrm>
        <a:off x="2878135" y="3647095"/>
        <a:ext cx="727995" cy="728076"/>
      </dsp:txXfrm>
    </dsp:sp>
    <dsp:sp modelId="{F88FD8D8-7B33-FF41-A1A9-1528C4CFF345}">
      <dsp:nvSpPr>
        <dsp:cNvPr id="0" name=""/>
        <dsp:cNvSpPr/>
      </dsp:nvSpPr>
      <dsp:spPr>
        <a:xfrm>
          <a:off x="3646780" y="3461455"/>
          <a:ext cx="204141" cy="204120"/>
        </a:xfrm>
        <a:prstGeom prst="ellipse">
          <a:avLst/>
        </a:prstGeom>
        <a:solidFill>
          <a:schemeClr val="accent3">
            <a:hueOff val="9375221"/>
            <a:satOff val="-14067"/>
            <a:lumOff val="-22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B9DF52-7AF0-7749-BDAE-2231488B8447}">
      <dsp:nvSpPr>
        <dsp:cNvPr id="0" name=""/>
        <dsp:cNvSpPr/>
      </dsp:nvSpPr>
      <dsp:spPr>
        <a:xfrm>
          <a:off x="3709113" y="0"/>
          <a:ext cx="1029539" cy="1029656"/>
        </a:xfrm>
        <a:prstGeom prst="ellipse">
          <a:avLst/>
        </a:prstGeom>
        <a:solidFill>
          <a:schemeClr val="accent3">
            <a:hueOff val="10000237"/>
            <a:satOff val="-15004"/>
            <a:lumOff val="-24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it-IT" sz="800" kern="1200" dirty="0" smtClean="0"/>
            <a:t>TRIBUNALI AD HOC</a:t>
          </a:r>
          <a:endParaRPr lang="it-IT" sz="800" kern="1200" dirty="0"/>
        </a:p>
      </dsp:txBody>
      <dsp:txXfrm>
        <a:off x="3859885" y="150790"/>
        <a:ext cx="727995" cy="728076"/>
      </dsp:txXfrm>
    </dsp:sp>
    <dsp:sp modelId="{8A61293D-114D-9841-A19E-AEB11C4B88F4}">
      <dsp:nvSpPr>
        <dsp:cNvPr id="0" name=""/>
        <dsp:cNvSpPr/>
      </dsp:nvSpPr>
      <dsp:spPr>
        <a:xfrm>
          <a:off x="2439590" y="1116102"/>
          <a:ext cx="204141" cy="204120"/>
        </a:xfrm>
        <a:prstGeom prst="ellipse">
          <a:avLst/>
        </a:prstGeom>
        <a:solidFill>
          <a:schemeClr val="accent3">
            <a:hueOff val="10625251"/>
            <a:satOff val="-15942"/>
            <a:lumOff val="-25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EB75C6-CC8A-3A4B-AFF6-F9D2B2C04087}">
      <dsp:nvSpPr>
        <dsp:cNvPr id="0" name=""/>
        <dsp:cNvSpPr/>
      </dsp:nvSpPr>
      <dsp:spPr>
        <a:xfrm>
          <a:off x="4816569" y="253453"/>
          <a:ext cx="204141" cy="204120"/>
        </a:xfrm>
        <a:prstGeom prst="ellipse">
          <a:avLst/>
        </a:prstGeom>
        <a:solidFill>
          <a:schemeClr val="accent3">
            <a:hueOff val="11250266"/>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49C201-2B80-134D-B9D1-CA41D4579573}">
      <dsp:nvSpPr>
        <dsp:cNvPr id="0" name=""/>
        <dsp:cNvSpPr/>
      </dsp:nvSpPr>
      <dsp:spPr>
        <a:xfrm>
          <a:off x="3003803" y="1606634"/>
          <a:ext cx="2221992" cy="2221992"/>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it-IT" sz="3700" kern="1200" dirty="0" smtClean="0"/>
            <a:t>15 membri</a:t>
          </a:r>
          <a:endParaRPr lang="it-IT" sz="3700" kern="1200" dirty="0"/>
        </a:p>
      </dsp:txBody>
      <dsp:txXfrm>
        <a:off x="3329206" y="1932037"/>
        <a:ext cx="1571186" cy="1571186"/>
      </dsp:txXfrm>
    </dsp:sp>
    <dsp:sp modelId="{9B564CBB-7A92-4549-99D1-95EF2962180F}">
      <dsp:nvSpPr>
        <dsp:cNvPr id="0" name=""/>
        <dsp:cNvSpPr/>
      </dsp:nvSpPr>
      <dsp:spPr>
        <a:xfrm rot="12900000">
          <a:off x="1258562" y="1112824"/>
          <a:ext cx="2033073" cy="633267"/>
        </a:xfrm>
        <a:prstGeom prst="leftArrow">
          <a:avLst>
            <a:gd name="adj1" fmla="val 60000"/>
            <a:gd name="adj2" fmla="val 5000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7F0FE44-5D15-8742-BFBD-D14F48D95674}">
      <dsp:nvSpPr>
        <dsp:cNvPr id="0" name=""/>
        <dsp:cNvSpPr/>
      </dsp:nvSpPr>
      <dsp:spPr>
        <a:xfrm>
          <a:off x="386955" y="2039"/>
          <a:ext cx="2110892" cy="1688713"/>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it-IT" sz="1900" kern="1200" dirty="0" smtClean="0"/>
            <a:t>5 permanenti/diritto </a:t>
          </a:r>
          <a:r>
            <a:rPr lang="it-IT" sz="1900" kern="1200" smtClean="0"/>
            <a:t>di veto</a:t>
          </a:r>
          <a:endParaRPr lang="it-IT" sz="1900" kern="1200" dirty="0"/>
        </a:p>
      </dsp:txBody>
      <dsp:txXfrm>
        <a:off x="436416" y="51500"/>
        <a:ext cx="2011970" cy="1589791"/>
      </dsp:txXfrm>
    </dsp:sp>
    <dsp:sp modelId="{EF9E134D-E129-3A45-B350-69A8686B3888}">
      <dsp:nvSpPr>
        <dsp:cNvPr id="0" name=""/>
        <dsp:cNvSpPr/>
      </dsp:nvSpPr>
      <dsp:spPr>
        <a:xfrm rot="19500000">
          <a:off x="4937963" y="1112824"/>
          <a:ext cx="2033073" cy="633267"/>
        </a:xfrm>
        <a:prstGeom prst="leftArrow">
          <a:avLst>
            <a:gd name="adj1" fmla="val 60000"/>
            <a:gd name="adj2" fmla="val 50000"/>
          </a:avLst>
        </a:prstGeom>
        <a:solidFill>
          <a:schemeClr val="accent2">
            <a:hueOff val="4681520"/>
            <a:satOff val="-5839"/>
            <a:lumOff val="1373"/>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074F83A4-F135-6B45-A2AA-AA1754755320}">
      <dsp:nvSpPr>
        <dsp:cNvPr id="0" name=""/>
        <dsp:cNvSpPr/>
      </dsp:nvSpPr>
      <dsp:spPr>
        <a:xfrm>
          <a:off x="5731752" y="2039"/>
          <a:ext cx="2110892" cy="1688713"/>
        </a:xfrm>
        <a:prstGeom prst="roundRect">
          <a:avLst>
            <a:gd name="adj" fmla="val 10000"/>
          </a:avLst>
        </a:prstGeom>
        <a:solidFill>
          <a:schemeClr val="accent2">
            <a:hueOff val="4681520"/>
            <a:satOff val="-5839"/>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it-IT" sz="1900" kern="1200" dirty="0" smtClean="0"/>
            <a:t>10 non permanenti eletti periodicamente da AG</a:t>
          </a:r>
          <a:endParaRPr lang="it-IT" sz="1900" kern="1200" dirty="0"/>
        </a:p>
      </dsp:txBody>
      <dsp:txXfrm>
        <a:off x="5781213" y="51500"/>
        <a:ext cx="2011970" cy="15897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CA7C3-BB3A-5643-912F-D026E873BB8F}">
      <dsp:nvSpPr>
        <dsp:cNvPr id="0" name=""/>
        <dsp:cNvSpPr/>
      </dsp:nvSpPr>
      <dsp:spPr>
        <a:xfrm>
          <a:off x="4114800" y="1872170"/>
          <a:ext cx="390810" cy="1712122"/>
        </a:xfrm>
        <a:custGeom>
          <a:avLst/>
          <a:gdLst/>
          <a:ahLst/>
          <a:cxnLst/>
          <a:rect l="0" t="0" r="0" b="0"/>
          <a:pathLst>
            <a:path>
              <a:moveTo>
                <a:pt x="0" y="0"/>
              </a:moveTo>
              <a:lnTo>
                <a:pt x="0" y="1712122"/>
              </a:lnTo>
              <a:lnTo>
                <a:pt x="390810" y="171212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3B899A-0CC4-8D4F-8E59-5D2F4B6E0350}">
      <dsp:nvSpPr>
        <dsp:cNvPr id="0" name=""/>
        <dsp:cNvSpPr/>
      </dsp:nvSpPr>
      <dsp:spPr>
        <a:xfrm>
          <a:off x="3723989" y="1872170"/>
          <a:ext cx="390810" cy="1712122"/>
        </a:xfrm>
        <a:custGeom>
          <a:avLst/>
          <a:gdLst/>
          <a:ahLst/>
          <a:cxnLst/>
          <a:rect l="0" t="0" r="0" b="0"/>
          <a:pathLst>
            <a:path>
              <a:moveTo>
                <a:pt x="390810" y="0"/>
              </a:moveTo>
              <a:lnTo>
                <a:pt x="390810" y="1712122"/>
              </a:lnTo>
              <a:lnTo>
                <a:pt x="0" y="171212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ED66A5-595A-9443-A8B5-6D5C8BBEDE99}">
      <dsp:nvSpPr>
        <dsp:cNvPr id="0" name=""/>
        <dsp:cNvSpPr/>
      </dsp:nvSpPr>
      <dsp:spPr>
        <a:xfrm>
          <a:off x="2253797" y="11168"/>
          <a:ext cx="3722005" cy="186100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it-IT" sz="2700" kern="1200" dirty="0" smtClean="0"/>
            <a:t>24 membri CDS</a:t>
          </a:r>
          <a:endParaRPr lang="it-IT" sz="2700" kern="1200" dirty="0"/>
        </a:p>
      </dsp:txBody>
      <dsp:txXfrm>
        <a:off x="2253797" y="11168"/>
        <a:ext cx="3722005" cy="1861002"/>
      </dsp:txXfrm>
    </dsp:sp>
    <dsp:sp modelId="{54E5DCCB-700F-7740-94C9-543B507C39F1}">
      <dsp:nvSpPr>
        <dsp:cNvPr id="0" name=""/>
        <dsp:cNvSpPr/>
      </dsp:nvSpPr>
      <dsp:spPr>
        <a:xfrm>
          <a:off x="1984" y="2653792"/>
          <a:ext cx="3722005" cy="1861002"/>
        </a:xfrm>
        <a:prstGeom prst="rect">
          <a:avLst/>
        </a:prstGeom>
        <a:solidFill>
          <a:schemeClr val="accent4">
            <a:hueOff val="0"/>
            <a:satOff val="0"/>
            <a:lumOff val="0"/>
            <a:alphaOff val="0"/>
          </a:schemeClr>
        </a:solidFill>
        <a:ln w="25400" cap="flat"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it-IT" sz="2700" kern="1200" dirty="0" smtClean="0"/>
            <a:t>6 permanenti (senza veto) +5 e 3 non </a:t>
          </a:r>
          <a:r>
            <a:rPr lang="it-IT" sz="2700" kern="1200" dirty="0" err="1" smtClean="0"/>
            <a:t>permamenti</a:t>
          </a:r>
          <a:r>
            <a:rPr lang="it-IT" sz="2700" kern="1200" dirty="0" smtClean="0"/>
            <a:t> (a rotazione di 3 anni) +10 (rinnovabili ogni 2 anni)</a:t>
          </a:r>
          <a:endParaRPr lang="it-IT" sz="2700" kern="1200" dirty="0"/>
        </a:p>
      </dsp:txBody>
      <dsp:txXfrm>
        <a:off x="1984" y="2653792"/>
        <a:ext cx="3722005" cy="1861002"/>
      </dsp:txXfrm>
    </dsp:sp>
    <dsp:sp modelId="{92AC5A40-66A9-B543-A869-447AFDB78348}">
      <dsp:nvSpPr>
        <dsp:cNvPr id="0" name=""/>
        <dsp:cNvSpPr/>
      </dsp:nvSpPr>
      <dsp:spPr>
        <a:xfrm>
          <a:off x="4505610" y="2653792"/>
          <a:ext cx="3722005" cy="1861002"/>
        </a:xfrm>
        <a:prstGeom prst="rect">
          <a:avLst/>
        </a:prstGeom>
        <a:solidFill>
          <a:schemeClr val="accent4">
            <a:hueOff val="0"/>
            <a:satOff val="0"/>
            <a:lumOff val="0"/>
            <a:alphaOff val="0"/>
          </a:schemeClr>
        </a:solidFill>
        <a:ln w="25400" cap="flat"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it-IT" sz="2700" kern="1200" dirty="0" smtClean="0"/>
            <a:t>5 permanenti + 19 non permanenti, di cui 8 x 4 anni e 11 x 2 anni</a:t>
          </a:r>
          <a:endParaRPr lang="it-IT" sz="2700" kern="1200" dirty="0"/>
        </a:p>
      </dsp:txBody>
      <dsp:txXfrm>
        <a:off x="4505610" y="2653792"/>
        <a:ext cx="3722005" cy="1861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99F53-9616-B94A-8EA2-0FDE8B86DC61}">
      <dsp:nvSpPr>
        <dsp:cNvPr id="0" name=""/>
        <dsp:cNvSpPr/>
      </dsp:nvSpPr>
      <dsp:spPr>
        <a:xfrm>
          <a:off x="4502" y="1577608"/>
          <a:ext cx="2278118" cy="1878971"/>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it-IT" sz="1600" kern="1200" dirty="0" smtClean="0"/>
            <a:t>ASTENSIONE= VETO?</a:t>
          </a:r>
          <a:endParaRPr lang="it-IT" sz="1600" kern="1200" dirty="0"/>
        </a:p>
        <a:p>
          <a:pPr marL="171450" lvl="1" indent="-171450" algn="l" defTabSz="711200">
            <a:lnSpc>
              <a:spcPct val="90000"/>
            </a:lnSpc>
            <a:spcBef>
              <a:spcPct val="0"/>
            </a:spcBef>
            <a:spcAft>
              <a:spcPct val="15000"/>
            </a:spcAft>
            <a:buChar char="••"/>
          </a:pPr>
          <a:r>
            <a:rPr lang="it-IT" sz="1600" kern="1200" dirty="0" smtClean="0"/>
            <a:t>ASSENZA = ASTENSIONE?</a:t>
          </a:r>
          <a:endParaRPr lang="it-IT" sz="1600" kern="1200" dirty="0"/>
        </a:p>
        <a:p>
          <a:pPr marL="171450" lvl="1" indent="-171450" algn="l" defTabSz="711200">
            <a:lnSpc>
              <a:spcPct val="90000"/>
            </a:lnSpc>
            <a:spcBef>
              <a:spcPct val="0"/>
            </a:spcBef>
            <a:spcAft>
              <a:spcPct val="15000"/>
            </a:spcAft>
            <a:buChar char="••"/>
          </a:pPr>
          <a:r>
            <a:rPr lang="it-IT" sz="1600" kern="1200" dirty="0" smtClean="0"/>
            <a:t>ASTENSIONE FACOLTATIVA</a:t>
          </a:r>
          <a:endParaRPr lang="it-IT" sz="1600" kern="1200" dirty="0"/>
        </a:p>
      </dsp:txBody>
      <dsp:txXfrm>
        <a:off x="47742" y="1620848"/>
        <a:ext cx="2191638" cy="1389854"/>
      </dsp:txXfrm>
    </dsp:sp>
    <dsp:sp modelId="{AD474870-A6EA-7847-98A6-1D7EBEED32F0}">
      <dsp:nvSpPr>
        <dsp:cNvPr id="0" name=""/>
        <dsp:cNvSpPr/>
      </dsp:nvSpPr>
      <dsp:spPr>
        <a:xfrm>
          <a:off x="1304088" y="2094589"/>
          <a:ext cx="2409717" cy="2409717"/>
        </a:xfrm>
        <a:prstGeom prst="leftCircularArrow">
          <a:avLst>
            <a:gd name="adj1" fmla="val 2731"/>
            <a:gd name="adj2" fmla="val 332823"/>
            <a:gd name="adj3" fmla="val 2108334"/>
            <a:gd name="adj4" fmla="val 9024489"/>
            <a:gd name="adj5" fmla="val 3187"/>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AC7D425-3EA3-A546-971D-5DC434075C2B}">
      <dsp:nvSpPr>
        <dsp:cNvPr id="0" name=""/>
        <dsp:cNvSpPr/>
      </dsp:nvSpPr>
      <dsp:spPr>
        <a:xfrm>
          <a:off x="510751" y="3053943"/>
          <a:ext cx="2024994" cy="80527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it-IT" sz="1900" kern="1200" dirty="0" smtClean="0"/>
            <a:t>ASTENSIONE/VETO</a:t>
          </a:r>
          <a:endParaRPr lang="it-IT" sz="1900" kern="1200" dirty="0"/>
        </a:p>
      </dsp:txBody>
      <dsp:txXfrm>
        <a:off x="534337" y="3077529"/>
        <a:ext cx="1977822" cy="758101"/>
      </dsp:txXfrm>
    </dsp:sp>
    <dsp:sp modelId="{CAB748C9-6938-EF4A-80CA-884586A12396}">
      <dsp:nvSpPr>
        <dsp:cNvPr id="0" name=""/>
        <dsp:cNvSpPr/>
      </dsp:nvSpPr>
      <dsp:spPr>
        <a:xfrm>
          <a:off x="2849178" y="1577608"/>
          <a:ext cx="2278118" cy="1878971"/>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2340760"/>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it-IT" sz="1600" kern="1200" dirty="0" smtClean="0"/>
            <a:t>ASTENSIONE/VETO</a:t>
          </a:r>
          <a:endParaRPr lang="it-IT" sz="1600" kern="1200" dirty="0"/>
        </a:p>
        <a:p>
          <a:pPr marL="171450" lvl="1" indent="-171450" algn="l" defTabSz="711200">
            <a:lnSpc>
              <a:spcPct val="90000"/>
            </a:lnSpc>
            <a:spcBef>
              <a:spcPct val="0"/>
            </a:spcBef>
            <a:spcAft>
              <a:spcPct val="15000"/>
            </a:spcAft>
            <a:buChar char="••"/>
          </a:pPr>
          <a:r>
            <a:rPr lang="it-IT" sz="1600" kern="1200" dirty="0" smtClean="0"/>
            <a:t>ASTENSIONE DEL MEMBRO PARTE DI UNA CONTROVERSIA</a:t>
          </a:r>
          <a:endParaRPr lang="it-IT" sz="1600" kern="1200" dirty="0"/>
        </a:p>
      </dsp:txBody>
      <dsp:txXfrm>
        <a:off x="2892418" y="2023485"/>
        <a:ext cx="2191638" cy="1389854"/>
      </dsp:txXfrm>
    </dsp:sp>
    <dsp:sp modelId="{9FEEC339-AEB6-0E46-885B-D6BF8417D978}">
      <dsp:nvSpPr>
        <dsp:cNvPr id="0" name=""/>
        <dsp:cNvSpPr/>
      </dsp:nvSpPr>
      <dsp:spPr>
        <a:xfrm>
          <a:off x="4129779" y="456209"/>
          <a:ext cx="2700810" cy="2700810"/>
        </a:xfrm>
        <a:prstGeom prst="circularArrow">
          <a:avLst>
            <a:gd name="adj1" fmla="val 2437"/>
            <a:gd name="adj2" fmla="val 294927"/>
            <a:gd name="adj3" fmla="val 19529562"/>
            <a:gd name="adj4" fmla="val 12575511"/>
            <a:gd name="adj5" fmla="val 2843"/>
          </a:avLst>
        </a:prstGeom>
        <a:solidFill>
          <a:schemeClr val="accent2">
            <a:hueOff val="4681520"/>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27C7A0F-2C69-A342-BAB1-BF910103A1CC}">
      <dsp:nvSpPr>
        <dsp:cNvPr id="0" name=""/>
        <dsp:cNvSpPr/>
      </dsp:nvSpPr>
      <dsp:spPr>
        <a:xfrm>
          <a:off x="3355427" y="1174971"/>
          <a:ext cx="2024994" cy="805273"/>
        </a:xfrm>
        <a:prstGeom prst="roundRect">
          <a:avLst>
            <a:gd name="adj" fmla="val 10000"/>
          </a:avLst>
        </a:prstGeom>
        <a:solidFill>
          <a:schemeClr val="accent2">
            <a:hueOff val="2340760"/>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it-IT" sz="1900" kern="1200" dirty="0" smtClean="0"/>
            <a:t>ASTENSIONE</a:t>
          </a:r>
          <a:endParaRPr lang="it-IT" sz="1900" kern="1200" dirty="0"/>
        </a:p>
      </dsp:txBody>
      <dsp:txXfrm>
        <a:off x="3379013" y="1198557"/>
        <a:ext cx="1977822" cy="758101"/>
      </dsp:txXfrm>
    </dsp:sp>
    <dsp:sp modelId="{C05E0609-CAE5-4142-A17B-3CC2FB43B505}">
      <dsp:nvSpPr>
        <dsp:cNvPr id="0" name=""/>
        <dsp:cNvSpPr/>
      </dsp:nvSpPr>
      <dsp:spPr>
        <a:xfrm>
          <a:off x="5693853" y="1577608"/>
          <a:ext cx="2278118" cy="1878971"/>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4681520"/>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it-IT" sz="1600" kern="1200" dirty="0" smtClean="0"/>
            <a:t>ASTENSIONE DAL VOTO IN CDS DEL MEMBRO DI UNA CONTROVERSIA</a:t>
          </a:r>
          <a:endParaRPr lang="it-IT" sz="1600" kern="1200" dirty="0"/>
        </a:p>
        <a:p>
          <a:pPr marL="171450" lvl="1" indent="-171450" algn="l" defTabSz="711200">
            <a:lnSpc>
              <a:spcPct val="90000"/>
            </a:lnSpc>
            <a:spcBef>
              <a:spcPct val="0"/>
            </a:spcBef>
            <a:spcAft>
              <a:spcPct val="15000"/>
            </a:spcAft>
            <a:buChar char="••"/>
          </a:pPr>
          <a:r>
            <a:rPr lang="it-IT" sz="1600" kern="1200" dirty="0" smtClean="0"/>
            <a:t>ASTENSIONE OBBLIGATORIA</a:t>
          </a:r>
          <a:endParaRPr lang="it-IT" sz="1600" kern="1200" dirty="0"/>
        </a:p>
      </dsp:txBody>
      <dsp:txXfrm>
        <a:off x="5737093" y="1620848"/>
        <a:ext cx="2191638" cy="1389854"/>
      </dsp:txXfrm>
    </dsp:sp>
    <dsp:sp modelId="{36750F0E-3EC7-1E43-B348-6A719632FB8A}">
      <dsp:nvSpPr>
        <dsp:cNvPr id="0" name=""/>
        <dsp:cNvSpPr/>
      </dsp:nvSpPr>
      <dsp:spPr>
        <a:xfrm>
          <a:off x="6200102" y="3053943"/>
          <a:ext cx="2024994" cy="805273"/>
        </a:xfrm>
        <a:prstGeom prst="roundRect">
          <a:avLst>
            <a:gd name="adj" fmla="val 10000"/>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it-IT" sz="1900" kern="1200" dirty="0" smtClean="0"/>
            <a:t>ASTENSIONE IN CONTROVERSIA</a:t>
          </a:r>
          <a:endParaRPr lang="it-IT" sz="1900" kern="1200" dirty="0"/>
        </a:p>
      </dsp:txBody>
      <dsp:txXfrm>
        <a:off x="6223688" y="3077529"/>
        <a:ext cx="1977822" cy="7581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9CF0C4-26D5-BB41-B93B-A5F13301E7F5}">
      <dsp:nvSpPr>
        <dsp:cNvPr id="0" name=""/>
        <dsp:cNvSpPr/>
      </dsp:nvSpPr>
      <dsp:spPr>
        <a:xfrm>
          <a:off x="186" y="1975697"/>
          <a:ext cx="2165586" cy="1082793"/>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ASSENZA</a:t>
          </a:r>
          <a:endParaRPr lang="it-IT" sz="2400" kern="1200" dirty="0"/>
        </a:p>
      </dsp:txBody>
      <dsp:txXfrm>
        <a:off x="31900" y="2007411"/>
        <a:ext cx="2102158" cy="1019365"/>
      </dsp:txXfrm>
    </dsp:sp>
    <dsp:sp modelId="{8BBD9ABE-4631-0C49-B1C8-5CFA269256B3}">
      <dsp:nvSpPr>
        <dsp:cNvPr id="0" name=""/>
        <dsp:cNvSpPr/>
      </dsp:nvSpPr>
      <dsp:spPr>
        <a:xfrm rot="19457599">
          <a:off x="2065504" y="2186433"/>
          <a:ext cx="1066771" cy="38715"/>
        </a:xfrm>
        <a:custGeom>
          <a:avLst/>
          <a:gdLst/>
          <a:ahLst/>
          <a:cxnLst/>
          <a:rect l="0" t="0" r="0" b="0"/>
          <a:pathLst>
            <a:path>
              <a:moveTo>
                <a:pt x="0" y="19357"/>
              </a:moveTo>
              <a:lnTo>
                <a:pt x="1066771" y="19357"/>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572220" y="2179122"/>
        <a:ext cx="53338" cy="53338"/>
      </dsp:txXfrm>
    </dsp:sp>
    <dsp:sp modelId="{9D8E501A-30BB-A446-A5C6-749C533A2350}">
      <dsp:nvSpPr>
        <dsp:cNvPr id="0" name=""/>
        <dsp:cNvSpPr/>
      </dsp:nvSpPr>
      <dsp:spPr>
        <a:xfrm>
          <a:off x="3032006" y="1353091"/>
          <a:ext cx="2165586" cy="1082793"/>
        </a:xfrm>
        <a:prstGeom prst="roundRect">
          <a:avLst>
            <a:gd name="adj" fmla="val 10000"/>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SE VOLONTA’ DI VOTO NEGATIVO</a:t>
          </a:r>
          <a:endParaRPr lang="it-IT" sz="2400" kern="1200" dirty="0"/>
        </a:p>
      </dsp:txBody>
      <dsp:txXfrm>
        <a:off x="3063720" y="1384805"/>
        <a:ext cx="2102158" cy="1019365"/>
      </dsp:txXfrm>
    </dsp:sp>
    <dsp:sp modelId="{7A9EBFAE-F1D6-2849-9415-5A7D21F9B2F8}">
      <dsp:nvSpPr>
        <dsp:cNvPr id="0" name=""/>
        <dsp:cNvSpPr/>
      </dsp:nvSpPr>
      <dsp:spPr>
        <a:xfrm>
          <a:off x="5197593" y="1875130"/>
          <a:ext cx="866234" cy="38715"/>
        </a:xfrm>
        <a:custGeom>
          <a:avLst/>
          <a:gdLst/>
          <a:ahLst/>
          <a:cxnLst/>
          <a:rect l="0" t="0" r="0" b="0"/>
          <a:pathLst>
            <a:path>
              <a:moveTo>
                <a:pt x="0" y="19357"/>
              </a:moveTo>
              <a:lnTo>
                <a:pt x="866234" y="19357"/>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609054" y="1872832"/>
        <a:ext cx="43311" cy="43311"/>
      </dsp:txXfrm>
    </dsp:sp>
    <dsp:sp modelId="{655962A5-284E-8644-A9C8-8A13FAB928A4}">
      <dsp:nvSpPr>
        <dsp:cNvPr id="0" name=""/>
        <dsp:cNvSpPr/>
      </dsp:nvSpPr>
      <dsp:spPr>
        <a:xfrm>
          <a:off x="6063827" y="1353091"/>
          <a:ext cx="2165586" cy="1082793"/>
        </a:xfrm>
        <a:prstGeom prst="roundRect">
          <a:avLst>
            <a:gd name="adj" fmla="val 10000"/>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ART. 27 par. 3_ DIRITTO DI VETO</a:t>
          </a:r>
          <a:endParaRPr lang="it-IT" sz="2400" kern="1200" dirty="0"/>
        </a:p>
      </dsp:txBody>
      <dsp:txXfrm>
        <a:off x="6095541" y="1384805"/>
        <a:ext cx="2102158" cy="1019365"/>
      </dsp:txXfrm>
    </dsp:sp>
    <dsp:sp modelId="{4F782DC0-7176-2549-B8BC-08F810EA5586}">
      <dsp:nvSpPr>
        <dsp:cNvPr id="0" name=""/>
        <dsp:cNvSpPr/>
      </dsp:nvSpPr>
      <dsp:spPr>
        <a:xfrm rot="2142401">
          <a:off x="2065504" y="2809039"/>
          <a:ext cx="1066771" cy="38715"/>
        </a:xfrm>
        <a:custGeom>
          <a:avLst/>
          <a:gdLst/>
          <a:ahLst/>
          <a:cxnLst/>
          <a:rect l="0" t="0" r="0" b="0"/>
          <a:pathLst>
            <a:path>
              <a:moveTo>
                <a:pt x="0" y="19357"/>
              </a:moveTo>
              <a:lnTo>
                <a:pt x="1066771" y="19357"/>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572220" y="2801728"/>
        <a:ext cx="53338" cy="53338"/>
      </dsp:txXfrm>
    </dsp:sp>
    <dsp:sp modelId="{0C856F35-2F4C-4640-ABF5-40036297FC46}">
      <dsp:nvSpPr>
        <dsp:cNvPr id="0" name=""/>
        <dsp:cNvSpPr/>
      </dsp:nvSpPr>
      <dsp:spPr>
        <a:xfrm>
          <a:off x="3032006" y="2598303"/>
          <a:ext cx="2165586" cy="1082793"/>
        </a:xfrm>
        <a:prstGeom prst="roundRect">
          <a:avLst>
            <a:gd name="adj" fmla="val 1000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SE NON VI E’ TALE VOLONTA’</a:t>
          </a:r>
          <a:endParaRPr lang="it-IT" sz="2400" kern="1200" dirty="0"/>
        </a:p>
      </dsp:txBody>
      <dsp:txXfrm>
        <a:off x="3063720" y="2630017"/>
        <a:ext cx="2102158" cy="1019365"/>
      </dsp:txXfrm>
    </dsp:sp>
    <dsp:sp modelId="{3E228CB7-8AEF-D94D-AB1B-58A1E566E72B}">
      <dsp:nvSpPr>
        <dsp:cNvPr id="0" name=""/>
        <dsp:cNvSpPr/>
      </dsp:nvSpPr>
      <dsp:spPr>
        <a:xfrm>
          <a:off x="5197593" y="3120342"/>
          <a:ext cx="866234" cy="38715"/>
        </a:xfrm>
        <a:custGeom>
          <a:avLst/>
          <a:gdLst/>
          <a:ahLst/>
          <a:cxnLst/>
          <a:rect l="0" t="0" r="0" b="0"/>
          <a:pathLst>
            <a:path>
              <a:moveTo>
                <a:pt x="0" y="19357"/>
              </a:moveTo>
              <a:lnTo>
                <a:pt x="866234" y="19357"/>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609054" y="3118044"/>
        <a:ext cx="43311" cy="43311"/>
      </dsp:txXfrm>
    </dsp:sp>
    <dsp:sp modelId="{90275F24-0D58-024A-B06E-CB08EDE2890E}">
      <dsp:nvSpPr>
        <dsp:cNvPr id="0" name=""/>
        <dsp:cNvSpPr/>
      </dsp:nvSpPr>
      <dsp:spPr>
        <a:xfrm>
          <a:off x="6063827" y="2598303"/>
          <a:ext cx="2165586" cy="1082793"/>
        </a:xfrm>
        <a:prstGeom prst="roundRect">
          <a:avLst>
            <a:gd name="adj" fmla="val 10000"/>
          </a:avLst>
        </a:prstGeom>
        <a:solidFill>
          <a:schemeClr val="accent6"/>
        </a:solidFill>
        <a:ln w="25400" cap="flat"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t>EFFETTO DI ASTENSIONE</a:t>
          </a:r>
          <a:endParaRPr lang="it-IT" sz="2400" kern="1200" dirty="0"/>
        </a:p>
      </dsp:txBody>
      <dsp:txXfrm>
        <a:off x="6095541" y="2630017"/>
        <a:ext cx="2102158" cy="101936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99F53-9616-B94A-8EA2-0FDE8B86DC61}">
      <dsp:nvSpPr>
        <dsp:cNvPr id="0" name=""/>
        <dsp:cNvSpPr/>
      </dsp:nvSpPr>
      <dsp:spPr>
        <a:xfrm>
          <a:off x="4502" y="1577608"/>
          <a:ext cx="2278118" cy="1878971"/>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it-IT" sz="1600" kern="1200" dirty="0" smtClean="0"/>
            <a:t>ASTENSIONE= VETO?</a:t>
          </a:r>
          <a:endParaRPr lang="it-IT" sz="1600" kern="1200" dirty="0"/>
        </a:p>
        <a:p>
          <a:pPr marL="171450" lvl="1" indent="-171450" algn="l" defTabSz="711200">
            <a:lnSpc>
              <a:spcPct val="90000"/>
            </a:lnSpc>
            <a:spcBef>
              <a:spcPct val="0"/>
            </a:spcBef>
            <a:spcAft>
              <a:spcPct val="15000"/>
            </a:spcAft>
            <a:buChar char="••"/>
          </a:pPr>
          <a:r>
            <a:rPr lang="it-IT" sz="1600" kern="1200" dirty="0" smtClean="0"/>
            <a:t>ASSENZA = ASTENSIONE?</a:t>
          </a:r>
          <a:endParaRPr lang="it-IT" sz="1600" kern="1200" dirty="0"/>
        </a:p>
        <a:p>
          <a:pPr marL="171450" lvl="1" indent="-171450" algn="l" defTabSz="711200">
            <a:lnSpc>
              <a:spcPct val="90000"/>
            </a:lnSpc>
            <a:spcBef>
              <a:spcPct val="0"/>
            </a:spcBef>
            <a:spcAft>
              <a:spcPct val="15000"/>
            </a:spcAft>
            <a:buChar char="••"/>
          </a:pPr>
          <a:r>
            <a:rPr lang="it-IT" sz="1600" kern="1200" dirty="0" smtClean="0"/>
            <a:t>ASTENSIONE FACOLTATIVA</a:t>
          </a:r>
          <a:endParaRPr lang="it-IT" sz="1600" kern="1200" dirty="0"/>
        </a:p>
      </dsp:txBody>
      <dsp:txXfrm>
        <a:off x="47742" y="1620848"/>
        <a:ext cx="2191638" cy="1389854"/>
      </dsp:txXfrm>
    </dsp:sp>
    <dsp:sp modelId="{AD474870-A6EA-7847-98A6-1D7EBEED32F0}">
      <dsp:nvSpPr>
        <dsp:cNvPr id="0" name=""/>
        <dsp:cNvSpPr/>
      </dsp:nvSpPr>
      <dsp:spPr>
        <a:xfrm>
          <a:off x="1304088" y="2094589"/>
          <a:ext cx="2409717" cy="2409717"/>
        </a:xfrm>
        <a:prstGeom prst="leftCircularArrow">
          <a:avLst>
            <a:gd name="adj1" fmla="val 2731"/>
            <a:gd name="adj2" fmla="val 332823"/>
            <a:gd name="adj3" fmla="val 2108334"/>
            <a:gd name="adj4" fmla="val 9024489"/>
            <a:gd name="adj5" fmla="val 3187"/>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AC7D425-3EA3-A546-971D-5DC434075C2B}">
      <dsp:nvSpPr>
        <dsp:cNvPr id="0" name=""/>
        <dsp:cNvSpPr/>
      </dsp:nvSpPr>
      <dsp:spPr>
        <a:xfrm>
          <a:off x="510751" y="3053943"/>
          <a:ext cx="2024994" cy="80527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it-IT" sz="1900" kern="1200" dirty="0" smtClean="0"/>
            <a:t>ASTENSIONE/VETO</a:t>
          </a:r>
          <a:endParaRPr lang="it-IT" sz="1900" kern="1200" dirty="0"/>
        </a:p>
      </dsp:txBody>
      <dsp:txXfrm>
        <a:off x="534337" y="3077529"/>
        <a:ext cx="1977822" cy="758101"/>
      </dsp:txXfrm>
    </dsp:sp>
    <dsp:sp modelId="{CAB748C9-6938-EF4A-80CA-884586A12396}">
      <dsp:nvSpPr>
        <dsp:cNvPr id="0" name=""/>
        <dsp:cNvSpPr/>
      </dsp:nvSpPr>
      <dsp:spPr>
        <a:xfrm>
          <a:off x="2849178" y="1577608"/>
          <a:ext cx="2278118" cy="1878971"/>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2340760"/>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it-IT" sz="1600" kern="1200" dirty="0" smtClean="0"/>
            <a:t>ASTENSIONE/VETO</a:t>
          </a:r>
          <a:endParaRPr lang="it-IT" sz="1600" kern="1200" dirty="0"/>
        </a:p>
        <a:p>
          <a:pPr marL="171450" lvl="1" indent="-171450" algn="l" defTabSz="711200">
            <a:lnSpc>
              <a:spcPct val="90000"/>
            </a:lnSpc>
            <a:spcBef>
              <a:spcPct val="0"/>
            </a:spcBef>
            <a:spcAft>
              <a:spcPct val="15000"/>
            </a:spcAft>
            <a:buChar char="••"/>
          </a:pPr>
          <a:r>
            <a:rPr lang="it-IT" sz="1600" kern="1200" dirty="0" smtClean="0"/>
            <a:t>ASTENSIONE DEL MEMBRO PARTE DI UNA CONTROVERSIA</a:t>
          </a:r>
          <a:endParaRPr lang="it-IT" sz="1600" kern="1200" dirty="0"/>
        </a:p>
      </dsp:txBody>
      <dsp:txXfrm>
        <a:off x="2892418" y="2023485"/>
        <a:ext cx="2191638" cy="1389854"/>
      </dsp:txXfrm>
    </dsp:sp>
    <dsp:sp modelId="{9FEEC339-AEB6-0E46-885B-D6BF8417D978}">
      <dsp:nvSpPr>
        <dsp:cNvPr id="0" name=""/>
        <dsp:cNvSpPr/>
      </dsp:nvSpPr>
      <dsp:spPr>
        <a:xfrm>
          <a:off x="4129779" y="456209"/>
          <a:ext cx="2700810" cy="2700810"/>
        </a:xfrm>
        <a:prstGeom prst="circularArrow">
          <a:avLst>
            <a:gd name="adj1" fmla="val 2437"/>
            <a:gd name="adj2" fmla="val 294927"/>
            <a:gd name="adj3" fmla="val 19529562"/>
            <a:gd name="adj4" fmla="val 12575511"/>
            <a:gd name="adj5" fmla="val 2843"/>
          </a:avLst>
        </a:prstGeom>
        <a:solidFill>
          <a:schemeClr val="accent2">
            <a:hueOff val="4681520"/>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27C7A0F-2C69-A342-BAB1-BF910103A1CC}">
      <dsp:nvSpPr>
        <dsp:cNvPr id="0" name=""/>
        <dsp:cNvSpPr/>
      </dsp:nvSpPr>
      <dsp:spPr>
        <a:xfrm>
          <a:off x="3355427" y="1174971"/>
          <a:ext cx="2024994" cy="805273"/>
        </a:xfrm>
        <a:prstGeom prst="roundRect">
          <a:avLst>
            <a:gd name="adj" fmla="val 10000"/>
          </a:avLst>
        </a:prstGeom>
        <a:solidFill>
          <a:schemeClr val="accent2">
            <a:hueOff val="2340760"/>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it-IT" sz="1900" kern="1200" dirty="0" smtClean="0"/>
            <a:t>ASTENSIONE</a:t>
          </a:r>
          <a:endParaRPr lang="it-IT" sz="1900" kern="1200" dirty="0"/>
        </a:p>
      </dsp:txBody>
      <dsp:txXfrm>
        <a:off x="3379013" y="1198557"/>
        <a:ext cx="1977822" cy="758101"/>
      </dsp:txXfrm>
    </dsp:sp>
    <dsp:sp modelId="{C05E0609-CAE5-4142-A17B-3CC2FB43B505}">
      <dsp:nvSpPr>
        <dsp:cNvPr id="0" name=""/>
        <dsp:cNvSpPr/>
      </dsp:nvSpPr>
      <dsp:spPr>
        <a:xfrm>
          <a:off x="5693853" y="1577608"/>
          <a:ext cx="2278118" cy="1878971"/>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4681520"/>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it-IT" sz="1600" kern="1200" dirty="0" smtClean="0"/>
            <a:t>ASTENSIONE DAL VOTO IN CDS DEL MEMBRO DI UNA CONTROVERSIA</a:t>
          </a:r>
          <a:endParaRPr lang="it-IT" sz="1600" kern="1200" dirty="0"/>
        </a:p>
        <a:p>
          <a:pPr marL="171450" lvl="1" indent="-171450" algn="l" defTabSz="711200">
            <a:lnSpc>
              <a:spcPct val="90000"/>
            </a:lnSpc>
            <a:spcBef>
              <a:spcPct val="0"/>
            </a:spcBef>
            <a:spcAft>
              <a:spcPct val="15000"/>
            </a:spcAft>
            <a:buChar char="••"/>
          </a:pPr>
          <a:r>
            <a:rPr lang="it-IT" sz="1600" kern="1200" dirty="0" smtClean="0"/>
            <a:t>ASTENSIONE OBBLIGATORIA</a:t>
          </a:r>
          <a:endParaRPr lang="it-IT" sz="1600" kern="1200" dirty="0"/>
        </a:p>
      </dsp:txBody>
      <dsp:txXfrm>
        <a:off x="5737093" y="1620848"/>
        <a:ext cx="2191638" cy="1389854"/>
      </dsp:txXfrm>
    </dsp:sp>
    <dsp:sp modelId="{36750F0E-3EC7-1E43-B348-6A719632FB8A}">
      <dsp:nvSpPr>
        <dsp:cNvPr id="0" name=""/>
        <dsp:cNvSpPr/>
      </dsp:nvSpPr>
      <dsp:spPr>
        <a:xfrm>
          <a:off x="6200102" y="3053943"/>
          <a:ext cx="2024994" cy="805273"/>
        </a:xfrm>
        <a:prstGeom prst="roundRect">
          <a:avLst>
            <a:gd name="adj" fmla="val 10000"/>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it-IT" sz="1900" kern="1200" dirty="0" smtClean="0"/>
            <a:t>ASTENSIONE IN CONTROVERSIA</a:t>
          </a:r>
          <a:endParaRPr lang="it-IT" sz="1900" kern="1200" dirty="0"/>
        </a:p>
      </dsp:txBody>
      <dsp:txXfrm>
        <a:off x="6223688" y="3077529"/>
        <a:ext cx="1977822" cy="75810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D7CF5C-742C-F644-8170-9F4D825C0C12}">
      <dsp:nvSpPr>
        <dsp:cNvPr id="0" name=""/>
        <dsp:cNvSpPr/>
      </dsp:nvSpPr>
      <dsp:spPr>
        <a:xfrm>
          <a:off x="2943448" y="1529"/>
          <a:ext cx="2342703" cy="1171351"/>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it-IT" sz="1900" kern="1200" dirty="0" smtClean="0"/>
            <a:t>DELIBERA SU QUALIFICA QUESTIONE</a:t>
          </a:r>
          <a:endParaRPr lang="it-IT" sz="1900" kern="1200" dirty="0"/>
        </a:p>
      </dsp:txBody>
      <dsp:txXfrm>
        <a:off x="2977756" y="35837"/>
        <a:ext cx="2274087" cy="1102735"/>
      </dsp:txXfrm>
    </dsp:sp>
    <dsp:sp modelId="{A5D96EAF-1431-D547-BC17-768036925EE4}">
      <dsp:nvSpPr>
        <dsp:cNvPr id="0" name=""/>
        <dsp:cNvSpPr/>
      </dsp:nvSpPr>
      <dsp:spPr>
        <a:xfrm rot="3600000">
          <a:off x="4471375" y="2057994"/>
          <a:ext cx="1221869" cy="409973"/>
        </a:xfrm>
        <a:prstGeom prst="leftRigh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t-IT" sz="1500" kern="1200"/>
        </a:p>
      </dsp:txBody>
      <dsp:txXfrm>
        <a:off x="4594367" y="2139989"/>
        <a:ext cx="975885" cy="245983"/>
      </dsp:txXfrm>
    </dsp:sp>
    <dsp:sp modelId="{E5002D32-90A0-0648-9366-8B12DF622EA0}">
      <dsp:nvSpPr>
        <dsp:cNvPr id="0" name=""/>
        <dsp:cNvSpPr/>
      </dsp:nvSpPr>
      <dsp:spPr>
        <a:xfrm>
          <a:off x="4878468" y="3353082"/>
          <a:ext cx="2342703" cy="1171351"/>
        </a:xfrm>
        <a:prstGeom prst="roundRect">
          <a:avLst>
            <a:gd name="adj" fmla="val 10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it-IT" sz="1900" kern="1200" dirty="0" smtClean="0"/>
            <a:t>PROCEDURALE/NON VETO</a:t>
          </a:r>
          <a:endParaRPr lang="it-IT" sz="1900" kern="1200" dirty="0"/>
        </a:p>
      </dsp:txBody>
      <dsp:txXfrm>
        <a:off x="4912776" y="3387390"/>
        <a:ext cx="2274087" cy="1102735"/>
      </dsp:txXfrm>
    </dsp:sp>
    <dsp:sp modelId="{BBB204E5-5643-0F47-A586-812602BB165A}">
      <dsp:nvSpPr>
        <dsp:cNvPr id="0" name=""/>
        <dsp:cNvSpPr/>
      </dsp:nvSpPr>
      <dsp:spPr>
        <a:xfrm rot="10800000">
          <a:off x="3503865" y="3733771"/>
          <a:ext cx="1221869" cy="409973"/>
        </a:xfrm>
        <a:prstGeom prst="leftRightArrow">
          <a:avLst>
            <a:gd name="adj1" fmla="val 60000"/>
            <a:gd name="adj2" fmla="val 5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t-IT" sz="1500" kern="1200"/>
        </a:p>
      </dsp:txBody>
      <dsp:txXfrm rot="10800000">
        <a:off x="3626857" y="3815766"/>
        <a:ext cx="975885" cy="245983"/>
      </dsp:txXfrm>
    </dsp:sp>
    <dsp:sp modelId="{8A061024-3B0D-6F4D-BF9F-48F73A2728D5}">
      <dsp:nvSpPr>
        <dsp:cNvPr id="0" name=""/>
        <dsp:cNvSpPr/>
      </dsp:nvSpPr>
      <dsp:spPr>
        <a:xfrm>
          <a:off x="1008428" y="3353082"/>
          <a:ext cx="2342703" cy="1171351"/>
        </a:xfrm>
        <a:prstGeom prst="roundRect">
          <a:avLst>
            <a:gd name="adj" fmla="val 10000"/>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it-IT" sz="1900" kern="1200" dirty="0" smtClean="0"/>
            <a:t>NON PROCEDURALE/VETO</a:t>
          </a:r>
          <a:endParaRPr lang="it-IT" sz="1900" kern="1200" dirty="0"/>
        </a:p>
      </dsp:txBody>
      <dsp:txXfrm>
        <a:off x="1042736" y="3387390"/>
        <a:ext cx="2274087" cy="1102735"/>
      </dsp:txXfrm>
    </dsp:sp>
    <dsp:sp modelId="{112C90E3-9ED9-E544-87A4-993CA6DF1E4A}">
      <dsp:nvSpPr>
        <dsp:cNvPr id="0" name=""/>
        <dsp:cNvSpPr/>
      </dsp:nvSpPr>
      <dsp:spPr>
        <a:xfrm rot="18000000">
          <a:off x="2536355" y="2057994"/>
          <a:ext cx="1221869" cy="409973"/>
        </a:xfrm>
        <a:prstGeom prst="leftRightArrow">
          <a:avLst>
            <a:gd name="adj1" fmla="val 60000"/>
            <a:gd name="adj2" fmla="val 5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t-IT" sz="1500" kern="1200"/>
        </a:p>
      </dsp:txBody>
      <dsp:txXfrm>
        <a:off x="2659347" y="2139989"/>
        <a:ext cx="975885" cy="24598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1AC9E-13C3-DC4B-ACE7-EC69CE1765DE}">
      <dsp:nvSpPr>
        <dsp:cNvPr id="0" name=""/>
        <dsp:cNvSpPr/>
      </dsp:nvSpPr>
      <dsp:spPr>
        <a:xfrm>
          <a:off x="1301539" y="1406"/>
          <a:ext cx="1649339" cy="1649339"/>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400" kern="1200" dirty="0" smtClean="0"/>
            <a:t>DELIBERA PROCEDURALE</a:t>
          </a:r>
          <a:endParaRPr lang="it-IT" sz="1400" kern="1200" dirty="0"/>
        </a:p>
      </dsp:txBody>
      <dsp:txXfrm>
        <a:off x="1543079" y="242946"/>
        <a:ext cx="1166259" cy="1166259"/>
      </dsp:txXfrm>
    </dsp:sp>
    <dsp:sp modelId="{A8AF4B13-CA0F-784A-BB67-3CA94BE4F42F}">
      <dsp:nvSpPr>
        <dsp:cNvPr id="0" name=""/>
        <dsp:cNvSpPr/>
      </dsp:nvSpPr>
      <dsp:spPr>
        <a:xfrm>
          <a:off x="1647901" y="1784672"/>
          <a:ext cx="956617" cy="956617"/>
        </a:xfrm>
        <a:prstGeom prst="mathPlus">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a:off x="1774701" y="2150482"/>
        <a:ext cx="703017" cy="224997"/>
      </dsp:txXfrm>
    </dsp:sp>
    <dsp:sp modelId="{E6E35B62-631F-464C-8955-D9DF5ECD378E}">
      <dsp:nvSpPr>
        <dsp:cNvPr id="0" name=""/>
        <dsp:cNvSpPr/>
      </dsp:nvSpPr>
      <dsp:spPr>
        <a:xfrm>
          <a:off x="1301539" y="2875216"/>
          <a:ext cx="1649339" cy="1649339"/>
        </a:xfrm>
        <a:prstGeom prst="ellipse">
          <a:avLst/>
        </a:prstGeom>
        <a:solidFill>
          <a:schemeClr val="accent2">
            <a:hueOff val="2340760"/>
            <a:satOff val="-2919"/>
            <a:lumOff val="68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400" kern="1200" dirty="0" smtClean="0"/>
            <a:t>DIRITTO DI VETO</a:t>
          </a:r>
          <a:endParaRPr lang="it-IT" sz="1400" kern="1200" dirty="0"/>
        </a:p>
      </dsp:txBody>
      <dsp:txXfrm>
        <a:off x="1543079" y="3116756"/>
        <a:ext cx="1166259" cy="1166259"/>
      </dsp:txXfrm>
    </dsp:sp>
    <dsp:sp modelId="{29E6C595-E4EF-AB4C-877C-4254B19D8AE8}">
      <dsp:nvSpPr>
        <dsp:cNvPr id="0" name=""/>
        <dsp:cNvSpPr/>
      </dsp:nvSpPr>
      <dsp:spPr>
        <a:xfrm>
          <a:off x="3198280" y="1956204"/>
          <a:ext cx="524490" cy="613554"/>
        </a:xfrm>
        <a:prstGeom prst="rightArrow">
          <a:avLst>
            <a:gd name="adj1" fmla="val 60000"/>
            <a:gd name="adj2" fmla="val 50000"/>
          </a:avLst>
        </a:prstGeom>
        <a:solidFill>
          <a:schemeClr val="accent2">
            <a:hueOff val="4681520"/>
            <a:satOff val="-5839"/>
            <a:lumOff val="137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a:off x="3198280" y="2078915"/>
        <a:ext cx="367143" cy="368132"/>
      </dsp:txXfrm>
    </dsp:sp>
    <dsp:sp modelId="{07AF1222-D952-CA46-B6AE-F5F2C75A229A}">
      <dsp:nvSpPr>
        <dsp:cNvPr id="0" name=""/>
        <dsp:cNvSpPr/>
      </dsp:nvSpPr>
      <dsp:spPr>
        <a:xfrm>
          <a:off x="3940483" y="613641"/>
          <a:ext cx="3298679" cy="3298679"/>
        </a:xfrm>
        <a:prstGeom prst="ellipse">
          <a:avLst/>
        </a:prstGeom>
        <a:solidFill>
          <a:schemeClr val="accent2">
            <a:hueOff val="4681520"/>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it-IT" sz="1900" kern="1200" dirty="0" smtClean="0"/>
            <a:t>DELIBERA NON PROCEDURALE</a:t>
          </a:r>
          <a:r>
            <a:rPr lang="it-IT" sz="1900" kern="1200" dirty="0" smtClean="0">
              <a:latin typeface="Wingdings"/>
              <a:ea typeface="Wingdings"/>
              <a:cs typeface="Wingdings"/>
              <a:sym typeface="Wingdings"/>
            </a:rPr>
            <a:t></a:t>
          </a:r>
        </a:p>
        <a:p>
          <a:pPr lvl="0" algn="ctr" defTabSz="844550">
            <a:lnSpc>
              <a:spcPct val="90000"/>
            </a:lnSpc>
            <a:spcBef>
              <a:spcPct val="0"/>
            </a:spcBef>
            <a:spcAft>
              <a:spcPct val="35000"/>
            </a:spcAft>
          </a:pPr>
          <a:r>
            <a:rPr lang="it-IT" sz="1900" kern="1200" dirty="0" smtClean="0"/>
            <a:t>DIRITTO DI VETO</a:t>
          </a:r>
          <a:endParaRPr lang="it-IT" sz="1900" kern="1200" dirty="0"/>
        </a:p>
      </dsp:txBody>
      <dsp:txXfrm>
        <a:off x="4423563" y="1096721"/>
        <a:ext cx="2332519" cy="2332519"/>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10.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3E6CB6-70FB-DB44-A9FD-25ABB0527BFA}" type="datetimeFigureOut">
              <a:rPr lang="it-IT" smtClean="0"/>
              <a:pPr/>
              <a:t>22/10/17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A92B1B-8CAC-E843-8611-568F9BB70FF6}" type="slidenum">
              <a:rPr lang="it-IT" smtClean="0"/>
              <a:pPr/>
              <a:t>‹n.›</a:t>
            </a:fld>
            <a:endParaRPr lang="it-IT"/>
          </a:p>
        </p:txBody>
      </p:sp>
    </p:spTree>
    <p:extLst>
      <p:ext uri="{BB962C8B-B14F-4D97-AF65-F5344CB8AC3E}">
        <p14:creationId xmlns:p14="http://schemas.microsoft.com/office/powerpoint/2010/main" val="21804061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FB4071-6637-784B-8A67-3EFD3B0FC4BC}" type="datetimeFigureOut">
              <a:rPr lang="it-IT" smtClean="0"/>
              <a:pPr/>
              <a:t>22/10/17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41A468-ADEF-1140-9A48-3C1AC5E214C7}" type="slidenum">
              <a:rPr lang="it-IT" smtClean="0"/>
              <a:pPr/>
              <a:t>‹n.›</a:t>
            </a:fld>
            <a:endParaRPr lang="it-IT"/>
          </a:p>
        </p:txBody>
      </p:sp>
    </p:spTree>
    <p:extLst>
      <p:ext uri="{BB962C8B-B14F-4D97-AF65-F5344CB8AC3E}">
        <p14:creationId xmlns:p14="http://schemas.microsoft.com/office/powerpoint/2010/main" val="18842856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CEA623-1C22-3345-ABD5-086289E2AF38}" type="datetime1">
              <a:rPr lang="it-IT" smtClean="0"/>
              <a:pPr/>
              <a:t>22/10/17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599430-47BD-E840-9D75-717DE3AC7749}" type="datetime1">
              <a:rPr lang="it-IT" smtClean="0"/>
              <a:pPr/>
              <a:t>22/10/17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3BB5FF-A296-6F44-91E9-012FDD082D91}" type="datetime1">
              <a:rPr lang="it-IT" smtClean="0"/>
              <a:pPr/>
              <a:t>22/10/17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E8EAB71-36B1-6F41-B7F0-89DAA7CCA3D0}" type="datetime1">
              <a:rPr lang="it-IT" smtClean="0"/>
              <a:pPr/>
              <a:t>22/10/17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95485B1-0557-6E43-AD9B-00F6FE351ECA}" type="datetime1">
              <a:rPr lang="it-IT" smtClean="0"/>
              <a:pPr/>
              <a:t>22/10/17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94DD9F2-EE19-0948-ABDE-B809B844C43B}" type="datetime1">
              <a:rPr lang="it-IT" smtClean="0"/>
              <a:pPr/>
              <a:t>22/10/17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1474B2D-73D4-FE4E-938A-BDD904EAD278}" type="datetime1">
              <a:rPr lang="it-IT" smtClean="0"/>
              <a:pPr/>
              <a:t>22/10/17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0465407-E226-EE44-B874-FB3720F11596}" type="datetime1">
              <a:rPr lang="it-IT" smtClean="0"/>
              <a:pPr/>
              <a:t>22/10/17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DCEA2A1-1AA6-1141-8101-8638D1310A31}" type="datetime1">
              <a:rPr lang="it-IT" smtClean="0"/>
              <a:pPr/>
              <a:t>22/10/17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3DC819D-0CDD-6F42-BDEA-607DF2D95AD3}" type="datetime1">
              <a:rPr lang="it-IT" smtClean="0"/>
              <a:pPr/>
              <a:t>22/10/17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C9EA603-6890-F545-8E08-CD2C7C8DD368}" type="datetime1">
              <a:rPr lang="it-IT" smtClean="0"/>
              <a:pPr/>
              <a:t>22/10/17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888D8-E685-0C40-B875-0E454CAC7373}" type="datetime1">
              <a:rPr lang="it-IT" smtClean="0"/>
              <a:pPr/>
              <a:t>22/10/17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BE1B0-D900-014A-A4D4-83E7E081C2B0}"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diagramData" Target="../diagrams/data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28387"/>
            <a:ext cx="7772400" cy="2126629"/>
          </a:xfrm>
        </p:spPr>
        <p:txBody>
          <a:bodyPr/>
          <a:lstStyle/>
          <a:p>
            <a:r>
              <a:rPr lang="it-IT" dirty="0" smtClean="0"/>
              <a:t>ORGANIZZAZIONI INTERNAZIONALI</a:t>
            </a:r>
            <a:endParaRPr lang="it-IT" dirty="0"/>
          </a:p>
        </p:txBody>
      </p:sp>
      <p:sp>
        <p:nvSpPr>
          <p:cNvPr id="3" name="Sottotitolo 2"/>
          <p:cNvSpPr>
            <a:spLocks noGrp="1"/>
          </p:cNvSpPr>
          <p:nvPr>
            <p:ph type="subTitle" idx="1"/>
          </p:nvPr>
        </p:nvSpPr>
        <p:spPr>
          <a:xfrm>
            <a:off x="685800" y="2555015"/>
            <a:ext cx="7086600" cy="4054367"/>
          </a:xfrm>
        </p:spPr>
        <p:txBody>
          <a:bodyPr>
            <a:normAutofit/>
          </a:bodyPr>
          <a:lstStyle/>
          <a:p>
            <a:pPr lvl="1"/>
            <a:endParaRPr lang="it-IT" dirty="0" smtClean="0"/>
          </a:p>
          <a:p>
            <a:pPr lvl="1"/>
            <a:r>
              <a:rPr lang="it-IT" dirty="0" smtClean="0"/>
              <a:t> - Prof. Sara </a:t>
            </a:r>
            <a:r>
              <a:rPr lang="it-IT" dirty="0" err="1" smtClean="0"/>
              <a:t>Tonolo</a:t>
            </a:r>
            <a:r>
              <a:rPr lang="it-IT" dirty="0" smtClean="0"/>
              <a:t> -   </a:t>
            </a:r>
          </a:p>
          <a:p>
            <a:pPr lvl="1">
              <a:buFontTx/>
              <a:buChar char="-"/>
            </a:pPr>
            <a:r>
              <a:rPr lang="it-IT" smtClean="0"/>
              <a:t>Trieste 23 ottobre 2017 </a:t>
            </a:r>
            <a:r>
              <a:rPr lang="it-IT" dirty="0" smtClean="0"/>
              <a:t>-</a:t>
            </a:r>
          </a:p>
          <a:p>
            <a:pPr lvl="1" algn="just"/>
            <a:endParaRPr lang="it-IT" dirty="0" smtClean="0"/>
          </a:p>
          <a:p>
            <a:pPr lvl="1" algn="just"/>
            <a:endParaRPr lang="it-IT" dirty="0" smtClean="0"/>
          </a:p>
          <a:p>
            <a:pPr lvl="1" algn="just">
              <a:buFontTx/>
              <a:buChar char="-"/>
            </a:pPr>
            <a:endParaRPr lang="it-IT" dirty="0" smtClean="0"/>
          </a:p>
          <a:p>
            <a:pPr lvl="1" algn="just"/>
            <a:endParaRPr lang="it-IT" dirty="0" smtClean="0"/>
          </a:p>
          <a:p>
            <a:pPr lvl="1" algn="just"/>
            <a:endParaRPr lang="it-IT" dirty="0" smtClean="0"/>
          </a:p>
          <a:p>
            <a:pPr lvl="1" algn="just"/>
            <a:endParaRPr lang="it-IT" dirty="0" smtClean="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0"/>
            <a:ext cx="8229600" cy="202086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PROSPETTIVE DI RIFORMA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10</a:t>
            </a:fld>
            <a:endParaRPr lang="it-IT"/>
          </a:p>
        </p:txBody>
      </p:sp>
      <p:sp>
        <p:nvSpPr>
          <p:cNvPr id="3" name="Segnaposto contenuto 2"/>
          <p:cNvSpPr>
            <a:spLocks noGrp="1"/>
          </p:cNvSpPr>
          <p:nvPr>
            <p:ph idx="1"/>
          </p:nvPr>
        </p:nvSpPr>
        <p:spPr>
          <a:xfrm>
            <a:off x="373934" y="2195512"/>
            <a:ext cx="8229600" cy="4525963"/>
          </a:xfrm>
        </p:spPr>
        <p:txBody>
          <a:bodyPr>
            <a:normAutofit/>
          </a:bodyPr>
          <a:lstStyle/>
          <a:p>
            <a:pPr algn="just"/>
            <a:r>
              <a:rPr lang="it-IT" dirty="0" smtClean="0"/>
              <a:t>Vari tentativi di riforma in seguito a richieste di partecipazione di vari Stati; High Level Panel nominato dal SG Kofi Annan nel 2004 – Rapporto 2.12.2004.</a:t>
            </a:r>
          </a:p>
          <a:p>
            <a:pPr algn="just"/>
            <a:endParaRPr lang="it-IT" dirty="0"/>
          </a:p>
          <a:p>
            <a:pPr algn="just"/>
            <a:r>
              <a:rPr lang="it-IT" dirty="0" smtClean="0"/>
              <a:t>Rapporto del 2004 propone 24 membri complessivi, di cui….</a:t>
            </a:r>
            <a:endParaRPr lang="it-IT" dirty="0"/>
          </a:p>
        </p:txBody>
      </p:sp>
    </p:spTree>
    <p:extLst>
      <p:ext uri="{BB962C8B-B14F-4D97-AF65-F5344CB8AC3E}">
        <p14:creationId xmlns:p14="http://schemas.microsoft.com/office/powerpoint/2010/main" val="400536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0"/>
            <a:ext cx="8229600" cy="202086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PROSPETTIVE DI RIFORMA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11</a:t>
            </a:fld>
            <a:endParaRPr lang="it-IT"/>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999795227"/>
              </p:ext>
            </p:extLst>
          </p:nvPr>
        </p:nvGraphicFramePr>
        <p:xfrm>
          <a:off x="373934" y="219551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2989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497637" cy="1131455"/>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PROSPETTIVE DI RIFORMA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12</a:t>
            </a:fld>
            <a:endParaRPr lang="it-IT"/>
          </a:p>
        </p:txBody>
      </p:sp>
      <p:sp>
        <p:nvSpPr>
          <p:cNvPr id="3" name="Segnaposto contenuto 2"/>
          <p:cNvSpPr>
            <a:spLocks noGrp="1"/>
          </p:cNvSpPr>
          <p:nvPr>
            <p:ph idx="1"/>
          </p:nvPr>
        </p:nvSpPr>
        <p:spPr>
          <a:xfrm>
            <a:off x="254000" y="1600200"/>
            <a:ext cx="8432800" cy="4525963"/>
          </a:xfrm>
        </p:spPr>
        <p:txBody>
          <a:bodyPr/>
          <a:lstStyle/>
          <a:p>
            <a:pPr algn="just"/>
            <a:r>
              <a:rPr lang="it-IT" dirty="0" smtClean="0"/>
              <a:t>Aumento dei NON permanenti: soluzioni più o meno condivise;</a:t>
            </a:r>
          </a:p>
          <a:p>
            <a:endParaRPr lang="it-IT" dirty="0"/>
          </a:p>
          <a:p>
            <a:pPr algn="just"/>
            <a:r>
              <a:rPr lang="it-IT" dirty="0" smtClean="0"/>
              <a:t>Aumento dei permanenti: problema per criteri: dimensione, popolazione, capacità militare e nucleare, potere economico.</a:t>
            </a:r>
            <a:endParaRPr lang="it-IT" dirty="0"/>
          </a:p>
        </p:txBody>
      </p:sp>
    </p:spTree>
    <p:extLst>
      <p:ext uri="{BB962C8B-B14F-4D97-AF65-F5344CB8AC3E}">
        <p14:creationId xmlns:p14="http://schemas.microsoft.com/office/powerpoint/2010/main" val="225570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497637" cy="1131455"/>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PROSPETTIVE DI RIFORMA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13</a:t>
            </a:fld>
            <a:endParaRPr lang="it-IT"/>
          </a:p>
        </p:txBody>
      </p:sp>
      <p:sp>
        <p:nvSpPr>
          <p:cNvPr id="3" name="Segnaposto contenuto 2"/>
          <p:cNvSpPr>
            <a:spLocks noGrp="1"/>
          </p:cNvSpPr>
          <p:nvPr>
            <p:ph idx="1"/>
          </p:nvPr>
        </p:nvSpPr>
        <p:spPr>
          <a:xfrm>
            <a:off x="254000" y="1600200"/>
            <a:ext cx="8432800" cy="5121275"/>
          </a:xfrm>
        </p:spPr>
        <p:txBody>
          <a:bodyPr>
            <a:normAutofit lnSpcReduction="10000"/>
          </a:bodyPr>
          <a:lstStyle/>
          <a:p>
            <a:pPr algn="just"/>
            <a:r>
              <a:rPr lang="it-IT" dirty="0" smtClean="0"/>
              <a:t>Paesi Africani: assicurare equa rappresentazione degli Stati di tutte le aree geografiche;</a:t>
            </a:r>
          </a:p>
          <a:p>
            <a:pPr algn="just"/>
            <a:r>
              <a:rPr lang="it-IT" dirty="0" smtClean="0"/>
              <a:t>Germania  e Giappone: avanzano la loro candidatura per il livello di industrializzazione;</a:t>
            </a:r>
          </a:p>
          <a:p>
            <a:pPr algn="just"/>
            <a:r>
              <a:rPr lang="it-IT" dirty="0" smtClean="0"/>
              <a:t>India avanza candidatura per le dimensioni territoriali e demografiche;</a:t>
            </a:r>
          </a:p>
          <a:p>
            <a:pPr algn="just"/>
            <a:r>
              <a:rPr lang="it-IT" dirty="0" smtClean="0"/>
              <a:t>Brasile avanza candidatura per la propria posizione geografica privilegiata nel continente di appartenenza…</a:t>
            </a:r>
            <a:endParaRPr lang="it-IT" dirty="0"/>
          </a:p>
        </p:txBody>
      </p:sp>
    </p:spTree>
    <p:extLst>
      <p:ext uri="{BB962C8B-B14F-4D97-AF65-F5344CB8AC3E}">
        <p14:creationId xmlns:p14="http://schemas.microsoft.com/office/powerpoint/2010/main" val="231000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PROCEDURA DI VOTO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14</a:t>
            </a:fld>
            <a:endParaRPr lang="it-IT"/>
          </a:p>
        </p:txBody>
      </p:sp>
      <p:sp>
        <p:nvSpPr>
          <p:cNvPr id="3" name="Segnaposto contenuto 2"/>
          <p:cNvSpPr>
            <a:spLocks noGrp="1"/>
          </p:cNvSpPr>
          <p:nvPr>
            <p:ph idx="1"/>
          </p:nvPr>
        </p:nvSpPr>
        <p:spPr>
          <a:xfrm>
            <a:off x="268037" y="1687286"/>
            <a:ext cx="8229600" cy="5034189"/>
          </a:xfrm>
        </p:spPr>
        <p:txBody>
          <a:bodyPr/>
          <a:lstStyle/>
          <a:p>
            <a:r>
              <a:rPr lang="it-IT" dirty="0" smtClean="0"/>
              <a:t>ART. 27:FORMULA DI YALTA:DIRITTO DI VETO;</a:t>
            </a:r>
          </a:p>
          <a:p>
            <a:r>
              <a:rPr lang="it-IT" dirty="0" smtClean="0"/>
              <a:t>MAGGIORANZA DI 9/15, TRA I QUALI DEVONO ESSERVI I 5 PERMANENTI;</a:t>
            </a:r>
          </a:p>
          <a:p>
            <a:r>
              <a:rPr lang="it-IT" dirty="0" smtClean="0"/>
              <a:t>NELLE DECISIONI DEL CAPO VI E DEL PAR. 3 DI ART. 52 UN MEMBRO CHE SIA PARTE DI UNA CONTROVERSIA DEVE ASTENERSI DAL VOTO;</a:t>
            </a:r>
            <a:endParaRPr lang="it-IT" dirty="0"/>
          </a:p>
        </p:txBody>
      </p:sp>
    </p:spTree>
    <p:extLst>
      <p:ext uri="{BB962C8B-B14F-4D97-AF65-F5344CB8AC3E}">
        <p14:creationId xmlns:p14="http://schemas.microsoft.com/office/powerpoint/2010/main" val="676148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PROCEDURA PER CONSENSUS</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15</a:t>
            </a:fld>
            <a:endParaRPr lang="it-IT"/>
          </a:p>
        </p:txBody>
      </p:sp>
      <p:sp>
        <p:nvSpPr>
          <p:cNvPr id="3" name="Segnaposto contenuto 2"/>
          <p:cNvSpPr>
            <a:spLocks noGrp="1"/>
          </p:cNvSpPr>
          <p:nvPr>
            <p:ph idx="1"/>
          </p:nvPr>
        </p:nvSpPr>
        <p:spPr>
          <a:xfrm>
            <a:off x="268037" y="1687286"/>
            <a:ext cx="8229600" cy="5034189"/>
          </a:xfrm>
        </p:spPr>
        <p:txBody>
          <a:bodyPr/>
          <a:lstStyle/>
          <a:p>
            <a:pPr algn="just"/>
            <a:r>
              <a:rPr lang="it-IT" dirty="0" smtClean="0"/>
              <a:t>Procedura per </a:t>
            </a:r>
            <a:r>
              <a:rPr lang="it-IT" i="1" dirty="0" err="1" smtClean="0"/>
              <a:t>consensus</a:t>
            </a:r>
            <a:r>
              <a:rPr lang="it-IT" dirty="0" smtClean="0"/>
              <a:t>: delibera in cui si riflette l’accordo di tutti i membri dell’organo, adottata senza una votazione formale, con una dichiarazione (non contestata) del presidente dell’organo.</a:t>
            </a:r>
          </a:p>
          <a:p>
            <a:pPr algn="just"/>
            <a:endParaRPr lang="it-IT" dirty="0"/>
          </a:p>
          <a:p>
            <a:pPr algn="just"/>
            <a:r>
              <a:rPr lang="it-IT" dirty="0" smtClean="0"/>
              <a:t>Tramite questa procedura le risoluzioni assumono contenuti vaghi e di compromesso…</a:t>
            </a:r>
            <a:endParaRPr lang="it-IT" dirty="0"/>
          </a:p>
        </p:txBody>
      </p:sp>
    </p:spTree>
    <p:extLst>
      <p:ext uri="{BB962C8B-B14F-4D97-AF65-F5344CB8AC3E}">
        <p14:creationId xmlns:p14="http://schemas.microsoft.com/office/powerpoint/2010/main" val="1527329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713884"/>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it-IT" dirty="0"/>
              <a:t>REGOLA DEL </a:t>
            </a:r>
            <a:r>
              <a:rPr lang="it-IT" i="1" dirty="0"/>
              <a:t>CONSENSUS</a:t>
            </a:r>
            <a:r>
              <a:rPr lang="it-IT" dirty="0"/>
              <a:t> IN ALTRE OIG : OMC </a:t>
            </a:r>
            <a:r>
              <a:rPr lang="it-IT" i="1" dirty="0"/>
              <a:t>CONSENSUS</a:t>
            </a:r>
            <a:r>
              <a:rPr lang="it-IT" dirty="0"/>
              <a:t> NEGATIVO = DIRITTO AL PANEL</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16</a:t>
            </a:fld>
            <a:endParaRPr lang="it-IT"/>
          </a:p>
        </p:txBody>
      </p:sp>
      <p:sp>
        <p:nvSpPr>
          <p:cNvPr id="3" name="Segnaposto contenuto 2"/>
          <p:cNvSpPr>
            <a:spLocks noGrp="1"/>
          </p:cNvSpPr>
          <p:nvPr>
            <p:ph idx="1"/>
          </p:nvPr>
        </p:nvSpPr>
        <p:spPr>
          <a:xfrm>
            <a:off x="457201" y="2276017"/>
            <a:ext cx="8229600" cy="4080334"/>
          </a:xfrm>
        </p:spPr>
        <p:txBody>
          <a:bodyPr>
            <a:normAutofit fontScale="85000" lnSpcReduction="10000"/>
          </a:bodyPr>
          <a:lstStyle/>
          <a:p>
            <a:pPr algn="just"/>
            <a:r>
              <a:rPr lang="it-IT" dirty="0" smtClean="0"/>
              <a:t>	In tutte le fasi in cui si articola la procedura del panel, l’Accordo OMC ha introdotto una significativa modifica rispetto al GATT 1947: la regola del </a:t>
            </a:r>
            <a:r>
              <a:rPr lang="it-IT" u="sng" dirty="0" err="1" smtClean="0"/>
              <a:t>consensus</a:t>
            </a:r>
            <a:r>
              <a:rPr lang="it-IT" u="sng" dirty="0" smtClean="0"/>
              <a:t> negativo</a:t>
            </a:r>
            <a:r>
              <a:rPr lang="it-IT" dirty="0" smtClean="0"/>
              <a:t>: occorre l’unanimità dei membri del DSB per respingere la proposta di risoluzione (prima esisteva la regola opposta del </a:t>
            </a:r>
            <a:r>
              <a:rPr lang="it-IT" dirty="0" err="1" smtClean="0"/>
              <a:t>consensus</a:t>
            </a:r>
            <a:r>
              <a:rPr lang="it-IT" dirty="0" smtClean="0"/>
              <a:t> positivo e quindi occorreva l’unanimità – anche della parte contro cui si agiva per accogliere la proposta di risoluzione). Il ricorrente è quindi favorito perché potrà sempre far venire meno l’unanimità negativa (art. 6 par. 1).</a:t>
            </a:r>
            <a:endParaRPr lang="it-IT" u="sng" dirty="0" smtClean="0"/>
          </a:p>
        </p:txBody>
      </p:sp>
    </p:spTree>
    <p:extLst>
      <p:ext uri="{BB962C8B-B14F-4D97-AF65-F5344CB8AC3E}">
        <p14:creationId xmlns:p14="http://schemas.microsoft.com/office/powerpoint/2010/main" val="3268177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713884"/>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it-IT" dirty="0" smtClean="0"/>
              <a:t>REGOLA DEL </a:t>
            </a:r>
            <a:r>
              <a:rPr lang="it-IT" i="1" dirty="0" smtClean="0"/>
              <a:t>CONSENSUS</a:t>
            </a:r>
            <a:r>
              <a:rPr lang="it-IT" dirty="0" smtClean="0"/>
              <a:t> IN ALTRE OIG : OMC </a:t>
            </a:r>
            <a:r>
              <a:rPr lang="it-IT" i="1" dirty="0" smtClean="0"/>
              <a:t>CONSENSUS</a:t>
            </a:r>
            <a:r>
              <a:rPr lang="it-IT" dirty="0" smtClean="0"/>
              <a:t> NEGATIVO = DIRITTO AL PANEL</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17</a:t>
            </a:fld>
            <a:endParaRPr lang="it-IT"/>
          </a:p>
        </p:txBody>
      </p:sp>
      <p:sp>
        <p:nvSpPr>
          <p:cNvPr id="3" name="Segnaposto contenuto 2"/>
          <p:cNvSpPr>
            <a:spLocks noGrp="1"/>
          </p:cNvSpPr>
          <p:nvPr>
            <p:ph idx="1"/>
          </p:nvPr>
        </p:nvSpPr>
        <p:spPr>
          <a:xfrm>
            <a:off x="457201" y="1988520"/>
            <a:ext cx="8229600" cy="4367831"/>
          </a:xfrm>
        </p:spPr>
        <p:txBody>
          <a:bodyPr>
            <a:normAutofit/>
          </a:bodyPr>
          <a:lstStyle/>
          <a:p>
            <a:pPr algn="just"/>
            <a:r>
              <a:rPr lang="it-IT" dirty="0" smtClean="0"/>
              <a:t>	ART. 2 PAR. 4 DSU: regola tradizionale del </a:t>
            </a:r>
            <a:r>
              <a:rPr lang="it-IT" dirty="0" err="1" smtClean="0"/>
              <a:t>consensus</a:t>
            </a:r>
            <a:endParaRPr lang="it-IT" dirty="0" smtClean="0"/>
          </a:p>
          <a:p>
            <a:pPr algn="just"/>
            <a:r>
              <a:rPr lang="it-IT" dirty="0" smtClean="0"/>
              <a:t>ART. 6 PAR. 1 DSU: regola del </a:t>
            </a:r>
            <a:r>
              <a:rPr lang="it-IT" dirty="0" err="1" smtClean="0"/>
              <a:t>consensus</a:t>
            </a:r>
            <a:r>
              <a:rPr lang="it-IT" dirty="0" smtClean="0"/>
              <a:t> negativo per la costituzione del panel;</a:t>
            </a:r>
          </a:p>
          <a:p>
            <a:pPr algn="just"/>
            <a:r>
              <a:rPr lang="it-IT" dirty="0" smtClean="0"/>
              <a:t>ART. 16 PAR. 3 DSU: regola del </a:t>
            </a:r>
            <a:r>
              <a:rPr lang="it-IT" dirty="0" err="1" smtClean="0"/>
              <a:t>consensus</a:t>
            </a:r>
            <a:r>
              <a:rPr lang="it-IT" dirty="0" smtClean="0"/>
              <a:t> negativo per l’adozione del rapporto del panel</a:t>
            </a:r>
          </a:p>
          <a:p>
            <a:pPr algn="just"/>
            <a:endParaRPr lang="it-IT" dirty="0" smtClean="0"/>
          </a:p>
        </p:txBody>
      </p:sp>
    </p:spTree>
    <p:extLst>
      <p:ext uri="{BB962C8B-B14F-4D97-AF65-F5344CB8AC3E}">
        <p14:creationId xmlns:p14="http://schemas.microsoft.com/office/powerpoint/2010/main" val="1426159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PARTECIPANTI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18</a:t>
            </a:fld>
            <a:endParaRPr lang="it-IT"/>
          </a:p>
        </p:txBody>
      </p:sp>
      <p:sp>
        <p:nvSpPr>
          <p:cNvPr id="3" name="Segnaposto contenuto 2"/>
          <p:cNvSpPr>
            <a:spLocks noGrp="1"/>
          </p:cNvSpPr>
          <p:nvPr>
            <p:ph idx="1"/>
          </p:nvPr>
        </p:nvSpPr>
        <p:spPr>
          <a:xfrm>
            <a:off x="268037" y="1687286"/>
            <a:ext cx="8229600" cy="5034189"/>
          </a:xfrm>
        </p:spPr>
        <p:txBody>
          <a:bodyPr/>
          <a:lstStyle/>
          <a:p>
            <a:pPr algn="just"/>
            <a:r>
              <a:rPr lang="it-IT" u="sng" dirty="0" smtClean="0"/>
              <a:t>Possono </a:t>
            </a:r>
            <a:r>
              <a:rPr lang="it-IT" dirty="0" smtClean="0"/>
              <a:t>partecipare alle sedute del </a:t>
            </a:r>
            <a:r>
              <a:rPr lang="it-IT" dirty="0" err="1" smtClean="0"/>
              <a:t>CdS</a:t>
            </a:r>
            <a:r>
              <a:rPr lang="it-IT" dirty="0" smtClean="0"/>
              <a:t> Stati che non sono membri dell’organo: escluso il diritto di voto (art. 31).</a:t>
            </a:r>
          </a:p>
          <a:p>
            <a:pPr algn="just"/>
            <a:endParaRPr lang="it-IT" dirty="0"/>
          </a:p>
          <a:p>
            <a:pPr algn="just"/>
            <a:r>
              <a:rPr lang="it-IT" dirty="0" smtClean="0"/>
              <a:t>Uno Stato partecipa quando il </a:t>
            </a:r>
            <a:r>
              <a:rPr lang="it-IT" dirty="0" err="1" smtClean="0"/>
              <a:t>CdS</a:t>
            </a:r>
            <a:r>
              <a:rPr lang="it-IT" dirty="0" smtClean="0"/>
              <a:t> ritiene che “gli interessi di tale membro siano particolarmente coinvolti” (discrezione del </a:t>
            </a:r>
            <a:r>
              <a:rPr lang="it-IT" dirty="0" err="1" smtClean="0"/>
              <a:t>CdS</a:t>
            </a:r>
            <a:r>
              <a:rPr lang="it-IT" dirty="0" smtClean="0"/>
              <a:t> nel formulare l’invito).</a:t>
            </a:r>
            <a:endParaRPr lang="it-IT" dirty="0"/>
          </a:p>
        </p:txBody>
      </p:sp>
    </p:spTree>
    <p:extLst>
      <p:ext uri="{BB962C8B-B14F-4D97-AF65-F5344CB8AC3E}">
        <p14:creationId xmlns:p14="http://schemas.microsoft.com/office/powerpoint/2010/main" val="67172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PARTECIPANTI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19</a:t>
            </a:fld>
            <a:endParaRPr lang="it-IT"/>
          </a:p>
        </p:txBody>
      </p:sp>
      <p:sp>
        <p:nvSpPr>
          <p:cNvPr id="3" name="Segnaposto contenuto 2"/>
          <p:cNvSpPr>
            <a:spLocks noGrp="1"/>
          </p:cNvSpPr>
          <p:nvPr>
            <p:ph idx="1"/>
          </p:nvPr>
        </p:nvSpPr>
        <p:spPr>
          <a:xfrm>
            <a:off x="268037" y="1687286"/>
            <a:ext cx="8229600" cy="5034189"/>
          </a:xfrm>
        </p:spPr>
        <p:txBody>
          <a:bodyPr>
            <a:normAutofit lnSpcReduction="10000"/>
          </a:bodyPr>
          <a:lstStyle/>
          <a:p>
            <a:pPr algn="just"/>
            <a:r>
              <a:rPr lang="it-IT" b="1" u="sng" dirty="0" smtClean="0"/>
              <a:t>Devono</a:t>
            </a:r>
            <a:r>
              <a:rPr lang="it-IT" dirty="0" smtClean="0"/>
              <a:t> partecipare alle sedute del </a:t>
            </a:r>
            <a:r>
              <a:rPr lang="it-IT" dirty="0" err="1" smtClean="0"/>
              <a:t>CdS</a:t>
            </a:r>
            <a:r>
              <a:rPr lang="it-IT" dirty="0" smtClean="0"/>
              <a:t> Stati che sono parti di una controversia instaurata dinanzi al </a:t>
            </a:r>
            <a:r>
              <a:rPr lang="it-IT" dirty="0" err="1" smtClean="0"/>
              <a:t>CdS</a:t>
            </a:r>
            <a:r>
              <a:rPr lang="it-IT" dirty="0" smtClean="0"/>
              <a:t> (art. 32); escluso il diritto di voto (art. 31).</a:t>
            </a:r>
          </a:p>
          <a:p>
            <a:pPr algn="just"/>
            <a:r>
              <a:rPr lang="it-IT" dirty="0" smtClean="0"/>
              <a:t>Consiglio di sicurezza non può rifiutarsi di sentire lo Stato estraneo; art. 32 fissa condizioni di partecipazione alle sedute, e vale anche per Stati non membri ONU.</a:t>
            </a:r>
          </a:p>
          <a:p>
            <a:pPr algn="just"/>
            <a:r>
              <a:rPr lang="it-IT" dirty="0" smtClean="0"/>
              <a:t>Partecipazione vale sia per delibere di capo VI sia per delibere di capo VII.</a:t>
            </a:r>
            <a:endParaRPr lang="it-IT" dirty="0"/>
          </a:p>
        </p:txBody>
      </p:sp>
    </p:spTree>
    <p:extLst>
      <p:ext uri="{BB962C8B-B14F-4D97-AF65-F5344CB8AC3E}">
        <p14:creationId xmlns:p14="http://schemas.microsoft.com/office/powerpoint/2010/main" val="1471763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txBody>
          <a:bodyPr>
            <a:normAutofit/>
          </a:bodyPr>
          <a:lstStyle/>
          <a:p>
            <a:r>
              <a:rPr lang="it-IT" dirty="0" smtClean="0"/>
              <a:t>IL SISTEMA DELLE NAZIONI UNITE – CARTA DI S. FRANCISCO 26.6.1945</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852508934"/>
              </p:ext>
            </p:extLst>
          </p:nvPr>
        </p:nvGraphicFramePr>
        <p:xfrm>
          <a:off x="457200" y="1847078"/>
          <a:ext cx="8229600" cy="4874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54ABE1B0-D900-014A-A4D4-83E7E081C2B0}" type="slidenum">
              <a:rPr lang="it-IT" smtClean="0"/>
              <a:pPr/>
              <a:t>2</a:t>
            </a:fld>
            <a:endParaRPr lang="it-IT"/>
          </a:p>
        </p:txBody>
      </p:sp>
    </p:spTree>
    <p:extLst>
      <p:ext uri="{BB962C8B-B14F-4D97-AF65-F5344CB8AC3E}">
        <p14:creationId xmlns:p14="http://schemas.microsoft.com/office/powerpoint/2010/main" val="29994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PARTECIPANTI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20</a:t>
            </a:fld>
            <a:endParaRPr lang="it-IT"/>
          </a:p>
        </p:txBody>
      </p:sp>
      <p:sp>
        <p:nvSpPr>
          <p:cNvPr id="3" name="Segnaposto contenuto 2"/>
          <p:cNvSpPr>
            <a:spLocks noGrp="1"/>
          </p:cNvSpPr>
          <p:nvPr>
            <p:ph idx="1"/>
          </p:nvPr>
        </p:nvSpPr>
        <p:spPr>
          <a:xfrm>
            <a:off x="268037" y="1687286"/>
            <a:ext cx="8229600" cy="5034189"/>
          </a:xfrm>
        </p:spPr>
        <p:txBody>
          <a:bodyPr>
            <a:normAutofit fontScale="92500" lnSpcReduction="10000"/>
          </a:bodyPr>
          <a:lstStyle/>
          <a:p>
            <a:pPr algn="just"/>
            <a:r>
              <a:rPr lang="it-IT" b="1" u="sng" dirty="0" smtClean="0"/>
              <a:t>NOZIONE DI STATO</a:t>
            </a:r>
            <a:r>
              <a:rPr lang="it-IT" dirty="0" smtClean="0"/>
              <a:t>: rilevante per definire i soggetti invitati a partecipare ai lavori del </a:t>
            </a:r>
            <a:r>
              <a:rPr lang="it-IT" dirty="0" err="1" smtClean="0"/>
              <a:t>CdS</a:t>
            </a:r>
            <a:r>
              <a:rPr lang="it-IT" dirty="0" smtClean="0"/>
              <a:t>: dubbi per governi insurrezionali, movimenti di liberazione nazionale.</a:t>
            </a:r>
          </a:p>
          <a:p>
            <a:pPr algn="just"/>
            <a:endParaRPr lang="it-IT" dirty="0"/>
          </a:p>
          <a:p>
            <a:pPr algn="just"/>
            <a:r>
              <a:rPr lang="it-IT" b="1" dirty="0" smtClean="0"/>
              <a:t>Soluzione: </a:t>
            </a:r>
            <a:r>
              <a:rPr lang="it-IT" dirty="0" smtClean="0"/>
              <a:t> nozione utilizzata dall’art. 4 della Carta per l’ammissione all’ONU; prassi incerta, ad es. inviti a OLP ex art. 32; invito a Indonesia nel corso della guerra di indipendenza dai Paesi Bassi nel 1947; inviti personali al rappresentante serbo – montenegrino tra il 1992 e il 2000.</a:t>
            </a:r>
            <a:endParaRPr lang="it-IT" b="1" dirty="0"/>
          </a:p>
        </p:txBody>
      </p:sp>
    </p:spTree>
    <p:extLst>
      <p:ext uri="{BB962C8B-B14F-4D97-AF65-F5344CB8AC3E}">
        <p14:creationId xmlns:p14="http://schemas.microsoft.com/office/powerpoint/2010/main" val="3641555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DIRITTO DI VETO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21</a:t>
            </a:fld>
            <a:endParaRPr lang="it-IT"/>
          </a:p>
        </p:txBody>
      </p:sp>
      <p:sp>
        <p:nvSpPr>
          <p:cNvPr id="3" name="Segnaposto contenuto 2"/>
          <p:cNvSpPr>
            <a:spLocks noGrp="1"/>
          </p:cNvSpPr>
          <p:nvPr>
            <p:ph idx="1"/>
          </p:nvPr>
        </p:nvSpPr>
        <p:spPr>
          <a:xfrm>
            <a:off x="268037" y="1687286"/>
            <a:ext cx="8229600" cy="5034189"/>
          </a:xfrm>
        </p:spPr>
        <p:txBody>
          <a:bodyPr/>
          <a:lstStyle/>
          <a:p>
            <a:r>
              <a:rPr lang="it-IT" dirty="0" smtClean="0"/>
              <a:t>Esito di formula di Yalta – criticato oggetto di proposte di riforma, eliminato, esteso a tutti, deroga in caso di grave crisi umanitaria…</a:t>
            </a:r>
          </a:p>
          <a:p>
            <a:r>
              <a:rPr lang="it-IT" dirty="0" smtClean="0"/>
              <a:t>Proposte ancora pendenti…</a:t>
            </a:r>
            <a:endParaRPr lang="it-IT" dirty="0"/>
          </a:p>
        </p:txBody>
      </p:sp>
    </p:spTree>
    <p:extLst>
      <p:ext uri="{BB962C8B-B14F-4D97-AF65-F5344CB8AC3E}">
        <p14:creationId xmlns:p14="http://schemas.microsoft.com/office/powerpoint/2010/main" val="255272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497637" cy="1131455"/>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PROSPETTIVE DI RIFORMA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22</a:t>
            </a:fld>
            <a:endParaRPr lang="it-IT"/>
          </a:p>
        </p:txBody>
      </p:sp>
      <p:sp>
        <p:nvSpPr>
          <p:cNvPr id="3" name="Segnaposto contenuto 2"/>
          <p:cNvSpPr>
            <a:spLocks noGrp="1"/>
          </p:cNvSpPr>
          <p:nvPr>
            <p:ph idx="1"/>
          </p:nvPr>
        </p:nvSpPr>
        <p:spPr>
          <a:xfrm>
            <a:off x="254000" y="1600200"/>
            <a:ext cx="8432800" cy="5121275"/>
          </a:xfrm>
        </p:spPr>
        <p:txBody>
          <a:bodyPr>
            <a:normAutofit/>
          </a:bodyPr>
          <a:lstStyle/>
          <a:p>
            <a:pPr algn="just"/>
            <a:r>
              <a:rPr lang="it-IT" dirty="0" smtClean="0"/>
              <a:t>Paesi Africani: abolire diritto di veto;</a:t>
            </a:r>
          </a:p>
          <a:p>
            <a:pPr algn="just"/>
            <a:r>
              <a:rPr lang="it-IT" dirty="0" smtClean="0"/>
              <a:t>Gruppo dei 4 (Giappone, India, Germania, Brasile): estenderlo ai nuovi permanenti.</a:t>
            </a:r>
            <a:endParaRPr lang="it-IT" dirty="0"/>
          </a:p>
        </p:txBody>
      </p:sp>
    </p:spTree>
    <p:extLst>
      <p:ext uri="{BB962C8B-B14F-4D97-AF65-F5344CB8AC3E}">
        <p14:creationId xmlns:p14="http://schemas.microsoft.com/office/powerpoint/2010/main" val="126754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497637" cy="1131455"/>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PROBLEMATICHE DEL DIRITTO DI VETO – RUOLO DELL’AG</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23</a:t>
            </a:fld>
            <a:endParaRPr lang="it-IT"/>
          </a:p>
        </p:txBody>
      </p:sp>
      <p:sp>
        <p:nvSpPr>
          <p:cNvPr id="3" name="Segnaposto contenuto 2"/>
          <p:cNvSpPr>
            <a:spLocks noGrp="1"/>
          </p:cNvSpPr>
          <p:nvPr>
            <p:ph idx="1"/>
          </p:nvPr>
        </p:nvSpPr>
        <p:spPr>
          <a:xfrm>
            <a:off x="254000" y="1600200"/>
            <a:ext cx="8432800" cy="5121275"/>
          </a:xfrm>
        </p:spPr>
        <p:txBody>
          <a:bodyPr>
            <a:normAutofit/>
          </a:bodyPr>
          <a:lstStyle/>
          <a:p>
            <a:pPr algn="just"/>
            <a:r>
              <a:rPr lang="it-IT" dirty="0" smtClean="0"/>
              <a:t>AG ha cercato di intervenire sul diritto di veto sin dall’istituzione dell’ONU: </a:t>
            </a:r>
            <a:r>
              <a:rPr lang="it-IT" dirty="0" err="1" smtClean="0"/>
              <a:t>ris</a:t>
            </a:r>
            <a:r>
              <a:rPr lang="it-IT" dirty="0" smtClean="0"/>
              <a:t>. 267 del 1949 ha sollecitato i membri del Consiglio ad esercitare il voto in modo compatibile con le responsabilità derivanti dalla Carta e in conformità con il diritto internazionale: se al veto si contrappone l’unanimità dei membri del </a:t>
            </a:r>
            <a:r>
              <a:rPr lang="it-IT" dirty="0" err="1" smtClean="0"/>
              <a:t>CdS</a:t>
            </a:r>
            <a:r>
              <a:rPr lang="it-IT" dirty="0" smtClean="0"/>
              <a:t>, il veto deve essere adeguatamente motivato.</a:t>
            </a:r>
            <a:endParaRPr lang="it-IT" dirty="0"/>
          </a:p>
        </p:txBody>
      </p:sp>
    </p:spTree>
    <p:extLst>
      <p:ext uri="{BB962C8B-B14F-4D97-AF65-F5344CB8AC3E}">
        <p14:creationId xmlns:p14="http://schemas.microsoft.com/office/powerpoint/2010/main" val="177956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497637" cy="1131455"/>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PROBLEMATICHE DEL DIRITTO DI VETO – RUOLO DELL’AG</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24</a:t>
            </a:fld>
            <a:endParaRPr lang="it-IT"/>
          </a:p>
        </p:txBody>
      </p:sp>
      <p:sp>
        <p:nvSpPr>
          <p:cNvPr id="3" name="Segnaposto contenuto 2"/>
          <p:cNvSpPr>
            <a:spLocks noGrp="1"/>
          </p:cNvSpPr>
          <p:nvPr>
            <p:ph idx="1"/>
          </p:nvPr>
        </p:nvSpPr>
        <p:spPr>
          <a:xfrm>
            <a:off x="254000" y="1600200"/>
            <a:ext cx="8432800" cy="5121275"/>
          </a:xfrm>
        </p:spPr>
        <p:txBody>
          <a:bodyPr>
            <a:normAutofit/>
          </a:bodyPr>
          <a:lstStyle/>
          <a:p>
            <a:pPr algn="just"/>
            <a:r>
              <a:rPr lang="it-IT" dirty="0" smtClean="0"/>
              <a:t>Alcuni Stati hanno proposto di limitare il veto solo ai casi in cui si debbano adottare decisioni vincolanti ai sensi del capo VII della Carta, ferma restando la distinzione tra questioni sostanziali e questioni procedurali….qualificando il termine procedurale in senso estensivo….</a:t>
            </a:r>
            <a:r>
              <a:rPr lang="it-IT" dirty="0" smtClean="0">
                <a:latin typeface="Wingdings"/>
                <a:ea typeface="Wingdings"/>
                <a:cs typeface="Wingdings"/>
                <a:sym typeface="Wingdings"/>
              </a:rPr>
              <a:t></a:t>
            </a:r>
            <a:endParaRPr lang="it-IT" dirty="0"/>
          </a:p>
        </p:txBody>
      </p:sp>
    </p:spTree>
    <p:extLst>
      <p:ext uri="{BB962C8B-B14F-4D97-AF65-F5344CB8AC3E}">
        <p14:creationId xmlns:p14="http://schemas.microsoft.com/office/powerpoint/2010/main" val="341446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DIRITTO DI VETO/PROFILI PROBLEMATICI/ASTENSIONE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25</a:t>
            </a:fld>
            <a:endParaRPr lang="it-IT"/>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47933494"/>
              </p:ext>
            </p:extLst>
          </p:nvPr>
        </p:nvGraphicFramePr>
        <p:xfrm>
          <a:off x="268037" y="1687286"/>
          <a:ext cx="8229600" cy="5034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530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mph" presetSubtype="0" fill="hold" grpId="1" nodeType="clickEffect">
                                  <p:stCondLst>
                                    <p:cond delay="0"/>
                                  </p:stCondLst>
                                  <p:childTnLst>
                                    <p:animClr clrSpc="hsl" dir="cw">
                                      <p:cBhvr override="childStyle">
                                        <p:cTn id="11" dur="500" fill="hold"/>
                                        <p:tgtEl>
                                          <p:spTgt spid="5"/>
                                        </p:tgtEl>
                                        <p:attrNameLst>
                                          <p:attrName>style.color</p:attrName>
                                        </p:attrNameLst>
                                      </p:cBhvr>
                                      <p:by>
                                        <p:hsl h="-7200000" s="0" l="0"/>
                                      </p:by>
                                    </p:animClr>
                                    <p:animClr clrSpc="hsl" dir="cw">
                                      <p:cBhvr>
                                        <p:cTn id="12" dur="500" fill="hold"/>
                                        <p:tgtEl>
                                          <p:spTgt spid="5"/>
                                        </p:tgtEl>
                                        <p:attrNameLst>
                                          <p:attrName>fillcolor</p:attrName>
                                        </p:attrNameLst>
                                      </p:cBhvr>
                                      <p:by>
                                        <p:hsl h="-7200000" s="0" l="0"/>
                                      </p:by>
                                    </p:animClr>
                                    <p:animClr clrSpc="hsl" dir="cw">
                                      <p:cBhvr>
                                        <p:cTn id="13" dur="500" fill="hold"/>
                                        <p:tgtEl>
                                          <p:spTgt spid="5"/>
                                        </p:tgtEl>
                                        <p:attrNameLst>
                                          <p:attrName>stroke.color</p:attrName>
                                        </p:attrNameLst>
                                      </p:cBhvr>
                                      <p:by>
                                        <p:hsl h="-7200000" s="0" l="0"/>
                                      </p:by>
                                    </p:animClr>
                                    <p:set>
                                      <p:cBhvr>
                                        <p:cTn id="14" dur="500" fill="hold"/>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5" grpId="1">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ASTENSIONE DEL MEMBRO PERMANENTE=DIRITTO DI VETO?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26</a:t>
            </a:fld>
            <a:endParaRPr lang="it-IT"/>
          </a:p>
        </p:txBody>
      </p:sp>
      <p:sp>
        <p:nvSpPr>
          <p:cNvPr id="3" name="Segnaposto contenuto 2"/>
          <p:cNvSpPr>
            <a:spLocks noGrp="1"/>
          </p:cNvSpPr>
          <p:nvPr>
            <p:ph idx="1"/>
          </p:nvPr>
        </p:nvSpPr>
        <p:spPr>
          <a:xfrm>
            <a:off x="268037" y="1687286"/>
            <a:ext cx="8229600" cy="5034189"/>
          </a:xfrm>
        </p:spPr>
        <p:txBody>
          <a:bodyPr>
            <a:normAutofit/>
          </a:bodyPr>
          <a:lstStyle/>
          <a:p>
            <a:r>
              <a:rPr lang="it-IT" dirty="0" smtClean="0"/>
              <a:t>E’ considerabile equivalente al diritto di veto l’astensione del membro permanente?</a:t>
            </a:r>
          </a:p>
          <a:p>
            <a:pPr algn="just"/>
            <a:r>
              <a:rPr lang="it-IT" dirty="0" smtClean="0"/>
              <a:t>In base al testo dell’art. 27 sembra di doversi dare risposta positiva- perché </a:t>
            </a:r>
            <a:r>
              <a:rPr lang="it-IT" dirty="0"/>
              <a:t>si dice che c’è bisogno di un voto affermativo</a:t>
            </a:r>
            <a:r>
              <a:rPr lang="it-IT" dirty="0" smtClean="0"/>
              <a:t>.</a:t>
            </a:r>
          </a:p>
          <a:p>
            <a:pPr algn="just"/>
            <a:r>
              <a:rPr lang="it-IT" dirty="0" smtClean="0"/>
              <a:t>Occorre tuttavia considerare che…</a:t>
            </a:r>
          </a:p>
          <a:p>
            <a:endParaRPr lang="it-IT" dirty="0"/>
          </a:p>
        </p:txBody>
      </p:sp>
    </p:spTree>
    <p:extLst>
      <p:ext uri="{BB962C8B-B14F-4D97-AF65-F5344CB8AC3E}">
        <p14:creationId xmlns:p14="http://schemas.microsoft.com/office/powerpoint/2010/main" val="1463266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ASTENSIONE DEL MEMBRO PERMANENTE=DIRITTO DI VETO?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27</a:t>
            </a:fld>
            <a:endParaRPr lang="it-IT"/>
          </a:p>
        </p:txBody>
      </p:sp>
      <p:sp>
        <p:nvSpPr>
          <p:cNvPr id="3" name="Segnaposto contenuto 2"/>
          <p:cNvSpPr>
            <a:spLocks noGrp="1"/>
          </p:cNvSpPr>
          <p:nvPr>
            <p:ph idx="1"/>
          </p:nvPr>
        </p:nvSpPr>
        <p:spPr>
          <a:xfrm>
            <a:off x="268037" y="1687286"/>
            <a:ext cx="8229600" cy="5034189"/>
          </a:xfrm>
        </p:spPr>
        <p:txBody>
          <a:bodyPr>
            <a:normAutofit lnSpcReduction="10000"/>
          </a:bodyPr>
          <a:lstStyle/>
          <a:p>
            <a:pPr marL="0" indent="0">
              <a:buNone/>
            </a:pPr>
            <a:endParaRPr lang="it-IT" dirty="0"/>
          </a:p>
          <a:p>
            <a:pPr algn="just"/>
            <a:r>
              <a:rPr lang="it-IT" dirty="0" smtClean="0"/>
              <a:t>Dopo qualche incertezza si può considerare formata una norma non scritta in base alla quale l’astensione non impedisce l’adozione di una delibera del </a:t>
            </a:r>
            <a:r>
              <a:rPr lang="it-IT" dirty="0" err="1" smtClean="0"/>
              <a:t>CdS</a:t>
            </a:r>
            <a:r>
              <a:rPr lang="it-IT" dirty="0" smtClean="0"/>
              <a:t>.</a:t>
            </a:r>
          </a:p>
          <a:p>
            <a:pPr algn="just"/>
            <a:r>
              <a:rPr lang="it-IT" dirty="0" smtClean="0"/>
              <a:t>Astensione Facoltativa≠ astensione obbligatoria di art. 27 par. 3 della Carta.</a:t>
            </a:r>
          </a:p>
          <a:p>
            <a:pPr algn="just"/>
            <a:r>
              <a:rPr lang="it-IT" dirty="0" smtClean="0"/>
              <a:t>Primo caso: costituzione di Sottocomitato di indagine nella Spagna di Franco- deliberato con astensione di URSS.</a:t>
            </a:r>
            <a:endParaRPr lang="it-IT" dirty="0"/>
          </a:p>
        </p:txBody>
      </p:sp>
    </p:spTree>
    <p:extLst>
      <p:ext uri="{BB962C8B-B14F-4D97-AF65-F5344CB8AC3E}">
        <p14:creationId xmlns:p14="http://schemas.microsoft.com/office/powerpoint/2010/main" val="329125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67707"/>
            <a:ext cx="8559800" cy="1720783"/>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ASTENSIONE DEL MEMBRO PERMANENTE NON = DIRITTO DI VETO NELLA PRASSI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28</a:t>
            </a:fld>
            <a:endParaRPr lang="it-IT"/>
          </a:p>
        </p:txBody>
      </p:sp>
      <p:sp>
        <p:nvSpPr>
          <p:cNvPr id="3" name="Segnaposto contenuto 2"/>
          <p:cNvSpPr>
            <a:spLocks noGrp="1"/>
          </p:cNvSpPr>
          <p:nvPr>
            <p:ph idx="1"/>
          </p:nvPr>
        </p:nvSpPr>
        <p:spPr>
          <a:xfrm>
            <a:off x="127000" y="2132269"/>
            <a:ext cx="8370637" cy="4589206"/>
          </a:xfrm>
        </p:spPr>
        <p:txBody>
          <a:bodyPr>
            <a:normAutofit fontScale="70000" lnSpcReduction="20000"/>
          </a:bodyPr>
          <a:lstStyle/>
          <a:p>
            <a:r>
              <a:rPr lang="it-IT" dirty="0" smtClean="0"/>
              <a:t>Conferma: parere CIG nel caso Namibia 1971.</a:t>
            </a:r>
          </a:p>
          <a:p>
            <a:endParaRPr lang="it-IT" dirty="0"/>
          </a:p>
          <a:p>
            <a:pPr algn="just"/>
            <a:r>
              <a:rPr lang="it-IT" dirty="0"/>
              <a:t>La Namibia era una ex colonia tedesca, che dalla fine della prima guerra mondiale era stata amministrata da una amministrazione fiduciaria </a:t>
            </a:r>
            <a:r>
              <a:rPr lang="it-IT" dirty="0" smtClean="0"/>
              <a:t>della </a:t>
            </a:r>
            <a:r>
              <a:rPr lang="it-IT" dirty="0"/>
              <a:t>S</a:t>
            </a:r>
            <a:r>
              <a:rPr lang="it-IT" dirty="0" smtClean="0"/>
              <a:t>ocietà </a:t>
            </a:r>
            <a:r>
              <a:rPr lang="it-IT" dirty="0"/>
              <a:t>delle nazioni, poi, con la creazione delle Nazioni Unite, le Nazioni Unite avevano dato al Sud </a:t>
            </a:r>
            <a:r>
              <a:rPr lang="it-IT" dirty="0" smtClean="0"/>
              <a:t>Africa il </a:t>
            </a:r>
            <a:r>
              <a:rPr lang="it-IT" dirty="0"/>
              <a:t>compito di amministrare la Namibia, ma di fatto il Sud Africa era andato un po’ più in là del mandato che gli avevano conferito le Nazioni Unite, poiché di fatto aveva operato come una sorta di inglobamento, una sorta di estensione della propria sovranità nei confronti della </a:t>
            </a:r>
            <a:r>
              <a:rPr lang="it-IT" dirty="0" smtClean="0"/>
              <a:t>Namibia.</a:t>
            </a:r>
          </a:p>
          <a:p>
            <a:pPr algn="just"/>
            <a:r>
              <a:rPr lang="it-IT" dirty="0" smtClean="0"/>
              <a:t>Ci </a:t>
            </a:r>
            <a:r>
              <a:rPr lang="it-IT" dirty="0"/>
              <a:t>si pose il problema se questa operazione era stata legittimamente </a:t>
            </a:r>
            <a:r>
              <a:rPr lang="it-IT" dirty="0" err="1"/>
              <a:t>adottata,le</a:t>
            </a:r>
            <a:r>
              <a:rPr lang="it-IT" dirty="0"/>
              <a:t> Nazioni Unite reagirono, il consiglio di sicurezza dichiarò che il mandato del Sud Africa era cessato e che quindi il Sud Africa aveva l’obbligo di garantire che il processo di libera scelta del proprio destino politico fosse avviato all’interno della </a:t>
            </a:r>
            <a:r>
              <a:rPr lang="it-IT" dirty="0" smtClean="0"/>
              <a:t>Namibia</a:t>
            </a:r>
            <a:r>
              <a:rPr lang="it-IT" dirty="0"/>
              <a:t>. </a:t>
            </a:r>
          </a:p>
        </p:txBody>
      </p:sp>
    </p:spTree>
    <p:extLst>
      <p:ext uri="{BB962C8B-B14F-4D97-AF65-F5344CB8AC3E}">
        <p14:creationId xmlns:p14="http://schemas.microsoft.com/office/powerpoint/2010/main" val="279141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74199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ASTENSIONE DEL MEMBRO PERMANENTE NON = DIRITTO DI VETO NELLA PRASSI.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29</a:t>
            </a:fld>
            <a:endParaRPr lang="it-IT"/>
          </a:p>
        </p:txBody>
      </p:sp>
      <p:sp>
        <p:nvSpPr>
          <p:cNvPr id="3" name="Segnaposto contenuto 2"/>
          <p:cNvSpPr>
            <a:spLocks noGrp="1"/>
          </p:cNvSpPr>
          <p:nvPr>
            <p:ph idx="1"/>
          </p:nvPr>
        </p:nvSpPr>
        <p:spPr>
          <a:xfrm>
            <a:off x="268037" y="2108311"/>
            <a:ext cx="8229600" cy="4613164"/>
          </a:xfrm>
        </p:spPr>
        <p:txBody>
          <a:bodyPr>
            <a:normAutofit fontScale="92500" lnSpcReduction="20000"/>
          </a:bodyPr>
          <a:lstStyle/>
          <a:p>
            <a:pPr algn="just"/>
            <a:r>
              <a:rPr lang="it-IT" dirty="0" smtClean="0"/>
              <a:t>Nel </a:t>
            </a:r>
            <a:r>
              <a:rPr lang="it-IT" dirty="0"/>
              <a:t>1970 l’assemblea generale chiese alla corte internazionale di giustizia un parere circa l’effetto che produceva una risoluzione del consiglio di sicurezza con la quale si era posto fine al mandato del Sud Africa. Nel procedimento davanti alla corte internazionale di </a:t>
            </a:r>
            <a:r>
              <a:rPr lang="it-IT" dirty="0" smtClean="0"/>
              <a:t>giustizia, </a:t>
            </a:r>
            <a:r>
              <a:rPr lang="it-IT" dirty="0"/>
              <a:t>il Sud Africa sollevò un’obiezione: questa risoluzione che pone fine al mandato del Sud Africa è invalida perché è una risoluzione del </a:t>
            </a:r>
            <a:r>
              <a:rPr lang="it-IT" dirty="0" smtClean="0"/>
              <a:t>Consiglio </a:t>
            </a:r>
            <a:r>
              <a:rPr lang="it-IT" dirty="0"/>
              <a:t>di sicurezza adottata con l’astensione di alcuni membri permanenti.</a:t>
            </a:r>
          </a:p>
        </p:txBody>
      </p:sp>
    </p:spTree>
    <p:extLst>
      <p:ext uri="{BB962C8B-B14F-4D97-AF65-F5344CB8AC3E}">
        <p14:creationId xmlns:p14="http://schemas.microsoft.com/office/powerpoint/2010/main" val="139251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39817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ORGANI O.N.U.</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a:t>
            </a:fld>
            <a:endParaRPr lang="it-IT"/>
          </a:p>
        </p:txBody>
      </p:sp>
      <p:sp>
        <p:nvSpPr>
          <p:cNvPr id="3" name="Segnaposto contenuto 2"/>
          <p:cNvSpPr>
            <a:spLocks noGrp="1"/>
          </p:cNvSpPr>
          <p:nvPr>
            <p:ph idx="1"/>
          </p:nvPr>
        </p:nvSpPr>
        <p:spPr>
          <a:xfrm>
            <a:off x="457200" y="2195512"/>
            <a:ext cx="8229600" cy="4525963"/>
          </a:xfrm>
        </p:spPr>
        <p:txBody>
          <a:bodyPr>
            <a:normAutofit/>
          </a:bodyPr>
          <a:lstStyle/>
          <a:p>
            <a:r>
              <a:rPr lang="it-IT" dirty="0" smtClean="0"/>
              <a:t>ART. 7 della CARTA prevede come organi principali:</a:t>
            </a:r>
          </a:p>
          <a:p>
            <a:pPr lvl="1"/>
            <a:r>
              <a:rPr lang="it-IT" dirty="0" smtClean="0"/>
              <a:t>ASSEMBLEA GENERALE</a:t>
            </a:r>
          </a:p>
          <a:p>
            <a:pPr lvl="1"/>
            <a:r>
              <a:rPr lang="it-IT" dirty="0" smtClean="0"/>
              <a:t>CONSIGLIO DI SICUREZZA</a:t>
            </a:r>
          </a:p>
          <a:p>
            <a:pPr lvl="1"/>
            <a:r>
              <a:rPr lang="it-IT" dirty="0" smtClean="0"/>
              <a:t>SEGRETARIATO</a:t>
            </a:r>
          </a:p>
          <a:p>
            <a:pPr lvl="1"/>
            <a:r>
              <a:rPr lang="it-IT" dirty="0" smtClean="0"/>
              <a:t>CORTE INTERNAZIONALE DI GIUSTIZIA</a:t>
            </a:r>
          </a:p>
          <a:p>
            <a:pPr lvl="1"/>
            <a:r>
              <a:rPr lang="it-IT" dirty="0" smtClean="0"/>
              <a:t>CONSIGLIO ECONOMICO E SOCIALE</a:t>
            </a:r>
          </a:p>
          <a:p>
            <a:pPr lvl="1"/>
            <a:r>
              <a:rPr lang="it-IT" dirty="0" smtClean="0"/>
              <a:t>CONSIGLIO DI AMMINISTRAZIONE FIDUCIARIA</a:t>
            </a:r>
          </a:p>
        </p:txBody>
      </p:sp>
    </p:spTree>
    <p:extLst>
      <p:ext uri="{BB962C8B-B14F-4D97-AF65-F5344CB8AC3E}">
        <p14:creationId xmlns:p14="http://schemas.microsoft.com/office/powerpoint/2010/main" val="1509178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239581"/>
            <a:ext cx="8598760" cy="184477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ASTENSIONE DEL MEMBRO PERMANENTE NON = DIRITTO DI VETO NELLA PRASSI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30</a:t>
            </a:fld>
            <a:endParaRPr lang="it-IT"/>
          </a:p>
        </p:txBody>
      </p:sp>
      <p:sp>
        <p:nvSpPr>
          <p:cNvPr id="3" name="Segnaposto contenuto 2"/>
          <p:cNvSpPr>
            <a:spLocks noGrp="1"/>
          </p:cNvSpPr>
          <p:nvPr>
            <p:ph idx="1"/>
          </p:nvPr>
        </p:nvSpPr>
        <p:spPr>
          <a:xfrm>
            <a:off x="268037" y="2084353"/>
            <a:ext cx="8229600" cy="4637122"/>
          </a:xfrm>
        </p:spPr>
        <p:txBody>
          <a:bodyPr>
            <a:normAutofit fontScale="92500" lnSpcReduction="10000"/>
          </a:bodyPr>
          <a:lstStyle/>
          <a:p>
            <a:pPr algn="just"/>
            <a:r>
              <a:rPr lang="it-IT" dirty="0"/>
              <a:t>La corte disse che esiste ormai una prassi costantemente seguita dagli </a:t>
            </a:r>
            <a:r>
              <a:rPr lang="it-IT" dirty="0" smtClean="0"/>
              <a:t>Stati </a:t>
            </a:r>
            <a:r>
              <a:rPr lang="it-IT" dirty="0"/>
              <a:t>in base alla quale delibere adottata con l’astensione di uno o più membri permanenti sono considerate delibere comunque validamente </a:t>
            </a:r>
            <a:r>
              <a:rPr lang="it-IT" dirty="0" smtClean="0"/>
              <a:t>adottate.</a:t>
            </a:r>
          </a:p>
          <a:p>
            <a:pPr algn="just"/>
            <a:r>
              <a:rPr lang="it-IT" dirty="0" smtClean="0"/>
              <a:t>Questa prassi è </a:t>
            </a:r>
            <a:r>
              <a:rPr lang="it-IT" dirty="0"/>
              <a:t>stata fino ad ora accettata dagli </a:t>
            </a:r>
            <a:r>
              <a:rPr lang="it-IT" dirty="0" smtClean="0"/>
              <a:t>Stati </a:t>
            </a:r>
            <a:r>
              <a:rPr lang="it-IT" dirty="0"/>
              <a:t>membri delle Nazioni Unite, non ci sono state proteste o  contestazioni. E </a:t>
            </a:r>
            <a:r>
              <a:rPr lang="it-IT" dirty="0" err="1"/>
              <a:t>allora,ne</a:t>
            </a:r>
            <a:r>
              <a:rPr lang="it-IT" dirty="0"/>
              <a:t> deduce la </a:t>
            </a:r>
            <a:r>
              <a:rPr lang="it-IT" dirty="0" smtClean="0"/>
              <a:t>Corte</a:t>
            </a:r>
            <a:r>
              <a:rPr lang="it-IT" dirty="0"/>
              <a:t>, anche nel caso di specie la delibera deve essere considerata valida.</a:t>
            </a:r>
          </a:p>
        </p:txBody>
      </p:sp>
    </p:spTree>
    <p:extLst>
      <p:ext uri="{BB962C8B-B14F-4D97-AF65-F5344CB8AC3E}">
        <p14:creationId xmlns:p14="http://schemas.microsoft.com/office/powerpoint/2010/main" val="507087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ASTENSIONE DEL MEMBRO PERMANENTE NON = DIRITTO DI VETO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31</a:t>
            </a:fld>
            <a:endParaRPr lang="it-IT"/>
          </a:p>
        </p:txBody>
      </p:sp>
      <p:sp>
        <p:nvSpPr>
          <p:cNvPr id="3" name="Segnaposto contenuto 2"/>
          <p:cNvSpPr>
            <a:spLocks noGrp="1"/>
          </p:cNvSpPr>
          <p:nvPr>
            <p:ph idx="1"/>
          </p:nvPr>
        </p:nvSpPr>
        <p:spPr>
          <a:xfrm>
            <a:off x="268037" y="1687286"/>
            <a:ext cx="8229600" cy="5034189"/>
          </a:xfrm>
        </p:spPr>
        <p:txBody>
          <a:bodyPr>
            <a:normAutofit/>
          </a:bodyPr>
          <a:lstStyle/>
          <a:p>
            <a:pPr algn="just"/>
            <a:r>
              <a:rPr lang="it-IT" dirty="0" smtClean="0"/>
              <a:t>Si tratta dunque di una norma consuetudinaria che ha modificato la Carta delle Nazioni Unite…nel senso che l’astensione del membro permanente non impedisce l’adozione di una delibera del </a:t>
            </a:r>
            <a:r>
              <a:rPr lang="it-IT" dirty="0" err="1" smtClean="0"/>
              <a:t>CdS</a:t>
            </a:r>
            <a:r>
              <a:rPr lang="it-IT" dirty="0"/>
              <a:t>.</a:t>
            </a:r>
          </a:p>
        </p:txBody>
      </p:sp>
    </p:spTree>
    <p:extLst>
      <p:ext uri="{BB962C8B-B14F-4D97-AF65-F5344CB8AC3E}">
        <p14:creationId xmlns:p14="http://schemas.microsoft.com/office/powerpoint/2010/main" val="154337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E L’ASSENZA DEL MEMBRO PERMANENTE=ASTENSIONE?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32</a:t>
            </a:fld>
            <a:endParaRPr lang="it-IT"/>
          </a:p>
        </p:txBody>
      </p:sp>
      <p:sp>
        <p:nvSpPr>
          <p:cNvPr id="3" name="Segnaposto contenuto 2"/>
          <p:cNvSpPr>
            <a:spLocks noGrp="1"/>
          </p:cNvSpPr>
          <p:nvPr>
            <p:ph idx="1"/>
          </p:nvPr>
        </p:nvSpPr>
        <p:spPr>
          <a:xfrm>
            <a:off x="268037" y="1687286"/>
            <a:ext cx="8229600" cy="5034189"/>
          </a:xfrm>
        </p:spPr>
        <p:txBody>
          <a:bodyPr>
            <a:normAutofit/>
          </a:bodyPr>
          <a:lstStyle/>
          <a:p>
            <a:pPr algn="just"/>
            <a:r>
              <a:rPr lang="it-IT" dirty="0" smtClean="0"/>
              <a:t>Per alcuni vi è estensione di norma consuetudinaria;</a:t>
            </a:r>
          </a:p>
          <a:p>
            <a:pPr algn="just"/>
            <a:r>
              <a:rPr lang="it-IT" dirty="0" smtClean="0"/>
              <a:t>Per altri (come Russia in caso di mancata sostituzione di rappresentanti di Cina) occorre indagare su effettiva volontà del membro permanente la cui intenzione può anche essere quella di far cadere la delibera…</a:t>
            </a:r>
            <a:endParaRPr lang="it-IT" dirty="0"/>
          </a:p>
        </p:txBody>
      </p:sp>
    </p:spTree>
    <p:extLst>
      <p:ext uri="{BB962C8B-B14F-4D97-AF65-F5344CB8AC3E}">
        <p14:creationId xmlns:p14="http://schemas.microsoft.com/office/powerpoint/2010/main" val="26601622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E L’ASSENZA DEL MEMBRO PERMANENTE=ASTENSIONE?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33</a:t>
            </a:fld>
            <a:endParaRPr lang="it-IT"/>
          </a:p>
        </p:txBody>
      </p:sp>
      <p:sp>
        <p:nvSpPr>
          <p:cNvPr id="3" name="Segnaposto contenuto 2"/>
          <p:cNvSpPr>
            <a:spLocks noGrp="1"/>
          </p:cNvSpPr>
          <p:nvPr>
            <p:ph idx="1"/>
          </p:nvPr>
        </p:nvSpPr>
        <p:spPr>
          <a:xfrm>
            <a:off x="268037" y="1687286"/>
            <a:ext cx="8229600" cy="5034189"/>
          </a:xfrm>
        </p:spPr>
        <p:txBody>
          <a:bodyPr>
            <a:normAutofit/>
          </a:bodyPr>
          <a:lstStyle/>
          <a:p>
            <a:pPr algn="just"/>
            <a:r>
              <a:rPr lang="it-IT" dirty="0" smtClean="0"/>
              <a:t>In presenza di forti contestazioni di Russia che attribuisce alla sua assenza carattere diverso dalla astensione (impedimento di delibera) non si può dedurre l’equivalenza tra assenza e astensione.</a:t>
            </a:r>
            <a:endParaRPr lang="it-IT" dirty="0"/>
          </a:p>
        </p:txBody>
      </p:sp>
    </p:spTree>
    <p:extLst>
      <p:ext uri="{BB962C8B-B14F-4D97-AF65-F5344CB8AC3E}">
        <p14:creationId xmlns:p14="http://schemas.microsoft.com/office/powerpoint/2010/main" val="3767889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VALORE DI ASSENZA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34</a:t>
            </a:fld>
            <a:endParaRPr lang="it-IT"/>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856384775"/>
              </p:ext>
            </p:extLst>
          </p:nvPr>
        </p:nvGraphicFramePr>
        <p:xfrm>
          <a:off x="268037" y="1687286"/>
          <a:ext cx="8229600" cy="5034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5559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ASTENSIONE DEL MEMBRO PERMANENTE IN UNA CONTROVERSIA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35</a:t>
            </a:fld>
            <a:endParaRPr lang="it-IT"/>
          </a:p>
        </p:txBody>
      </p:sp>
      <p:sp>
        <p:nvSpPr>
          <p:cNvPr id="3" name="Segnaposto contenuto 2"/>
          <p:cNvSpPr>
            <a:spLocks noGrp="1"/>
          </p:cNvSpPr>
          <p:nvPr>
            <p:ph idx="1"/>
          </p:nvPr>
        </p:nvSpPr>
        <p:spPr>
          <a:xfrm>
            <a:off x="268037" y="1687286"/>
            <a:ext cx="8229600" cy="5034189"/>
          </a:xfrm>
        </p:spPr>
        <p:txBody>
          <a:bodyPr>
            <a:normAutofit/>
          </a:bodyPr>
          <a:lstStyle/>
          <a:p>
            <a:pPr algn="just"/>
            <a:r>
              <a:rPr lang="it-IT" dirty="0" smtClean="0"/>
              <a:t>Caso diverso: astensione obbligatoria secondo quanto prevede l’art. 27 par. 3 della Carta ONU: problema più grave quando riguarda i membri </a:t>
            </a:r>
            <a:r>
              <a:rPr lang="it-IT" dirty="0" err="1" smtClean="0"/>
              <a:t>permamenti</a:t>
            </a:r>
            <a:r>
              <a:rPr lang="it-IT" dirty="0" smtClean="0"/>
              <a:t>.</a:t>
            </a:r>
          </a:p>
          <a:p>
            <a:pPr algn="just"/>
            <a:endParaRPr lang="it-IT" dirty="0"/>
          </a:p>
          <a:p>
            <a:pPr algn="just"/>
            <a:r>
              <a:rPr lang="it-IT" dirty="0" smtClean="0"/>
              <a:t>Rapporto di Kofi Annan nel 2003: obbligo di rispettare tale norma…</a:t>
            </a:r>
            <a:endParaRPr lang="it-IT" dirty="0"/>
          </a:p>
        </p:txBody>
      </p:sp>
    </p:spTree>
    <p:extLst>
      <p:ext uri="{BB962C8B-B14F-4D97-AF65-F5344CB8AC3E}">
        <p14:creationId xmlns:p14="http://schemas.microsoft.com/office/powerpoint/2010/main" val="344894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ASTENSIONE DEL MEMBRO PERMANENTE IN UNA CONTROVERSIA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36</a:t>
            </a:fld>
            <a:endParaRPr lang="it-IT"/>
          </a:p>
        </p:txBody>
      </p:sp>
      <p:sp>
        <p:nvSpPr>
          <p:cNvPr id="3" name="Segnaposto contenuto 2"/>
          <p:cNvSpPr>
            <a:spLocks noGrp="1"/>
          </p:cNvSpPr>
          <p:nvPr>
            <p:ph idx="1"/>
          </p:nvPr>
        </p:nvSpPr>
        <p:spPr>
          <a:xfrm>
            <a:off x="268037" y="1687286"/>
            <a:ext cx="8229600" cy="5034189"/>
          </a:xfrm>
        </p:spPr>
        <p:txBody>
          <a:bodyPr>
            <a:normAutofit/>
          </a:bodyPr>
          <a:lstStyle/>
          <a:p>
            <a:pPr algn="just"/>
            <a:r>
              <a:rPr lang="it-IT" dirty="0" smtClean="0"/>
              <a:t>….nella prassi spesso disattesa…</a:t>
            </a:r>
            <a:r>
              <a:rPr lang="it-IT" dirty="0" err="1" smtClean="0"/>
              <a:t>vd</a:t>
            </a:r>
            <a:r>
              <a:rPr lang="it-IT" dirty="0" smtClean="0"/>
              <a:t>. ad es. il veto opposto dalla Russia alla adozione di una risoluzione proposta da 42 Stati tra cui 3 permanenti e 3 non permanenti del </a:t>
            </a:r>
            <a:r>
              <a:rPr lang="it-IT" dirty="0" err="1" smtClean="0"/>
              <a:t>CdS</a:t>
            </a:r>
            <a:r>
              <a:rPr lang="it-IT" dirty="0" smtClean="0"/>
              <a:t> sulla questione Ucraina volta a ristabilire rapporti amichevoli tra Russia e governo legittimo e impedire che si tenesse il referendum non autorizzato dal Governo in carica per l’annessione della Crimea alla Russia (doc. 2014/189).</a:t>
            </a:r>
            <a:endParaRPr lang="it-IT" dirty="0"/>
          </a:p>
        </p:txBody>
      </p:sp>
    </p:spTree>
    <p:extLst>
      <p:ext uri="{BB962C8B-B14F-4D97-AF65-F5344CB8AC3E}">
        <p14:creationId xmlns:p14="http://schemas.microsoft.com/office/powerpoint/2010/main" val="148334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ASTENSIONE DEL MEMBRO PERMANENTE IN UNA CONTROVERSIA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37</a:t>
            </a:fld>
            <a:endParaRPr lang="it-IT"/>
          </a:p>
        </p:txBody>
      </p:sp>
      <p:sp>
        <p:nvSpPr>
          <p:cNvPr id="3" name="Segnaposto contenuto 2"/>
          <p:cNvSpPr>
            <a:spLocks noGrp="1"/>
          </p:cNvSpPr>
          <p:nvPr>
            <p:ph idx="1"/>
          </p:nvPr>
        </p:nvSpPr>
        <p:spPr>
          <a:xfrm>
            <a:off x="268037" y="1687286"/>
            <a:ext cx="8229600" cy="5034189"/>
          </a:xfrm>
        </p:spPr>
        <p:txBody>
          <a:bodyPr>
            <a:normAutofit/>
          </a:bodyPr>
          <a:lstStyle/>
          <a:p>
            <a:pPr algn="just"/>
            <a:r>
              <a:rPr lang="it-IT" dirty="0" smtClean="0"/>
              <a:t>….nonostante la questione rientrasse nell’ambito dell’art. 27 par. 3 della Carta l’adozione della risoluzione è stata bloccata dal veto della Russia senza che venisse sollevata la questione dell’astensione dal voto (13 membri del </a:t>
            </a:r>
            <a:r>
              <a:rPr lang="it-IT" dirty="0" err="1" smtClean="0"/>
              <a:t>CdS</a:t>
            </a:r>
            <a:r>
              <a:rPr lang="it-IT" dirty="0" smtClean="0"/>
              <a:t> erano favorevoli – la Cina si era astenuta)…</a:t>
            </a:r>
          </a:p>
          <a:p>
            <a:pPr algn="just"/>
            <a:r>
              <a:rPr lang="it-IT" dirty="0" smtClean="0"/>
              <a:t>…si rischia così che si delinei una deroga alla regola dell’art. 27 par. </a:t>
            </a:r>
            <a:r>
              <a:rPr lang="it-IT" smtClean="0"/>
              <a:t>3…</a:t>
            </a:r>
            <a:endParaRPr lang="it-IT" dirty="0"/>
          </a:p>
        </p:txBody>
      </p:sp>
    </p:spTree>
    <p:extLst>
      <p:ext uri="{BB962C8B-B14F-4D97-AF65-F5344CB8AC3E}">
        <p14:creationId xmlns:p14="http://schemas.microsoft.com/office/powerpoint/2010/main" val="242343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DIRITTO DI VETO/PROFILI PROBLEMATICI/ASTENSIONE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38</a:t>
            </a:fld>
            <a:endParaRPr lang="it-IT"/>
          </a:p>
        </p:txBody>
      </p:sp>
      <p:graphicFrame>
        <p:nvGraphicFramePr>
          <p:cNvPr id="5" name="Segnaposto contenuto 4"/>
          <p:cNvGraphicFramePr>
            <a:graphicFrameLocks noGrp="1"/>
          </p:cNvGraphicFramePr>
          <p:nvPr>
            <p:ph idx="1"/>
            <p:extLst/>
          </p:nvPr>
        </p:nvGraphicFramePr>
        <p:xfrm>
          <a:off x="268037" y="1687286"/>
          <a:ext cx="8229600" cy="5034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383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mph" presetSubtype="0" fill="hold" grpId="1" nodeType="clickEffect">
                                  <p:stCondLst>
                                    <p:cond delay="0"/>
                                  </p:stCondLst>
                                  <p:childTnLst>
                                    <p:animClr clrSpc="hsl" dir="cw">
                                      <p:cBhvr override="childStyle">
                                        <p:cTn id="11" dur="500" fill="hold"/>
                                        <p:tgtEl>
                                          <p:spTgt spid="5"/>
                                        </p:tgtEl>
                                        <p:attrNameLst>
                                          <p:attrName>style.color</p:attrName>
                                        </p:attrNameLst>
                                      </p:cBhvr>
                                      <p:by>
                                        <p:hsl h="-7200000" s="0" l="0"/>
                                      </p:by>
                                    </p:animClr>
                                    <p:animClr clrSpc="hsl" dir="cw">
                                      <p:cBhvr>
                                        <p:cTn id="12" dur="500" fill="hold"/>
                                        <p:tgtEl>
                                          <p:spTgt spid="5"/>
                                        </p:tgtEl>
                                        <p:attrNameLst>
                                          <p:attrName>fillcolor</p:attrName>
                                        </p:attrNameLst>
                                      </p:cBhvr>
                                      <p:by>
                                        <p:hsl h="-7200000" s="0" l="0"/>
                                      </p:by>
                                    </p:animClr>
                                    <p:animClr clrSpc="hsl" dir="cw">
                                      <p:cBhvr>
                                        <p:cTn id="13" dur="500" fill="hold"/>
                                        <p:tgtEl>
                                          <p:spTgt spid="5"/>
                                        </p:tgtEl>
                                        <p:attrNameLst>
                                          <p:attrName>stroke.color</p:attrName>
                                        </p:attrNameLst>
                                      </p:cBhvr>
                                      <p:by>
                                        <p:hsl h="-7200000" s="0" l="0"/>
                                      </p:by>
                                    </p:animClr>
                                    <p:set>
                                      <p:cBhvr>
                                        <p:cTn id="14" dur="500" fill="hold"/>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5" grpId="1">
        <p:bldAsOne/>
      </p:bldGraphic>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93206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DOPPIO VETO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39</a:t>
            </a:fld>
            <a:endParaRPr lang="it-IT"/>
          </a:p>
        </p:txBody>
      </p:sp>
      <p:sp>
        <p:nvSpPr>
          <p:cNvPr id="3" name="Segnaposto contenuto 2"/>
          <p:cNvSpPr>
            <a:spLocks noGrp="1"/>
          </p:cNvSpPr>
          <p:nvPr>
            <p:ph idx="1"/>
          </p:nvPr>
        </p:nvSpPr>
        <p:spPr>
          <a:xfrm>
            <a:off x="268037" y="1251858"/>
            <a:ext cx="8229600" cy="5469618"/>
          </a:xfrm>
        </p:spPr>
        <p:txBody>
          <a:bodyPr>
            <a:normAutofit fontScale="92500" lnSpcReduction="20000"/>
          </a:bodyPr>
          <a:lstStyle/>
          <a:p>
            <a:pPr algn="just"/>
            <a:r>
              <a:rPr lang="it-IT" dirty="0" smtClean="0"/>
              <a:t>Il diritto di veto previsto dall’art. 27 par. 3 è esercitabile </a:t>
            </a:r>
            <a:r>
              <a:rPr lang="it-IT" u="sng" dirty="0" smtClean="0"/>
              <a:t>“ su ogni altra questione” rispetto alle “questioni procedurali” </a:t>
            </a:r>
            <a:r>
              <a:rPr lang="it-IT" dirty="0" smtClean="0"/>
              <a:t>di cui al par. 2 dell’art. 27 che prescrive il voto di 9 membri qualsiasi del Consiglio.</a:t>
            </a:r>
          </a:p>
          <a:p>
            <a:pPr algn="just"/>
            <a:endParaRPr lang="it-IT" dirty="0"/>
          </a:p>
          <a:p>
            <a:pPr algn="just"/>
            <a:r>
              <a:rPr lang="it-IT" dirty="0" smtClean="0"/>
              <a:t>Si pone dunque il problema di identificare le </a:t>
            </a:r>
            <a:r>
              <a:rPr lang="it-IT" b="1" dirty="0" smtClean="0"/>
              <a:t>QUESTIONI PROCEDURALI… problema posto alla Conferenza di S. Francisco </a:t>
            </a:r>
            <a:r>
              <a:rPr lang="it-IT" dirty="0" smtClean="0"/>
              <a:t>per chiarire la norma dell’art. 27: alcune risposte date dalla </a:t>
            </a:r>
            <a:r>
              <a:rPr lang="it-IT" b="1" dirty="0" smtClean="0"/>
              <a:t>Dichiarazione (Statement 7.6.1945) </a:t>
            </a:r>
            <a:r>
              <a:rPr lang="it-IT" dirty="0" smtClean="0"/>
              <a:t>delle potenze invitanti (USA, URSS, Cina, Regno Unito)-accordo internazionale (URSS) o lavori preparatori?</a:t>
            </a:r>
            <a:endParaRPr lang="it-IT" dirty="0"/>
          </a:p>
        </p:txBody>
      </p:sp>
    </p:spTree>
    <p:extLst>
      <p:ext uri="{BB962C8B-B14F-4D97-AF65-F5344CB8AC3E}">
        <p14:creationId xmlns:p14="http://schemas.microsoft.com/office/powerpoint/2010/main" val="120296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39817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CONSIGLIO DI SICUREZZA (</a:t>
            </a:r>
            <a:r>
              <a:rPr lang="it-IT" dirty="0" err="1" smtClean="0"/>
              <a:t>CdS</a:t>
            </a:r>
            <a:r>
              <a:rPr lang="it-IT" dirty="0" smtClean="0"/>
              <a:t>)</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a:t>
            </a:fld>
            <a:endParaRPr lang="it-IT"/>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309753204"/>
              </p:ext>
            </p:extLst>
          </p:nvPr>
        </p:nvGraphicFramePr>
        <p:xfrm>
          <a:off x="457200" y="2195513"/>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9168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DIRITTO DI VETO ESCLUSO PER QUESTIONI PROCEDURALI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40</a:t>
            </a:fld>
            <a:endParaRPr lang="it-IT"/>
          </a:p>
        </p:txBody>
      </p:sp>
      <p:sp>
        <p:nvSpPr>
          <p:cNvPr id="3" name="Segnaposto contenuto 2"/>
          <p:cNvSpPr>
            <a:spLocks noGrp="1"/>
          </p:cNvSpPr>
          <p:nvPr>
            <p:ph idx="1"/>
          </p:nvPr>
        </p:nvSpPr>
        <p:spPr>
          <a:xfrm>
            <a:off x="268037" y="1687286"/>
            <a:ext cx="8229600" cy="5034189"/>
          </a:xfrm>
        </p:spPr>
        <p:txBody>
          <a:bodyPr/>
          <a:lstStyle/>
          <a:p>
            <a:pPr algn="just"/>
            <a:r>
              <a:rPr lang="it-IT" dirty="0" smtClean="0"/>
              <a:t>Alcune questioni sono sicuramente </a:t>
            </a:r>
            <a:r>
              <a:rPr lang="it-IT" b="1" dirty="0" smtClean="0"/>
              <a:t>QUESTIONI PROCEDURALI, </a:t>
            </a:r>
            <a:r>
              <a:rPr lang="it-IT" dirty="0" smtClean="0"/>
              <a:t>come chiarito dallo Statement del 1945 (artt. 28 – 32 del capo V):</a:t>
            </a:r>
          </a:p>
          <a:p>
            <a:pPr lvl="1" algn="just"/>
            <a:r>
              <a:rPr lang="it-IT" dirty="0" smtClean="0"/>
              <a:t>Svolgimento delle riunioni del </a:t>
            </a:r>
            <a:r>
              <a:rPr lang="it-IT" dirty="0" err="1" smtClean="0"/>
              <a:t>CdS</a:t>
            </a:r>
            <a:r>
              <a:rPr lang="it-IT" dirty="0" smtClean="0"/>
              <a:t> (art. 28);</a:t>
            </a:r>
          </a:p>
          <a:p>
            <a:pPr lvl="1" algn="just"/>
            <a:r>
              <a:rPr lang="it-IT" dirty="0" smtClean="0"/>
              <a:t>Istituzione di organi sussidiari (art. 29);</a:t>
            </a:r>
          </a:p>
          <a:p>
            <a:pPr lvl="1" algn="just"/>
            <a:r>
              <a:rPr lang="it-IT" dirty="0" smtClean="0"/>
              <a:t>Adozione del regolamento interno (art. 30);</a:t>
            </a:r>
          </a:p>
          <a:p>
            <a:pPr lvl="1" algn="just"/>
            <a:r>
              <a:rPr lang="it-IT" dirty="0" smtClean="0"/>
              <a:t>Partecipazione di membri ONU ma non del </a:t>
            </a:r>
            <a:r>
              <a:rPr lang="it-IT" dirty="0" err="1" smtClean="0"/>
              <a:t>CdS</a:t>
            </a:r>
            <a:r>
              <a:rPr lang="it-IT" dirty="0" smtClean="0"/>
              <a:t> o di Stati non membri ai lavori del </a:t>
            </a:r>
            <a:r>
              <a:rPr lang="it-IT" dirty="0" err="1" smtClean="0"/>
              <a:t>CdS</a:t>
            </a:r>
            <a:r>
              <a:rPr lang="it-IT" dirty="0" smtClean="0"/>
              <a:t> senza diritto di voto (artt. 31 e 32);</a:t>
            </a:r>
          </a:p>
          <a:p>
            <a:pPr algn="just"/>
            <a:endParaRPr lang="it-IT" dirty="0"/>
          </a:p>
        </p:txBody>
      </p:sp>
    </p:spTree>
    <p:extLst>
      <p:ext uri="{BB962C8B-B14F-4D97-AF65-F5344CB8AC3E}">
        <p14:creationId xmlns:p14="http://schemas.microsoft.com/office/powerpoint/2010/main" val="1231943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DIRITTO DI VETO ESCLUSO PER QUESTIONI PROCEDURALI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41</a:t>
            </a:fld>
            <a:endParaRPr lang="it-IT"/>
          </a:p>
        </p:txBody>
      </p:sp>
      <p:sp>
        <p:nvSpPr>
          <p:cNvPr id="3" name="Segnaposto contenuto 2"/>
          <p:cNvSpPr>
            <a:spLocks noGrp="1"/>
          </p:cNvSpPr>
          <p:nvPr>
            <p:ph idx="1"/>
          </p:nvPr>
        </p:nvSpPr>
        <p:spPr>
          <a:xfrm>
            <a:off x="268037" y="1687286"/>
            <a:ext cx="8229600" cy="5034189"/>
          </a:xfrm>
        </p:spPr>
        <p:txBody>
          <a:bodyPr/>
          <a:lstStyle/>
          <a:p>
            <a:pPr algn="just"/>
            <a:r>
              <a:rPr lang="it-IT" dirty="0" smtClean="0"/>
              <a:t>Successivamente sono state definite </a:t>
            </a:r>
            <a:r>
              <a:rPr lang="it-IT" b="1" dirty="0" smtClean="0"/>
              <a:t>QUESTIONI PROCEDURALI </a:t>
            </a:r>
            <a:r>
              <a:rPr lang="it-IT" dirty="0" smtClean="0"/>
              <a:t>(da un Comitato provvisorio istituito da AG nel 1947 che nel 2000 ha presentato un rapporto):</a:t>
            </a:r>
            <a:endParaRPr lang="it-IT" b="1" dirty="0" smtClean="0"/>
          </a:p>
          <a:p>
            <a:pPr lvl="1" algn="just"/>
            <a:r>
              <a:rPr lang="it-IT" dirty="0" smtClean="0"/>
              <a:t>Formazione di ordine del giorno del </a:t>
            </a:r>
            <a:r>
              <a:rPr lang="it-IT" dirty="0" err="1" smtClean="0"/>
              <a:t>CdS</a:t>
            </a:r>
            <a:r>
              <a:rPr lang="it-IT" dirty="0" smtClean="0"/>
              <a:t>;</a:t>
            </a:r>
          </a:p>
          <a:p>
            <a:pPr lvl="1" algn="just"/>
            <a:r>
              <a:rPr lang="it-IT" dirty="0" smtClean="0"/>
              <a:t>Sospensione e aggiornamento delle riunioni del </a:t>
            </a:r>
            <a:r>
              <a:rPr lang="it-IT" dirty="0" err="1" smtClean="0"/>
              <a:t>CdS</a:t>
            </a:r>
            <a:r>
              <a:rPr lang="it-IT" dirty="0" smtClean="0"/>
              <a:t>;</a:t>
            </a:r>
          </a:p>
          <a:p>
            <a:pPr lvl="1" algn="just"/>
            <a:r>
              <a:rPr lang="it-IT" dirty="0" smtClean="0"/>
              <a:t>Svolgimento dei lavori del </a:t>
            </a:r>
            <a:r>
              <a:rPr lang="it-IT" dirty="0" err="1" smtClean="0"/>
              <a:t>CdS</a:t>
            </a:r>
            <a:r>
              <a:rPr lang="it-IT" dirty="0" smtClean="0"/>
              <a:t>.</a:t>
            </a:r>
          </a:p>
          <a:p>
            <a:pPr algn="just"/>
            <a:endParaRPr lang="it-IT" dirty="0"/>
          </a:p>
        </p:txBody>
      </p:sp>
    </p:spTree>
    <p:extLst>
      <p:ext uri="{BB962C8B-B14F-4D97-AF65-F5344CB8AC3E}">
        <p14:creationId xmlns:p14="http://schemas.microsoft.com/office/powerpoint/2010/main" val="614623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82106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PROBLEMA DEL DOPPIO VETO:DIFFICOLTA’ DI IDENTIFICARE QUESTIONI PROCEDURALI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42</a:t>
            </a:fld>
            <a:endParaRPr lang="it-IT"/>
          </a:p>
        </p:txBody>
      </p:sp>
      <p:sp>
        <p:nvSpPr>
          <p:cNvPr id="3" name="Segnaposto contenuto 2"/>
          <p:cNvSpPr>
            <a:spLocks noGrp="1"/>
          </p:cNvSpPr>
          <p:nvPr>
            <p:ph idx="1"/>
          </p:nvPr>
        </p:nvSpPr>
        <p:spPr>
          <a:xfrm>
            <a:off x="268037" y="2340429"/>
            <a:ext cx="8229600" cy="4381046"/>
          </a:xfrm>
        </p:spPr>
        <p:txBody>
          <a:bodyPr/>
          <a:lstStyle/>
          <a:p>
            <a:pPr algn="just"/>
            <a:r>
              <a:rPr lang="it-IT" dirty="0" smtClean="0"/>
              <a:t>Nei casi in cui sia difficile identificare le questioni procedurali si pone il problema del c.d. </a:t>
            </a:r>
            <a:r>
              <a:rPr lang="it-IT" b="1" dirty="0" smtClean="0"/>
              <a:t>DOPPIO VETO</a:t>
            </a:r>
            <a:r>
              <a:rPr lang="it-IT" dirty="0" smtClean="0"/>
              <a:t>, ovvero se la delibera sulla qualificazione della questione come procedurale o meno si possa qualificare come procedurale e quindi non si possa verificare il veto del membro permanente oppure sì perché non è considerabile come procedurale.</a:t>
            </a:r>
          </a:p>
          <a:p>
            <a:pPr algn="just"/>
            <a:endParaRPr lang="it-IT" dirty="0"/>
          </a:p>
        </p:txBody>
      </p:sp>
    </p:spTree>
    <p:extLst>
      <p:ext uri="{BB962C8B-B14F-4D97-AF65-F5344CB8AC3E}">
        <p14:creationId xmlns:p14="http://schemas.microsoft.com/office/powerpoint/2010/main" val="1298997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82106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PROBLEMA DEL DOPPIO VETO:DIFFICOLTA’ DI IDENTIFICARE QUESTIONI PROCEDURALI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43</a:t>
            </a:fld>
            <a:endParaRPr lang="it-IT"/>
          </a:p>
        </p:txBody>
      </p:sp>
      <p:sp>
        <p:nvSpPr>
          <p:cNvPr id="3" name="Segnaposto contenuto 2"/>
          <p:cNvSpPr>
            <a:spLocks noGrp="1"/>
          </p:cNvSpPr>
          <p:nvPr>
            <p:ph idx="1"/>
          </p:nvPr>
        </p:nvSpPr>
        <p:spPr>
          <a:xfrm>
            <a:off x="268036" y="2340429"/>
            <a:ext cx="8457723" cy="4381046"/>
          </a:xfrm>
        </p:spPr>
        <p:txBody>
          <a:bodyPr>
            <a:normAutofit fontScale="92500"/>
          </a:bodyPr>
          <a:lstStyle/>
          <a:p>
            <a:pPr algn="just"/>
            <a:r>
              <a:rPr lang="it-IT" dirty="0" smtClean="0"/>
              <a:t>Ad es. se per le violazioni dei diritti umani in Cecenia gli </a:t>
            </a:r>
            <a:r>
              <a:rPr lang="it-IT" dirty="0"/>
              <a:t>Stati Uniti dicono </a:t>
            </a:r>
            <a:r>
              <a:rPr lang="it-IT" dirty="0" smtClean="0"/>
              <a:t>che si può nominare </a:t>
            </a:r>
            <a:r>
              <a:rPr lang="it-IT" dirty="0"/>
              <a:t>una commissione che viene mandata in </a:t>
            </a:r>
            <a:r>
              <a:rPr lang="it-IT" dirty="0" smtClean="0"/>
              <a:t>Cecenia, e che questa è una questione meramente procedurale, </a:t>
            </a:r>
            <a:r>
              <a:rPr lang="it-IT" dirty="0"/>
              <a:t>la Russia dice invece che si tratta di una questione sostanziale e  perciò non può essere utilizzato il potere d’inchiesta che è invece un potere </a:t>
            </a:r>
            <a:r>
              <a:rPr lang="it-IT" dirty="0" smtClean="0"/>
              <a:t>procedurale, si determina una controversia a </a:t>
            </a:r>
            <a:r>
              <a:rPr lang="it-IT" dirty="0"/>
              <a:t>cui segue una </a:t>
            </a:r>
            <a:r>
              <a:rPr lang="it-IT" dirty="0" smtClean="0"/>
              <a:t>votazione….</a:t>
            </a:r>
          </a:p>
        </p:txBody>
      </p:sp>
    </p:spTree>
    <p:extLst>
      <p:ext uri="{BB962C8B-B14F-4D97-AF65-F5344CB8AC3E}">
        <p14:creationId xmlns:p14="http://schemas.microsoft.com/office/powerpoint/2010/main" val="1382147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82106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PROBLEMA DEL DOPPIO VETO:DIFFICOLTA’ DI IDENTIFICARE QUESTIONI PROCEDURALI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44</a:t>
            </a:fld>
            <a:endParaRPr lang="it-IT"/>
          </a:p>
        </p:txBody>
      </p:sp>
      <p:sp>
        <p:nvSpPr>
          <p:cNvPr id="3" name="Segnaposto contenuto 2"/>
          <p:cNvSpPr>
            <a:spLocks noGrp="1"/>
          </p:cNvSpPr>
          <p:nvPr>
            <p:ph idx="1"/>
          </p:nvPr>
        </p:nvSpPr>
        <p:spPr>
          <a:xfrm>
            <a:off x="268036" y="2340429"/>
            <a:ext cx="8457723" cy="4381046"/>
          </a:xfrm>
        </p:spPr>
        <p:txBody>
          <a:bodyPr>
            <a:normAutofit/>
          </a:bodyPr>
          <a:lstStyle/>
          <a:p>
            <a:pPr algn="just"/>
            <a:r>
              <a:rPr lang="it-IT" dirty="0" smtClean="0"/>
              <a:t>….Se </a:t>
            </a:r>
            <a:r>
              <a:rPr lang="it-IT" dirty="0"/>
              <a:t>la Russia vuole imporre la propria </a:t>
            </a:r>
            <a:r>
              <a:rPr lang="it-IT" dirty="0" smtClean="0"/>
              <a:t>posizione, </a:t>
            </a:r>
            <a:r>
              <a:rPr lang="it-IT" dirty="0"/>
              <a:t>vota contro(veto); la delibera non può essere adottata come delibera </a:t>
            </a:r>
            <a:r>
              <a:rPr lang="it-IT" dirty="0" err="1"/>
              <a:t>procedurale.e</a:t>
            </a:r>
            <a:r>
              <a:rPr lang="it-IT" dirty="0"/>
              <a:t> allora agli Stati Uniti resta solo da sottoporla come delibera sostanziale che deve essere votata con posizione favorevole del membro permanente. </a:t>
            </a:r>
          </a:p>
          <a:p>
            <a:pPr algn="just"/>
            <a:endParaRPr lang="it-IT" dirty="0"/>
          </a:p>
        </p:txBody>
      </p:sp>
    </p:spTree>
    <p:extLst>
      <p:ext uri="{BB962C8B-B14F-4D97-AF65-F5344CB8AC3E}">
        <p14:creationId xmlns:p14="http://schemas.microsoft.com/office/powerpoint/2010/main" val="104065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82106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PROBLEMA DEL DOPPIO VETO:DIFFICOLTA’ DI IDENTIFICARE QUESTIONI PROCEDURALI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45</a:t>
            </a:fld>
            <a:endParaRPr lang="it-IT"/>
          </a:p>
        </p:txBody>
      </p:sp>
      <p:graphicFrame>
        <p:nvGraphicFramePr>
          <p:cNvPr id="7" name="Segnaposto contenuto 6"/>
          <p:cNvGraphicFramePr>
            <a:graphicFrameLocks noGrp="1"/>
          </p:cNvGraphicFramePr>
          <p:nvPr>
            <p:ph idx="1"/>
            <p:extLst/>
          </p:nvPr>
        </p:nvGraphicFramePr>
        <p:xfrm>
          <a:off x="203200" y="219891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41442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82106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PROBLEMA DEL DOPPIO VETO:DIFFICOLTA’ DI IDENTIFICARE QUESTIONI PROCEDURALI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46</a:t>
            </a:fld>
            <a:endParaRPr lang="it-IT"/>
          </a:p>
        </p:txBody>
      </p:sp>
      <p:sp>
        <p:nvSpPr>
          <p:cNvPr id="3" name="Segnaposto contenuto 2"/>
          <p:cNvSpPr>
            <a:spLocks noGrp="1"/>
          </p:cNvSpPr>
          <p:nvPr>
            <p:ph idx="1"/>
          </p:nvPr>
        </p:nvSpPr>
        <p:spPr>
          <a:xfrm>
            <a:off x="185056" y="2195512"/>
            <a:ext cx="8540703" cy="4525963"/>
          </a:xfrm>
        </p:spPr>
        <p:txBody>
          <a:bodyPr/>
          <a:lstStyle/>
          <a:p>
            <a:pPr algn="just"/>
            <a:r>
              <a:rPr lang="it-IT" dirty="0" smtClean="0"/>
              <a:t>Nella prassi ONU è accaduto che dopo una prima delibera sulla definizione di questione procedurale, adottata con diritto di veto vi fosse seconda delibera con diritto di veto perché si decideva che non fosse procedurale.</a:t>
            </a:r>
          </a:p>
          <a:p>
            <a:pPr algn="just"/>
            <a:r>
              <a:rPr lang="it-IT" dirty="0" smtClean="0"/>
              <a:t>Strategia per bloccare risoluzione avente a suo favore maggioranza di 9 membri quindi membro permanente voleva bloccarla in questo modo.</a:t>
            </a:r>
            <a:endParaRPr lang="it-IT" dirty="0"/>
          </a:p>
        </p:txBody>
      </p:sp>
    </p:spTree>
    <p:extLst>
      <p:ext uri="{BB962C8B-B14F-4D97-AF65-F5344CB8AC3E}">
        <p14:creationId xmlns:p14="http://schemas.microsoft.com/office/powerpoint/2010/main" val="1602857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82106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PROBLEMA DEL DOPPIO VETO:DIFFICOLTA’ DI IDENTIFICARE QUESTIONI PROCEDURALI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47</a:t>
            </a:fld>
            <a:endParaRPr lang="it-IT"/>
          </a:p>
        </p:txBody>
      </p:sp>
      <p:graphicFrame>
        <p:nvGraphicFramePr>
          <p:cNvPr id="5" name="Segnaposto contenuto 4"/>
          <p:cNvGraphicFramePr>
            <a:graphicFrameLocks noGrp="1"/>
          </p:cNvGraphicFramePr>
          <p:nvPr>
            <p:ph idx="1"/>
            <p:extLst/>
          </p:nvPr>
        </p:nvGraphicFramePr>
        <p:xfrm>
          <a:off x="185056" y="2195512"/>
          <a:ext cx="8540703"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44444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82106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SOLUZIONE DEL PROBLEMA DEL DOPPIO VETO:DIFFICOLTA’ DI IDENTIFICARE QUESTIONI PROCEDURALI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48</a:t>
            </a:fld>
            <a:endParaRPr lang="it-IT"/>
          </a:p>
        </p:txBody>
      </p:sp>
      <p:sp>
        <p:nvSpPr>
          <p:cNvPr id="3" name="Segnaposto contenuto 2"/>
          <p:cNvSpPr>
            <a:spLocks noGrp="1"/>
          </p:cNvSpPr>
          <p:nvPr>
            <p:ph idx="1"/>
          </p:nvPr>
        </p:nvSpPr>
        <p:spPr>
          <a:xfrm>
            <a:off x="185057" y="2195512"/>
            <a:ext cx="8229600" cy="4525963"/>
          </a:xfrm>
        </p:spPr>
        <p:txBody>
          <a:bodyPr/>
          <a:lstStyle/>
          <a:p>
            <a:r>
              <a:rPr lang="it-IT" dirty="0" smtClean="0"/>
              <a:t>SOLUZIONE: non nella Carta (Art. 27 scarno);</a:t>
            </a:r>
          </a:p>
          <a:p>
            <a:pPr algn="just"/>
            <a:r>
              <a:rPr lang="it-IT" dirty="0" smtClean="0"/>
              <a:t>Statement del 1945: soluzione della questione preliminare in maniera più gravosa (con diritto di veto) e in casi rari essendo la distinzione già implicita nella Carta (artt. 28 – 32 per procedura) e cap. VI e VII per sostanza.</a:t>
            </a:r>
            <a:endParaRPr lang="it-IT" dirty="0"/>
          </a:p>
        </p:txBody>
      </p:sp>
    </p:spTree>
    <p:extLst>
      <p:ext uri="{BB962C8B-B14F-4D97-AF65-F5344CB8AC3E}">
        <p14:creationId xmlns:p14="http://schemas.microsoft.com/office/powerpoint/2010/main" val="94896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82106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PRASSI INCERTA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49</a:t>
            </a:fld>
            <a:endParaRPr lang="it-IT"/>
          </a:p>
        </p:txBody>
      </p:sp>
      <p:sp>
        <p:nvSpPr>
          <p:cNvPr id="3" name="Segnaposto contenuto 2"/>
          <p:cNvSpPr>
            <a:spLocks noGrp="1"/>
          </p:cNvSpPr>
          <p:nvPr>
            <p:ph idx="1"/>
          </p:nvPr>
        </p:nvSpPr>
        <p:spPr>
          <a:xfrm>
            <a:off x="185057" y="2195512"/>
            <a:ext cx="8229600" cy="4525963"/>
          </a:xfrm>
        </p:spPr>
        <p:txBody>
          <a:bodyPr>
            <a:normAutofit fontScale="92500" lnSpcReduction="10000"/>
          </a:bodyPr>
          <a:lstStyle/>
          <a:p>
            <a:pPr algn="just"/>
            <a:r>
              <a:rPr lang="it-IT" dirty="0" smtClean="0"/>
              <a:t>1946: intervento nella Spagna di Franco sottoposto al doppio veto;</a:t>
            </a:r>
          </a:p>
          <a:p>
            <a:pPr algn="just"/>
            <a:r>
              <a:rPr lang="it-IT" dirty="0" smtClean="0"/>
              <a:t>1948: risoluzione che intendeva costituire Sottocomitato per raccolta di documenti e informazioni sul colpo di stato comunista in Cecoslovacchia (bloccato da doppio veto russo);</a:t>
            </a:r>
          </a:p>
          <a:p>
            <a:pPr algn="just"/>
            <a:r>
              <a:rPr lang="it-IT" dirty="0" smtClean="0"/>
              <a:t>1959: istituzione di comitato di indagine su infiltrazioni guerriglieri comunisti in Laos: non si tiene conto di veto URSS perché delibera procedurale.</a:t>
            </a:r>
          </a:p>
        </p:txBody>
      </p:sp>
    </p:spTree>
    <p:extLst>
      <p:ext uri="{BB962C8B-B14F-4D97-AF65-F5344CB8AC3E}">
        <p14:creationId xmlns:p14="http://schemas.microsoft.com/office/powerpoint/2010/main" val="210011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202086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CONSIGLIO DI SICUREZZA</a:t>
            </a:r>
            <a:endParaRPr lang="it-IT" dirty="0"/>
          </a:p>
        </p:txBody>
      </p:sp>
      <p:sp>
        <p:nvSpPr>
          <p:cNvPr id="3" name="Segnaposto contenuto 2"/>
          <p:cNvSpPr>
            <a:spLocks noGrp="1"/>
          </p:cNvSpPr>
          <p:nvPr>
            <p:ph idx="1"/>
          </p:nvPr>
        </p:nvSpPr>
        <p:spPr>
          <a:xfrm>
            <a:off x="457200" y="2295497"/>
            <a:ext cx="8229600" cy="3830666"/>
          </a:xfrm>
        </p:spPr>
        <p:txBody>
          <a:bodyPr>
            <a:normAutofit fontScale="92500" lnSpcReduction="10000"/>
          </a:bodyPr>
          <a:lstStyle/>
          <a:p>
            <a:pPr algn="just">
              <a:buFontTx/>
              <a:buChar char="-"/>
            </a:pPr>
            <a:r>
              <a:rPr lang="it-IT" dirty="0" smtClean="0"/>
              <a:t>Consiglio di Sicurezza è organo politico.</a:t>
            </a:r>
          </a:p>
          <a:p>
            <a:pPr algn="just">
              <a:buFontTx/>
              <a:buChar char="-"/>
            </a:pPr>
            <a:r>
              <a:rPr lang="it-IT" dirty="0" smtClean="0"/>
              <a:t>Ha competenza in materia di </a:t>
            </a:r>
            <a:r>
              <a:rPr lang="it-IT" b="1" u="sng" dirty="0" smtClean="0"/>
              <a:t>mantenimento della pace e sicurezza internazionali</a:t>
            </a:r>
            <a:r>
              <a:rPr lang="it-IT" dirty="0" smtClean="0"/>
              <a:t>;</a:t>
            </a:r>
          </a:p>
          <a:p>
            <a:pPr algn="just">
              <a:buFontTx/>
              <a:buChar char="-"/>
            </a:pPr>
            <a:r>
              <a:rPr lang="it-IT" dirty="0" smtClean="0"/>
              <a:t>Esercita funzioni di </a:t>
            </a:r>
            <a:r>
              <a:rPr lang="it-IT" b="1" u="sng" dirty="0" smtClean="0"/>
              <a:t>soluzione pacifica delle controversie (non giurisdizionali) </a:t>
            </a:r>
            <a:r>
              <a:rPr lang="it-IT" dirty="0" smtClean="0"/>
              <a:t>su iniziativa:</a:t>
            </a:r>
          </a:p>
          <a:p>
            <a:pPr lvl="2" algn="just">
              <a:buFontTx/>
              <a:buChar char="-"/>
            </a:pPr>
            <a:r>
              <a:rPr lang="it-IT" dirty="0" smtClean="0"/>
              <a:t>propria</a:t>
            </a:r>
          </a:p>
          <a:p>
            <a:pPr lvl="2" algn="just">
              <a:buFontTx/>
              <a:buChar char="-"/>
            </a:pPr>
            <a:r>
              <a:rPr lang="it-IT" dirty="0" smtClean="0"/>
              <a:t>degli Stati membri ONU</a:t>
            </a:r>
          </a:p>
          <a:p>
            <a:pPr lvl="2" algn="just">
              <a:buFontTx/>
              <a:buChar char="-"/>
            </a:pPr>
            <a:r>
              <a:rPr lang="it-IT" dirty="0" smtClean="0"/>
              <a:t>del Segretario generale (art. 99)</a:t>
            </a:r>
          </a:p>
          <a:p>
            <a:pPr lvl="2" algn="just">
              <a:buFontTx/>
              <a:buChar char="-"/>
            </a:pPr>
            <a:r>
              <a:rPr lang="it-IT" dirty="0" smtClean="0"/>
              <a:t>della AG</a:t>
            </a:r>
          </a:p>
          <a:p>
            <a:pPr algn="just">
              <a:buNone/>
            </a:pPr>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a:t>
            </a:fld>
            <a:endParaRPr lang="it-IT"/>
          </a:p>
        </p:txBody>
      </p:sp>
    </p:spTree>
    <p:extLst>
      <p:ext uri="{BB962C8B-B14F-4D97-AF65-F5344CB8AC3E}">
        <p14:creationId xmlns:p14="http://schemas.microsoft.com/office/powerpoint/2010/main" val="304442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2" nodeType="click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childTnLst>
                                </p:cTn>
                              </p:par>
                              <p:par>
                                <p:cTn id="55" presetID="1" presetClass="entr" presetSubtype="0" fill="hold" grpId="2" nodeType="withEffect">
                                  <p:stCondLst>
                                    <p:cond delay="0"/>
                                  </p:stCondLst>
                                  <p:childTnLst>
                                    <p:set>
                                      <p:cBhvr>
                                        <p:cTn id="56" dur="1" fill="hold">
                                          <p:stCondLst>
                                            <p:cond delay="0"/>
                                          </p:stCondLst>
                                        </p:cTn>
                                        <p:tgtEl>
                                          <p:spTgt spid="3">
                                            <p:txEl>
                                              <p:pRg st="3" end="3"/>
                                            </p:txEl>
                                          </p:spTgt>
                                        </p:tgtEl>
                                        <p:attrNameLst>
                                          <p:attrName>style.visibility</p:attrName>
                                        </p:attrNameLst>
                                      </p:cBhvr>
                                      <p:to>
                                        <p:strVal val="visible"/>
                                      </p:to>
                                    </p:set>
                                  </p:childTnLst>
                                </p:cTn>
                              </p:par>
                              <p:par>
                                <p:cTn id="57" presetID="1" presetClass="entr" presetSubtype="0" fill="hold" grpId="2" nodeType="withEffect">
                                  <p:stCondLst>
                                    <p:cond delay="0"/>
                                  </p:stCondLst>
                                  <p:childTnLst>
                                    <p:set>
                                      <p:cBhvr>
                                        <p:cTn id="58" dur="1" fill="hold">
                                          <p:stCondLst>
                                            <p:cond delay="0"/>
                                          </p:stCondLst>
                                        </p:cTn>
                                        <p:tgtEl>
                                          <p:spTgt spid="3">
                                            <p:txEl>
                                              <p:pRg st="4" end="4"/>
                                            </p:txEl>
                                          </p:spTgt>
                                        </p:tgtEl>
                                        <p:attrNameLst>
                                          <p:attrName>style.visibility</p:attrName>
                                        </p:attrNameLst>
                                      </p:cBhvr>
                                      <p:to>
                                        <p:strVal val="visible"/>
                                      </p:to>
                                    </p:set>
                                  </p:childTnLst>
                                </p:cTn>
                              </p:par>
                              <p:par>
                                <p:cTn id="59" presetID="1" presetClass="entr" presetSubtype="0" fill="hold" grpId="2" nodeType="with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childTnLst>
                                </p:cTn>
                              </p:par>
                              <p:par>
                                <p:cTn id="61" presetID="1" presetClass="entr" presetSubtype="0" fill="hold" grpId="2" nodeType="with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3" nodeType="clickEffect">
                                  <p:stCondLst>
                                    <p:cond delay="0"/>
                                  </p:stCondLst>
                                  <p:childTnLst>
                                    <p:set>
                                      <p:cBhvr>
                                        <p:cTn id="7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3" nodeType="clickEffect">
                                  <p:stCondLst>
                                    <p:cond delay="0"/>
                                  </p:stCondLst>
                                  <p:childTnLst>
                                    <p:set>
                                      <p:cBhvr>
                                        <p:cTn id="74" dur="1" fill="hold">
                                          <p:stCondLst>
                                            <p:cond delay="0"/>
                                          </p:stCondLst>
                                        </p:cTn>
                                        <p:tgtEl>
                                          <p:spTgt spid="3">
                                            <p:txEl>
                                              <p:pRg st="2" end="2"/>
                                            </p:txEl>
                                          </p:spTgt>
                                        </p:tgtEl>
                                        <p:attrNameLst>
                                          <p:attrName>style.visibility</p:attrName>
                                        </p:attrNameLst>
                                      </p:cBhvr>
                                      <p:to>
                                        <p:strVal val="visible"/>
                                      </p:to>
                                    </p:set>
                                  </p:childTnLst>
                                </p:cTn>
                              </p:par>
                              <p:par>
                                <p:cTn id="75" presetID="1" presetClass="entr" presetSubtype="0" fill="hold" grpId="3" nodeType="withEffect">
                                  <p:stCondLst>
                                    <p:cond delay="0"/>
                                  </p:stCondLst>
                                  <p:childTnLst>
                                    <p:set>
                                      <p:cBhvr>
                                        <p:cTn id="76" dur="1" fill="hold">
                                          <p:stCondLst>
                                            <p:cond delay="0"/>
                                          </p:stCondLst>
                                        </p:cTn>
                                        <p:tgtEl>
                                          <p:spTgt spid="3">
                                            <p:txEl>
                                              <p:pRg st="3" end="3"/>
                                            </p:txEl>
                                          </p:spTgt>
                                        </p:tgtEl>
                                        <p:attrNameLst>
                                          <p:attrName>style.visibility</p:attrName>
                                        </p:attrNameLst>
                                      </p:cBhvr>
                                      <p:to>
                                        <p:strVal val="visible"/>
                                      </p:to>
                                    </p:set>
                                  </p:childTnLst>
                                </p:cTn>
                              </p:par>
                              <p:par>
                                <p:cTn id="77" presetID="1" presetClass="entr" presetSubtype="0" fill="hold" grpId="3" nodeType="with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childTnLst>
                                </p:cTn>
                              </p:par>
                              <p:par>
                                <p:cTn id="79" presetID="1" presetClass="entr" presetSubtype="0" fill="hold" grpId="3" nodeType="withEffect">
                                  <p:stCondLst>
                                    <p:cond delay="0"/>
                                  </p:stCondLst>
                                  <p:childTnLst>
                                    <p:set>
                                      <p:cBhvr>
                                        <p:cTn id="80" dur="1" fill="hold">
                                          <p:stCondLst>
                                            <p:cond delay="0"/>
                                          </p:stCondLst>
                                        </p:cTn>
                                        <p:tgtEl>
                                          <p:spTgt spid="3">
                                            <p:txEl>
                                              <p:pRg st="5" end="5"/>
                                            </p:txEl>
                                          </p:spTgt>
                                        </p:tgtEl>
                                        <p:attrNameLst>
                                          <p:attrName>style.visibility</p:attrName>
                                        </p:attrNameLst>
                                      </p:cBhvr>
                                      <p:to>
                                        <p:strVal val="visible"/>
                                      </p:to>
                                    </p:set>
                                  </p:childTnLst>
                                </p:cTn>
                              </p:par>
                              <p:par>
                                <p:cTn id="81" presetID="1" presetClass="entr" presetSubtype="0" fill="hold" grpId="3" nodeType="withEffect">
                                  <p:stCondLst>
                                    <p:cond delay="0"/>
                                  </p:stCondLst>
                                  <p:childTnLst>
                                    <p:set>
                                      <p:cBhvr>
                                        <p:cTn id="8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82106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PRASSI INCERTA E POSSIBILI SOLUZIONI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50</a:t>
            </a:fld>
            <a:endParaRPr lang="it-IT"/>
          </a:p>
        </p:txBody>
      </p:sp>
      <p:sp>
        <p:nvSpPr>
          <p:cNvPr id="3" name="Segnaposto contenuto 2"/>
          <p:cNvSpPr>
            <a:spLocks noGrp="1"/>
          </p:cNvSpPr>
          <p:nvPr>
            <p:ph idx="1"/>
          </p:nvPr>
        </p:nvSpPr>
        <p:spPr>
          <a:xfrm>
            <a:off x="185057" y="2195512"/>
            <a:ext cx="8229600" cy="4525963"/>
          </a:xfrm>
        </p:spPr>
        <p:txBody>
          <a:bodyPr>
            <a:normAutofit/>
          </a:bodyPr>
          <a:lstStyle/>
          <a:p>
            <a:pPr algn="just"/>
            <a:r>
              <a:rPr lang="it-IT" dirty="0" smtClean="0"/>
              <a:t>Non essendovi una prassi sicura non vi è dunque un’unica possibile soluzione: vi è semmai la possibilità per lo Stato che si è visto non accogliere la valutazione di questione non procedurale di far valere la violazione della Carta Onu e di invocare l’illegittimità dell’atto (come fece l’URSS nel caso del Laos).</a:t>
            </a:r>
          </a:p>
        </p:txBody>
      </p:sp>
    </p:spTree>
    <p:extLst>
      <p:ext uri="{BB962C8B-B14F-4D97-AF65-F5344CB8AC3E}">
        <p14:creationId xmlns:p14="http://schemas.microsoft.com/office/powerpoint/2010/main" val="88500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239581"/>
            <a:ext cx="8370842" cy="1724981"/>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ASTENSIONE DELLO STATO PARTE DI UNA CONTROVERSIA = ASTENSIONE OBBLIGATORIA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51</a:t>
            </a:fld>
            <a:endParaRPr lang="it-IT"/>
          </a:p>
        </p:txBody>
      </p:sp>
      <p:sp>
        <p:nvSpPr>
          <p:cNvPr id="3" name="Segnaposto contenuto 2"/>
          <p:cNvSpPr>
            <a:spLocks noGrp="1"/>
          </p:cNvSpPr>
          <p:nvPr>
            <p:ph idx="1"/>
          </p:nvPr>
        </p:nvSpPr>
        <p:spPr>
          <a:xfrm>
            <a:off x="268037" y="1964562"/>
            <a:ext cx="8229600" cy="4756913"/>
          </a:xfrm>
        </p:spPr>
        <p:txBody>
          <a:bodyPr>
            <a:normAutofit lnSpcReduction="10000"/>
          </a:bodyPr>
          <a:lstStyle/>
          <a:p>
            <a:pPr algn="just"/>
            <a:r>
              <a:rPr lang="it-IT" dirty="0" smtClean="0"/>
              <a:t>Art. 27, par. 3 della Carta prevede che:”……lo Stato membro del Consiglio che sia parte in una controversia deve astenersi dal votare nelle decisioni previste nel cap. VI e al par. 3 dell’art. 52”.</a:t>
            </a:r>
          </a:p>
          <a:p>
            <a:pPr algn="just"/>
            <a:endParaRPr lang="it-IT" dirty="0"/>
          </a:p>
          <a:p>
            <a:pPr algn="just"/>
            <a:r>
              <a:rPr lang="it-IT" dirty="0" smtClean="0"/>
              <a:t>Si tratta di ASTENSIONE OBBLIGATORIA che non influisce sull’adozione degli atti del </a:t>
            </a:r>
            <a:r>
              <a:rPr lang="it-IT" dirty="0" err="1" smtClean="0"/>
              <a:t>CdS</a:t>
            </a:r>
            <a:r>
              <a:rPr lang="it-IT" dirty="0" smtClean="0"/>
              <a:t> quando viene adottata da un membro permanente.</a:t>
            </a:r>
            <a:endParaRPr lang="it-IT" dirty="0"/>
          </a:p>
        </p:txBody>
      </p:sp>
    </p:spTree>
    <p:extLst>
      <p:ext uri="{BB962C8B-B14F-4D97-AF65-F5344CB8AC3E}">
        <p14:creationId xmlns:p14="http://schemas.microsoft.com/office/powerpoint/2010/main" val="179383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239581"/>
            <a:ext cx="8370842" cy="1724981"/>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ASTENSIONE DELLO STATO PARTE DI UNA CONTROVERSIA = ASTENSIONE OBBLIGATORIA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52</a:t>
            </a:fld>
            <a:endParaRPr lang="it-IT"/>
          </a:p>
        </p:txBody>
      </p:sp>
      <p:sp>
        <p:nvSpPr>
          <p:cNvPr id="3" name="Segnaposto contenuto 2"/>
          <p:cNvSpPr>
            <a:spLocks noGrp="1"/>
          </p:cNvSpPr>
          <p:nvPr>
            <p:ph idx="1"/>
          </p:nvPr>
        </p:nvSpPr>
        <p:spPr>
          <a:xfrm>
            <a:off x="268037" y="1964562"/>
            <a:ext cx="8229600" cy="4756913"/>
          </a:xfrm>
        </p:spPr>
        <p:txBody>
          <a:bodyPr>
            <a:normAutofit/>
          </a:bodyPr>
          <a:lstStyle/>
          <a:p>
            <a:pPr algn="just"/>
            <a:r>
              <a:rPr lang="it-IT" dirty="0" smtClean="0"/>
              <a:t>Si tratta di un’applicazione del principio generale </a:t>
            </a:r>
            <a:r>
              <a:rPr lang="it-IT" i="1" dirty="0" err="1" smtClean="0"/>
              <a:t>nemo</a:t>
            </a:r>
            <a:r>
              <a:rPr lang="it-IT" i="1" dirty="0" smtClean="0"/>
              <a:t> </a:t>
            </a:r>
            <a:r>
              <a:rPr lang="it-IT" i="1" dirty="0" err="1" smtClean="0"/>
              <a:t>iudex</a:t>
            </a:r>
            <a:r>
              <a:rPr lang="it-IT" i="1" dirty="0" smtClean="0"/>
              <a:t> in re sua, </a:t>
            </a:r>
            <a:r>
              <a:rPr lang="it-IT" dirty="0" smtClean="0"/>
              <a:t>secondo il quale chi ha interesse in una controversia non può prendervi parte…</a:t>
            </a:r>
          </a:p>
          <a:p>
            <a:pPr algn="just"/>
            <a:endParaRPr lang="it-IT" dirty="0"/>
          </a:p>
          <a:p>
            <a:pPr algn="just"/>
            <a:r>
              <a:rPr lang="it-IT" dirty="0" smtClean="0"/>
              <a:t>Principio generale di diritto riconosciuto dalle Nazioni civili (art. 38 Statuto CIG) e principio generale del diritto internazionale…</a:t>
            </a:r>
            <a:endParaRPr lang="it-IT" dirty="0"/>
          </a:p>
        </p:txBody>
      </p:sp>
    </p:spTree>
    <p:extLst>
      <p:ext uri="{BB962C8B-B14F-4D97-AF65-F5344CB8AC3E}">
        <p14:creationId xmlns:p14="http://schemas.microsoft.com/office/powerpoint/2010/main" val="176378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239581"/>
            <a:ext cx="8370842" cy="1724981"/>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AMBITO DI APPLICAZIONE DELL’ASTENSIONE OBBLIGATORIA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53</a:t>
            </a:fld>
            <a:endParaRPr lang="it-IT"/>
          </a:p>
        </p:txBody>
      </p:sp>
      <p:sp>
        <p:nvSpPr>
          <p:cNvPr id="3" name="Segnaposto contenuto 2"/>
          <p:cNvSpPr>
            <a:spLocks noGrp="1"/>
          </p:cNvSpPr>
          <p:nvPr>
            <p:ph idx="1"/>
          </p:nvPr>
        </p:nvSpPr>
        <p:spPr>
          <a:xfrm>
            <a:off x="268037" y="2132269"/>
            <a:ext cx="8229600" cy="4589206"/>
          </a:xfrm>
        </p:spPr>
        <p:txBody>
          <a:bodyPr>
            <a:normAutofit fontScale="92500" lnSpcReduction="20000"/>
          </a:bodyPr>
          <a:lstStyle/>
          <a:p>
            <a:pPr algn="just"/>
            <a:r>
              <a:rPr lang="it-IT" dirty="0" smtClean="0"/>
              <a:t>AMBITO DI APPLICAZIONE LIMITATO: CAPO VI e Par. 3 di ART. 52 della CARTA;</a:t>
            </a:r>
          </a:p>
          <a:p>
            <a:pPr algn="just"/>
            <a:endParaRPr lang="it-IT" dirty="0"/>
          </a:p>
          <a:p>
            <a:pPr algn="just"/>
            <a:r>
              <a:rPr lang="it-IT" dirty="0" smtClean="0"/>
              <a:t>ESCLUSO CAPO VII: delibere in tema di minaccia alla pace e di azioni di aggressione;</a:t>
            </a:r>
          </a:p>
          <a:p>
            <a:pPr algn="just"/>
            <a:endParaRPr lang="it-IT" dirty="0"/>
          </a:p>
          <a:p>
            <a:pPr algn="just"/>
            <a:r>
              <a:rPr lang="it-IT" dirty="0" smtClean="0"/>
              <a:t>ESCLUSO ART. 94 par. 2: norma che autorizza il </a:t>
            </a:r>
            <a:r>
              <a:rPr lang="it-IT" dirty="0" err="1" smtClean="0"/>
              <a:t>CdS</a:t>
            </a:r>
            <a:r>
              <a:rPr lang="it-IT" dirty="0" smtClean="0"/>
              <a:t> ad adottare raccomandazioni o misure contro uno Stato che si rifiuti di eseguire una sentenza della CIG- impossibilità di agire verso membro permanente (caso Nicaragua c. USA 27.6.1986).</a:t>
            </a:r>
          </a:p>
          <a:p>
            <a:pPr algn="just"/>
            <a:endParaRPr lang="it-IT" dirty="0"/>
          </a:p>
          <a:p>
            <a:pPr algn="just"/>
            <a:endParaRPr lang="it-IT" dirty="0"/>
          </a:p>
        </p:txBody>
      </p:sp>
    </p:spTree>
    <p:extLst>
      <p:ext uri="{BB962C8B-B14F-4D97-AF65-F5344CB8AC3E}">
        <p14:creationId xmlns:p14="http://schemas.microsoft.com/office/powerpoint/2010/main" val="149165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239581"/>
            <a:ext cx="8370842" cy="1724981"/>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AMBITO POSITIVO: COMPETENZE DEL CDS IN MATERIA DI SOLUZIONE DELLE CONTROVERSIE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54</a:t>
            </a:fld>
            <a:endParaRPr lang="it-IT"/>
          </a:p>
        </p:txBody>
      </p:sp>
      <p:sp>
        <p:nvSpPr>
          <p:cNvPr id="3" name="Segnaposto contenuto 2"/>
          <p:cNvSpPr>
            <a:spLocks noGrp="1"/>
          </p:cNvSpPr>
          <p:nvPr>
            <p:ph idx="1"/>
          </p:nvPr>
        </p:nvSpPr>
        <p:spPr>
          <a:xfrm>
            <a:off x="268037" y="1964562"/>
            <a:ext cx="8229600" cy="4756913"/>
          </a:xfrm>
        </p:spPr>
        <p:txBody>
          <a:bodyPr>
            <a:normAutofit/>
          </a:bodyPr>
          <a:lstStyle/>
          <a:p>
            <a:pPr marL="0" indent="0" algn="just">
              <a:buNone/>
            </a:pPr>
            <a:r>
              <a:rPr lang="it-IT" dirty="0"/>
              <a:t>Consiglio di Sicurezza:</a:t>
            </a:r>
          </a:p>
          <a:p>
            <a:pPr algn="just">
              <a:buFontTx/>
              <a:buChar char="-"/>
            </a:pPr>
            <a:r>
              <a:rPr lang="it-IT" dirty="0"/>
              <a:t>Ha potere di inchiesta (art. 34 Carta);</a:t>
            </a:r>
          </a:p>
          <a:p>
            <a:pPr algn="just">
              <a:buFontTx/>
              <a:buChar char="-"/>
            </a:pPr>
            <a:r>
              <a:rPr lang="it-IT" dirty="0"/>
              <a:t>Può invitare le parti alla soluzione pacifica della controversia (art. 33 Carta);</a:t>
            </a:r>
          </a:p>
          <a:p>
            <a:pPr algn="just">
              <a:buFontTx/>
              <a:buChar char="-"/>
            </a:pPr>
            <a:r>
              <a:rPr lang="it-IT" dirty="0"/>
              <a:t>Può suggerire un metodo specifico (art. 36 Carta);</a:t>
            </a:r>
          </a:p>
          <a:p>
            <a:pPr algn="just">
              <a:buFontTx/>
              <a:buChar char="-"/>
            </a:pPr>
            <a:r>
              <a:rPr lang="it-IT" dirty="0"/>
              <a:t>Ha funzione conciliativa ex art. 37 Carta</a:t>
            </a:r>
          </a:p>
          <a:p>
            <a:pPr algn="just"/>
            <a:endParaRPr lang="it-IT" dirty="0"/>
          </a:p>
        </p:txBody>
      </p:sp>
    </p:spTree>
    <p:extLst>
      <p:ext uri="{BB962C8B-B14F-4D97-AF65-F5344CB8AC3E}">
        <p14:creationId xmlns:p14="http://schemas.microsoft.com/office/powerpoint/2010/main" val="204621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239581"/>
            <a:ext cx="8370842" cy="1724981"/>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AMBITO POSITIVO: COMPETENZE DEL CDS IN MATERIA DI SOLUZIONE DELLE CONTROVERSIE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55</a:t>
            </a:fld>
            <a:endParaRPr lang="it-IT"/>
          </a:p>
        </p:txBody>
      </p:sp>
      <p:sp>
        <p:nvSpPr>
          <p:cNvPr id="3" name="Segnaposto contenuto 2"/>
          <p:cNvSpPr>
            <a:spLocks noGrp="1"/>
          </p:cNvSpPr>
          <p:nvPr>
            <p:ph idx="1"/>
          </p:nvPr>
        </p:nvSpPr>
        <p:spPr>
          <a:xfrm>
            <a:off x="268037" y="1964562"/>
            <a:ext cx="8229600" cy="4756913"/>
          </a:xfrm>
        </p:spPr>
        <p:txBody>
          <a:bodyPr>
            <a:normAutofit/>
          </a:bodyPr>
          <a:lstStyle/>
          <a:p>
            <a:pPr marL="0" indent="0" algn="just">
              <a:buNone/>
            </a:pPr>
            <a:r>
              <a:rPr lang="it-IT" dirty="0" smtClean="0"/>
              <a:t>Art. 52 par.3 della Carta si occupa dei rapporti tra Consiglio di Sicurezza e organizzazioni internazionali a carattere regionale…</a:t>
            </a:r>
            <a:endParaRPr lang="it-IT" dirty="0"/>
          </a:p>
        </p:txBody>
      </p:sp>
    </p:spTree>
    <p:extLst>
      <p:ext uri="{BB962C8B-B14F-4D97-AF65-F5344CB8AC3E}">
        <p14:creationId xmlns:p14="http://schemas.microsoft.com/office/powerpoint/2010/main" val="131733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1"/>
            <a:ext cx="8229600" cy="2204143"/>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PROFILI PROBLEMATICI DI TALE AMBITO DI APPLICAZIONE: ESCLUSIONE DEL CAPO VII DELLA CARTA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56</a:t>
            </a:fld>
            <a:endParaRPr lang="it-IT"/>
          </a:p>
        </p:txBody>
      </p:sp>
      <p:sp>
        <p:nvSpPr>
          <p:cNvPr id="3" name="Segnaposto contenuto 2"/>
          <p:cNvSpPr>
            <a:spLocks noGrp="1"/>
          </p:cNvSpPr>
          <p:nvPr>
            <p:ph idx="1"/>
          </p:nvPr>
        </p:nvSpPr>
        <p:spPr>
          <a:xfrm>
            <a:off x="268037" y="2204142"/>
            <a:ext cx="8229600" cy="4517333"/>
          </a:xfrm>
        </p:spPr>
        <p:txBody>
          <a:bodyPr>
            <a:normAutofit/>
          </a:bodyPr>
          <a:lstStyle/>
          <a:p>
            <a:pPr algn="just"/>
            <a:r>
              <a:rPr lang="it-IT" dirty="0" smtClean="0"/>
              <a:t>Le competenze del </a:t>
            </a:r>
            <a:r>
              <a:rPr lang="it-IT" dirty="0" err="1" smtClean="0"/>
              <a:t>CdS</a:t>
            </a:r>
            <a:r>
              <a:rPr lang="it-IT" dirty="0" smtClean="0"/>
              <a:t> in base al Capo VI sono molto vicine a quelle del Capo VII, basti pensare al fatto che le prime riguardano le questioni </a:t>
            </a:r>
            <a:r>
              <a:rPr lang="it-IT" b="1" dirty="0" smtClean="0"/>
              <a:t>potenzialmente idonee</a:t>
            </a:r>
            <a:r>
              <a:rPr lang="it-IT" dirty="0" smtClean="0"/>
              <a:t> a turbare la pace; le seconde le </a:t>
            </a:r>
            <a:r>
              <a:rPr lang="it-IT" b="1" dirty="0" smtClean="0"/>
              <a:t>situazioni di minaccia alla pace, di violazione della pace di un atto di aggressione.</a:t>
            </a:r>
          </a:p>
          <a:p>
            <a:pPr algn="just"/>
            <a:r>
              <a:rPr lang="it-IT" b="1" dirty="0" smtClean="0"/>
              <a:t>Come distinguerle?</a:t>
            </a:r>
            <a:endParaRPr lang="it-IT" dirty="0"/>
          </a:p>
        </p:txBody>
      </p:sp>
    </p:spTree>
    <p:extLst>
      <p:ext uri="{BB962C8B-B14F-4D97-AF65-F5344CB8AC3E}">
        <p14:creationId xmlns:p14="http://schemas.microsoft.com/office/powerpoint/2010/main" val="29761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0"/>
            <a:ext cx="8229600" cy="1629150"/>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PROFILI PROBLEMATICI CONCERNENTI IL CAPO VII DELLA CARTA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57</a:t>
            </a:fld>
            <a:endParaRPr lang="it-IT"/>
          </a:p>
        </p:txBody>
      </p:sp>
      <p:sp>
        <p:nvSpPr>
          <p:cNvPr id="3" name="Segnaposto contenuto 2"/>
          <p:cNvSpPr>
            <a:spLocks noGrp="1"/>
          </p:cNvSpPr>
          <p:nvPr>
            <p:ph idx="1"/>
          </p:nvPr>
        </p:nvSpPr>
        <p:spPr>
          <a:xfrm>
            <a:off x="268037" y="1629150"/>
            <a:ext cx="8229600" cy="5092325"/>
          </a:xfrm>
        </p:spPr>
        <p:txBody>
          <a:bodyPr>
            <a:normAutofit/>
          </a:bodyPr>
          <a:lstStyle/>
          <a:p>
            <a:pPr algn="just"/>
            <a:r>
              <a:rPr lang="it-IT" dirty="0" smtClean="0"/>
              <a:t>ALTRI CRITERI DISTINTIVI:</a:t>
            </a:r>
          </a:p>
          <a:p>
            <a:pPr lvl="1" algn="just"/>
            <a:r>
              <a:rPr lang="it-IT" dirty="0" smtClean="0"/>
              <a:t>RUOLO DEGLI ATTORI: CAPO VI : STATI che devono risolvere la controversia con mezzi pacifici; CAPO VII </a:t>
            </a:r>
            <a:r>
              <a:rPr lang="it-IT" dirty="0" err="1" smtClean="0"/>
              <a:t>CdS</a:t>
            </a:r>
            <a:r>
              <a:rPr lang="it-IT" dirty="0" smtClean="0"/>
              <a:t> ha un ruolo predominante;</a:t>
            </a:r>
          </a:p>
          <a:p>
            <a:pPr lvl="1" algn="just"/>
            <a:r>
              <a:rPr lang="it-IT" dirty="0" smtClean="0"/>
              <a:t>STRUMENTI DEL </a:t>
            </a:r>
            <a:r>
              <a:rPr lang="it-IT" dirty="0" err="1" smtClean="0"/>
              <a:t>CdS</a:t>
            </a:r>
            <a:r>
              <a:rPr lang="it-IT" dirty="0" smtClean="0"/>
              <a:t>: CAPO VI: atto tipico è la raccomandazione; CAPO VII: decisione/risoluzione</a:t>
            </a:r>
          </a:p>
          <a:p>
            <a:pPr lvl="1" algn="just"/>
            <a:r>
              <a:rPr lang="it-IT" dirty="0" smtClean="0"/>
              <a:t>EFFETTI DI TALI STRUMENTI: CAPO VI non sanzionatorio; CAPO VII: sanzioni.</a:t>
            </a:r>
            <a:endParaRPr lang="it-IT" dirty="0"/>
          </a:p>
        </p:txBody>
      </p:sp>
    </p:spTree>
    <p:extLst>
      <p:ext uri="{BB962C8B-B14F-4D97-AF65-F5344CB8AC3E}">
        <p14:creationId xmlns:p14="http://schemas.microsoft.com/office/powerpoint/2010/main" val="36835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0"/>
            <a:ext cx="8229600" cy="162915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PROFILI PROBLEMATICI: DEFINIZIONE DI CONTROVERSIA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58</a:t>
            </a:fld>
            <a:endParaRPr lang="it-IT"/>
          </a:p>
        </p:txBody>
      </p:sp>
      <p:sp>
        <p:nvSpPr>
          <p:cNvPr id="3" name="Segnaposto contenuto 2"/>
          <p:cNvSpPr>
            <a:spLocks noGrp="1"/>
          </p:cNvSpPr>
          <p:nvPr>
            <p:ph idx="1"/>
          </p:nvPr>
        </p:nvSpPr>
        <p:spPr>
          <a:xfrm>
            <a:off x="268037" y="1629150"/>
            <a:ext cx="8229600" cy="5092325"/>
          </a:xfrm>
        </p:spPr>
        <p:txBody>
          <a:bodyPr>
            <a:normAutofit fontScale="92500"/>
          </a:bodyPr>
          <a:lstStyle/>
          <a:p>
            <a:pPr algn="just"/>
            <a:r>
              <a:rPr lang="it-IT" dirty="0" smtClean="0"/>
              <a:t>Poiché la presenza di una controversia è elemento che definisce l’ambito di applicazione di tali competenze del </a:t>
            </a:r>
            <a:r>
              <a:rPr lang="it-IT" dirty="0" err="1" smtClean="0"/>
              <a:t>CdS</a:t>
            </a:r>
            <a:r>
              <a:rPr lang="it-IT" dirty="0" smtClean="0"/>
              <a:t> occorre definire la nozione di controversia;</a:t>
            </a:r>
          </a:p>
          <a:p>
            <a:pPr algn="just"/>
            <a:endParaRPr lang="it-IT" dirty="0"/>
          </a:p>
          <a:p>
            <a:pPr algn="just"/>
            <a:r>
              <a:rPr lang="it-IT" dirty="0" smtClean="0"/>
              <a:t>DEFINIZIONE AMPIA di controversia: “disaccordo su un punto di diritto o di fatto, un contrasto, un’opposizione di tesi giuridiche o di interessi tra due soggetti” (Corte permanente di giustizia . 30.8.1924, </a:t>
            </a:r>
            <a:r>
              <a:rPr lang="it-IT" dirty="0" err="1" smtClean="0"/>
              <a:t>Mavrommatis</a:t>
            </a:r>
            <a:r>
              <a:rPr lang="it-IT" dirty="0" smtClean="0"/>
              <a:t>).</a:t>
            </a:r>
            <a:endParaRPr lang="it-IT" dirty="0"/>
          </a:p>
        </p:txBody>
      </p:sp>
    </p:spTree>
    <p:extLst>
      <p:ext uri="{BB962C8B-B14F-4D97-AF65-F5344CB8AC3E}">
        <p14:creationId xmlns:p14="http://schemas.microsoft.com/office/powerpoint/2010/main" val="50962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DEFINIZIONE DI CONTROVERSIA INTERNAZIONALE</a:t>
            </a:r>
            <a:endParaRPr lang="it-IT" dirty="0"/>
          </a:p>
        </p:txBody>
      </p:sp>
      <p:sp>
        <p:nvSpPr>
          <p:cNvPr id="3" name="Segnaposto contenuto 2"/>
          <p:cNvSpPr>
            <a:spLocks noGrp="1"/>
          </p:cNvSpPr>
          <p:nvPr>
            <p:ph idx="1"/>
          </p:nvPr>
        </p:nvSpPr>
        <p:spPr>
          <a:xfrm>
            <a:off x="457200" y="2332037"/>
            <a:ext cx="8229600" cy="4525963"/>
          </a:xfrm>
        </p:spPr>
        <p:txBody>
          <a:bodyPr/>
          <a:lstStyle/>
          <a:p>
            <a:pPr algn="just"/>
            <a:r>
              <a:rPr lang="it-IT" dirty="0" smtClean="0"/>
              <a:t>Nozione di controversia internazionale, sulla base della prassi:</a:t>
            </a:r>
          </a:p>
          <a:p>
            <a:pPr lvl="1" algn="just"/>
            <a:r>
              <a:rPr lang="it-IT" dirty="0" smtClean="0"/>
              <a:t>si verifica nel caso in cui </a:t>
            </a:r>
            <a:r>
              <a:rPr lang="it-IT" u="sng" dirty="0" smtClean="0"/>
              <a:t>la pretesa </a:t>
            </a:r>
            <a:r>
              <a:rPr lang="it-IT" dirty="0" smtClean="0"/>
              <a:t>di uno Stato o di altro soggetto internazionale viene </a:t>
            </a:r>
            <a:r>
              <a:rPr lang="it-IT" u="sng" dirty="0" smtClean="0"/>
              <a:t>contestata</a:t>
            </a:r>
            <a:r>
              <a:rPr lang="it-IT" dirty="0" smtClean="0"/>
              <a:t> da un altro.</a:t>
            </a:r>
          </a:p>
          <a:p>
            <a:pPr lvl="1" algn="just">
              <a:buNone/>
            </a:pPr>
            <a:r>
              <a:rPr lang="it-IT" dirty="0" smtClean="0"/>
              <a:t>o</a:t>
            </a:r>
          </a:p>
          <a:p>
            <a:pPr lvl="1" algn="just">
              <a:buNone/>
            </a:pPr>
            <a:r>
              <a:rPr lang="it-IT" dirty="0" smtClean="0"/>
              <a:t>- nel caso in cui si realizza una </a:t>
            </a:r>
            <a:r>
              <a:rPr lang="it-IT" u="sng" dirty="0" smtClean="0"/>
              <a:t>protesta</a:t>
            </a:r>
            <a:r>
              <a:rPr lang="it-IT" dirty="0" smtClean="0"/>
              <a:t> nei confronti di una </a:t>
            </a:r>
            <a:r>
              <a:rPr lang="it-IT" u="sng" dirty="0" smtClean="0"/>
              <a:t>lesione di un interesse</a:t>
            </a:r>
            <a:r>
              <a:rPr lang="it-IT" dirty="0" smtClean="0"/>
              <a:t>.</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59</a:t>
            </a:fld>
            <a:endParaRPr lang="it-IT"/>
          </a:p>
        </p:txBody>
      </p:sp>
    </p:spTree>
    <p:extLst>
      <p:ext uri="{BB962C8B-B14F-4D97-AF65-F5344CB8AC3E}">
        <p14:creationId xmlns:p14="http://schemas.microsoft.com/office/powerpoint/2010/main" val="139807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2020860"/>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SOLUZIONE DELLE CONTROVERSIE E COMPETENZE DEL CONSIGLIO </a:t>
            </a:r>
            <a:r>
              <a:rPr lang="it-IT" dirty="0" err="1" smtClean="0"/>
              <a:t>DI</a:t>
            </a:r>
            <a:r>
              <a:rPr lang="it-IT" dirty="0" smtClean="0"/>
              <a:t> SICUREZZA</a:t>
            </a:r>
            <a:endParaRPr lang="it-IT" dirty="0"/>
          </a:p>
        </p:txBody>
      </p:sp>
      <p:sp>
        <p:nvSpPr>
          <p:cNvPr id="3" name="Segnaposto contenuto 2"/>
          <p:cNvSpPr>
            <a:spLocks noGrp="1"/>
          </p:cNvSpPr>
          <p:nvPr>
            <p:ph idx="1"/>
          </p:nvPr>
        </p:nvSpPr>
        <p:spPr>
          <a:xfrm>
            <a:off x="457200" y="2295497"/>
            <a:ext cx="8229600" cy="3830666"/>
          </a:xfrm>
        </p:spPr>
        <p:txBody>
          <a:bodyPr>
            <a:normAutofit lnSpcReduction="10000"/>
          </a:bodyPr>
          <a:lstStyle/>
          <a:p>
            <a:pPr algn="just">
              <a:buFontTx/>
              <a:buChar char="-"/>
            </a:pPr>
            <a:r>
              <a:rPr lang="it-IT" dirty="0" smtClean="0"/>
              <a:t>Consiglio di Sicurezza:</a:t>
            </a:r>
          </a:p>
          <a:p>
            <a:pPr algn="just">
              <a:buFontTx/>
              <a:buChar char="-"/>
            </a:pPr>
            <a:r>
              <a:rPr lang="it-IT" dirty="0" smtClean="0"/>
              <a:t>Ha potere di inchiesta (art. 34 Carta);</a:t>
            </a:r>
          </a:p>
          <a:p>
            <a:pPr algn="just">
              <a:buFontTx/>
              <a:buChar char="-"/>
            </a:pPr>
            <a:r>
              <a:rPr lang="it-IT" dirty="0" smtClean="0"/>
              <a:t>Può invitare le parti alla soluzione pacifica della controversia (art. 33 Carta);</a:t>
            </a:r>
          </a:p>
          <a:p>
            <a:pPr algn="just">
              <a:buFontTx/>
              <a:buChar char="-"/>
            </a:pPr>
            <a:r>
              <a:rPr lang="it-IT" dirty="0" smtClean="0"/>
              <a:t>Può suggerire un metodo specifico (art. 36 Carta);</a:t>
            </a:r>
          </a:p>
          <a:p>
            <a:pPr algn="just">
              <a:buFontTx/>
              <a:buChar char="-"/>
            </a:pPr>
            <a:r>
              <a:rPr lang="it-IT" dirty="0" smtClean="0"/>
              <a:t>Ha funzione conciliativa ex art. 37 Carta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a:t>
            </a:fld>
            <a:endParaRPr lang="it-IT"/>
          </a:p>
        </p:txBody>
      </p:sp>
    </p:spTree>
    <p:extLst>
      <p:ext uri="{BB962C8B-B14F-4D97-AF65-F5344CB8AC3E}">
        <p14:creationId xmlns:p14="http://schemas.microsoft.com/office/powerpoint/2010/main" val="70500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2" nodeType="click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2" nodeType="clickEffect">
                                  <p:stCondLst>
                                    <p:cond delay="0"/>
                                  </p:stCondLst>
                                  <p:childTnLst>
                                    <p:set>
                                      <p:cBhvr>
                                        <p:cTn id="5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2" nodeType="clickEffect">
                                  <p:stCondLst>
                                    <p:cond delay="0"/>
                                  </p:stCondLst>
                                  <p:childTnLst>
                                    <p:set>
                                      <p:cBhvr>
                                        <p:cTn id="6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3" nodeType="clickEffect">
                                  <p:stCondLst>
                                    <p:cond delay="0"/>
                                  </p:stCondLst>
                                  <p:childTnLst>
                                    <p:set>
                                      <p:cBhvr>
                                        <p:cTn id="7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3" nodeType="clickEffect">
                                  <p:stCondLst>
                                    <p:cond delay="0"/>
                                  </p:stCondLst>
                                  <p:childTnLst>
                                    <p:set>
                                      <p:cBhvr>
                                        <p:cTn id="7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3" nodeType="clickEffect">
                                  <p:stCondLst>
                                    <p:cond delay="0"/>
                                  </p:stCondLst>
                                  <p:childTnLst>
                                    <p:set>
                                      <p:cBhvr>
                                        <p:cTn id="7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3" nodeType="clickEffect">
                                  <p:stCondLst>
                                    <p:cond delay="0"/>
                                  </p:stCondLst>
                                  <p:childTnLst>
                                    <p:set>
                                      <p:cBhvr>
                                        <p:cTn id="8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Definizione di controversia internazionale</a:t>
            </a:r>
            <a:endParaRPr lang="it-IT" dirty="0"/>
          </a:p>
        </p:txBody>
      </p:sp>
      <p:sp>
        <p:nvSpPr>
          <p:cNvPr id="3" name="Segnaposto contenuto 2"/>
          <p:cNvSpPr>
            <a:spLocks noGrp="1"/>
          </p:cNvSpPr>
          <p:nvPr>
            <p:ph idx="1"/>
          </p:nvPr>
        </p:nvSpPr>
        <p:spPr>
          <a:xfrm>
            <a:off x="457200" y="2332037"/>
            <a:ext cx="8229600" cy="4525963"/>
          </a:xfrm>
        </p:spPr>
        <p:txBody>
          <a:bodyPr/>
          <a:lstStyle/>
          <a:p>
            <a:pPr algn="just"/>
            <a:r>
              <a:rPr lang="it-IT" dirty="0" smtClean="0"/>
              <a:t>Elementi costitutivi di controversia internazionale:</a:t>
            </a:r>
          </a:p>
          <a:p>
            <a:pPr lvl="1" algn="just"/>
            <a:r>
              <a:rPr lang="it-IT" u="sng" dirty="0" smtClean="0"/>
              <a:t>la pretesa </a:t>
            </a:r>
            <a:r>
              <a:rPr lang="it-IT" dirty="0" smtClean="0"/>
              <a:t>e la </a:t>
            </a:r>
            <a:r>
              <a:rPr lang="it-IT" u="sng" dirty="0" smtClean="0"/>
              <a:t>contestazione della pretesa</a:t>
            </a:r>
            <a:r>
              <a:rPr lang="it-IT" dirty="0"/>
              <a:t>;</a:t>
            </a:r>
            <a:endParaRPr lang="it-IT" dirty="0" smtClean="0"/>
          </a:p>
          <a:p>
            <a:pPr lvl="1" algn="just">
              <a:buNone/>
            </a:pPr>
            <a:endParaRPr lang="it-IT" dirty="0" smtClean="0"/>
          </a:p>
          <a:p>
            <a:pPr lvl="1" algn="just">
              <a:buNone/>
            </a:pPr>
            <a:r>
              <a:rPr lang="it-IT" dirty="0" smtClean="0"/>
              <a:t>- la </a:t>
            </a:r>
            <a:r>
              <a:rPr lang="it-IT" u="sng" dirty="0" smtClean="0"/>
              <a:t>protesta</a:t>
            </a:r>
            <a:r>
              <a:rPr lang="it-IT" dirty="0" smtClean="0"/>
              <a:t> nei confronti di un comportamento  </a:t>
            </a:r>
            <a:r>
              <a:rPr lang="it-IT" u="sng" dirty="0" smtClean="0"/>
              <a:t>lesivo di un interesse</a:t>
            </a:r>
            <a:r>
              <a:rPr lang="it-IT" dirty="0" smtClean="0"/>
              <a:t>.</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60</a:t>
            </a:fld>
            <a:endParaRPr lang="it-IT"/>
          </a:p>
        </p:txBody>
      </p:sp>
    </p:spTree>
    <p:extLst>
      <p:ext uri="{BB962C8B-B14F-4D97-AF65-F5344CB8AC3E}">
        <p14:creationId xmlns:p14="http://schemas.microsoft.com/office/powerpoint/2010/main" val="86232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DISTINZIONI GENERALI</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u="sng" dirty="0" smtClean="0"/>
              <a:t>Controversie giuridiche</a:t>
            </a:r>
            <a:r>
              <a:rPr lang="it-IT" dirty="0" smtClean="0"/>
              <a:t>: le parti invocano il diritto internazionale a sostegno delle proprie posizioni</a:t>
            </a:r>
          </a:p>
          <a:p>
            <a:pPr algn="just"/>
            <a:endParaRPr lang="it-IT" dirty="0" smtClean="0"/>
          </a:p>
          <a:p>
            <a:pPr algn="just"/>
            <a:r>
              <a:rPr lang="it-IT" u="sng" dirty="0" smtClean="0"/>
              <a:t>Controversie politiche</a:t>
            </a:r>
            <a:r>
              <a:rPr lang="it-IT" dirty="0" smtClean="0"/>
              <a:t>: le  parti invocano argomenti politici a sostegno delle proprie posizioni.</a:t>
            </a:r>
            <a:endParaRPr lang="it-IT" u="sng"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61</a:t>
            </a:fld>
            <a:endParaRPr lang="it-IT"/>
          </a:p>
        </p:txBody>
      </p:sp>
    </p:spTree>
    <p:extLst>
      <p:ext uri="{BB962C8B-B14F-4D97-AF65-F5344CB8AC3E}">
        <p14:creationId xmlns:p14="http://schemas.microsoft.com/office/powerpoint/2010/main" val="73598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CONSEGUENZE DELLA DISTINZIONE TRA CONTROVERSIE GIURIDICHE E POLITICHE</a:t>
            </a:r>
            <a:endParaRPr lang="it-IT" dirty="0"/>
          </a:p>
        </p:txBody>
      </p:sp>
      <p:graphicFrame>
        <p:nvGraphicFramePr>
          <p:cNvPr id="5" name="Segnaposto contenuto 4"/>
          <p:cNvGraphicFramePr>
            <a:graphicFrameLocks noGrp="1"/>
          </p:cNvGraphicFramePr>
          <p:nvPr>
            <p:ph idx="1"/>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62</a:t>
            </a:fld>
            <a:endParaRPr lang="it-IT"/>
          </a:p>
        </p:txBody>
      </p:sp>
    </p:spTree>
    <p:extLst>
      <p:ext uri="{BB962C8B-B14F-4D97-AF65-F5344CB8AC3E}">
        <p14:creationId xmlns:p14="http://schemas.microsoft.com/office/powerpoint/2010/main" val="13431753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it-IT" dirty="0" smtClean="0"/>
              <a:t>RILEVANZA DELLA DISTINZIONE NELLE FONTI DEL DIRITTO INTERNAZIONALE</a:t>
            </a:r>
            <a:endParaRPr lang="it-IT" dirty="0"/>
          </a:p>
        </p:txBody>
      </p:sp>
      <p:sp>
        <p:nvSpPr>
          <p:cNvPr id="3" name="Segnaposto contenuto 2"/>
          <p:cNvSpPr>
            <a:spLocks noGrp="1"/>
          </p:cNvSpPr>
          <p:nvPr>
            <p:ph idx="1"/>
          </p:nvPr>
        </p:nvSpPr>
        <p:spPr/>
        <p:txBody>
          <a:bodyPr>
            <a:normAutofit lnSpcReduction="10000"/>
          </a:bodyPr>
          <a:lstStyle/>
          <a:p>
            <a:pPr>
              <a:buNone/>
            </a:pPr>
            <a:endParaRPr lang="it-IT" dirty="0" smtClean="0"/>
          </a:p>
          <a:p>
            <a:r>
              <a:rPr lang="it-IT" dirty="0" smtClean="0"/>
              <a:t>Art. 36 par. 2 dello Statuto </a:t>
            </a:r>
            <a:r>
              <a:rPr lang="it-IT" dirty="0" err="1" smtClean="0"/>
              <a:t>CIG.</a:t>
            </a:r>
            <a:r>
              <a:rPr lang="it-IT" dirty="0" err="1" smtClean="0">
                <a:latin typeface="Wingdings"/>
                <a:ea typeface="Wingdings"/>
                <a:cs typeface="Wingdings"/>
                <a:sym typeface="Wingdings"/>
              </a:rPr>
              <a:t></a:t>
            </a:r>
            <a:r>
              <a:rPr lang="it-IT" dirty="0" err="1" smtClean="0">
                <a:ea typeface="Wingdings"/>
                <a:cs typeface="Wingdings"/>
                <a:sym typeface="Wingdings"/>
              </a:rPr>
              <a:t>controversie</a:t>
            </a:r>
            <a:r>
              <a:rPr lang="it-IT" dirty="0" smtClean="0">
                <a:ea typeface="Wingdings"/>
                <a:cs typeface="Wingdings"/>
                <a:sym typeface="Wingdings"/>
              </a:rPr>
              <a:t> giuridiche:</a:t>
            </a:r>
          </a:p>
          <a:p>
            <a:pPr lvl="1"/>
            <a:r>
              <a:rPr lang="it-IT" dirty="0" smtClean="0">
                <a:ea typeface="Wingdings"/>
                <a:cs typeface="Wingdings"/>
                <a:sym typeface="Wingdings"/>
              </a:rPr>
              <a:t>Interpretazione di un trattato;</a:t>
            </a:r>
          </a:p>
          <a:p>
            <a:pPr lvl="1"/>
            <a:r>
              <a:rPr lang="it-IT" dirty="0" smtClean="0">
                <a:ea typeface="Wingdings"/>
                <a:cs typeface="Wingdings"/>
                <a:sym typeface="Wingdings"/>
              </a:rPr>
              <a:t>Ogni questione di diritto internazionale;</a:t>
            </a:r>
          </a:p>
          <a:p>
            <a:pPr lvl="1"/>
            <a:r>
              <a:rPr lang="it-IT" dirty="0" smtClean="0">
                <a:ea typeface="Wingdings"/>
                <a:cs typeface="Wingdings"/>
                <a:sym typeface="Wingdings"/>
              </a:rPr>
              <a:t>L’esistenza di fatti che costituiscono violazioni del diritto internazionale;</a:t>
            </a:r>
          </a:p>
          <a:p>
            <a:pPr lvl="1"/>
            <a:r>
              <a:rPr lang="it-IT" dirty="0" smtClean="0">
                <a:ea typeface="Wingdings"/>
                <a:cs typeface="Wingdings"/>
                <a:sym typeface="Wingdings"/>
              </a:rPr>
              <a:t>La natura di una riparazione conseguente a una violazione del diritto internazionale.</a:t>
            </a:r>
            <a:endParaRPr lang="it-IT" dirty="0" smtClean="0"/>
          </a:p>
          <a:p>
            <a:pPr marL="0" indent="0">
              <a:buNone/>
            </a:pPr>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63</a:t>
            </a:fld>
            <a:endParaRPr lang="it-IT"/>
          </a:p>
        </p:txBody>
      </p:sp>
    </p:spTree>
    <p:extLst>
      <p:ext uri="{BB962C8B-B14F-4D97-AF65-F5344CB8AC3E}">
        <p14:creationId xmlns:p14="http://schemas.microsoft.com/office/powerpoint/2010/main" val="107434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Autofit/>
          </a:bodyPr>
          <a:lstStyle/>
          <a:p>
            <a:r>
              <a:rPr lang="it-IT" dirty="0" smtClean="0"/>
              <a:t>METODI </a:t>
            </a:r>
            <a:r>
              <a:rPr lang="it-IT" dirty="0" err="1" smtClean="0"/>
              <a:t>DI</a:t>
            </a:r>
            <a:r>
              <a:rPr lang="it-IT" dirty="0" smtClean="0"/>
              <a:t> SOLUZIONE DELLE CONTROVERSIE INTERNAZIONALI</a:t>
            </a:r>
            <a:endParaRPr lang="it-IT" dirty="0"/>
          </a:p>
        </p:txBody>
      </p:sp>
      <p:sp>
        <p:nvSpPr>
          <p:cNvPr id="3" name="Segnaposto contenuto 2"/>
          <p:cNvSpPr>
            <a:spLocks noGrp="1"/>
          </p:cNvSpPr>
          <p:nvPr>
            <p:ph idx="1"/>
          </p:nvPr>
        </p:nvSpPr>
        <p:spPr/>
        <p:txBody>
          <a:bodyPr/>
          <a:lstStyle/>
          <a:p>
            <a:r>
              <a:rPr lang="it-IT" dirty="0" smtClean="0"/>
              <a:t>Obbligo di risolvere pacificamente le controversie internazionali:</a:t>
            </a:r>
          </a:p>
          <a:p>
            <a:pPr lvl="1" algn="just"/>
            <a:r>
              <a:rPr lang="it-IT" dirty="0" smtClean="0"/>
              <a:t>Art. </a:t>
            </a:r>
            <a:r>
              <a:rPr lang="it-IT" dirty="0" err="1" smtClean="0"/>
              <a:t>2</a:t>
            </a:r>
            <a:r>
              <a:rPr lang="it-IT" dirty="0" smtClean="0"/>
              <a:t> par. </a:t>
            </a:r>
            <a:r>
              <a:rPr lang="it-IT" dirty="0" err="1" smtClean="0"/>
              <a:t>3</a:t>
            </a:r>
            <a:r>
              <a:rPr lang="it-IT" dirty="0" smtClean="0"/>
              <a:t> Carta ONU </a:t>
            </a:r>
            <a:r>
              <a:rPr lang="it-IT" dirty="0" err="1" smtClean="0"/>
              <a:t>–</a:t>
            </a:r>
            <a:r>
              <a:rPr lang="it-IT" dirty="0" smtClean="0"/>
              <a:t> complementare a art. </a:t>
            </a:r>
            <a:r>
              <a:rPr lang="it-IT" dirty="0" err="1" smtClean="0"/>
              <a:t>2</a:t>
            </a:r>
            <a:r>
              <a:rPr lang="it-IT" dirty="0" smtClean="0"/>
              <a:t> par. 4 Carta ONU</a:t>
            </a:r>
            <a:r>
              <a:rPr lang="it-IT" dirty="0" smtClean="0">
                <a:latin typeface="Wingdings"/>
                <a:ea typeface="Wingdings"/>
                <a:cs typeface="Wingdings"/>
              </a:rPr>
              <a:t></a:t>
            </a:r>
            <a:r>
              <a:rPr lang="it-IT" dirty="0" smtClean="0"/>
              <a:t>art. 33: mezzi di soluzione pacifica delle controversie internazionali.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64</a:t>
            </a:fld>
            <a:endParaRPr lang="it-IT"/>
          </a:p>
        </p:txBody>
      </p:sp>
    </p:spTree>
    <p:extLst>
      <p:ext uri="{BB962C8B-B14F-4D97-AF65-F5344CB8AC3E}">
        <p14:creationId xmlns:p14="http://schemas.microsoft.com/office/powerpoint/2010/main" val="1697977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888494"/>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OBBLIGO </a:t>
            </a:r>
            <a:r>
              <a:rPr lang="it-IT" dirty="0" err="1" smtClean="0"/>
              <a:t>DI</a:t>
            </a:r>
            <a:r>
              <a:rPr lang="it-IT" dirty="0" smtClean="0"/>
              <a:t> RISOLVERE CONTROVERSIE IN MANIERA PACIFICA E’ CONSUETUDINARIO?</a:t>
            </a:r>
            <a:endParaRPr lang="it-IT" dirty="0"/>
          </a:p>
        </p:txBody>
      </p:sp>
      <p:sp>
        <p:nvSpPr>
          <p:cNvPr id="3" name="Segnaposto contenuto 2"/>
          <p:cNvSpPr>
            <a:spLocks noGrp="1"/>
          </p:cNvSpPr>
          <p:nvPr>
            <p:ph idx="1"/>
          </p:nvPr>
        </p:nvSpPr>
        <p:spPr>
          <a:xfrm>
            <a:off x="457200" y="2195512"/>
            <a:ext cx="8229600" cy="4525963"/>
          </a:xfrm>
        </p:spPr>
        <p:txBody>
          <a:bodyPr/>
          <a:lstStyle/>
          <a:p>
            <a:r>
              <a:rPr lang="it-IT" dirty="0" smtClean="0"/>
              <a:t>Sì </a:t>
            </a:r>
            <a:r>
              <a:rPr lang="it-IT" dirty="0" err="1" smtClean="0"/>
              <a:t>–</a:t>
            </a:r>
            <a:r>
              <a:rPr lang="it-IT" dirty="0" smtClean="0"/>
              <a:t> ribadito in Risoluzione dell’AG su relazioni amichevoli del 1970 e in Dichiarazione dell’AG di Manila del 1982 sulla soluzione pacifica delle controversie internazionali.</a:t>
            </a:r>
          </a:p>
          <a:p>
            <a:endParaRPr lang="it-IT" dirty="0" smtClean="0"/>
          </a:p>
          <a:p>
            <a:r>
              <a:rPr lang="it-IT" dirty="0" smtClean="0"/>
              <a:t>CIG lo ha affermato in caso Nicaragua – USA 1986</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65</a:t>
            </a:fld>
            <a:endParaRPr lang="it-IT"/>
          </a:p>
        </p:txBody>
      </p:sp>
    </p:spTree>
    <p:extLst>
      <p:ext uri="{BB962C8B-B14F-4D97-AF65-F5344CB8AC3E}">
        <p14:creationId xmlns:p14="http://schemas.microsoft.com/office/powerpoint/2010/main" val="93629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1554" y="23957"/>
            <a:ext cx="8445246" cy="2419767"/>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DALLA NOZIONE DI CONTROVERSIA DEDUCIAMO INDICAZIONI PRECISE SULL’ASTENSIONE DELLO STATO PARTE DI UNA CONTROVERSIA?</a:t>
            </a:r>
            <a:endParaRPr lang="it-IT" dirty="0"/>
          </a:p>
        </p:txBody>
      </p:sp>
      <p:sp>
        <p:nvSpPr>
          <p:cNvPr id="3" name="Segnaposto contenuto 2"/>
          <p:cNvSpPr>
            <a:spLocks noGrp="1"/>
          </p:cNvSpPr>
          <p:nvPr>
            <p:ph idx="1"/>
          </p:nvPr>
        </p:nvSpPr>
        <p:spPr>
          <a:xfrm>
            <a:off x="457200" y="2443724"/>
            <a:ext cx="8229600" cy="4277751"/>
          </a:xfrm>
        </p:spPr>
        <p:txBody>
          <a:bodyPr/>
          <a:lstStyle/>
          <a:p>
            <a:r>
              <a:rPr lang="it-IT" dirty="0" smtClean="0"/>
              <a:t>No, perché definizione di contrapposizione di interessi può indurre ad estendere l’obbligo di astensione.</a:t>
            </a:r>
          </a:p>
          <a:p>
            <a:endParaRPr lang="it-IT" dirty="0"/>
          </a:p>
          <a:p>
            <a:r>
              <a:rPr lang="it-IT" dirty="0" smtClean="0"/>
              <a:t>Invece art. 27 par. 3 è norma da interpretare in maniera restrittiva per assicurare il funzionamento del </a:t>
            </a:r>
            <a:r>
              <a:rPr lang="it-IT" dirty="0" err="1" smtClean="0"/>
              <a:t>CdS</a:t>
            </a:r>
            <a:r>
              <a:rPr lang="it-IT" dirty="0" smtClean="0"/>
              <a:t>.</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66</a:t>
            </a:fld>
            <a:endParaRPr lang="it-IT"/>
          </a:p>
        </p:txBody>
      </p:sp>
    </p:spTree>
    <p:extLst>
      <p:ext uri="{BB962C8B-B14F-4D97-AF65-F5344CB8AC3E}">
        <p14:creationId xmlns:p14="http://schemas.microsoft.com/office/powerpoint/2010/main" val="2144499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1554" y="23958"/>
            <a:ext cx="8445246" cy="98228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PRASSI DIFFICILE</a:t>
            </a:r>
            <a:endParaRPr lang="it-IT" dirty="0"/>
          </a:p>
        </p:txBody>
      </p:sp>
      <p:sp>
        <p:nvSpPr>
          <p:cNvPr id="3" name="Segnaposto contenuto 2"/>
          <p:cNvSpPr>
            <a:spLocks noGrp="1"/>
          </p:cNvSpPr>
          <p:nvPr>
            <p:ph idx="1"/>
          </p:nvPr>
        </p:nvSpPr>
        <p:spPr>
          <a:xfrm>
            <a:off x="241554" y="1269778"/>
            <a:ext cx="8445246" cy="5451697"/>
          </a:xfrm>
        </p:spPr>
        <p:txBody>
          <a:bodyPr>
            <a:normAutofit fontScale="92500" lnSpcReduction="10000"/>
          </a:bodyPr>
          <a:lstStyle/>
          <a:p>
            <a:pPr algn="just"/>
            <a:r>
              <a:rPr lang="it-IT" dirty="0" smtClean="0"/>
              <a:t>Si pensi ad es. al caso del Canale di Suez e alle restrizioni imposte dall’Egitto al passaggio delle navi nel 1951: Israele adisce il </a:t>
            </a:r>
            <a:r>
              <a:rPr lang="it-IT" dirty="0" err="1" smtClean="0"/>
              <a:t>CdS</a:t>
            </a:r>
            <a:r>
              <a:rPr lang="it-IT" dirty="0" smtClean="0"/>
              <a:t> </a:t>
            </a:r>
            <a:r>
              <a:rPr lang="it-IT" dirty="0" err="1" smtClean="0"/>
              <a:t>denuciando</a:t>
            </a:r>
            <a:r>
              <a:rPr lang="it-IT" dirty="0" smtClean="0"/>
              <a:t> l’azione egiziana intesa a bloccare navi dirette verso porti israeliani e cariche di petrolio, armi e altro materiale bellico.</a:t>
            </a:r>
            <a:endParaRPr lang="it-IT" dirty="0"/>
          </a:p>
          <a:p>
            <a:pPr algn="just"/>
            <a:r>
              <a:rPr lang="it-IT" dirty="0" smtClean="0"/>
              <a:t>Prima di Israele altri Stati avevano già protestato contro l’Egitto (Francia, USA, Regno Unito, Turchia).</a:t>
            </a:r>
          </a:p>
          <a:p>
            <a:pPr algn="just"/>
            <a:r>
              <a:rPr lang="it-IT" dirty="0" smtClean="0"/>
              <a:t>Si propone delibera per ordinare a Egitto blocco di restrizioni e il rappresentante egiziano afferma illegittimità di delibera perché si sarebbero dovuti astenere tutti quelli che avevano protestato….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67</a:t>
            </a:fld>
            <a:endParaRPr lang="it-IT"/>
          </a:p>
        </p:txBody>
      </p:sp>
    </p:spTree>
    <p:extLst>
      <p:ext uri="{BB962C8B-B14F-4D97-AF65-F5344CB8AC3E}">
        <p14:creationId xmlns:p14="http://schemas.microsoft.com/office/powerpoint/2010/main" val="859407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1554" y="23958"/>
            <a:ext cx="8445246" cy="98228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PRASSI DIFFICILE</a:t>
            </a:r>
            <a:endParaRPr lang="it-IT" dirty="0"/>
          </a:p>
        </p:txBody>
      </p:sp>
      <p:sp>
        <p:nvSpPr>
          <p:cNvPr id="3" name="Segnaposto contenuto 2"/>
          <p:cNvSpPr>
            <a:spLocks noGrp="1"/>
          </p:cNvSpPr>
          <p:nvPr>
            <p:ph idx="1"/>
          </p:nvPr>
        </p:nvSpPr>
        <p:spPr>
          <a:xfrm>
            <a:off x="241554" y="1269778"/>
            <a:ext cx="8445246" cy="5451697"/>
          </a:xfrm>
        </p:spPr>
        <p:txBody>
          <a:bodyPr>
            <a:normAutofit/>
          </a:bodyPr>
          <a:lstStyle/>
          <a:p>
            <a:pPr algn="just"/>
            <a:r>
              <a:rPr lang="it-IT" dirty="0" smtClean="0"/>
              <a:t>Soluzione eccessiva: molto spesso interessi di Stati si manifestano in molte circostanze; soluzione inadeguata</a:t>
            </a:r>
          </a:p>
          <a:p>
            <a:pPr algn="just"/>
            <a:endParaRPr lang="it-IT" dirty="0"/>
          </a:p>
          <a:p>
            <a:pPr algn="just"/>
            <a:r>
              <a:rPr lang="it-IT" dirty="0" smtClean="0"/>
              <a:t>Soluzione restrittiva: solo chi ha fatto ricorso al </a:t>
            </a:r>
            <a:r>
              <a:rPr lang="it-IT" dirty="0" err="1" smtClean="0"/>
              <a:t>CdS</a:t>
            </a:r>
            <a:r>
              <a:rPr lang="it-IT" dirty="0" smtClean="0"/>
              <a:t>…: soluzione inadeguata perché non è detto che il </a:t>
            </a:r>
            <a:r>
              <a:rPr lang="it-IT" dirty="0" err="1" smtClean="0"/>
              <a:t>CdS</a:t>
            </a:r>
            <a:r>
              <a:rPr lang="it-IT" dirty="0" smtClean="0"/>
              <a:t> si rivolga solo a chi ha fatto ricorso nei propri atti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68</a:t>
            </a:fld>
            <a:endParaRPr lang="it-IT"/>
          </a:p>
        </p:txBody>
      </p:sp>
    </p:spTree>
    <p:extLst>
      <p:ext uri="{BB962C8B-B14F-4D97-AF65-F5344CB8AC3E}">
        <p14:creationId xmlns:p14="http://schemas.microsoft.com/office/powerpoint/2010/main" val="2004353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1554" y="23958"/>
            <a:ext cx="8445246" cy="98228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PRASSI DIFFICILE</a:t>
            </a:r>
            <a:endParaRPr lang="it-IT" dirty="0"/>
          </a:p>
        </p:txBody>
      </p:sp>
      <p:sp>
        <p:nvSpPr>
          <p:cNvPr id="3" name="Segnaposto contenuto 2"/>
          <p:cNvSpPr>
            <a:spLocks noGrp="1"/>
          </p:cNvSpPr>
          <p:nvPr>
            <p:ph idx="1"/>
          </p:nvPr>
        </p:nvSpPr>
        <p:spPr>
          <a:xfrm>
            <a:off x="241554" y="1269778"/>
            <a:ext cx="8445246" cy="5451697"/>
          </a:xfrm>
        </p:spPr>
        <p:txBody>
          <a:bodyPr>
            <a:normAutofit/>
          </a:bodyPr>
          <a:lstStyle/>
          <a:p>
            <a:pPr algn="just"/>
            <a:r>
              <a:rPr lang="it-IT" dirty="0" smtClean="0"/>
              <a:t>Soluzione preferibile: astensione dei destinatari dell’atto che sarà adottato dal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69</a:t>
            </a:fld>
            <a:endParaRPr lang="it-IT"/>
          </a:p>
        </p:txBody>
      </p:sp>
    </p:spTree>
    <p:extLst>
      <p:ext uri="{BB962C8B-B14F-4D97-AF65-F5344CB8AC3E}">
        <p14:creationId xmlns:p14="http://schemas.microsoft.com/office/powerpoint/2010/main" val="18524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202086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COMPOSIZIONE DEL CONSIGLIO DI SICUREZZA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590831498"/>
              </p:ext>
            </p:extLst>
          </p:nvPr>
        </p:nvGraphicFramePr>
        <p:xfrm>
          <a:off x="457200" y="2295497"/>
          <a:ext cx="8229600" cy="3830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7</a:t>
            </a:fld>
            <a:endParaRPr lang="it-IT"/>
          </a:p>
        </p:txBody>
      </p:sp>
    </p:spTree>
    <p:extLst>
      <p:ext uri="{BB962C8B-B14F-4D97-AF65-F5344CB8AC3E}">
        <p14:creationId xmlns:p14="http://schemas.microsoft.com/office/powerpoint/2010/main" val="8298319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1554" y="23958"/>
            <a:ext cx="8445246" cy="98228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DEROGA ALLA REGOLA</a:t>
            </a:r>
            <a:endParaRPr lang="it-IT" dirty="0"/>
          </a:p>
        </p:txBody>
      </p:sp>
      <p:sp>
        <p:nvSpPr>
          <p:cNvPr id="3" name="Segnaposto contenuto 2"/>
          <p:cNvSpPr>
            <a:spLocks noGrp="1"/>
          </p:cNvSpPr>
          <p:nvPr>
            <p:ph idx="1"/>
          </p:nvPr>
        </p:nvSpPr>
        <p:spPr>
          <a:xfrm>
            <a:off x="241554" y="1269778"/>
            <a:ext cx="8445246" cy="5451697"/>
          </a:xfrm>
        </p:spPr>
        <p:txBody>
          <a:bodyPr>
            <a:normAutofit/>
          </a:bodyPr>
          <a:lstStyle/>
          <a:p>
            <a:pPr algn="just"/>
            <a:r>
              <a:rPr lang="it-IT" dirty="0" smtClean="0"/>
              <a:t>Molto spesso si aggira norma facendo ricadere delibera nel capo VII (</a:t>
            </a:r>
            <a:r>
              <a:rPr lang="it-IT" dirty="0" err="1" smtClean="0"/>
              <a:t>ris</a:t>
            </a:r>
            <a:r>
              <a:rPr lang="it-IT" dirty="0" smtClean="0"/>
              <a:t>. 1983 inchiesta per abbattimento di aereo coreano da parte di URSS bloccata per veto URSS – pur non dichiarandosi che rientrava nel capo VII si è sottoposta la delibera alla votazione con diritto di veto).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70</a:t>
            </a:fld>
            <a:endParaRPr lang="it-IT"/>
          </a:p>
        </p:txBody>
      </p:sp>
    </p:spTree>
    <p:extLst>
      <p:ext uri="{BB962C8B-B14F-4D97-AF65-F5344CB8AC3E}">
        <p14:creationId xmlns:p14="http://schemas.microsoft.com/office/powerpoint/2010/main" val="1048854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1554" y="23958"/>
            <a:ext cx="8445246" cy="98228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DEROGA ALLA REGOLA</a:t>
            </a:r>
            <a:endParaRPr lang="it-IT" dirty="0"/>
          </a:p>
        </p:txBody>
      </p:sp>
      <p:sp>
        <p:nvSpPr>
          <p:cNvPr id="3" name="Segnaposto contenuto 2"/>
          <p:cNvSpPr>
            <a:spLocks noGrp="1"/>
          </p:cNvSpPr>
          <p:nvPr>
            <p:ph idx="1"/>
          </p:nvPr>
        </p:nvSpPr>
        <p:spPr>
          <a:xfrm>
            <a:off x="241554" y="1269778"/>
            <a:ext cx="8445246" cy="5451697"/>
          </a:xfrm>
        </p:spPr>
        <p:txBody>
          <a:bodyPr>
            <a:normAutofit/>
          </a:bodyPr>
          <a:lstStyle/>
          <a:p>
            <a:pPr algn="just"/>
            <a:r>
              <a:rPr lang="it-IT" dirty="0" smtClean="0"/>
              <a:t>Altro caso: </a:t>
            </a:r>
            <a:r>
              <a:rPr lang="it-IT" dirty="0" err="1" smtClean="0"/>
              <a:t>ris</a:t>
            </a:r>
            <a:r>
              <a:rPr lang="it-IT" dirty="0" smtClean="0"/>
              <a:t>. N. 457 del 1979 che chiede al governo iraniano di porre fine alla detenzione del personale dell’ambasciata USA a Teheran.</a:t>
            </a:r>
          </a:p>
          <a:p>
            <a:pPr algn="just"/>
            <a:endParaRPr lang="it-IT" dirty="0"/>
          </a:p>
          <a:p>
            <a:pPr algn="just"/>
            <a:r>
              <a:rPr lang="it-IT" dirty="0" smtClean="0"/>
              <a:t>La risoluzione non era sottratta al capo VI ma gli USA parteciparono e vista la condanna degli altri sarebbe stato opportuno che gli USA si astenessero.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71</a:t>
            </a:fld>
            <a:endParaRPr lang="it-IT"/>
          </a:p>
        </p:txBody>
      </p:sp>
    </p:spTree>
    <p:extLst>
      <p:ext uri="{BB962C8B-B14F-4D97-AF65-F5344CB8AC3E}">
        <p14:creationId xmlns:p14="http://schemas.microsoft.com/office/powerpoint/2010/main" val="1931158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1554" y="23958"/>
            <a:ext cx="8445246" cy="98228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DEROGA ALLA REGOLA</a:t>
            </a:r>
            <a:endParaRPr lang="it-IT" dirty="0"/>
          </a:p>
        </p:txBody>
      </p:sp>
      <p:sp>
        <p:nvSpPr>
          <p:cNvPr id="3" name="Segnaposto contenuto 2"/>
          <p:cNvSpPr>
            <a:spLocks noGrp="1"/>
          </p:cNvSpPr>
          <p:nvPr>
            <p:ph idx="1"/>
          </p:nvPr>
        </p:nvSpPr>
        <p:spPr>
          <a:xfrm>
            <a:off x="241554" y="1269778"/>
            <a:ext cx="8445246" cy="5451697"/>
          </a:xfrm>
        </p:spPr>
        <p:txBody>
          <a:bodyPr>
            <a:normAutofit/>
          </a:bodyPr>
          <a:lstStyle/>
          <a:p>
            <a:pPr algn="just"/>
            <a:r>
              <a:rPr lang="it-IT" dirty="0" smtClean="0"/>
              <a:t>Altro caso: </a:t>
            </a:r>
            <a:r>
              <a:rPr lang="it-IT" dirty="0" err="1" smtClean="0"/>
              <a:t>ris</a:t>
            </a:r>
            <a:r>
              <a:rPr lang="it-IT" dirty="0" smtClean="0"/>
              <a:t>. N. 731 del 1992 richiedente a Libia di consegnare a USA, UK e Francia i cittadini libici sospettati di aver organizzato gli attacchi contro gli aerei esplosi in volo nei cieli della Scozia (Lockerbie) e del Ciad – non era sottratta al Capo VI ma USA e UK vennero comunque ammessi al voto.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72</a:t>
            </a:fld>
            <a:endParaRPr lang="it-IT"/>
          </a:p>
        </p:txBody>
      </p:sp>
    </p:spTree>
    <p:extLst>
      <p:ext uri="{BB962C8B-B14F-4D97-AF65-F5344CB8AC3E}">
        <p14:creationId xmlns:p14="http://schemas.microsoft.com/office/powerpoint/2010/main" val="140875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DEROGA ALLA REGOLA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73</a:t>
            </a:fld>
            <a:endParaRPr lang="it-IT"/>
          </a:p>
        </p:txBody>
      </p:sp>
      <p:sp>
        <p:nvSpPr>
          <p:cNvPr id="3" name="Segnaposto contenuto 2"/>
          <p:cNvSpPr>
            <a:spLocks noGrp="1"/>
          </p:cNvSpPr>
          <p:nvPr>
            <p:ph idx="1"/>
          </p:nvPr>
        </p:nvSpPr>
        <p:spPr>
          <a:xfrm>
            <a:off x="268037" y="1687286"/>
            <a:ext cx="8229600" cy="5034189"/>
          </a:xfrm>
        </p:spPr>
        <p:txBody>
          <a:bodyPr>
            <a:normAutofit/>
          </a:bodyPr>
          <a:lstStyle/>
          <a:p>
            <a:pPr algn="just"/>
            <a:r>
              <a:rPr lang="it-IT" dirty="0" smtClean="0"/>
              <a:t>Caso Ucraina: veto opposto dalla Russia alla adozione di una risoluzione proposta da 42 Stati tra cui 3 permanenti e 3 non permanenti del </a:t>
            </a:r>
            <a:r>
              <a:rPr lang="it-IT" dirty="0" err="1" smtClean="0"/>
              <a:t>CdS</a:t>
            </a:r>
            <a:r>
              <a:rPr lang="it-IT" dirty="0" smtClean="0"/>
              <a:t> sulla questione Ucraina volta a ristabilire rapporti amichevoli tra Russia e governo legittimo e impedire che si tenesse il referendum non autorizzato dal Governo in carica per l’annessione della Crimea alla Russia (doc. 2014/189).</a:t>
            </a:r>
            <a:endParaRPr lang="it-IT" dirty="0"/>
          </a:p>
        </p:txBody>
      </p:sp>
    </p:spTree>
    <p:extLst>
      <p:ext uri="{BB962C8B-B14F-4D97-AF65-F5344CB8AC3E}">
        <p14:creationId xmlns:p14="http://schemas.microsoft.com/office/powerpoint/2010/main" val="728223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0" y="174652"/>
            <a:ext cx="8598760" cy="1258634"/>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DEROGA ALLA REGOLA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74</a:t>
            </a:fld>
            <a:endParaRPr lang="it-IT"/>
          </a:p>
        </p:txBody>
      </p:sp>
      <p:sp>
        <p:nvSpPr>
          <p:cNvPr id="3" name="Segnaposto contenuto 2"/>
          <p:cNvSpPr>
            <a:spLocks noGrp="1"/>
          </p:cNvSpPr>
          <p:nvPr>
            <p:ph idx="1"/>
          </p:nvPr>
        </p:nvSpPr>
        <p:spPr>
          <a:xfrm>
            <a:off x="268037" y="1687286"/>
            <a:ext cx="8229600" cy="5034189"/>
          </a:xfrm>
        </p:spPr>
        <p:txBody>
          <a:bodyPr>
            <a:normAutofit/>
          </a:bodyPr>
          <a:lstStyle/>
          <a:p>
            <a:pPr algn="just"/>
            <a:r>
              <a:rPr lang="it-IT" dirty="0" smtClean="0"/>
              <a:t>Forse l’art. 27 par. 3 è superato </a:t>
            </a:r>
            <a:r>
              <a:rPr lang="it-IT" smtClean="0"/>
              <a:t>nella prassi?</a:t>
            </a:r>
            <a:endParaRPr lang="it-IT" dirty="0"/>
          </a:p>
        </p:txBody>
      </p:sp>
    </p:spTree>
    <p:extLst>
      <p:ext uri="{BB962C8B-B14F-4D97-AF65-F5344CB8AC3E}">
        <p14:creationId xmlns:p14="http://schemas.microsoft.com/office/powerpoint/2010/main" val="1916308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0"/>
            <a:ext cx="8229600" cy="202086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COMPOSIZIONE DEL CONSIGLIO DI SICUREZZA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8</a:t>
            </a:fld>
            <a:endParaRPr lang="it-IT"/>
          </a:p>
        </p:txBody>
      </p:sp>
      <p:sp>
        <p:nvSpPr>
          <p:cNvPr id="3" name="Segnaposto contenuto 2"/>
          <p:cNvSpPr>
            <a:spLocks noGrp="1"/>
          </p:cNvSpPr>
          <p:nvPr>
            <p:ph idx="1"/>
          </p:nvPr>
        </p:nvSpPr>
        <p:spPr>
          <a:xfrm>
            <a:off x="373934" y="2195512"/>
            <a:ext cx="8229600" cy="4525963"/>
          </a:xfrm>
        </p:spPr>
        <p:txBody>
          <a:bodyPr>
            <a:normAutofit fontScale="92500" lnSpcReduction="10000"/>
          </a:bodyPr>
          <a:lstStyle/>
          <a:p>
            <a:pPr algn="just"/>
            <a:r>
              <a:rPr lang="it-IT" dirty="0" smtClean="0"/>
              <a:t>Art. 23 dispone espressamente presenza di 5 permanenti: CINA, FRANCIA, USA, REGNO UNITO, URSS (oggi RUSSIA), altri 10 eletti ogni 2A da AG.</a:t>
            </a:r>
          </a:p>
          <a:p>
            <a:pPr algn="just"/>
            <a:endParaRPr lang="it-IT" dirty="0"/>
          </a:p>
          <a:p>
            <a:pPr algn="just"/>
            <a:r>
              <a:rPr lang="it-IT" dirty="0" smtClean="0"/>
              <a:t>Norma modificata nel 1963 con </a:t>
            </a:r>
            <a:r>
              <a:rPr lang="it-IT" dirty="0" err="1" smtClean="0"/>
              <a:t>ris</a:t>
            </a:r>
            <a:r>
              <a:rPr lang="it-IT" dirty="0" smtClean="0"/>
              <a:t>. AG approvata da 2/3 compresi membri permanenti come prescrive art. 108 Carta (prima erano solo 11) tenendo conto di distribuzione geografica (5 tra Africa e Asia, 1 Europa orientale, 2 America latina, 2 Europa occidentale e altri).</a:t>
            </a:r>
            <a:endParaRPr lang="it-IT" dirty="0"/>
          </a:p>
        </p:txBody>
      </p:sp>
    </p:spTree>
    <p:extLst>
      <p:ext uri="{BB962C8B-B14F-4D97-AF65-F5344CB8AC3E}">
        <p14:creationId xmlns:p14="http://schemas.microsoft.com/office/powerpoint/2010/main" val="300062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037" y="0"/>
            <a:ext cx="8229600" cy="202086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COMPOSIZIONE DEL CONSIGLIO DI SICUREZZA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9</a:t>
            </a:fld>
            <a:endParaRPr lang="it-IT"/>
          </a:p>
        </p:txBody>
      </p:sp>
      <p:sp>
        <p:nvSpPr>
          <p:cNvPr id="3" name="Segnaposto contenuto 2"/>
          <p:cNvSpPr>
            <a:spLocks noGrp="1"/>
          </p:cNvSpPr>
          <p:nvPr>
            <p:ph idx="1"/>
          </p:nvPr>
        </p:nvSpPr>
        <p:spPr>
          <a:xfrm>
            <a:off x="373934" y="2195512"/>
            <a:ext cx="8229600" cy="4525963"/>
          </a:xfrm>
        </p:spPr>
        <p:txBody>
          <a:bodyPr>
            <a:normAutofit/>
          </a:bodyPr>
          <a:lstStyle/>
          <a:p>
            <a:pPr algn="just"/>
            <a:r>
              <a:rPr lang="it-IT" dirty="0" smtClean="0"/>
              <a:t>Quale valore di tale risoluzione di AG (su composizione geografica del </a:t>
            </a:r>
            <a:r>
              <a:rPr lang="it-IT" dirty="0" err="1" smtClean="0"/>
              <a:t>CdS</a:t>
            </a:r>
            <a:r>
              <a:rPr lang="it-IT" dirty="0" smtClean="0"/>
              <a:t>)?</a:t>
            </a:r>
          </a:p>
          <a:p>
            <a:pPr algn="just"/>
            <a:endParaRPr lang="it-IT" dirty="0"/>
          </a:p>
          <a:p>
            <a:pPr algn="just"/>
            <a:r>
              <a:rPr lang="it-IT" dirty="0" smtClean="0"/>
              <a:t>Mera raccomandazione; effetto di liceità: se si segue la stessa non si commette violazione del diritto internazionale.</a:t>
            </a:r>
            <a:endParaRPr lang="it-IT" dirty="0"/>
          </a:p>
        </p:txBody>
      </p:sp>
    </p:spTree>
    <p:extLst>
      <p:ext uri="{BB962C8B-B14F-4D97-AF65-F5344CB8AC3E}">
        <p14:creationId xmlns:p14="http://schemas.microsoft.com/office/powerpoint/2010/main" val="145976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1465</TotalTime>
  <Words>4060</Words>
  <Application>Microsoft Macintosh PowerPoint</Application>
  <PresentationFormat>Presentazione su schermo (4:3)</PresentationFormat>
  <Paragraphs>388</Paragraphs>
  <Slides>74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74</vt:i4>
      </vt:variant>
    </vt:vector>
  </HeadingPairs>
  <TitlesOfParts>
    <vt:vector size="78" baseType="lpstr">
      <vt:lpstr>Arial</vt:lpstr>
      <vt:lpstr>Calibri</vt:lpstr>
      <vt:lpstr>Wingdings</vt:lpstr>
      <vt:lpstr>Tema di Office</vt:lpstr>
      <vt:lpstr>ORGANIZZAZIONI INTERNAZIONALI</vt:lpstr>
      <vt:lpstr>IL SISTEMA DELLE NAZIONI UNITE – CARTA DI S. FRANCISCO 26.6.1945</vt:lpstr>
      <vt:lpstr>ORGANI O.N.U.</vt:lpstr>
      <vt:lpstr>CONSIGLIO DI SICUREZZA (CdS)</vt:lpstr>
      <vt:lpstr>CONSIGLIO DI SICUREZZA</vt:lpstr>
      <vt:lpstr>SOLUZIONE DELLE CONTROVERSIE E COMPETENZE DEL CONSIGLIO DI SICUREZZA</vt:lpstr>
      <vt:lpstr>COMPOSIZIONE DEL CONSIGLIO DI SICUREZZA</vt:lpstr>
      <vt:lpstr>COMPOSIZIONE DEL CONSIGLIO DI SICUREZZA</vt:lpstr>
      <vt:lpstr>COMPOSIZIONE DEL CONSIGLIO DI SICUREZZA</vt:lpstr>
      <vt:lpstr>PROSPETTIVE DI RIFORMA</vt:lpstr>
      <vt:lpstr>PROSPETTIVE DI RIFORMA</vt:lpstr>
      <vt:lpstr>PROSPETTIVE DI RIFORMA</vt:lpstr>
      <vt:lpstr>PROSPETTIVE DI RIFORMA</vt:lpstr>
      <vt:lpstr>PROCEDURA DI VOTO</vt:lpstr>
      <vt:lpstr>PROCEDURA PER CONSENSUS</vt:lpstr>
      <vt:lpstr>REGOLA DEL CONSENSUS IN ALTRE OIG : OMC CONSENSUS NEGATIVO = DIRITTO AL PANEL</vt:lpstr>
      <vt:lpstr>REGOLA DEL CONSENSUS IN ALTRE OIG : OMC CONSENSUS NEGATIVO = DIRITTO AL PANEL</vt:lpstr>
      <vt:lpstr>PARTECIPANTI</vt:lpstr>
      <vt:lpstr>PARTECIPANTI</vt:lpstr>
      <vt:lpstr>PARTECIPANTI</vt:lpstr>
      <vt:lpstr>DIRITTO DI VETO</vt:lpstr>
      <vt:lpstr>PROSPETTIVE DI RIFORMA</vt:lpstr>
      <vt:lpstr>PROBLEMATICHE DEL DIRITTO DI VETO – RUOLO DELL’AG</vt:lpstr>
      <vt:lpstr>PROBLEMATICHE DEL DIRITTO DI VETO – RUOLO DELL’AG</vt:lpstr>
      <vt:lpstr>DIRITTO DI VETO/PROFILI PROBLEMATICI/ASTENSIONE</vt:lpstr>
      <vt:lpstr>ASTENSIONE DEL MEMBRO PERMANENTE=DIRITTO DI VETO?</vt:lpstr>
      <vt:lpstr>ASTENSIONE DEL MEMBRO PERMANENTE=DIRITTO DI VETO?</vt:lpstr>
      <vt:lpstr>ASTENSIONE DEL MEMBRO PERMANENTE NON = DIRITTO DI VETO NELLA PRASSI</vt:lpstr>
      <vt:lpstr>ASTENSIONE DEL MEMBRO PERMANENTE NON = DIRITTO DI VETO NELLA PRASSI.</vt:lpstr>
      <vt:lpstr>ASTENSIONE DEL MEMBRO PERMANENTE NON = DIRITTO DI VETO NELLA PRASSI</vt:lpstr>
      <vt:lpstr>ASTENSIONE DEL MEMBRO PERMANENTE NON = DIRITTO DI VETO</vt:lpstr>
      <vt:lpstr>E L’ASSENZA DEL MEMBRO PERMANENTE=ASTENSIONE?</vt:lpstr>
      <vt:lpstr>E L’ASSENZA DEL MEMBRO PERMANENTE=ASTENSIONE?</vt:lpstr>
      <vt:lpstr>VALORE DI ASSENZA</vt:lpstr>
      <vt:lpstr>ASTENSIONE DEL MEMBRO PERMANENTE IN UNA CONTROVERSIA</vt:lpstr>
      <vt:lpstr>ASTENSIONE DEL MEMBRO PERMANENTE IN UNA CONTROVERSIA</vt:lpstr>
      <vt:lpstr>ASTENSIONE DEL MEMBRO PERMANENTE IN UNA CONTROVERSIA</vt:lpstr>
      <vt:lpstr>DIRITTO DI VETO/PROFILI PROBLEMATICI/ASTENSIONE</vt:lpstr>
      <vt:lpstr>DOPPIO VETO</vt:lpstr>
      <vt:lpstr>DIRITTO DI VETO ESCLUSO PER QUESTIONI PROCEDURALI</vt:lpstr>
      <vt:lpstr>DIRITTO DI VETO ESCLUSO PER QUESTIONI PROCEDURALI</vt:lpstr>
      <vt:lpstr>PROBLEMA DEL DOPPIO VETO:DIFFICOLTA’ DI IDENTIFICARE QUESTIONI PROCEDURALI</vt:lpstr>
      <vt:lpstr>PROBLEMA DEL DOPPIO VETO:DIFFICOLTA’ DI IDENTIFICARE QUESTIONI PROCEDURALI</vt:lpstr>
      <vt:lpstr>PROBLEMA DEL DOPPIO VETO:DIFFICOLTA’ DI IDENTIFICARE QUESTIONI PROCEDURALI</vt:lpstr>
      <vt:lpstr>PROBLEMA DEL DOPPIO VETO:DIFFICOLTA’ DI IDENTIFICARE QUESTIONI PROCEDURALI</vt:lpstr>
      <vt:lpstr>PROBLEMA DEL DOPPIO VETO:DIFFICOLTA’ DI IDENTIFICARE QUESTIONI PROCEDURALI</vt:lpstr>
      <vt:lpstr>PROBLEMA DEL DOPPIO VETO:DIFFICOLTA’ DI IDENTIFICARE QUESTIONI PROCEDURALI</vt:lpstr>
      <vt:lpstr>SOLUZIONE DEL PROBLEMA DEL DOPPIO VETO:DIFFICOLTA’ DI IDENTIFICARE QUESTIONI PROCEDURALI</vt:lpstr>
      <vt:lpstr>PRASSI INCERTA</vt:lpstr>
      <vt:lpstr>PRASSI INCERTA E POSSIBILI SOLUZIONI</vt:lpstr>
      <vt:lpstr>ASTENSIONE DELLO STATO PARTE DI UNA CONTROVERSIA = ASTENSIONE OBBLIGATORIA</vt:lpstr>
      <vt:lpstr>ASTENSIONE DELLO STATO PARTE DI UNA CONTROVERSIA = ASTENSIONE OBBLIGATORIA</vt:lpstr>
      <vt:lpstr>AMBITO DI APPLICAZIONE DELL’ASTENSIONE OBBLIGATORIA</vt:lpstr>
      <vt:lpstr>AMBITO POSITIVO: COMPETENZE DEL CDS IN MATERIA DI SOLUZIONE DELLE CONTROVERSIE</vt:lpstr>
      <vt:lpstr>AMBITO POSITIVO: COMPETENZE DEL CDS IN MATERIA DI SOLUZIONE DELLE CONTROVERSIE</vt:lpstr>
      <vt:lpstr>PROFILI PROBLEMATICI DI TALE AMBITO DI APPLICAZIONE: ESCLUSIONE DEL CAPO VII DELLA CARTA</vt:lpstr>
      <vt:lpstr>PROFILI PROBLEMATICI CONCERNENTI IL CAPO VII DELLA CARTA</vt:lpstr>
      <vt:lpstr>PROFILI PROBLEMATICI: DEFINIZIONE DI CONTROVERSIA</vt:lpstr>
      <vt:lpstr>DEFINIZIONE DI CONTROVERSIA INTERNAZIONALE</vt:lpstr>
      <vt:lpstr>Definizione di controversia internazionale</vt:lpstr>
      <vt:lpstr>DISTINZIONI GENERALI</vt:lpstr>
      <vt:lpstr>CONSEGUENZE DELLA DISTINZIONE TRA CONTROVERSIE GIURIDICHE E POLITICHE</vt:lpstr>
      <vt:lpstr>RILEVANZA DELLA DISTINZIONE NELLE FONTI DEL DIRITTO INTERNAZIONALE</vt:lpstr>
      <vt:lpstr>METODI DI SOLUZIONE DELLE CONTROVERSIE INTERNAZIONALI</vt:lpstr>
      <vt:lpstr>OBBLIGO DI RISOLVERE CONTROVERSIE IN MANIERA PACIFICA E’ CONSUETUDINARIO?</vt:lpstr>
      <vt:lpstr>DALLA NOZIONE DI CONTROVERSIA DEDUCIAMO INDICAZIONI PRECISE SULL’ASTENSIONE DELLO STATO PARTE DI UNA CONTROVERSIA?</vt:lpstr>
      <vt:lpstr>PRASSI DIFFICILE</vt:lpstr>
      <vt:lpstr>PRASSI DIFFICILE</vt:lpstr>
      <vt:lpstr>PRASSI DIFFICILE</vt:lpstr>
      <vt:lpstr>DEROGA ALLA REGOLA</vt:lpstr>
      <vt:lpstr>DEROGA ALLA REGOLA</vt:lpstr>
      <vt:lpstr>DEROGA ALLA REGOLA</vt:lpstr>
      <vt:lpstr>DEROGA ALLA REGOLA</vt:lpstr>
      <vt:lpstr>DEROGA ALLA REGOLA</vt:lpstr>
    </vt:vector>
  </TitlesOfParts>
  <Company>HAL 9000</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 DI INVALIDITA’ DEI TRATTATI INTERNAZIONALI</dc:title>
  <dc:creator>Giuseppe Sacco</dc:creator>
  <cp:lastModifiedBy>Giuseppe Sacco</cp:lastModifiedBy>
  <cp:revision>159</cp:revision>
  <dcterms:created xsi:type="dcterms:W3CDTF">2010-10-07T07:38:25Z</dcterms:created>
  <dcterms:modified xsi:type="dcterms:W3CDTF">2017-10-22T07:03:41Z</dcterms:modified>
</cp:coreProperties>
</file>