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77050" cy="10001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3278-7947-4222-B830-A5F4051E268A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FB0E-999C-4822-AB49-4C83C8A63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B911-3E4E-476D-982F-ABE44CCF85E8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5FD3-242A-4DB3-A760-BC0C5822F1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E379-76BB-4B70-BDE3-0406E92F6B29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A41A-B6DC-4481-BEF3-E40716FAE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C5A9-9945-4B4D-8EE4-DD5FF8ED6A94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179F-050C-4ACE-90CE-6DC54B2A6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8D4C-D7A3-48A6-B2B4-673B46EDAA82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CC3C-7A0F-4112-9089-43CFEC45BF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83B2-F869-465E-A3C9-95DD210EBA4B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3D94-5A60-4D11-BF70-24D3497DD4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8AA1-5D3A-4DB6-AF6F-A8481F0FA27C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949E-3721-4020-9B5D-C8DF8BBF81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AB56-1EAD-4F27-BD11-8FD668106166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5D1E-7310-4123-9046-08A50B8BD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4C44-0419-4DCB-88BB-2256ECEE05D4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D2DE-F04A-4AFF-9E17-773D7B53A1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1B86-AE29-450F-BA98-5439AD146B48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BCDF-48CE-4B68-967E-F5464897D1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D3D3-F9E9-4CEA-A4AA-1DD753F70EE8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6EB6-50D3-42B7-8076-740CDD7C8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C3535-137C-45C0-9F13-03A9DA154C3C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EAE9A-9652-48E5-9E95-E02A13556B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04813"/>
            <a:ext cx="8878888" cy="710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Villo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Vive 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nell'acqua,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Mangia 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stelle marine e il cetriolo d'acqua,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Respira 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CO2,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 giovani sono lasciati soli a sopravvivere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Non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esiste alcuna distinzione tra i generi,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Inizia la vita a 2 cm. e diventa  un massimo di 3 metri.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Ha la capacità di cambiare colore a piacimento, dopo essere nato nero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Se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vede altri animali cerca di comunicare, 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scompare nell'acqua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Parla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attraverso la condivisione di onde cerebrali.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Mellow</a:t>
            </a:r>
          </a:p>
        </p:txBody>
      </p:sp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Vive nella lava,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Mangia batteri,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ha bisogno di respirare,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maschi si prendono cura dei giovani tenendoli attaccati alla pancia,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maschi sono il sesso dominante,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Alto tra i 20 cm e i 75 cm.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Peso: 20 kg,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Colore verde, con righe gialle,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vede altri animali li attacca,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ha corde vocali,  </a:t>
            </a:r>
          </a:p>
          <a:p>
            <a:r>
              <a:rPr lang="it-IT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 le mani  per comunicare.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OpenDyslexicAlta" pitchFamily="50" charset="0"/>
              </a:rPr>
              <a:t>Ralla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Vive sulla terra,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Mangia quello che trova,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Respira l'aria più elio,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I bambini vengono immediatamente messi a scuola,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Le donne sono quelle dominanti,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2.50 cm di altezza,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300 kg,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latin typeface="OpenDyslexicAlta"/>
              </a:rPr>
              <a:t>Marrone,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latin typeface="OpenDyslexicAlta"/>
              </a:rPr>
              <a:t>Si mimetizza tra le </a:t>
            </a:r>
            <a:r>
              <a:rPr lang="it-IT" sz="2400" dirty="0">
                <a:latin typeface="OpenDyslexicAlta"/>
              </a:rPr>
              <a:t>specie </a:t>
            </a:r>
            <a:r>
              <a:rPr lang="it-IT" sz="2400" dirty="0" smtClean="0">
                <a:latin typeface="OpenDyslexicAlta"/>
              </a:rPr>
              <a:t>con cui parla,</a:t>
            </a:r>
            <a:endParaRPr lang="it-IT" sz="2400" dirty="0">
              <a:latin typeface="OpenDyslexicAlta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OpenDyslexicAlta"/>
              </a:rPr>
              <a:t>Ha la capacità di parlare.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74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7 x 13 = </a:t>
            </a:r>
          </a:p>
          <a:p>
            <a:endParaRPr lang="it-IT" smtClean="0"/>
          </a:p>
          <a:p>
            <a:r>
              <a:rPr lang="it-IT" smtClean="0"/>
              <a:t>8 + (9 x 5) =</a:t>
            </a:r>
          </a:p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test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Cosa mangia il Ralla?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Chi è marrone?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Cosa respira il Villo?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Quanto è alto il </a:t>
            </a:r>
            <a:r>
              <a:rPr lang="it-IT" dirty="0" err="1" smtClean="0"/>
              <a:t>Mellow</a:t>
            </a:r>
            <a:r>
              <a:rPr lang="it-IT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Chi vive nella lava?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Chi respira CO2?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Dove non c’e’ differenza tra sessi?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Di che colore è il </a:t>
            </a:r>
            <a:r>
              <a:rPr lang="it-IT" dirty="0" err="1" smtClean="0"/>
              <a:t>Mellow</a:t>
            </a:r>
            <a:r>
              <a:rPr lang="it-IT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Dove vive </a:t>
            </a:r>
            <a:r>
              <a:rPr lang="it-IT" smtClean="0"/>
              <a:t>il Ralla?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75" y="1130300"/>
            <a:ext cx="9083675" cy="49958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25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220</Words>
  <Application>Microsoft Office PowerPoint</Application>
  <PresentationFormat>Presentazione su schermo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Arial</vt:lpstr>
      <vt:lpstr>Comic Sans MS</vt:lpstr>
      <vt:lpstr>Arial Unicode MS</vt:lpstr>
      <vt:lpstr>OpenDyslexicAlta</vt:lpstr>
      <vt:lpstr>Tema di Office</vt:lpstr>
      <vt:lpstr>Diapositiva 1</vt:lpstr>
      <vt:lpstr>The Villo</vt:lpstr>
      <vt:lpstr>Mellow</vt:lpstr>
      <vt:lpstr>Ralla</vt:lpstr>
      <vt:lpstr>Diapositiva 5</vt:lpstr>
      <vt:lpstr>test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Acer</dc:creator>
  <cp:lastModifiedBy>Ospite</cp:lastModifiedBy>
  <cp:revision>14</cp:revision>
  <cp:lastPrinted>2017-10-22T14:14:51Z</cp:lastPrinted>
  <dcterms:created xsi:type="dcterms:W3CDTF">2017-10-17T10:13:40Z</dcterms:created>
  <dcterms:modified xsi:type="dcterms:W3CDTF">2017-10-23T11:49:22Z</dcterms:modified>
</cp:coreProperties>
</file>