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148E453-F9E4-41F9-B7DA-5820686DEDEF}" type="datetimeFigureOut">
              <a:rPr lang="it-IT" smtClean="0"/>
              <a:pPr/>
              <a:t>27/10/2017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B4024E4-E560-486E-8BC3-2AF6DC5C376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8E453-F9E4-41F9-B7DA-5820686DEDEF}" type="datetimeFigureOut">
              <a:rPr lang="it-IT" smtClean="0"/>
              <a:pPr/>
              <a:t>27/10/2017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4024E4-E560-486E-8BC3-2AF6DC5C376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27.10.2017</a:t>
            </a:r>
            <a:br>
              <a:rPr lang="it-IT" dirty="0" smtClean="0"/>
            </a:br>
            <a:endParaRPr lang="it-IT" dirty="0"/>
          </a:p>
        </p:txBody>
      </p:sp>
      <p:sp>
        <p:nvSpPr>
          <p:cNvPr id="3" name="Sottotitolo 2"/>
          <p:cNvSpPr>
            <a:spLocks noGrp="1"/>
          </p:cNvSpPr>
          <p:nvPr>
            <p:ph type="subTitle" idx="1"/>
          </p:nvPr>
        </p:nvSpPr>
        <p:spPr/>
        <p:txBody>
          <a:bodyPr/>
          <a:lstStyle/>
          <a:p>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Tipo di testo (</a:t>
            </a:r>
            <a:r>
              <a:rPr lang="it-IT" dirty="0" err="1" smtClean="0"/>
              <a:t>Textsorte</a:t>
            </a:r>
            <a:r>
              <a:rPr lang="it-IT" dirty="0" smtClean="0"/>
              <a:t>)</a:t>
            </a:r>
          </a:p>
          <a:p>
            <a:r>
              <a:rPr lang="it-IT" smtClean="0"/>
              <a:t>Funzione</a:t>
            </a:r>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Errori oggettivi</a:t>
            </a:r>
            <a:endParaRPr lang="it-IT" dirty="0"/>
          </a:p>
        </p:txBody>
      </p:sp>
      <p:sp>
        <p:nvSpPr>
          <p:cNvPr id="3" name="Segnaposto contenuto 2"/>
          <p:cNvSpPr>
            <a:spLocks noGrp="1"/>
          </p:cNvSpPr>
          <p:nvPr>
            <p:ph idx="1"/>
          </p:nvPr>
        </p:nvSpPr>
        <p:spPr/>
        <p:txBody>
          <a:bodyPr>
            <a:normAutofit fontScale="92500"/>
          </a:bodyPr>
          <a:lstStyle/>
          <a:p>
            <a:r>
              <a:rPr lang="it-IT" dirty="0" smtClean="0"/>
              <a:t>Errori semantici oggettivi(problematico definire questo tipo di errore, perché nasce non solo dall’incomprensione totale di un passo di un testo, ma anche dall’uso sbagliato di un lessema, di un modo, di un tempo verbale, omissione di una negazione ….)</a:t>
            </a:r>
          </a:p>
          <a:p>
            <a:r>
              <a:rPr lang="it-IT" dirty="0" smtClean="0"/>
              <a:t>Vi sono inoltre diversi  gradi di errore semantico (da quelli di logica e di enciclopedia a quelli che portano a difficoltà nella comprensione)</a:t>
            </a:r>
          </a:p>
          <a:p>
            <a:endParaRPr lang="it-IT" dirty="0" smtClean="0"/>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Errori oggettivi</a:t>
            </a:r>
            <a:endParaRPr lang="it-IT" dirty="0"/>
          </a:p>
        </p:txBody>
      </p:sp>
      <p:sp>
        <p:nvSpPr>
          <p:cNvPr id="3" name="Segnaposto contenuto 2"/>
          <p:cNvSpPr>
            <a:spLocks noGrp="1"/>
          </p:cNvSpPr>
          <p:nvPr>
            <p:ph idx="1"/>
          </p:nvPr>
        </p:nvSpPr>
        <p:spPr/>
        <p:txBody>
          <a:bodyPr/>
          <a:lstStyle/>
          <a:p>
            <a:r>
              <a:rPr lang="it-IT" dirty="0" smtClean="0"/>
              <a:t>Errori di ortografia</a:t>
            </a:r>
          </a:p>
          <a:p>
            <a:r>
              <a:rPr lang="it-IT" dirty="0" smtClean="0"/>
              <a:t>Errori di punteggiatura</a:t>
            </a:r>
          </a:p>
          <a:p>
            <a:r>
              <a:rPr lang="it-IT" dirty="0" smtClean="0"/>
              <a:t>Errori di morfosintassi</a:t>
            </a:r>
          </a:p>
          <a:p>
            <a:r>
              <a:rPr lang="it-IT" dirty="0" smtClean="0"/>
              <a:t>Errori nella coesione</a:t>
            </a:r>
          </a:p>
          <a:p>
            <a:r>
              <a:rPr lang="it-IT" dirty="0" smtClean="0"/>
              <a:t>Errori di lessico e di terminologia (collocazioni, </a:t>
            </a:r>
            <a:r>
              <a:rPr lang="it-IT" dirty="0" err="1" smtClean="0"/>
              <a:t>frasemi</a:t>
            </a:r>
            <a:r>
              <a:rPr lang="it-IT" dirty="0" smtClean="0"/>
              <a:t>, tecnicismi collaterali)</a:t>
            </a:r>
          </a:p>
          <a:p>
            <a:r>
              <a:rPr lang="it-IT" dirty="0" smtClean="0"/>
              <a:t>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Aspetti stilistici (non sempre oggettivi)</a:t>
            </a:r>
            <a:endParaRPr lang="it-IT" dirty="0"/>
          </a:p>
        </p:txBody>
      </p:sp>
      <p:sp>
        <p:nvSpPr>
          <p:cNvPr id="3" name="Segnaposto contenuto 2"/>
          <p:cNvSpPr>
            <a:spLocks noGrp="1"/>
          </p:cNvSpPr>
          <p:nvPr>
            <p:ph idx="1"/>
          </p:nvPr>
        </p:nvSpPr>
        <p:spPr/>
        <p:txBody>
          <a:bodyPr/>
          <a:lstStyle/>
          <a:p>
            <a:r>
              <a:rPr lang="it-IT" dirty="0" smtClean="0"/>
              <a:t>Difficoltà di lettura per il pubblico di arrivo (flusso dell’informazione) (fondamentalmente sintassi)</a:t>
            </a:r>
          </a:p>
          <a:p>
            <a:r>
              <a:rPr lang="it-IT" dirty="0" smtClean="0"/>
              <a:t>Lessemi </a:t>
            </a:r>
          </a:p>
          <a:p>
            <a:r>
              <a:rPr lang="it-IT" dirty="0" smtClean="0"/>
              <a:t>Coesione vaga</a:t>
            </a:r>
          </a:p>
          <a:p>
            <a:r>
              <a:rPr lang="it-IT" dirty="0" smtClean="0"/>
              <a:t>Registri</a:t>
            </a:r>
          </a:p>
          <a:p>
            <a:r>
              <a:rPr lang="it-IT" dirty="0" err="1" smtClean="0"/>
              <a:t>Realia</a:t>
            </a:r>
            <a:endParaRPr lang="it-IT" dirty="0" smtClean="0"/>
          </a:p>
          <a:p>
            <a:r>
              <a:rPr lang="it-IT" dirty="0" smtClean="0"/>
              <a:t>Localizzazione</a:t>
            </a:r>
          </a:p>
          <a:p>
            <a:endParaRPr lang="it-IT" dirty="0" smtClean="0"/>
          </a:p>
          <a:p>
            <a:endParaRPr lang="it-IT" dirty="0" smtClean="0"/>
          </a:p>
          <a:p>
            <a:endParaRPr lang="it-IT" dirty="0" smtClean="0"/>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r>
              <a:rPr lang="it-IT" dirty="0" smtClean="0"/>
              <a:t>Macrolivello – inalterato</a:t>
            </a:r>
          </a:p>
          <a:p>
            <a:r>
              <a:rPr lang="it-IT" dirty="0" err="1" smtClean="0"/>
              <a:t>Microlivello</a:t>
            </a:r>
            <a:endParaRPr lang="it-IT" dirty="0" smtClean="0"/>
          </a:p>
          <a:p>
            <a:r>
              <a:rPr lang="it-IT" dirty="0" smtClean="0"/>
              <a:t>Semantica (contro la rivolta, aprire gli orizzonti verso ciò che vogliamo essere, quanto sia grande e forte questa unione, come la comunità sia più grande, nell’ultimo secolo, questo ci porta a capire, cristiani e cristiane si sono integrate, 500 anni di Riforma Cristiana (OT), in comune con molte persone da vicino </a:t>
            </a:r>
            <a:r>
              <a:rPr lang="it-IT" smtClean="0"/>
              <a:t>e lontano …)</a:t>
            </a:r>
            <a:endParaRPr lang="it-IT" dirty="0" smtClean="0"/>
          </a:p>
          <a:p>
            <a:r>
              <a:rPr lang="it-IT" smtClean="0"/>
              <a:t>Sintassi </a:t>
            </a:r>
            <a:r>
              <a:rPr lang="it-IT" dirty="0" smtClean="0"/>
              <a:t>(</a:t>
            </a:r>
            <a:r>
              <a:rPr lang="it-IT" dirty="0" err="1" smtClean="0"/>
              <a:t>dabei</a:t>
            </a:r>
            <a:r>
              <a:rPr lang="it-IT" dirty="0" smtClean="0"/>
              <a:t> </a:t>
            </a:r>
            <a:r>
              <a:rPr lang="it-IT" dirty="0" err="1" smtClean="0"/>
              <a:t>wurde</a:t>
            </a:r>
            <a:r>
              <a:rPr lang="it-IT" dirty="0" smtClean="0"/>
              <a:t> </a:t>
            </a:r>
            <a:r>
              <a:rPr lang="it-IT" dirty="0" err="1" smtClean="0"/>
              <a:t>immer</a:t>
            </a:r>
            <a:r>
              <a:rPr lang="it-IT" dirty="0" smtClean="0"/>
              <a:t> </a:t>
            </a:r>
            <a:r>
              <a:rPr lang="it-IT" dirty="0" err="1" smtClean="0"/>
              <a:t>deutlicher</a:t>
            </a:r>
            <a:r>
              <a:rPr lang="it-IT" dirty="0" smtClean="0"/>
              <a:t>, </a:t>
            </a:r>
            <a:r>
              <a:rPr lang="it-IT" dirty="0" err="1" smtClean="0"/>
              <a:t>um</a:t>
            </a:r>
            <a:r>
              <a:rPr lang="it-IT" dirty="0" smtClean="0"/>
              <a:t> </a:t>
            </a:r>
            <a:r>
              <a:rPr lang="it-IT" dirty="0" err="1" smtClean="0"/>
              <a:t>wie</a:t>
            </a:r>
            <a:r>
              <a:rPr lang="it-IT" dirty="0" smtClean="0"/>
              <a:t> </a:t>
            </a:r>
            <a:r>
              <a:rPr lang="it-IT" dirty="0" err="1" smtClean="0"/>
              <a:t>viel</a:t>
            </a:r>
            <a:r>
              <a:rPr lang="it-IT" dirty="0" smtClean="0"/>
              <a:t> </a:t>
            </a:r>
            <a:r>
              <a:rPr lang="it-IT" dirty="0" err="1" smtClean="0"/>
              <a:t>größer</a:t>
            </a:r>
            <a:r>
              <a:rPr lang="it-IT" dirty="0" smtClean="0"/>
              <a:t> …; </a:t>
            </a:r>
            <a:r>
              <a:rPr lang="it-IT" dirty="0" err="1" smtClean="0"/>
              <a:t>Darum</a:t>
            </a:r>
            <a:r>
              <a:rPr lang="it-IT" dirty="0" smtClean="0"/>
              <a:t> </a:t>
            </a:r>
            <a:r>
              <a:rPr lang="it-IT" dirty="0" err="1" smtClean="0"/>
              <a:t>werden</a:t>
            </a:r>
            <a:r>
              <a:rPr lang="it-IT" dirty="0" smtClean="0"/>
              <a:t> </a:t>
            </a:r>
            <a:r>
              <a:rPr lang="it-IT" dirty="0" err="1" smtClean="0"/>
              <a:t>wir</a:t>
            </a:r>
            <a:r>
              <a:rPr lang="it-IT" dirty="0" smtClean="0"/>
              <a:t> 2017 in …)</a:t>
            </a:r>
          </a:p>
          <a:p>
            <a:r>
              <a:rPr lang="it-IT" dirty="0" smtClean="0"/>
              <a:t>Punteggiatura: l’uso è diverso in tedesco e in italiano (in particolare la virgola, per certi versi il </a:t>
            </a:r>
            <a:r>
              <a:rPr lang="it-IT" dirty="0" err="1" smtClean="0"/>
              <a:t>Gedankenstrich</a:t>
            </a:r>
            <a:r>
              <a:rPr lang="it-IT" dirty="0" smtClean="0"/>
              <a:t>)</a:t>
            </a:r>
          </a:p>
          <a:p>
            <a:endParaRPr lang="it-IT" dirty="0" smtClean="0"/>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Ortografia (in particolare gi accenti)</a:t>
            </a:r>
          </a:p>
          <a:p>
            <a:r>
              <a:rPr lang="it-IT" dirty="0" smtClean="0"/>
              <a:t>Lessico (</a:t>
            </a:r>
            <a:r>
              <a:rPr lang="it-IT" dirty="0" err="1" smtClean="0"/>
              <a:t>Grusswort</a:t>
            </a:r>
            <a:r>
              <a:rPr lang="it-IT" dirty="0" smtClean="0"/>
              <a:t>, </a:t>
            </a:r>
            <a:r>
              <a:rPr lang="it-IT" dirty="0" err="1" smtClean="0"/>
              <a:t>Aufbruch</a:t>
            </a:r>
            <a:r>
              <a:rPr lang="it-IT" dirty="0" smtClean="0"/>
              <a:t>, </a:t>
            </a:r>
            <a:r>
              <a:rPr lang="it-IT" dirty="0" err="1" smtClean="0"/>
              <a:t>gestalten</a:t>
            </a:r>
            <a:r>
              <a:rPr lang="it-IT" dirty="0" smtClean="0"/>
              <a:t>, </a:t>
            </a:r>
            <a:r>
              <a:rPr lang="it-IT" dirty="0" err="1" smtClean="0"/>
              <a:t>Vorstellungen</a:t>
            </a:r>
            <a:r>
              <a:rPr lang="it-IT" dirty="0" smtClean="0"/>
              <a:t>, </a:t>
            </a:r>
            <a:r>
              <a:rPr lang="it-IT" dirty="0" err="1" smtClean="0"/>
              <a:t>feiern</a:t>
            </a:r>
            <a:r>
              <a:rPr lang="it-IT" dirty="0" smtClean="0"/>
              <a:t>, </a:t>
            </a:r>
            <a:r>
              <a:rPr lang="it-IT" dirty="0" err="1" smtClean="0"/>
              <a:t>abstreifen</a:t>
            </a:r>
            <a:r>
              <a:rPr lang="it-IT" dirty="0" smtClean="0"/>
              <a:t>, </a:t>
            </a:r>
            <a:r>
              <a:rPr lang="it-IT" dirty="0" err="1" smtClean="0"/>
              <a:t>Initiativen</a:t>
            </a:r>
            <a:r>
              <a:rPr lang="it-IT" dirty="0" smtClean="0"/>
              <a:t>, </a:t>
            </a:r>
            <a:r>
              <a:rPr lang="it-IT" dirty="0" err="1" smtClean="0"/>
              <a:t>Botschaft</a:t>
            </a:r>
            <a:r>
              <a:rPr lang="it-IT" dirty="0" smtClean="0"/>
              <a:t>, </a:t>
            </a:r>
            <a:r>
              <a:rPr lang="it-IT" dirty="0" err="1" smtClean="0"/>
              <a:t>gegen</a:t>
            </a:r>
            <a:r>
              <a:rPr lang="it-IT" dirty="0" smtClean="0"/>
              <a:t> </a:t>
            </a:r>
            <a:r>
              <a:rPr lang="it-IT" dirty="0" err="1" smtClean="0"/>
              <a:t>Widerstand</a:t>
            </a:r>
            <a:r>
              <a:rPr lang="it-IT" dirty="0" smtClean="0"/>
              <a:t>, </a:t>
            </a:r>
            <a:r>
              <a:rPr lang="it-IT" dirty="0" err="1" smtClean="0"/>
              <a:t>das</a:t>
            </a:r>
            <a:r>
              <a:rPr lang="it-IT" dirty="0" smtClean="0"/>
              <a:t> </a:t>
            </a:r>
            <a:r>
              <a:rPr lang="it-IT" dirty="0" err="1" smtClean="0"/>
              <a:t>Gemeinsame</a:t>
            </a:r>
            <a:r>
              <a:rPr lang="it-IT" smtClean="0"/>
              <a:t> …)</a:t>
            </a:r>
            <a:endParaRPr lang="it-IT" dirty="0" smtClean="0"/>
          </a:p>
          <a:p>
            <a:r>
              <a:rPr lang="it-IT" dirty="0" err="1" smtClean="0"/>
              <a:t>Realia</a:t>
            </a:r>
            <a:r>
              <a:rPr lang="it-IT" dirty="0" smtClean="0"/>
              <a:t>: </a:t>
            </a:r>
            <a:r>
              <a:rPr lang="it-IT" dirty="0" err="1" smtClean="0"/>
              <a:t>Landesbischof</a:t>
            </a:r>
            <a:endParaRPr lang="it-IT" dirty="0" smtClean="0"/>
          </a:p>
          <a:p>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279</Words>
  <Application>Microsoft Office PowerPoint</Application>
  <PresentationFormat>Presentazione su schermo (4:3)</PresentationFormat>
  <Paragraphs>30</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27.10.2017 </vt:lpstr>
      <vt:lpstr>Diapositiva 2</vt:lpstr>
      <vt:lpstr>Errori oggettivi</vt:lpstr>
      <vt:lpstr>Errori oggettivi</vt:lpstr>
      <vt:lpstr>Aspetti stilistici (non sempre oggettivi)</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27.10.2017 </dc:title>
  <dc:creator>2976</dc:creator>
  <cp:lastModifiedBy>2976</cp:lastModifiedBy>
  <cp:revision>8</cp:revision>
  <dcterms:created xsi:type="dcterms:W3CDTF">2017-10-27T09:04:46Z</dcterms:created>
  <dcterms:modified xsi:type="dcterms:W3CDTF">2017-10-27T09:56:17Z</dcterms:modified>
</cp:coreProperties>
</file>