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  <p:sldId id="261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7" r:id="rId17"/>
    <p:sldId id="278" r:id="rId18"/>
    <p:sldId id="272" r:id="rId19"/>
    <p:sldId id="273" r:id="rId20"/>
    <p:sldId id="274" r:id="rId21"/>
    <p:sldId id="276" r:id="rId22"/>
    <p:sldId id="275" r:id="rId2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7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31C7ED-863A-4632-8079-E72568638312}" type="datetimeFigureOut">
              <a:rPr lang="it-IT" smtClean="0"/>
              <a:pPr/>
              <a:t>17/10/2017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643E63-FFC1-4463-B71C-494DEE34468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22526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CADC67B-73A2-4C0B-AEB7-C48EBC7D301F}" type="slidenum">
              <a:rPr lang="it-IT" altLang="it-IT" smtClean="0"/>
              <a:pPr eaLnBrk="1" hangingPunct="1">
                <a:spcBef>
                  <a:spcPct val="0"/>
                </a:spcBef>
              </a:pPr>
              <a:t>17</a:t>
            </a:fld>
            <a:endParaRPr lang="it-IT" altLang="it-IT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s-ES" altLang="it-IT" smtClean="0"/>
              <a:t>100% objective</a:t>
            </a:r>
            <a:endParaRPr lang="ca-ES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17/10/2017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17/10/2017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17/10/2017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17/10/2017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17/10/2017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17/10/2017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17/10/2017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17/10/2017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17/10/2017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17/10/2017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it-IT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Fare clic sull'icona per inserire un'immagine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17/10/2017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pPr/>
              <a:t>17/10/2017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Lesson</a:t>
            </a:r>
            <a:r>
              <a:rPr lang="it-IT" dirty="0" smtClean="0"/>
              <a:t> 1a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Audio </a:t>
            </a:r>
            <a:r>
              <a:rPr lang="it-IT" dirty="0" err="1"/>
              <a:t>D</a:t>
            </a:r>
            <a:r>
              <a:rPr lang="it-IT" dirty="0" err="1" smtClean="0"/>
              <a:t>escription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123515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OBSERVATION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«</a:t>
            </a:r>
            <a:r>
              <a:rPr lang="it-IT" dirty="0" err="1" smtClean="0"/>
              <a:t>You</a:t>
            </a:r>
            <a:r>
              <a:rPr lang="it-IT" dirty="0" smtClean="0"/>
              <a:t> can </a:t>
            </a:r>
            <a:r>
              <a:rPr lang="it-IT" dirty="0" err="1" smtClean="0"/>
              <a:t>see</a:t>
            </a:r>
            <a:r>
              <a:rPr lang="it-IT" dirty="0" smtClean="0"/>
              <a:t> a </a:t>
            </a:r>
            <a:r>
              <a:rPr lang="it-IT" dirty="0" err="1" smtClean="0"/>
              <a:t>lot</a:t>
            </a:r>
            <a:r>
              <a:rPr lang="it-IT" dirty="0" smtClean="0"/>
              <a:t> just by </a:t>
            </a:r>
            <a:r>
              <a:rPr lang="it-IT" dirty="0" err="1" smtClean="0"/>
              <a:t>looking</a:t>
            </a:r>
            <a:r>
              <a:rPr lang="it-IT" dirty="0" smtClean="0"/>
              <a:t>» Yogi Berra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err="1"/>
              <a:t>e</a:t>
            </a:r>
            <a:r>
              <a:rPr lang="it-IT" dirty="0" err="1" smtClean="0"/>
              <a:t>g</a:t>
            </a:r>
            <a:r>
              <a:rPr lang="it-IT" dirty="0" smtClean="0"/>
              <a:t>, Sherlock Holmes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«</a:t>
            </a:r>
            <a:r>
              <a:rPr lang="it-IT" dirty="0" err="1" smtClean="0"/>
              <a:t>Those</a:t>
            </a:r>
            <a:r>
              <a:rPr lang="it-IT" dirty="0" smtClean="0"/>
              <a:t> </a:t>
            </a:r>
            <a:r>
              <a:rPr lang="it-IT" dirty="0" err="1" smtClean="0"/>
              <a:t>who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never</a:t>
            </a:r>
            <a:r>
              <a:rPr lang="it-IT" dirty="0" smtClean="0"/>
              <a:t> </a:t>
            </a:r>
            <a:r>
              <a:rPr lang="it-IT" dirty="0" err="1" smtClean="0"/>
              <a:t>suffered</a:t>
            </a:r>
            <a:r>
              <a:rPr lang="it-IT" dirty="0" smtClean="0"/>
              <a:t> </a:t>
            </a:r>
            <a:r>
              <a:rPr lang="it-IT" dirty="0" err="1" smtClean="0"/>
              <a:t>impairment</a:t>
            </a:r>
            <a:r>
              <a:rPr lang="it-IT" dirty="0" smtClean="0"/>
              <a:t> of </a:t>
            </a:r>
            <a:r>
              <a:rPr lang="it-IT" dirty="0" err="1" smtClean="0"/>
              <a:t>sight</a:t>
            </a:r>
            <a:r>
              <a:rPr lang="it-IT" dirty="0" smtClean="0"/>
              <a:t> or </a:t>
            </a:r>
            <a:r>
              <a:rPr lang="it-IT" dirty="0" err="1" smtClean="0"/>
              <a:t>hearing</a:t>
            </a:r>
            <a:r>
              <a:rPr lang="it-IT" dirty="0" smtClean="0"/>
              <a:t> </a:t>
            </a:r>
            <a:r>
              <a:rPr lang="it-IT" dirty="0" err="1" smtClean="0"/>
              <a:t>seldom</a:t>
            </a:r>
            <a:r>
              <a:rPr lang="it-IT" dirty="0" smtClean="0"/>
              <a:t> </a:t>
            </a:r>
            <a:r>
              <a:rPr lang="it-IT" dirty="0" err="1" smtClean="0"/>
              <a:t>make</a:t>
            </a:r>
            <a:r>
              <a:rPr lang="it-IT" dirty="0" smtClean="0"/>
              <a:t> the </a:t>
            </a:r>
            <a:r>
              <a:rPr lang="it-IT" dirty="0" err="1" smtClean="0"/>
              <a:t>fullest</a:t>
            </a:r>
            <a:r>
              <a:rPr lang="it-IT" dirty="0" smtClean="0"/>
              <a:t> use of </a:t>
            </a:r>
            <a:r>
              <a:rPr lang="it-IT" dirty="0" err="1" smtClean="0"/>
              <a:t>these</a:t>
            </a:r>
            <a:r>
              <a:rPr lang="it-IT" dirty="0" smtClean="0"/>
              <a:t> </a:t>
            </a:r>
            <a:r>
              <a:rPr lang="it-IT" dirty="0" err="1" smtClean="0"/>
              <a:t>blessed</a:t>
            </a:r>
            <a:r>
              <a:rPr lang="it-IT" dirty="0" smtClean="0"/>
              <a:t> </a:t>
            </a:r>
            <a:r>
              <a:rPr lang="it-IT" dirty="0" err="1" smtClean="0"/>
              <a:t>faculties</a:t>
            </a:r>
            <a:r>
              <a:rPr lang="it-IT" dirty="0" smtClean="0"/>
              <a:t>» Helen Keller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963337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:image/png;base64,iVBORw0KGgoAAAANSUhEUgAAAG4AAABuCAMAAADxhdbJAAAAq1BMVEX///86LHjo6ejlbyo1JnaYVV/qciYtJ3pcU43lbSb7597jXwA3KXb76uMzJHXkayDnez0pFXBtZZXjZhAjC21LPYT20sP++ffBvdHnfENPRYPywKsZAGrf3emtqsLGw9QvHnMAAGT32cyalbTs6vH29vl3cJ3vro30x7T88u3toX354NXwspbsmnLxuqPX1OCGf6ZoX5WQia7s4uTpi1qfYWyPQE2oosDrkWUNJ8GdAAAClElEQVRoge2W7ZqaQAyFmTptgR1BRHTlYx1EFHWrQj/s/V9ZkwFcdHUVbfsr7w8dmDwck8kJap/+KxpBEARBEARBEARBEARBEFruHWDJhZgJh92fvTfMu+V0S9Q4xYWY51CIr5+/GDXu+n45zmrkRbkBYyDXqbEfyE7JXcnuIFdl96icj3iXzu4gZ/TGyCNnB3JW/+OYg5wb3K1zSS5N0+Z+eiS3+RtyPJ9FCDz8ead7Xp5E5WZU6L5ezCa1nL3oNliqGLU0Ry3kmLAAydJIH0guBHfkHvcSx+Fw4e1k3Sp2SWDgZ68LMVNcub/bZFcivAmD5zqOYzERQtskA7wL8hY7MoJhm1PXAO3xUjM7anFrck3feT4WNtlu+6AaRtsQ7lks9yVj73yXKb0f5tiGr87NaqUcHyCWAKu/4E1fMGvXxybKZ1payIOc7SJPMFU2Ll4aBnqxe7Na2Sr6BMlhKYoE0AX+BnT/DEJSUK9aZTVUYDYLtyptq5HWMALKMYmIqrxcVxuFPOe7ValnD1uoNeRUEsKpwQpacxWTyHO+G/UMVFu1UTvJTngvNajxcXa2ys69MzsN7aUOS5Gqxoy0o7P7FijQ4K+nZzfaBNnVFm3I4fCQfZhaka7rvupM7m+12fxcZwaqM23sTLvszNcgyK4OuebMRL9Jbz7nFudx6TvuMGmd8d0QfeeulN0NG5NaDrPFNFu2kEs9qQYa1A6nShGqYcO4dSrXNUuXa2B3vB6rWmbdbHOtml4YhrFeXaR5XM7MuJyZMVhCOP4+hqBfT29k6rOHz96oJeoNF+vV9Foxo+pdULEtYJLl++odFO3YAP4wpRjy3TylzKSLyzUWcXT/XxiCIAiCIAiCIAiCIAiC+Df8AYzwQWm8AhG+AAAAAElFTkSuQmCC"/>
          <p:cNvSpPr>
            <a:spLocks noChangeAspect="1" noChangeArrowheads="1"/>
          </p:cNvSpPr>
          <p:nvPr/>
        </p:nvSpPr>
        <p:spPr bwMode="auto">
          <a:xfrm>
            <a:off x="155575" y="-327025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" name="AutoShape 4" descr="data:image/png;base64,iVBORw0KGgoAAAANSUhEUgAAAG4AAABuCAMAAADxhdbJAAAAq1BMVEX///86LHjo6ejlbyo1JnaYVV/qciYtJ3pcU43lbSb7597jXwA3KXb76uMzJHXkayDnez0pFXBtZZXjZhAjC21LPYT20sP++ffBvdHnfENPRYPywKsZAGrf3emtqsLGw9QvHnMAAGT32cyalbTs6vH29vl3cJ3vro30x7T88u3toX354NXwspbsmnLxuqPX1OCGf6ZoX5WQia7s4uTpi1qfYWyPQE2oosDrkWUNJ8GdAAAClElEQVRoge2W7ZqaQAyFmTptgR1BRHTlYx1EFHWrQj/s/V9ZkwFcdHUVbfsr7w8dmDwck8kJap/+KxpBEARBEARBEARBEARBEFruHWDJhZgJh92fvTfMu+V0S9Q4xYWY51CIr5+/GDXu+n45zmrkRbkBYyDXqbEfyE7JXcnuIFdl96icj3iXzu4gZ/TGyCNnB3JW/+OYg5wb3K1zSS5N0+Z+eiS3+RtyPJ9FCDz8ead7Xp5E5WZU6L5ezCa1nL3oNliqGLU0Ry3kmLAAydJIH0guBHfkHvcSx+Fw4e1k3Sp2SWDgZ68LMVNcub/bZFcivAmD5zqOYzERQtskA7wL8hY7MoJhm1PXAO3xUjM7anFrck3feT4WNtlu+6AaRtsQ7lks9yVj73yXKb0f5tiGr87NaqUcHyCWAKu/4E1fMGvXxybKZ1payIOc7SJPMFU2Ll4aBnqxe7Na2Sr6BMlhKYoE0AX+BnT/DEJSUK9aZTVUYDYLtyptq5HWMALKMYmIqrxcVxuFPOe7ValnD1uoNeRUEsKpwQpacxWTyHO+G/UMVFu1UTvJTngvNajxcXa2ys69MzsN7aUOS5Gqxoy0o7P7FijQ4K+nZzfaBNnVFm3I4fCQfZhaka7rvupM7m+12fxcZwaqM23sTLvszNcgyK4OuebMRL9Jbz7nFudx6TvuMGmd8d0QfeeulN0NG5NaDrPFNFu2kEs9qQYa1A6nShGqYcO4dSrXNUuXa2B3vB6rWmbdbHOtml4YhrFeXaR5XM7MuJyZMVhCOP4+hqBfT29k6rOHz96oJeoNF+vV9Foxo+pdULEtYJLl++odFO3YAP4wpRjy3TylzKSLyzUWcXT/XxiCIAiCIAiCIAiCIAiC+Df8AYzwQWm8AhG+AAAAAElFTkSuQmCC"/>
          <p:cNvSpPr>
            <a:spLocks noChangeAspect="1" noChangeArrowheads="1"/>
          </p:cNvSpPr>
          <p:nvPr/>
        </p:nvSpPr>
        <p:spPr bwMode="auto">
          <a:xfrm>
            <a:off x="307975" y="-174625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30" name="Picture 6" descr="Image resul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196752"/>
            <a:ext cx="30480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94088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Face-to-face game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Mirror</a:t>
            </a:r>
            <a:r>
              <a:rPr lang="it-IT" dirty="0" smtClean="0"/>
              <a:t> </a:t>
            </a:r>
            <a:r>
              <a:rPr lang="it-IT" dirty="0" err="1" smtClean="0"/>
              <a:t>actions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9897778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EDITING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What</a:t>
            </a:r>
            <a:r>
              <a:rPr lang="it-IT" dirty="0" smtClean="0"/>
              <a:t> to </a:t>
            </a:r>
            <a:r>
              <a:rPr lang="it-IT" dirty="0" err="1" smtClean="0"/>
              <a:t>say</a:t>
            </a:r>
            <a:r>
              <a:rPr lang="it-IT" dirty="0" smtClean="0"/>
              <a:t> and </a:t>
            </a:r>
            <a:r>
              <a:rPr lang="it-IT" dirty="0" err="1"/>
              <a:t>w</a:t>
            </a:r>
            <a:r>
              <a:rPr lang="it-IT" dirty="0" err="1" smtClean="0"/>
              <a:t>hat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to </a:t>
            </a:r>
            <a:r>
              <a:rPr lang="it-IT" dirty="0" err="1" smtClean="0"/>
              <a:t>say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Editing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essential</a:t>
            </a:r>
            <a:r>
              <a:rPr lang="it-IT" dirty="0" smtClean="0"/>
              <a:t>, </a:t>
            </a:r>
            <a:r>
              <a:rPr lang="it-IT" dirty="0" err="1" smtClean="0"/>
              <a:t>choices</a:t>
            </a:r>
            <a:r>
              <a:rPr lang="it-IT" dirty="0" smtClean="0"/>
              <a:t> must be made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General to </a:t>
            </a:r>
            <a:r>
              <a:rPr lang="it-IT" dirty="0" err="1" smtClean="0"/>
              <a:t>specific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Use </a:t>
            </a:r>
            <a:r>
              <a:rPr lang="it-IT" dirty="0" err="1" smtClean="0"/>
              <a:t>colour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Include </a:t>
            </a:r>
            <a:r>
              <a:rPr lang="it-IT" dirty="0" err="1" smtClean="0"/>
              <a:t>directional</a:t>
            </a:r>
            <a:r>
              <a:rPr lang="it-IT" dirty="0" smtClean="0"/>
              <a:t> information</a:t>
            </a:r>
          </a:p>
          <a:p>
            <a:pPr marL="0" indent="0">
              <a:buNone/>
            </a:pPr>
            <a:r>
              <a:rPr lang="it-IT" dirty="0" err="1" smtClean="0"/>
              <a:t>Describe</a:t>
            </a:r>
            <a:r>
              <a:rPr lang="it-IT" dirty="0" smtClean="0"/>
              <a:t>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essential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7979250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Image result for Las Meninas"/>
          <p:cNvSpPr>
            <a:spLocks noChangeAspect="1" noChangeArrowheads="1"/>
          </p:cNvSpPr>
          <p:nvPr/>
        </p:nvSpPr>
        <p:spPr bwMode="auto">
          <a:xfrm>
            <a:off x="155575" y="-731838"/>
            <a:ext cx="131445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052" name="Picture 4" descr="Las Meninas, by Diego Velázquez, from Prado in Google Eart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340768"/>
            <a:ext cx="3429000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93472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LANGUAGE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Objective</a:t>
            </a:r>
            <a:r>
              <a:rPr lang="it-IT" dirty="0" smtClean="0"/>
              <a:t> (?), </a:t>
            </a:r>
            <a:r>
              <a:rPr lang="it-IT" dirty="0" err="1" smtClean="0"/>
              <a:t>vivid</a:t>
            </a:r>
            <a:r>
              <a:rPr lang="it-IT" dirty="0" smtClean="0"/>
              <a:t>, </a:t>
            </a:r>
            <a:r>
              <a:rPr lang="it-IT" dirty="0" err="1" smtClean="0"/>
              <a:t>imaginative</a:t>
            </a: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When</a:t>
            </a:r>
            <a:r>
              <a:rPr lang="it-IT" dirty="0" smtClean="0"/>
              <a:t> and </a:t>
            </a:r>
            <a:r>
              <a:rPr lang="it-IT" dirty="0" err="1" smtClean="0"/>
              <a:t>where</a:t>
            </a: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Who</a:t>
            </a:r>
            <a:r>
              <a:rPr lang="it-IT" dirty="0" smtClean="0"/>
              <a:t> – </a:t>
            </a:r>
            <a:r>
              <a:rPr lang="it-IT" dirty="0" err="1" smtClean="0"/>
              <a:t>age</a:t>
            </a:r>
            <a:r>
              <a:rPr lang="it-IT" dirty="0" smtClean="0"/>
              <a:t>, </a:t>
            </a:r>
            <a:r>
              <a:rPr lang="it-IT" dirty="0" err="1" smtClean="0"/>
              <a:t>clothing</a:t>
            </a:r>
            <a:r>
              <a:rPr lang="it-IT" dirty="0" smtClean="0"/>
              <a:t>, </a:t>
            </a:r>
            <a:r>
              <a:rPr lang="it-IT" dirty="0" err="1" smtClean="0"/>
              <a:t>hair</a:t>
            </a:r>
            <a:r>
              <a:rPr lang="it-IT" dirty="0" smtClean="0"/>
              <a:t>, </a:t>
            </a:r>
            <a:r>
              <a:rPr lang="it-IT" dirty="0" err="1" smtClean="0"/>
              <a:t>build</a:t>
            </a:r>
            <a:r>
              <a:rPr lang="it-IT" dirty="0" smtClean="0"/>
              <a:t>, </a:t>
            </a:r>
            <a:r>
              <a:rPr lang="it-IT" dirty="0" err="1" smtClean="0"/>
              <a:t>ethnicity</a:t>
            </a:r>
            <a:r>
              <a:rPr lang="it-IT" dirty="0" smtClean="0"/>
              <a:t> </a:t>
            </a:r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necessary</a:t>
            </a: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happening – </a:t>
            </a:r>
            <a:r>
              <a:rPr lang="it-IT" dirty="0" err="1" smtClean="0"/>
              <a:t>gestures</a:t>
            </a:r>
            <a:r>
              <a:rPr lang="it-IT" dirty="0" smtClean="0"/>
              <a:t>, </a:t>
            </a:r>
            <a:r>
              <a:rPr lang="it-IT" dirty="0" err="1" smtClean="0"/>
              <a:t>sounds</a:t>
            </a:r>
            <a:r>
              <a:rPr lang="it-IT" dirty="0" smtClean="0"/>
              <a:t>, </a:t>
            </a:r>
            <a:r>
              <a:rPr lang="it-IT" dirty="0" err="1" smtClean="0"/>
              <a:t>size</a:t>
            </a:r>
            <a:r>
              <a:rPr lang="it-IT" dirty="0" smtClean="0"/>
              <a:t> (</a:t>
            </a:r>
            <a:r>
              <a:rPr lang="it-IT" dirty="0" err="1" smtClean="0"/>
              <a:t>eg</a:t>
            </a:r>
            <a:r>
              <a:rPr lang="it-IT" smtClean="0"/>
              <a:t>. like</a:t>
            </a:r>
            <a:r>
              <a:rPr lang="it-IT" dirty="0" smtClean="0"/>
              <a:t> a football </a:t>
            </a:r>
            <a:r>
              <a:rPr lang="it-IT" dirty="0" err="1" smtClean="0"/>
              <a:t>field</a:t>
            </a:r>
            <a:r>
              <a:rPr lang="it-IT" dirty="0" smtClean="0"/>
              <a:t>), </a:t>
            </a:r>
            <a:r>
              <a:rPr lang="it-IT" dirty="0" err="1" smtClean="0"/>
              <a:t>detail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necessary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«I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only</a:t>
            </a:r>
            <a:r>
              <a:rPr lang="it-IT" dirty="0" smtClean="0"/>
              <a:t> made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letter</a:t>
            </a:r>
            <a:r>
              <a:rPr lang="it-IT" dirty="0" smtClean="0"/>
              <a:t> long </a:t>
            </a:r>
            <a:r>
              <a:rPr lang="it-IT" dirty="0" err="1" smtClean="0"/>
              <a:t>because</a:t>
            </a:r>
            <a:r>
              <a:rPr lang="it-IT" dirty="0" smtClean="0"/>
              <a:t> I </a:t>
            </a:r>
            <a:r>
              <a:rPr lang="it-IT" dirty="0" err="1" smtClean="0"/>
              <a:t>didn’t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time to </a:t>
            </a:r>
            <a:r>
              <a:rPr lang="it-IT" dirty="0" err="1" smtClean="0"/>
              <a:t>make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short» </a:t>
            </a:r>
            <a:r>
              <a:rPr lang="it-IT" dirty="0" err="1" smtClean="0"/>
              <a:t>Pacal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169420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3495284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pPr eaLnBrk="1" hangingPunct="1"/>
            <a:r>
              <a:rPr lang="es-ES" altLang="it-IT" smtClean="0"/>
              <a:t>Objectivity (SAD?)</a:t>
            </a:r>
            <a:endParaRPr lang="ca-ES" altLang="it-IT" dirty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endParaRPr lang="es-ES" altLang="it-IT" sz="2600" smtClean="0"/>
          </a:p>
          <a:p>
            <a:pPr eaLnBrk="1" hangingPunct="1"/>
            <a:endParaRPr lang="ca-ES" altLang="it-IT" sz="2600" smtClean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1103313" y="1747838"/>
            <a:ext cx="7354887" cy="43513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altLang="it-IT" sz="2600" dirty="0" smtClean="0"/>
              <a:t>“t</a:t>
            </a:r>
            <a:r>
              <a:rPr lang="it-IT" altLang="it-IT" sz="2600" dirty="0" smtClean="0"/>
              <a:t>he </a:t>
            </a:r>
            <a:r>
              <a:rPr lang="it-IT" altLang="it-IT" sz="2600" dirty="0" err="1" smtClean="0"/>
              <a:t>eyelids</a:t>
            </a:r>
            <a:r>
              <a:rPr lang="it-IT" altLang="it-IT" sz="2600" dirty="0" smtClean="0"/>
              <a:t> </a:t>
            </a:r>
            <a:r>
              <a:rPr lang="it-IT" altLang="it-IT" sz="2600" dirty="0" err="1" smtClean="0"/>
              <a:t>droop</a:t>
            </a:r>
            <a:r>
              <a:rPr lang="it-IT" altLang="it-IT" sz="2600" dirty="0" smtClean="0"/>
              <a:t> </a:t>
            </a:r>
            <a:r>
              <a:rPr lang="it-IT" altLang="it-IT" sz="2600" dirty="0" err="1" smtClean="0"/>
              <a:t>as</a:t>
            </a:r>
            <a:r>
              <a:rPr lang="it-IT" altLang="it-IT" sz="2600" dirty="0" smtClean="0"/>
              <a:t> the </a:t>
            </a:r>
            <a:r>
              <a:rPr lang="it-IT" altLang="it-IT" sz="2600" dirty="0" err="1" smtClean="0"/>
              <a:t>inner</a:t>
            </a:r>
            <a:r>
              <a:rPr lang="it-IT" altLang="it-IT" sz="2600" dirty="0" smtClean="0"/>
              <a:t> corners of the</a:t>
            </a:r>
          </a:p>
          <a:p>
            <a:pPr eaLnBrk="1" hangingPunct="1">
              <a:buFont typeface="Wingdings" pitchFamily="2" charset="2"/>
              <a:buNone/>
            </a:pPr>
            <a:r>
              <a:rPr lang="it-IT" altLang="it-IT" sz="2600" dirty="0" err="1" smtClean="0"/>
              <a:t>brows</a:t>
            </a:r>
            <a:r>
              <a:rPr lang="it-IT" altLang="it-IT" sz="2600" dirty="0" smtClean="0"/>
              <a:t> rise, the corners of the </a:t>
            </a:r>
            <a:r>
              <a:rPr lang="it-IT" altLang="it-IT" sz="2600" dirty="0" err="1" smtClean="0"/>
              <a:t>lips</a:t>
            </a:r>
            <a:r>
              <a:rPr lang="it-IT" altLang="it-IT" sz="2600" dirty="0" smtClean="0"/>
              <a:t> pull down, and</a:t>
            </a:r>
          </a:p>
          <a:p>
            <a:pPr eaLnBrk="1" hangingPunct="1">
              <a:buFont typeface="Wingdings" pitchFamily="2" charset="2"/>
              <a:buNone/>
            </a:pPr>
            <a:r>
              <a:rPr lang="it-IT" altLang="it-IT" sz="2600" dirty="0" smtClean="0"/>
              <a:t>the </a:t>
            </a:r>
            <a:r>
              <a:rPr lang="it-IT" altLang="it-IT" sz="2600" dirty="0" err="1" smtClean="0"/>
              <a:t>lower</a:t>
            </a:r>
            <a:r>
              <a:rPr lang="it-IT" altLang="it-IT" sz="2600" dirty="0" smtClean="0"/>
              <a:t> </a:t>
            </a:r>
            <a:r>
              <a:rPr lang="it-IT" altLang="it-IT" sz="2600" dirty="0" err="1" smtClean="0"/>
              <a:t>lip</a:t>
            </a:r>
            <a:r>
              <a:rPr lang="it-IT" altLang="it-IT" sz="2600" dirty="0" smtClean="0"/>
              <a:t> </a:t>
            </a:r>
            <a:r>
              <a:rPr lang="it-IT" altLang="it-IT" sz="2600" dirty="0" err="1" smtClean="0"/>
              <a:t>pushes</a:t>
            </a:r>
            <a:r>
              <a:rPr lang="it-IT" altLang="it-IT" sz="2600" dirty="0" smtClean="0"/>
              <a:t> up in a </a:t>
            </a:r>
            <a:r>
              <a:rPr lang="it-IT" altLang="it-IT" sz="2600" dirty="0" err="1" smtClean="0"/>
              <a:t>pout</a:t>
            </a:r>
            <a:r>
              <a:rPr lang="ca-ES" altLang="it-IT" sz="2600" dirty="0" smtClean="0"/>
              <a:t>”</a:t>
            </a:r>
          </a:p>
          <a:p>
            <a:pPr eaLnBrk="1" hangingPunct="1">
              <a:buFont typeface="Wingdings" pitchFamily="2" charset="2"/>
              <a:buNone/>
            </a:pPr>
            <a:endParaRPr lang="ca-ES" altLang="it-IT" sz="2600" dirty="0" smtClean="0"/>
          </a:p>
        </p:txBody>
      </p:sp>
      <p:pic>
        <p:nvPicPr>
          <p:cNvPr id="37893" name="Picture 6" descr="sadnes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4438" y="3284538"/>
            <a:ext cx="3816350" cy="309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2966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you</a:t>
            </a:r>
            <a:r>
              <a:rPr lang="it-IT" dirty="0" smtClean="0"/>
              <a:t> </a:t>
            </a:r>
            <a:r>
              <a:rPr lang="it-IT" dirty="0" err="1" smtClean="0"/>
              <a:t>see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you</a:t>
            </a:r>
            <a:r>
              <a:rPr lang="it-IT" dirty="0" smtClean="0"/>
              <a:t> </a:t>
            </a:r>
            <a:r>
              <a:rPr lang="it-IT" dirty="0" err="1" smtClean="0"/>
              <a:t>say</a:t>
            </a:r>
            <a:r>
              <a:rPr lang="it-IT" dirty="0" smtClean="0"/>
              <a:t> (WYSIWYS)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Clear, no </a:t>
            </a:r>
            <a:r>
              <a:rPr lang="it-IT" dirty="0" err="1" smtClean="0"/>
              <a:t>jargon</a:t>
            </a:r>
            <a:r>
              <a:rPr lang="it-IT" dirty="0" smtClean="0"/>
              <a:t> </a:t>
            </a:r>
            <a:r>
              <a:rPr lang="it-IT" dirty="0" err="1" smtClean="0"/>
              <a:t>eg</a:t>
            </a:r>
            <a:r>
              <a:rPr lang="it-IT" dirty="0" smtClean="0"/>
              <a:t>. </a:t>
            </a:r>
            <a:r>
              <a:rPr lang="it-IT" i="1" dirty="0" smtClean="0"/>
              <a:t>The creature … with </a:t>
            </a:r>
            <a:r>
              <a:rPr lang="it-IT" i="1" dirty="0" err="1" smtClean="0"/>
              <a:t>segmented</a:t>
            </a:r>
            <a:r>
              <a:rPr lang="it-IT" i="1" dirty="0" smtClean="0"/>
              <a:t> </a:t>
            </a:r>
            <a:r>
              <a:rPr lang="it-IT" i="1" dirty="0" err="1" smtClean="0"/>
              <a:t>spiracles</a:t>
            </a:r>
            <a:r>
              <a:rPr lang="it-IT" i="1" dirty="0" smtClean="0"/>
              <a:t>… </a:t>
            </a:r>
            <a:r>
              <a:rPr lang="it-IT" dirty="0" smtClean="0"/>
              <a:t>(</a:t>
            </a:r>
            <a:r>
              <a:rPr lang="it-IT" dirty="0" err="1" smtClean="0"/>
              <a:t>British</a:t>
            </a:r>
            <a:r>
              <a:rPr lang="it-IT" dirty="0" smtClean="0"/>
              <a:t> </a:t>
            </a:r>
            <a:r>
              <a:rPr lang="it-IT" dirty="0" err="1" smtClean="0"/>
              <a:t>Museum</a:t>
            </a:r>
            <a:r>
              <a:rPr lang="it-IT" dirty="0" smtClean="0"/>
              <a:t>)</a:t>
            </a:r>
          </a:p>
          <a:p>
            <a:pPr marL="0" indent="0">
              <a:buNone/>
            </a:pPr>
            <a:r>
              <a:rPr lang="it-IT" dirty="0" smtClean="0"/>
              <a:t>Concise</a:t>
            </a:r>
          </a:p>
          <a:p>
            <a:pPr marL="0" indent="0">
              <a:buNone/>
            </a:pPr>
            <a:r>
              <a:rPr lang="it-IT" dirty="0" err="1" smtClean="0"/>
              <a:t>Present</a:t>
            </a:r>
            <a:r>
              <a:rPr lang="it-IT" dirty="0" smtClean="0"/>
              <a:t> tense, 3° </a:t>
            </a:r>
            <a:r>
              <a:rPr lang="it-IT" dirty="0" err="1" smtClean="0"/>
              <a:t>person</a:t>
            </a:r>
            <a:r>
              <a:rPr lang="it-IT" dirty="0" smtClean="0"/>
              <a:t>, non-finite </a:t>
            </a:r>
            <a:r>
              <a:rPr lang="it-IT" dirty="0" err="1" smtClean="0"/>
              <a:t>clauses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Know </a:t>
            </a:r>
            <a:r>
              <a:rPr lang="it-IT" dirty="0" err="1" smtClean="0"/>
              <a:t>your</a:t>
            </a:r>
            <a:r>
              <a:rPr lang="it-IT" dirty="0" smtClean="0"/>
              <a:t> audience </a:t>
            </a:r>
            <a:r>
              <a:rPr lang="it-IT" dirty="0" err="1" smtClean="0"/>
              <a:t>eg</a:t>
            </a:r>
            <a:r>
              <a:rPr lang="it-IT" dirty="0" smtClean="0"/>
              <a:t>. Kids</a:t>
            </a:r>
          </a:p>
          <a:p>
            <a:pPr marL="0" indent="0">
              <a:buNone/>
            </a:pPr>
            <a:r>
              <a:rPr lang="it-IT" dirty="0" smtClean="0"/>
              <a:t>Use </a:t>
            </a:r>
            <a:r>
              <a:rPr lang="it-IT" dirty="0" err="1" smtClean="0"/>
              <a:t>alternatives</a:t>
            </a:r>
            <a:r>
              <a:rPr lang="it-IT" dirty="0" smtClean="0"/>
              <a:t> - </a:t>
            </a:r>
            <a:r>
              <a:rPr lang="it-IT" dirty="0" err="1" smtClean="0"/>
              <a:t>Walk</a:t>
            </a:r>
            <a:r>
              <a:rPr lang="it-IT" dirty="0" smtClean="0"/>
              <a:t>, </a:t>
            </a:r>
            <a:r>
              <a:rPr lang="it-IT" dirty="0" err="1" smtClean="0"/>
              <a:t>stroll</a:t>
            </a:r>
            <a:r>
              <a:rPr lang="it-IT" dirty="0" smtClean="0"/>
              <a:t>, </a:t>
            </a:r>
            <a:r>
              <a:rPr lang="it-IT" dirty="0" err="1" smtClean="0"/>
              <a:t>saunter</a:t>
            </a:r>
            <a:r>
              <a:rPr lang="it-IT" dirty="0" smtClean="0"/>
              <a:t>, stride, etc.</a:t>
            </a:r>
          </a:p>
          <a:p>
            <a:pPr marL="0" indent="0">
              <a:buNone/>
            </a:pPr>
            <a:r>
              <a:rPr lang="it-IT" dirty="0" err="1" smtClean="0"/>
              <a:t>Don’t</a:t>
            </a:r>
            <a:r>
              <a:rPr lang="it-IT" dirty="0" smtClean="0"/>
              <a:t> </a:t>
            </a:r>
            <a:r>
              <a:rPr lang="it-IT" dirty="0" err="1" smtClean="0"/>
              <a:t>censor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0638668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Imagination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u="sng" dirty="0" smtClean="0"/>
              <a:t>The Book </a:t>
            </a:r>
            <a:r>
              <a:rPr lang="it-IT" u="sng" dirty="0" err="1" smtClean="0"/>
              <a:t>Thief</a:t>
            </a:r>
            <a:endParaRPr lang="it-IT" u="sng" dirty="0" smtClean="0"/>
          </a:p>
          <a:p>
            <a:pPr marL="0" indent="0">
              <a:buNone/>
            </a:pPr>
            <a:r>
              <a:rPr lang="it-IT" dirty="0" smtClean="0"/>
              <a:t>«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does</a:t>
            </a:r>
            <a:r>
              <a:rPr lang="it-IT" dirty="0" smtClean="0"/>
              <a:t> the </a:t>
            </a:r>
            <a:r>
              <a:rPr lang="it-IT" dirty="0" err="1" smtClean="0"/>
              <a:t>sun</a:t>
            </a:r>
            <a:r>
              <a:rPr lang="it-IT" dirty="0" smtClean="0"/>
              <a:t> look </a:t>
            </a:r>
            <a:r>
              <a:rPr lang="it-IT" dirty="0" err="1" smtClean="0"/>
              <a:t>like</a:t>
            </a:r>
            <a:r>
              <a:rPr lang="it-IT" dirty="0" smtClean="0"/>
              <a:t>?»</a:t>
            </a:r>
          </a:p>
          <a:p>
            <a:pPr marL="0" indent="0">
              <a:buNone/>
            </a:pPr>
            <a:r>
              <a:rPr lang="it-IT" dirty="0" smtClean="0"/>
              <a:t>«Like a silver </a:t>
            </a:r>
            <a:r>
              <a:rPr lang="it-IT" dirty="0" err="1" smtClean="0"/>
              <a:t>oyster</a:t>
            </a:r>
            <a:r>
              <a:rPr lang="it-IT" dirty="0" smtClean="0"/>
              <a:t>»</a:t>
            </a:r>
          </a:p>
          <a:p>
            <a:pPr marL="0" indent="0">
              <a:buNone/>
            </a:pPr>
            <a:r>
              <a:rPr lang="it-IT" dirty="0" smtClean="0"/>
              <a:t>«</a:t>
            </a:r>
            <a:r>
              <a:rPr lang="it-IT" dirty="0" err="1" smtClean="0"/>
              <a:t>Thankyou</a:t>
            </a:r>
            <a:r>
              <a:rPr lang="it-IT" dirty="0" smtClean="0"/>
              <a:t>, I </a:t>
            </a:r>
            <a:r>
              <a:rPr lang="it-IT" dirty="0" err="1" smtClean="0"/>
              <a:t>saw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».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787297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Beginnings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1978 Gregory </a:t>
            </a:r>
            <a:r>
              <a:rPr lang="it-IT" dirty="0" err="1" smtClean="0"/>
              <a:t>Frazier</a:t>
            </a:r>
            <a:r>
              <a:rPr lang="it-IT" dirty="0" smtClean="0"/>
              <a:t> </a:t>
            </a:r>
            <a:r>
              <a:rPr lang="it-IT" dirty="0" err="1" smtClean="0"/>
              <a:t>Masters</a:t>
            </a:r>
            <a:r>
              <a:rPr lang="it-IT" dirty="0" smtClean="0"/>
              <a:t> </a:t>
            </a:r>
            <a:r>
              <a:rPr lang="it-IT" dirty="0" err="1" smtClean="0"/>
              <a:t>thesis</a:t>
            </a:r>
            <a:r>
              <a:rPr lang="it-IT" dirty="0" smtClean="0"/>
              <a:t> (</a:t>
            </a:r>
            <a:r>
              <a:rPr lang="it-IT" dirty="0" err="1" smtClean="0"/>
              <a:t>after</a:t>
            </a:r>
            <a:r>
              <a:rPr lang="it-IT" dirty="0" smtClean="0"/>
              <a:t> </a:t>
            </a:r>
            <a:r>
              <a:rPr lang="it-IT" dirty="0" err="1" smtClean="0"/>
              <a:t>watching</a:t>
            </a:r>
            <a:r>
              <a:rPr lang="it-IT" dirty="0" smtClean="0"/>
              <a:t> ‘High </a:t>
            </a:r>
            <a:r>
              <a:rPr lang="it-IT" dirty="0" err="1"/>
              <a:t>N</a:t>
            </a:r>
            <a:r>
              <a:rPr lang="it-IT" dirty="0" err="1" smtClean="0"/>
              <a:t>oon</a:t>
            </a:r>
            <a:r>
              <a:rPr lang="it-IT" dirty="0" smtClean="0"/>
              <a:t>’ with a friend)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1981 the </a:t>
            </a:r>
            <a:r>
              <a:rPr lang="it-IT" dirty="0" err="1" smtClean="0"/>
              <a:t>Pfanstiehls</a:t>
            </a:r>
            <a:r>
              <a:rPr lang="it-IT" dirty="0" smtClean="0"/>
              <a:t> – performance of ‘Major Barbara’</a:t>
            </a:r>
          </a:p>
          <a:p>
            <a:pPr marL="0" indent="0">
              <a:buNone/>
            </a:pPr>
            <a:r>
              <a:rPr lang="it-IT" dirty="0" smtClean="0"/>
              <a:t>By end of 1980s, 50 </a:t>
            </a:r>
            <a:r>
              <a:rPr lang="it-IT" dirty="0" err="1" smtClean="0"/>
              <a:t>theatres</a:t>
            </a:r>
            <a:r>
              <a:rPr lang="it-IT" dirty="0" smtClean="0"/>
              <a:t> </a:t>
            </a:r>
            <a:r>
              <a:rPr lang="it-IT" dirty="0" err="1" smtClean="0"/>
              <a:t>offered</a:t>
            </a:r>
            <a:r>
              <a:rPr lang="it-IT" dirty="0" smtClean="0"/>
              <a:t> AD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41006751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Sight</a:t>
            </a:r>
            <a:r>
              <a:rPr lang="it-IT" dirty="0"/>
              <a:t> </a:t>
            </a:r>
            <a:r>
              <a:rPr lang="it-IT" dirty="0" smtClean="0"/>
              <a:t>≠ Vision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Man in hospital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6649934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	VOCAL SKILLS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Pronunciation</a:t>
            </a: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Enunciation</a:t>
            </a:r>
            <a:r>
              <a:rPr lang="it-IT" dirty="0" smtClean="0"/>
              <a:t> 160 </a:t>
            </a:r>
            <a:r>
              <a:rPr lang="it-IT" dirty="0" err="1" smtClean="0"/>
              <a:t>wpm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Delivery </a:t>
            </a:r>
            <a:r>
              <a:rPr lang="it-IT" dirty="0" err="1" smtClean="0"/>
              <a:t>cf</a:t>
            </a:r>
            <a:r>
              <a:rPr lang="it-IT" dirty="0" smtClean="0"/>
              <a:t>. </a:t>
            </a:r>
            <a:r>
              <a:rPr lang="it-IT" dirty="0" err="1" smtClean="0"/>
              <a:t>fight</a:t>
            </a:r>
            <a:r>
              <a:rPr lang="it-IT" dirty="0" smtClean="0"/>
              <a:t> scene or love scene</a:t>
            </a:r>
          </a:p>
          <a:p>
            <a:pPr marL="0" indent="0">
              <a:buNone/>
            </a:pPr>
            <a:r>
              <a:rPr lang="it-IT" dirty="0" err="1" smtClean="0"/>
              <a:t>Oral</a:t>
            </a:r>
            <a:r>
              <a:rPr lang="it-IT" dirty="0" smtClean="0"/>
              <a:t> </a:t>
            </a:r>
            <a:r>
              <a:rPr lang="it-IT" dirty="0" err="1" smtClean="0"/>
              <a:t>interpretation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WOMAN WITHOUT HER MAN IS A SAVAGE.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7790765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White House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missing</a:t>
            </a:r>
            <a:r>
              <a:rPr lang="it-IT" dirty="0" smtClean="0"/>
              <a:t>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146159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</a:t>
            </a:r>
            <a:r>
              <a:rPr lang="it-IT" dirty="0" err="1" smtClean="0"/>
              <a:t>continued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1986 first </a:t>
            </a:r>
            <a:r>
              <a:rPr lang="it-IT" dirty="0" err="1" smtClean="0"/>
              <a:t>exhibition</a:t>
            </a:r>
            <a:r>
              <a:rPr lang="it-IT" dirty="0" smtClean="0"/>
              <a:t> AD – Statue of Liberty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1988 first TV AD ‘Strange </a:t>
            </a:r>
            <a:r>
              <a:rPr lang="it-IT" dirty="0" err="1" smtClean="0"/>
              <a:t>Interlude</a:t>
            </a:r>
            <a:r>
              <a:rPr lang="it-IT" dirty="0" smtClean="0"/>
              <a:t>’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1997 first film AD ‘The </a:t>
            </a:r>
            <a:r>
              <a:rPr lang="it-IT" dirty="0" err="1" smtClean="0"/>
              <a:t>Jackal</a:t>
            </a:r>
            <a:r>
              <a:rPr lang="it-IT" dirty="0" smtClean="0"/>
              <a:t>’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914071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</a:t>
            </a:r>
            <a:r>
              <a:rPr lang="it-IT" dirty="0" err="1" smtClean="0"/>
              <a:t>continued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1991 UK – </a:t>
            </a:r>
            <a:r>
              <a:rPr lang="it-IT" dirty="0" err="1" smtClean="0"/>
              <a:t>Independent</a:t>
            </a:r>
            <a:r>
              <a:rPr lang="it-IT" dirty="0" smtClean="0"/>
              <a:t> </a:t>
            </a:r>
            <a:r>
              <a:rPr lang="it-IT" dirty="0" err="1" smtClean="0"/>
              <a:t>Television</a:t>
            </a:r>
            <a:r>
              <a:rPr lang="it-IT" dirty="0" smtClean="0"/>
              <a:t> </a:t>
            </a:r>
            <a:r>
              <a:rPr lang="it-IT" dirty="0" err="1" smtClean="0"/>
              <a:t>Commission</a:t>
            </a:r>
            <a:r>
              <a:rPr lang="it-IT" dirty="0" smtClean="0"/>
              <a:t> </a:t>
            </a:r>
            <a:r>
              <a:rPr lang="it-IT" dirty="0" err="1" smtClean="0"/>
              <a:t>resulted</a:t>
            </a:r>
            <a:r>
              <a:rPr lang="it-IT" dirty="0" smtClean="0"/>
              <a:t> in </a:t>
            </a:r>
            <a:r>
              <a:rPr lang="it-IT" dirty="0" err="1" smtClean="0"/>
              <a:t>quotas</a:t>
            </a:r>
            <a:r>
              <a:rPr lang="it-IT" dirty="0" smtClean="0"/>
              <a:t> for TV and </a:t>
            </a:r>
            <a:r>
              <a:rPr lang="it-IT" dirty="0" err="1" smtClean="0"/>
              <a:t>many</a:t>
            </a:r>
            <a:r>
              <a:rPr lang="it-IT" dirty="0" smtClean="0"/>
              <a:t> </a:t>
            </a:r>
            <a:r>
              <a:rPr lang="it-IT" dirty="0" err="1" smtClean="0"/>
              <a:t>DVDs</a:t>
            </a:r>
            <a:r>
              <a:rPr lang="it-IT" dirty="0" smtClean="0"/>
              <a:t> with AD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2010 USA - 21st Century </a:t>
            </a:r>
            <a:r>
              <a:rPr lang="it-IT" dirty="0" err="1" smtClean="0"/>
              <a:t>Communication</a:t>
            </a:r>
            <a:r>
              <a:rPr lang="it-IT" dirty="0" smtClean="0"/>
              <a:t> and Video Accessibility </a:t>
            </a:r>
            <a:r>
              <a:rPr lang="it-IT" dirty="0" err="1" smtClean="0"/>
              <a:t>Act</a:t>
            </a:r>
            <a:r>
              <a:rPr lang="it-IT" dirty="0" smtClean="0"/>
              <a:t> (Obama)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717614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Who</a:t>
            </a:r>
            <a:r>
              <a:rPr lang="it-IT" dirty="0" smtClean="0"/>
              <a:t> are the </a:t>
            </a:r>
            <a:r>
              <a:rPr lang="it-IT" dirty="0" err="1" smtClean="0"/>
              <a:t>blind</a:t>
            </a:r>
            <a:r>
              <a:rPr lang="it-IT" dirty="0"/>
              <a:t>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Individuals</a:t>
            </a: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Disability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indiscriminate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err="1" smtClean="0"/>
              <a:t>What</a:t>
            </a:r>
            <a:r>
              <a:rPr lang="it-IT" dirty="0" smtClean="0"/>
              <a:t> are </a:t>
            </a:r>
            <a:r>
              <a:rPr lang="it-IT" dirty="0" err="1" smtClean="0"/>
              <a:t>you</a:t>
            </a:r>
            <a:r>
              <a:rPr lang="it-IT" dirty="0" smtClean="0"/>
              <a:t> </a:t>
            </a:r>
            <a:r>
              <a:rPr lang="it-IT" dirty="0" err="1" smtClean="0"/>
              <a:t>doing</a:t>
            </a:r>
            <a:r>
              <a:rPr lang="it-IT" dirty="0" smtClean="0"/>
              <a:t> in a </a:t>
            </a:r>
            <a:r>
              <a:rPr lang="it-IT" dirty="0" err="1" smtClean="0"/>
              <a:t>museum</a:t>
            </a:r>
            <a:r>
              <a:rPr lang="it-IT" dirty="0" smtClean="0"/>
              <a:t>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771924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Definition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Audio </a:t>
            </a:r>
            <a:r>
              <a:rPr lang="it-IT" dirty="0" err="1" smtClean="0"/>
              <a:t>description</a:t>
            </a:r>
            <a:r>
              <a:rPr lang="it-IT" dirty="0" smtClean="0"/>
              <a:t> (AD) </a:t>
            </a:r>
            <a:r>
              <a:rPr lang="it-IT" dirty="0" err="1" smtClean="0"/>
              <a:t>makes</a:t>
            </a:r>
            <a:r>
              <a:rPr lang="it-IT" dirty="0" smtClean="0"/>
              <a:t> the </a:t>
            </a:r>
            <a:r>
              <a:rPr lang="it-IT" dirty="0" err="1" smtClean="0"/>
              <a:t>usual</a:t>
            </a:r>
            <a:r>
              <a:rPr lang="it-IT" dirty="0" smtClean="0"/>
              <a:t> images of </a:t>
            </a:r>
            <a:r>
              <a:rPr lang="it-IT" dirty="0" err="1" smtClean="0"/>
              <a:t>theatre</a:t>
            </a:r>
            <a:r>
              <a:rPr lang="it-IT" dirty="0" smtClean="0"/>
              <a:t>, media and </a:t>
            </a:r>
            <a:r>
              <a:rPr lang="it-IT" dirty="0" err="1" smtClean="0"/>
              <a:t>visual</a:t>
            </a:r>
            <a:r>
              <a:rPr lang="it-IT" dirty="0" smtClean="0"/>
              <a:t> </a:t>
            </a:r>
            <a:r>
              <a:rPr lang="it-IT" dirty="0" err="1" smtClean="0"/>
              <a:t>arts</a:t>
            </a:r>
            <a:r>
              <a:rPr lang="it-IT" dirty="0" smtClean="0"/>
              <a:t> </a:t>
            </a:r>
            <a:r>
              <a:rPr lang="it-IT" dirty="0" err="1" smtClean="0"/>
              <a:t>accessible</a:t>
            </a:r>
            <a:r>
              <a:rPr lang="it-IT" dirty="0" smtClean="0"/>
              <a:t> for </a:t>
            </a:r>
            <a:r>
              <a:rPr lang="it-IT" dirty="0" err="1" smtClean="0"/>
              <a:t>people</a:t>
            </a:r>
            <a:r>
              <a:rPr lang="it-IT" dirty="0" smtClean="0"/>
              <a:t> </a:t>
            </a:r>
            <a:r>
              <a:rPr lang="it-IT" dirty="0" err="1" smtClean="0"/>
              <a:t>who</a:t>
            </a:r>
            <a:r>
              <a:rPr lang="it-IT" dirty="0" smtClean="0"/>
              <a:t> are </a:t>
            </a:r>
            <a:r>
              <a:rPr lang="it-IT" dirty="0" err="1" smtClean="0"/>
              <a:t>blind</a:t>
            </a:r>
            <a:r>
              <a:rPr lang="it-IT" dirty="0" smtClean="0"/>
              <a:t> or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low</a:t>
            </a:r>
            <a:r>
              <a:rPr lang="it-IT" dirty="0" smtClean="0"/>
              <a:t> </a:t>
            </a:r>
            <a:r>
              <a:rPr lang="it-IT" dirty="0" err="1" smtClean="0"/>
              <a:t>vision</a:t>
            </a:r>
            <a:r>
              <a:rPr lang="it-IT" dirty="0" smtClean="0"/>
              <a:t> (</a:t>
            </a:r>
            <a:r>
              <a:rPr lang="it-IT" dirty="0" err="1" smtClean="0"/>
              <a:t>myopia</a:t>
            </a:r>
            <a:r>
              <a:rPr lang="it-IT" dirty="0" smtClean="0"/>
              <a:t>, </a:t>
            </a:r>
            <a:r>
              <a:rPr lang="it-IT" dirty="0" err="1" smtClean="0"/>
              <a:t>hyperopia</a:t>
            </a:r>
            <a:r>
              <a:rPr lang="it-IT" dirty="0" smtClean="0"/>
              <a:t>, macula </a:t>
            </a:r>
            <a:r>
              <a:rPr lang="it-IT" dirty="0" err="1" smtClean="0"/>
              <a:t>degeneration</a:t>
            </a:r>
            <a:r>
              <a:rPr lang="it-IT" dirty="0" smtClean="0"/>
              <a:t>, glaucoma, </a:t>
            </a:r>
            <a:r>
              <a:rPr lang="it-IT" dirty="0" err="1" smtClean="0"/>
              <a:t>astigmation</a:t>
            </a:r>
            <a:r>
              <a:rPr lang="it-IT" dirty="0" smtClean="0"/>
              <a:t>, </a:t>
            </a:r>
            <a:r>
              <a:rPr lang="it-IT" dirty="0" err="1" smtClean="0"/>
              <a:t>cataracts</a:t>
            </a:r>
            <a:r>
              <a:rPr lang="it-IT" dirty="0" smtClean="0"/>
              <a:t>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The </a:t>
            </a:r>
            <a:r>
              <a:rPr lang="it-IT" dirty="0" err="1" smtClean="0"/>
              <a:t>visual</a:t>
            </a:r>
            <a:r>
              <a:rPr lang="it-IT" dirty="0" smtClean="0"/>
              <a:t> made </a:t>
            </a:r>
            <a:r>
              <a:rPr lang="it-IT" dirty="0" err="1" smtClean="0"/>
              <a:t>verbal</a:t>
            </a:r>
            <a:r>
              <a:rPr lang="it-IT" dirty="0" smtClean="0"/>
              <a:t> (J. </a:t>
            </a:r>
            <a:r>
              <a:rPr lang="it-IT" dirty="0" err="1" smtClean="0"/>
              <a:t>Snyder</a:t>
            </a:r>
            <a:r>
              <a:rPr lang="it-IT" dirty="0" smtClean="0"/>
              <a:t>)</a:t>
            </a:r>
          </a:p>
          <a:p>
            <a:pPr marL="0" indent="0">
              <a:buNone/>
            </a:pPr>
            <a:r>
              <a:rPr lang="it-IT" dirty="0" smtClean="0"/>
              <a:t>A </a:t>
            </a:r>
            <a:r>
              <a:rPr lang="it-IT" dirty="0" err="1" smtClean="0"/>
              <a:t>verbal</a:t>
            </a:r>
            <a:r>
              <a:rPr lang="it-IT" dirty="0" smtClean="0"/>
              <a:t> camera </a:t>
            </a:r>
            <a:r>
              <a:rPr lang="it-IT" dirty="0" err="1" smtClean="0"/>
              <a:t>lens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895945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AD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always</a:t>
            </a:r>
            <a:r>
              <a:rPr lang="it-IT" dirty="0" smtClean="0"/>
              <a:t> </a:t>
            </a:r>
            <a:r>
              <a:rPr lang="it-IT" dirty="0" err="1" smtClean="0"/>
              <a:t>existed</a:t>
            </a:r>
            <a:r>
              <a:rPr lang="it-IT" dirty="0"/>
              <a:t> </a:t>
            </a:r>
            <a:r>
              <a:rPr lang="it-IT" dirty="0" smtClean="0"/>
              <a:t>for the </a:t>
            </a:r>
            <a:r>
              <a:rPr lang="it-IT" dirty="0" err="1" smtClean="0"/>
              <a:t>blind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And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useful</a:t>
            </a:r>
            <a:r>
              <a:rPr lang="it-IT" dirty="0" smtClean="0"/>
              <a:t> </a:t>
            </a:r>
            <a:r>
              <a:rPr lang="it-IT" dirty="0"/>
              <a:t>f</a:t>
            </a:r>
            <a:r>
              <a:rPr lang="it-IT" dirty="0" smtClean="0"/>
              <a:t>or </a:t>
            </a:r>
            <a:r>
              <a:rPr lang="it-IT" dirty="0" err="1" smtClean="0"/>
              <a:t>others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err="1" smtClean="0"/>
              <a:t>children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err="1" smtClean="0"/>
              <a:t>immigrants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the </a:t>
            </a:r>
            <a:r>
              <a:rPr lang="it-IT" dirty="0" err="1" smtClean="0"/>
              <a:t>distracted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err="1" smtClean="0"/>
              <a:t>all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131527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Who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involved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Describer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Voice talent</a:t>
            </a:r>
          </a:p>
          <a:p>
            <a:pPr marL="0" indent="0">
              <a:buNone/>
            </a:pPr>
            <a:r>
              <a:rPr lang="it-IT" dirty="0" smtClean="0"/>
              <a:t>Consumer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19970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involved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OBSERVATION</a:t>
            </a: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EDITING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LANGUAGE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VOCAL SKILLS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4487402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tice">
  <a:themeElements>
    <a:clrScheme name="Ve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e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e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59</TotalTime>
  <Words>492</Words>
  <Application>Microsoft Office PowerPoint</Application>
  <PresentationFormat>Presentazione su schermo (4:3)</PresentationFormat>
  <Paragraphs>96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Vertice</vt:lpstr>
      <vt:lpstr>Lesson 1a</vt:lpstr>
      <vt:lpstr>Beginnings…</vt:lpstr>
      <vt:lpstr>…continued…</vt:lpstr>
      <vt:lpstr>…continued</vt:lpstr>
      <vt:lpstr>Who are the blind?</vt:lpstr>
      <vt:lpstr>Definition</vt:lpstr>
      <vt:lpstr>AD</vt:lpstr>
      <vt:lpstr>Who is involved?</vt:lpstr>
      <vt:lpstr>What is involved?</vt:lpstr>
      <vt:lpstr>OBSERVATION</vt:lpstr>
      <vt:lpstr>Diapositiva 11</vt:lpstr>
      <vt:lpstr>Face-to-face game</vt:lpstr>
      <vt:lpstr>EDITING</vt:lpstr>
      <vt:lpstr>Diapositiva 14</vt:lpstr>
      <vt:lpstr>LANGUAGE</vt:lpstr>
      <vt:lpstr>Diapositiva 16</vt:lpstr>
      <vt:lpstr>Objectivity (SAD?)</vt:lpstr>
      <vt:lpstr>What you see is what you say (WYSIWYS)</vt:lpstr>
      <vt:lpstr>Imagination</vt:lpstr>
      <vt:lpstr>Sight ≠ Vision</vt:lpstr>
      <vt:lpstr> VOCAL SKILLS</vt:lpstr>
      <vt:lpstr>White House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1a</dc:title>
  <dc:creator>Christopher Taylor</dc:creator>
  <cp:lastModifiedBy>3256</cp:lastModifiedBy>
  <cp:revision>12</cp:revision>
  <dcterms:created xsi:type="dcterms:W3CDTF">2017-09-09T08:11:00Z</dcterms:created>
  <dcterms:modified xsi:type="dcterms:W3CDTF">2017-10-17T09:43:50Z</dcterms:modified>
</cp:coreProperties>
</file>