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3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7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1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9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4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6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3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7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F0BE-611E-EB45-B405-717ADB740DB1}" type="datetimeFigureOut">
              <a:rPr lang="it-IT" smtClean="0"/>
              <a:t>16/12/16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1E54-D627-C74A-BC3A-A6BD1318394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9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6901" y="139531"/>
            <a:ext cx="7772400" cy="1470025"/>
          </a:xfrm>
        </p:spPr>
        <p:txBody>
          <a:bodyPr/>
          <a:lstStyle/>
          <a:p>
            <a:r>
              <a:rPr lang="en-US" dirty="0" err="1" smtClean="0"/>
              <a:t>Creare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script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prenda</a:t>
            </a:r>
            <a:r>
              <a:rPr lang="en-US" dirty="0" smtClean="0"/>
              <a:t> come input un file </a:t>
            </a:r>
            <a:r>
              <a:rPr lang="en-US" dirty="0" err="1" smtClean="0"/>
              <a:t>csv</a:t>
            </a:r>
            <a:endParaRPr lang="en-US" dirty="0"/>
          </a:p>
        </p:txBody>
      </p:sp>
      <p:pic>
        <p:nvPicPr>
          <p:cNvPr id="7" name="Immagine 6" descr="Screen Shot 2016-12-16 at 11.08.35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70"/>
          <a:stretch/>
        </p:blipFill>
        <p:spPr>
          <a:xfrm>
            <a:off x="-1" y="1650358"/>
            <a:ext cx="8877955" cy="46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8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6901" y="139531"/>
            <a:ext cx="7772400" cy="1470025"/>
          </a:xfrm>
        </p:spPr>
        <p:txBody>
          <a:bodyPr/>
          <a:lstStyle/>
          <a:p>
            <a:r>
              <a:rPr lang="en-US" dirty="0" err="1" smtClean="0"/>
              <a:t>Importi</a:t>
            </a:r>
            <a:r>
              <a:rPr lang="en-US" dirty="0" smtClean="0"/>
              <a:t> come </a:t>
            </a:r>
            <a:r>
              <a:rPr lang="en-US" dirty="0" err="1" smtClean="0"/>
              <a:t>data.frame</a:t>
            </a:r>
            <a:r>
              <a:rPr lang="en-US" dirty="0" smtClean="0"/>
              <a:t> I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tag [Data]</a:t>
            </a:r>
            <a:endParaRPr lang="en-US" dirty="0"/>
          </a:p>
        </p:txBody>
      </p:sp>
      <p:pic>
        <p:nvPicPr>
          <p:cNvPr id="4" name="Immagine 3" descr="Screen Shot 2016-12-16 at 10.58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96" y="1895604"/>
            <a:ext cx="8191560" cy="4428063"/>
          </a:xfrm>
          <a:prstGeom prst="rect">
            <a:avLst/>
          </a:prstGeom>
        </p:spPr>
      </p:pic>
      <p:pic>
        <p:nvPicPr>
          <p:cNvPr id="5" name="Immagine 4" descr="Screen Shot 2016-12-16 at 11.08.3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70"/>
          <a:stretch/>
        </p:blipFill>
        <p:spPr>
          <a:xfrm>
            <a:off x="0" y="1609556"/>
            <a:ext cx="8877955" cy="46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6901" y="139531"/>
            <a:ext cx="7772400" cy="1470025"/>
          </a:xfrm>
        </p:spPr>
        <p:txBody>
          <a:bodyPr/>
          <a:lstStyle/>
          <a:p>
            <a:r>
              <a:rPr lang="en-US" dirty="0" err="1" smtClean="0"/>
              <a:t>Importi</a:t>
            </a:r>
            <a:r>
              <a:rPr lang="en-US" dirty="0" smtClean="0"/>
              <a:t>  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tag [Header] </a:t>
            </a:r>
            <a:endParaRPr lang="en-US" dirty="0"/>
          </a:p>
        </p:txBody>
      </p:sp>
      <p:pic>
        <p:nvPicPr>
          <p:cNvPr id="4" name="Immagine 3" descr="Screen Shot 2016-12-16 at 10.58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96" y="1895604"/>
            <a:ext cx="8191560" cy="4428063"/>
          </a:xfrm>
          <a:prstGeom prst="rect">
            <a:avLst/>
          </a:prstGeom>
        </p:spPr>
      </p:pic>
      <p:pic>
        <p:nvPicPr>
          <p:cNvPr id="5" name="Immagine 4" descr="Screen Shot 2016-12-16 at 11.08.3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70"/>
          <a:stretch/>
        </p:blipFill>
        <p:spPr>
          <a:xfrm>
            <a:off x="0" y="1609556"/>
            <a:ext cx="8877955" cy="46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7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6900" y="139531"/>
            <a:ext cx="8318051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Controlli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colonne</a:t>
            </a:r>
            <a:r>
              <a:rPr lang="en-US" dirty="0" smtClean="0"/>
              <a:t> </a:t>
            </a:r>
            <a:r>
              <a:rPr lang="en-US" dirty="0" err="1" smtClean="0"/>
              <a:t>dell’esempio</a:t>
            </a:r>
            <a:r>
              <a:rPr lang="en-US" dirty="0" smtClean="0"/>
              <a:t> </a:t>
            </a:r>
            <a:r>
              <a:rPr lang="en-US" dirty="0" err="1" smtClean="0"/>
              <a:t>riportato</a:t>
            </a:r>
            <a:r>
              <a:rPr lang="en-US" dirty="0" smtClean="0"/>
              <a:t> e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file </a:t>
            </a:r>
            <a:r>
              <a:rPr lang="en-US" dirty="0" err="1" smtClean="0"/>
              <a:t>sia</a:t>
            </a:r>
            <a:r>
              <a:rPr lang="en-US" dirty="0" smtClean="0"/>
              <a:t> un </a:t>
            </a:r>
            <a:r>
              <a:rPr lang="en-US" dirty="0" err="1" smtClean="0"/>
              <a:t>csv</a:t>
            </a:r>
            <a:endParaRPr lang="en-US" dirty="0"/>
          </a:p>
        </p:txBody>
      </p:sp>
      <p:pic>
        <p:nvPicPr>
          <p:cNvPr id="5" name="Immagine 4" descr="Screen Shot 2016-12-16 at 11.08.35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70"/>
          <a:stretch/>
        </p:blipFill>
        <p:spPr>
          <a:xfrm>
            <a:off x="0" y="1849836"/>
            <a:ext cx="8877955" cy="46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6901" y="139531"/>
            <a:ext cx="7772400" cy="19887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Crei</a:t>
            </a:r>
            <a:r>
              <a:rPr lang="en-US" dirty="0" smtClean="0"/>
              <a:t> un </a:t>
            </a:r>
            <a:r>
              <a:rPr lang="en-US" dirty="0" err="1" smtClean="0"/>
              <a:t>nuovo</a:t>
            </a:r>
            <a:r>
              <a:rPr lang="en-US" dirty="0" smtClean="0"/>
              <a:t> data frame </a:t>
            </a:r>
            <a:r>
              <a:rPr lang="en-US" dirty="0" err="1" smtClean="0"/>
              <a:t>riorganizzando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( </a:t>
            </a:r>
            <a:r>
              <a:rPr lang="en-US" dirty="0" err="1" smtClean="0"/>
              <a:t>vedi</a:t>
            </a:r>
            <a:r>
              <a:rPr lang="en-US" dirty="0" smtClean="0"/>
              <a:t> </a:t>
            </a:r>
            <a:r>
              <a:rPr lang="en-US" dirty="0" err="1" smtClean="0"/>
              <a:t>esempio</a:t>
            </a:r>
            <a:r>
              <a:rPr lang="en-US" dirty="0" smtClean="0"/>
              <a:t> </a:t>
            </a:r>
            <a:r>
              <a:rPr lang="en-US" dirty="0" err="1" smtClean="0"/>
              <a:t>riportato</a:t>
            </a:r>
            <a:r>
              <a:rPr lang="en-US" dirty="0" smtClean="0"/>
              <a:t> )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esprorti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data.frame</a:t>
            </a:r>
            <a:r>
              <a:rPr lang="en-US" dirty="0" smtClean="0"/>
              <a:t> come file </a:t>
            </a:r>
            <a:endParaRPr lang="en-US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81373" y="36385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Immagine 5" descr="Screen Shot 2016-12-16 at 11.04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2416"/>
            <a:ext cx="9144000" cy="1036114"/>
          </a:xfrm>
          <a:prstGeom prst="rect">
            <a:avLst/>
          </a:prstGeom>
        </p:spPr>
      </p:pic>
      <p:pic>
        <p:nvPicPr>
          <p:cNvPr id="7" name="Immagine 6" descr="Screen Shot 2016-12-16 at 11.04.3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6926"/>
            <a:ext cx="9093200" cy="858353"/>
          </a:xfrm>
          <a:prstGeom prst="rect">
            <a:avLst/>
          </a:prstGeom>
        </p:spPr>
      </p:pic>
      <p:sp>
        <p:nvSpPr>
          <p:cNvPr id="8" name="Doppia parentesi graffa 7"/>
          <p:cNvSpPr/>
          <p:nvPr/>
        </p:nvSpPr>
        <p:spPr>
          <a:xfrm>
            <a:off x="0" y="4232970"/>
            <a:ext cx="881916" cy="164616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0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</Words>
  <Application>Microsoft Macintosh PowerPoint</Application>
  <PresentationFormat>Presentazione su schermo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Creare uno script che prenda come input un file csv</vt:lpstr>
      <vt:lpstr>Importi come data.frame I valori dopo il tag [Data]</vt:lpstr>
      <vt:lpstr>Importi  i valori dopo il tag [Header] </vt:lpstr>
      <vt:lpstr>Controlli che siano presenti tutte le colonne dell’esempio riportato e che il file sia un csv</vt:lpstr>
      <vt:lpstr>Crei un nuovo data frame riorganizzando i dati ( vedi esempio riportato ) ed esprorti il nuovo data.frame come file </vt:lpstr>
    </vt:vector>
  </TitlesOfParts>
  <Company>CBM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Creare uno script che prenda come input un file csv</dc:title>
  <dc:creator>Danilo Licastro</dc:creator>
  <cp:lastModifiedBy>Danilo Licastro</cp:lastModifiedBy>
  <cp:revision>2</cp:revision>
  <dcterms:created xsi:type="dcterms:W3CDTF">2016-12-16T09:58:23Z</dcterms:created>
  <dcterms:modified xsi:type="dcterms:W3CDTF">2016-12-16T10:11:44Z</dcterms:modified>
</cp:coreProperties>
</file>