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55"/>
  </p:notesMasterIdLst>
  <p:handoutMasterIdLst>
    <p:handoutMasterId r:id="rId56"/>
  </p:handoutMasterIdLst>
  <p:sldIdLst>
    <p:sldId id="257" r:id="rId2"/>
    <p:sldId id="435" r:id="rId3"/>
    <p:sldId id="465" r:id="rId4"/>
    <p:sldId id="466" r:id="rId5"/>
    <p:sldId id="467" r:id="rId6"/>
    <p:sldId id="468" r:id="rId7"/>
    <p:sldId id="469" r:id="rId8"/>
    <p:sldId id="470" r:id="rId9"/>
    <p:sldId id="471" r:id="rId10"/>
    <p:sldId id="472" r:id="rId11"/>
    <p:sldId id="473" r:id="rId12"/>
    <p:sldId id="474" r:id="rId13"/>
    <p:sldId id="475" r:id="rId14"/>
    <p:sldId id="476" r:id="rId15"/>
    <p:sldId id="477" r:id="rId16"/>
    <p:sldId id="478" r:id="rId17"/>
    <p:sldId id="479" r:id="rId18"/>
    <p:sldId id="480" r:id="rId19"/>
    <p:sldId id="481" r:id="rId20"/>
    <p:sldId id="515" r:id="rId21"/>
    <p:sldId id="482" r:id="rId22"/>
    <p:sldId id="483" r:id="rId23"/>
    <p:sldId id="484" r:id="rId24"/>
    <p:sldId id="514" r:id="rId25"/>
    <p:sldId id="485" r:id="rId26"/>
    <p:sldId id="486" r:id="rId27"/>
    <p:sldId id="487" r:id="rId28"/>
    <p:sldId id="488" r:id="rId29"/>
    <p:sldId id="489" r:id="rId30"/>
    <p:sldId id="490" r:id="rId31"/>
    <p:sldId id="495" r:id="rId32"/>
    <p:sldId id="496" r:id="rId33"/>
    <p:sldId id="491" r:id="rId34"/>
    <p:sldId id="492" r:id="rId35"/>
    <p:sldId id="493" r:id="rId36"/>
    <p:sldId id="494" r:id="rId37"/>
    <p:sldId id="497" r:id="rId38"/>
    <p:sldId id="498" r:id="rId39"/>
    <p:sldId id="499" r:id="rId40"/>
    <p:sldId id="500" r:id="rId41"/>
    <p:sldId id="501" r:id="rId42"/>
    <p:sldId id="505" r:id="rId43"/>
    <p:sldId id="502" r:id="rId44"/>
    <p:sldId id="503" r:id="rId45"/>
    <p:sldId id="504" r:id="rId46"/>
    <p:sldId id="506" r:id="rId47"/>
    <p:sldId id="507" r:id="rId48"/>
    <p:sldId id="508" r:id="rId49"/>
    <p:sldId id="512" r:id="rId50"/>
    <p:sldId id="513" r:id="rId51"/>
    <p:sldId id="509" r:id="rId52"/>
    <p:sldId id="510" r:id="rId53"/>
    <p:sldId id="511" r:id="rId54"/>
  </p:sldIdLst>
  <p:sldSz cx="9144000" cy="6858000" type="screen4x3"/>
  <p:notesSz cx="6858000" cy="9144000"/>
  <p:defaultText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C25FF"/>
    <a:srgbClr val="76FF4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176" autoAdjust="0"/>
    <p:restoredTop sz="94701"/>
  </p:normalViewPr>
  <p:slideViewPr>
    <p:cSldViewPr snapToGrid="0" snapToObjects="1">
      <p:cViewPr varScale="1">
        <p:scale>
          <a:sx n="95" d="100"/>
          <a:sy n="95" d="100"/>
        </p:scale>
        <p:origin x="1504" y="17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notesMaster" Target="notesMasters/notesMaster1.xml"/><Relationship Id="rId56" Type="http://schemas.openxmlformats.org/officeDocument/2006/relationships/handoutMaster" Target="handoutMasters/handoutMaster1.xml"/><Relationship Id="rId57" Type="http://schemas.openxmlformats.org/officeDocument/2006/relationships/presProps" Target="presProps.xml"/><Relationship Id="rId58" Type="http://schemas.openxmlformats.org/officeDocument/2006/relationships/viewProps" Target="viewProps.xml"/><Relationship Id="rId59" Type="http://schemas.openxmlformats.org/officeDocument/2006/relationships/theme" Target="theme/theme1.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6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C3834B9-749D-5842-AED5-8DE615670019}" type="doc">
      <dgm:prSet loTypeId="urn:microsoft.com/office/officeart/2005/8/layout/chart3" loCatId="" qsTypeId="urn:microsoft.com/office/officeart/2005/8/quickstyle/simple1" qsCatId="simple" csTypeId="urn:microsoft.com/office/officeart/2005/8/colors/colorful2" csCatId="colorful" phldr="1"/>
      <dgm:spPr/>
      <dgm:t>
        <a:bodyPr/>
        <a:lstStyle/>
        <a:p>
          <a:endParaRPr lang="it-IT"/>
        </a:p>
      </dgm:t>
    </dgm:pt>
    <dgm:pt modelId="{2638BABF-3529-714F-B0AD-B0812082EF18}">
      <dgm:prSet phldrT="[Testo]"/>
      <dgm:spPr/>
      <dgm:t>
        <a:bodyPr/>
        <a:lstStyle/>
        <a:p>
          <a:r>
            <a:rPr lang="it-IT" dirty="0" smtClean="0"/>
            <a:t>APPARTENENZA</a:t>
          </a:r>
          <a:endParaRPr lang="it-IT" dirty="0"/>
        </a:p>
      </dgm:t>
    </dgm:pt>
    <dgm:pt modelId="{C93B6471-890E-D94A-8109-F16546BA0167}" type="parTrans" cxnId="{9BADEB3C-A10B-AB49-85E5-40771D2DDC0B}">
      <dgm:prSet/>
      <dgm:spPr/>
      <dgm:t>
        <a:bodyPr/>
        <a:lstStyle/>
        <a:p>
          <a:endParaRPr lang="it-IT"/>
        </a:p>
      </dgm:t>
    </dgm:pt>
    <dgm:pt modelId="{3BF63303-5480-994B-A7CB-7AEB6BDE95F2}" type="sibTrans" cxnId="{9BADEB3C-A10B-AB49-85E5-40771D2DDC0B}">
      <dgm:prSet/>
      <dgm:spPr/>
      <dgm:t>
        <a:bodyPr/>
        <a:lstStyle/>
        <a:p>
          <a:endParaRPr lang="it-IT"/>
        </a:p>
      </dgm:t>
    </dgm:pt>
    <dgm:pt modelId="{B3E69979-1ABF-234F-83FB-387D8478447E}">
      <dgm:prSet phldrT="[Testo]"/>
      <dgm:spPr/>
      <dgm:t>
        <a:bodyPr/>
        <a:lstStyle/>
        <a:p>
          <a:r>
            <a:rPr lang="it-IT" dirty="0" smtClean="0"/>
            <a:t>ORGANI</a:t>
          </a:r>
          <a:endParaRPr lang="it-IT" dirty="0"/>
        </a:p>
      </dgm:t>
    </dgm:pt>
    <dgm:pt modelId="{CE17F5F7-FA1D-C946-86BA-FF31E2A864A0}" type="parTrans" cxnId="{F180A9E4-0A2D-4C42-8C36-AC0DDCF3847F}">
      <dgm:prSet/>
      <dgm:spPr/>
      <dgm:t>
        <a:bodyPr/>
        <a:lstStyle/>
        <a:p>
          <a:endParaRPr lang="it-IT"/>
        </a:p>
      </dgm:t>
    </dgm:pt>
    <dgm:pt modelId="{E7416902-7651-3A42-B4B3-415517F2A873}" type="sibTrans" cxnId="{F180A9E4-0A2D-4C42-8C36-AC0DDCF3847F}">
      <dgm:prSet/>
      <dgm:spPr/>
      <dgm:t>
        <a:bodyPr/>
        <a:lstStyle/>
        <a:p>
          <a:endParaRPr lang="it-IT"/>
        </a:p>
      </dgm:t>
    </dgm:pt>
    <dgm:pt modelId="{1CA11678-9D3D-E349-9578-CB311D93372E}">
      <dgm:prSet phldrT="[Testo]"/>
      <dgm:spPr/>
      <dgm:t>
        <a:bodyPr/>
        <a:lstStyle/>
        <a:p>
          <a:r>
            <a:rPr lang="it-IT" dirty="0" smtClean="0"/>
            <a:t>FUNZIONI</a:t>
          </a:r>
          <a:endParaRPr lang="it-IT" dirty="0"/>
        </a:p>
      </dgm:t>
    </dgm:pt>
    <dgm:pt modelId="{B0384F16-DB46-D345-8BD3-7A0D8EB57D8E}" type="parTrans" cxnId="{477C5EB5-64B2-8845-84C0-2D5AAAE243B3}">
      <dgm:prSet/>
      <dgm:spPr/>
      <dgm:t>
        <a:bodyPr/>
        <a:lstStyle/>
        <a:p>
          <a:endParaRPr lang="it-IT"/>
        </a:p>
      </dgm:t>
    </dgm:pt>
    <dgm:pt modelId="{2E98DCE6-5276-024A-BCBB-5DEA0C4ACC5A}" type="sibTrans" cxnId="{477C5EB5-64B2-8845-84C0-2D5AAAE243B3}">
      <dgm:prSet/>
      <dgm:spPr/>
      <dgm:t>
        <a:bodyPr/>
        <a:lstStyle/>
        <a:p>
          <a:endParaRPr lang="it-IT"/>
        </a:p>
      </dgm:t>
    </dgm:pt>
    <dgm:pt modelId="{A64AA634-72B3-8E4C-B4B6-566605ADF68D}">
      <dgm:prSet phldrT="[Testo]"/>
      <dgm:spPr/>
      <dgm:t>
        <a:bodyPr/>
        <a:lstStyle/>
        <a:p>
          <a:r>
            <a:rPr lang="it-IT" dirty="0" smtClean="0"/>
            <a:t>AMMISSIONE</a:t>
          </a:r>
          <a:endParaRPr lang="it-IT" dirty="0"/>
        </a:p>
      </dgm:t>
    </dgm:pt>
    <dgm:pt modelId="{640E534C-046F-F748-9627-79C1D2E36E46}" type="parTrans" cxnId="{40EF3576-B1E0-904B-8E22-F123623B24E6}">
      <dgm:prSet/>
      <dgm:spPr/>
    </dgm:pt>
    <dgm:pt modelId="{9BBEB38E-C7D3-7E45-B426-292456885E64}" type="sibTrans" cxnId="{40EF3576-B1E0-904B-8E22-F123623B24E6}">
      <dgm:prSet/>
      <dgm:spPr/>
    </dgm:pt>
    <dgm:pt modelId="{6EDC3137-D7B2-6F4F-985C-A064CFA9E0E2}">
      <dgm:prSet phldrT="[Testo]"/>
      <dgm:spPr/>
      <dgm:t>
        <a:bodyPr/>
        <a:lstStyle/>
        <a:p>
          <a:r>
            <a:rPr lang="it-IT" dirty="0" smtClean="0"/>
            <a:t>PARTECIPAZIONE</a:t>
          </a:r>
          <a:endParaRPr lang="it-IT" dirty="0"/>
        </a:p>
      </dgm:t>
    </dgm:pt>
    <dgm:pt modelId="{005CCB2D-8847-494C-9D63-54342E1A973A}" type="parTrans" cxnId="{69D012EC-6A92-D346-BA3B-2CD22D804668}">
      <dgm:prSet/>
      <dgm:spPr/>
    </dgm:pt>
    <dgm:pt modelId="{4270D227-AFE3-6043-AD38-E98853C1E25C}" type="sibTrans" cxnId="{69D012EC-6A92-D346-BA3B-2CD22D804668}">
      <dgm:prSet/>
      <dgm:spPr/>
    </dgm:pt>
    <dgm:pt modelId="{F6F4CCA7-CA29-C943-9932-F497FB10D39C}">
      <dgm:prSet phldrT="[Testo]"/>
      <dgm:spPr/>
      <dgm:t>
        <a:bodyPr/>
        <a:lstStyle/>
        <a:p>
          <a:r>
            <a:rPr lang="it-IT" dirty="0" smtClean="0"/>
            <a:t>Consiglio di Sicurezza</a:t>
          </a:r>
          <a:endParaRPr lang="it-IT" dirty="0"/>
        </a:p>
      </dgm:t>
    </dgm:pt>
    <dgm:pt modelId="{1C7D61C2-F44D-8F4E-8A4B-96A774CE060B}" type="parTrans" cxnId="{0181EDA1-E087-2E4F-B6D6-B59AAA32400E}">
      <dgm:prSet/>
      <dgm:spPr/>
    </dgm:pt>
    <dgm:pt modelId="{DD63E908-B9E4-EC4C-A0AD-04FFF2449B87}" type="sibTrans" cxnId="{0181EDA1-E087-2E4F-B6D6-B59AAA32400E}">
      <dgm:prSet/>
      <dgm:spPr/>
    </dgm:pt>
    <dgm:pt modelId="{772DB415-DB17-2C4C-84F6-76EE60F833E0}">
      <dgm:prSet phldrT="[Testo]"/>
      <dgm:spPr/>
      <dgm:t>
        <a:bodyPr/>
        <a:lstStyle/>
        <a:p>
          <a:r>
            <a:rPr lang="it-IT" dirty="0" smtClean="0"/>
            <a:t>Assemblea generale</a:t>
          </a:r>
          <a:endParaRPr lang="it-IT" dirty="0"/>
        </a:p>
      </dgm:t>
    </dgm:pt>
    <dgm:pt modelId="{B0F67CAF-C513-3E40-883C-C1B7BCA04424}" type="parTrans" cxnId="{8E367F68-E156-994A-B796-A8D4263BBC90}">
      <dgm:prSet/>
      <dgm:spPr/>
    </dgm:pt>
    <dgm:pt modelId="{57A132F8-4C9E-1347-8F9B-22C4852E0763}" type="sibTrans" cxnId="{8E367F68-E156-994A-B796-A8D4263BBC90}">
      <dgm:prSet/>
      <dgm:spPr/>
    </dgm:pt>
    <dgm:pt modelId="{831A74C2-9ADC-9047-B433-66A3A9F8A094}">
      <dgm:prSet phldrT="[Testo]"/>
      <dgm:spPr/>
      <dgm:t>
        <a:bodyPr/>
        <a:lstStyle/>
        <a:p>
          <a:r>
            <a:rPr lang="it-IT" dirty="0" smtClean="0"/>
            <a:t>Segretariato</a:t>
          </a:r>
          <a:endParaRPr lang="it-IT" dirty="0"/>
        </a:p>
      </dgm:t>
    </dgm:pt>
    <dgm:pt modelId="{943016EB-3125-6E47-A6C8-7746819E17E3}" type="parTrans" cxnId="{DB050B92-32C5-9B4B-B81B-26FDD9891BA9}">
      <dgm:prSet/>
      <dgm:spPr/>
    </dgm:pt>
    <dgm:pt modelId="{7C2D0400-ED3D-1B4B-B9F7-EAB8A1467EAC}" type="sibTrans" cxnId="{DB050B92-32C5-9B4B-B81B-26FDD9891BA9}">
      <dgm:prSet/>
      <dgm:spPr/>
    </dgm:pt>
    <dgm:pt modelId="{40111194-2A9E-C44A-A626-9BB0F18FE0DE}">
      <dgm:prSet phldrT="[Testo]"/>
      <dgm:spPr/>
      <dgm:t>
        <a:bodyPr/>
        <a:lstStyle/>
        <a:p>
          <a:r>
            <a:rPr lang="it-IT" dirty="0" smtClean="0"/>
            <a:t>Consiglio economico e sociale e Consiglio di amministrazione fiduciaria</a:t>
          </a:r>
          <a:endParaRPr lang="it-IT" dirty="0"/>
        </a:p>
      </dgm:t>
    </dgm:pt>
    <dgm:pt modelId="{280E670F-1AB7-9442-9321-C63FCA22C552}" type="parTrans" cxnId="{A9534F70-8AE6-4343-8711-8C00F15AAA50}">
      <dgm:prSet/>
      <dgm:spPr/>
    </dgm:pt>
    <dgm:pt modelId="{58B3D2D0-7B53-B24C-8B61-CF44D30A925C}" type="sibTrans" cxnId="{A9534F70-8AE6-4343-8711-8C00F15AAA50}">
      <dgm:prSet/>
      <dgm:spPr/>
    </dgm:pt>
    <dgm:pt modelId="{3389B332-86A4-7240-945D-2F0180C920BD}">
      <dgm:prSet phldrT="[Testo]"/>
      <dgm:spPr/>
      <dgm:t>
        <a:bodyPr/>
        <a:lstStyle/>
        <a:p>
          <a:r>
            <a:rPr lang="it-IT" dirty="0" smtClean="0"/>
            <a:t>Corte internazionale di giustizia</a:t>
          </a:r>
          <a:endParaRPr lang="it-IT" dirty="0"/>
        </a:p>
      </dgm:t>
    </dgm:pt>
    <dgm:pt modelId="{F03F9A86-8E5D-8B44-B59B-412C8DB0AA41}" type="parTrans" cxnId="{5413960C-A527-E543-A551-CA668074B3E6}">
      <dgm:prSet/>
      <dgm:spPr/>
    </dgm:pt>
    <dgm:pt modelId="{90C04526-1E2B-0648-8C85-3FFEEE659FE3}" type="sibTrans" cxnId="{5413960C-A527-E543-A551-CA668074B3E6}">
      <dgm:prSet/>
      <dgm:spPr/>
    </dgm:pt>
    <dgm:pt modelId="{9C5B6520-5420-6C41-8146-724F50F1C1D2}">
      <dgm:prSet phldrT="[Testo]"/>
      <dgm:spPr/>
      <dgm:t>
        <a:bodyPr/>
        <a:lstStyle/>
        <a:p>
          <a:r>
            <a:rPr lang="it-IT" dirty="0" smtClean="0"/>
            <a:t>ATTI</a:t>
          </a:r>
          <a:endParaRPr lang="it-IT" dirty="0"/>
        </a:p>
      </dgm:t>
    </dgm:pt>
    <dgm:pt modelId="{858BDD07-ABA1-3640-BE6B-5CDFAD3643FF}" type="parTrans" cxnId="{A32F082B-1449-534E-92D2-984D7D3B4692}">
      <dgm:prSet/>
      <dgm:spPr/>
    </dgm:pt>
    <dgm:pt modelId="{F9C5230A-73FD-CC44-8FFD-D30CFD5F5A25}" type="sibTrans" cxnId="{A32F082B-1449-534E-92D2-984D7D3B4692}">
      <dgm:prSet/>
      <dgm:spPr/>
    </dgm:pt>
    <dgm:pt modelId="{9D59DD16-DBCB-434F-9AEC-DDDF1B065B93}" type="pres">
      <dgm:prSet presAssocID="{9C3834B9-749D-5842-AED5-8DE615670019}" presName="compositeShape" presStyleCnt="0">
        <dgm:presLayoutVars>
          <dgm:chMax val="7"/>
          <dgm:dir/>
          <dgm:resizeHandles val="exact"/>
        </dgm:presLayoutVars>
      </dgm:prSet>
      <dgm:spPr/>
      <dgm:t>
        <a:bodyPr/>
        <a:lstStyle/>
        <a:p>
          <a:endParaRPr lang="it-IT"/>
        </a:p>
      </dgm:t>
    </dgm:pt>
    <dgm:pt modelId="{A2E27164-5A2E-3E43-85F8-36C6C479559C}" type="pres">
      <dgm:prSet presAssocID="{9C3834B9-749D-5842-AED5-8DE615670019}" presName="wedge1" presStyleLbl="node1" presStyleIdx="0" presStyleCnt="4" custLinFactNeighborX="-3720" custLinFactNeighborY="2714"/>
      <dgm:spPr/>
      <dgm:t>
        <a:bodyPr/>
        <a:lstStyle/>
        <a:p>
          <a:endParaRPr lang="it-IT"/>
        </a:p>
      </dgm:t>
    </dgm:pt>
    <dgm:pt modelId="{8CB18A55-2036-A748-950A-A655EB9EC850}" type="pres">
      <dgm:prSet presAssocID="{9C3834B9-749D-5842-AED5-8DE615670019}" presName="wedge1Tx" presStyleLbl="node1" presStyleIdx="0" presStyleCnt="4">
        <dgm:presLayoutVars>
          <dgm:chMax val="0"/>
          <dgm:chPref val="0"/>
          <dgm:bulletEnabled val="1"/>
        </dgm:presLayoutVars>
      </dgm:prSet>
      <dgm:spPr/>
      <dgm:t>
        <a:bodyPr/>
        <a:lstStyle/>
        <a:p>
          <a:endParaRPr lang="it-IT"/>
        </a:p>
      </dgm:t>
    </dgm:pt>
    <dgm:pt modelId="{39140162-AE90-D84F-9812-3EA659AF4AD4}" type="pres">
      <dgm:prSet presAssocID="{9C3834B9-749D-5842-AED5-8DE615670019}" presName="wedge2" presStyleLbl="node1" presStyleIdx="1" presStyleCnt="4" custLinFactNeighborX="9766" custLinFactNeighborY="7417"/>
      <dgm:spPr/>
      <dgm:t>
        <a:bodyPr/>
        <a:lstStyle/>
        <a:p>
          <a:endParaRPr lang="it-IT"/>
        </a:p>
      </dgm:t>
    </dgm:pt>
    <dgm:pt modelId="{6F6F6C4B-9CAE-0E42-9F17-719ACA70DA4A}" type="pres">
      <dgm:prSet presAssocID="{9C3834B9-749D-5842-AED5-8DE615670019}" presName="wedge2Tx" presStyleLbl="node1" presStyleIdx="1" presStyleCnt="4">
        <dgm:presLayoutVars>
          <dgm:chMax val="0"/>
          <dgm:chPref val="0"/>
          <dgm:bulletEnabled val="1"/>
        </dgm:presLayoutVars>
      </dgm:prSet>
      <dgm:spPr/>
      <dgm:t>
        <a:bodyPr/>
        <a:lstStyle/>
        <a:p>
          <a:endParaRPr lang="it-IT"/>
        </a:p>
      </dgm:t>
    </dgm:pt>
    <dgm:pt modelId="{4793F5B1-57B2-0F49-8E3B-1C8B6DB66338}" type="pres">
      <dgm:prSet presAssocID="{9C3834B9-749D-5842-AED5-8DE615670019}" presName="wedge3" presStyleLbl="node1" presStyleIdx="2" presStyleCnt="4"/>
      <dgm:spPr/>
      <dgm:t>
        <a:bodyPr/>
        <a:lstStyle/>
        <a:p>
          <a:endParaRPr lang="it-IT"/>
        </a:p>
      </dgm:t>
    </dgm:pt>
    <dgm:pt modelId="{F34F4CF6-A1B6-264F-87BA-A2154BC8058D}" type="pres">
      <dgm:prSet presAssocID="{9C3834B9-749D-5842-AED5-8DE615670019}" presName="wedge3Tx" presStyleLbl="node1" presStyleIdx="2" presStyleCnt="4">
        <dgm:presLayoutVars>
          <dgm:chMax val="0"/>
          <dgm:chPref val="0"/>
          <dgm:bulletEnabled val="1"/>
        </dgm:presLayoutVars>
      </dgm:prSet>
      <dgm:spPr/>
      <dgm:t>
        <a:bodyPr/>
        <a:lstStyle/>
        <a:p>
          <a:endParaRPr lang="it-IT"/>
        </a:p>
      </dgm:t>
    </dgm:pt>
    <dgm:pt modelId="{B183A966-45F4-784D-B10D-E8EF029B8753}" type="pres">
      <dgm:prSet presAssocID="{9C3834B9-749D-5842-AED5-8DE615670019}" presName="wedge4" presStyleLbl="node1" presStyleIdx="3" presStyleCnt="4"/>
      <dgm:spPr/>
      <dgm:t>
        <a:bodyPr/>
        <a:lstStyle/>
        <a:p>
          <a:endParaRPr lang="it-IT"/>
        </a:p>
      </dgm:t>
    </dgm:pt>
    <dgm:pt modelId="{6D0A9056-2A66-9443-8FD7-7706C55401D6}" type="pres">
      <dgm:prSet presAssocID="{9C3834B9-749D-5842-AED5-8DE615670019}" presName="wedge4Tx" presStyleLbl="node1" presStyleIdx="3" presStyleCnt="4">
        <dgm:presLayoutVars>
          <dgm:chMax val="0"/>
          <dgm:chPref val="0"/>
          <dgm:bulletEnabled val="1"/>
        </dgm:presLayoutVars>
      </dgm:prSet>
      <dgm:spPr/>
      <dgm:t>
        <a:bodyPr/>
        <a:lstStyle/>
        <a:p>
          <a:endParaRPr lang="it-IT"/>
        </a:p>
      </dgm:t>
    </dgm:pt>
  </dgm:ptLst>
  <dgm:cxnLst>
    <dgm:cxn modelId="{F9585AF0-6FD6-104D-A830-71E4866571C6}" type="presOf" srcId="{B3E69979-1ABF-234F-83FB-387D8478447E}" destId="{39140162-AE90-D84F-9812-3EA659AF4AD4}" srcOrd="0" destOrd="0" presId="urn:microsoft.com/office/officeart/2005/8/layout/chart3"/>
    <dgm:cxn modelId="{7151A6C4-178F-D64A-8BDE-3930887DC986}" type="presOf" srcId="{9C3834B9-749D-5842-AED5-8DE615670019}" destId="{9D59DD16-DBCB-434F-9AEC-DDDF1B065B93}" srcOrd="0" destOrd="0" presId="urn:microsoft.com/office/officeart/2005/8/layout/chart3"/>
    <dgm:cxn modelId="{0181EDA1-E087-2E4F-B6D6-B59AAA32400E}" srcId="{B3E69979-1ABF-234F-83FB-387D8478447E}" destId="{F6F4CCA7-CA29-C943-9932-F497FB10D39C}" srcOrd="0" destOrd="0" parTransId="{1C7D61C2-F44D-8F4E-8A4B-96A774CE060B}" sibTransId="{DD63E908-B9E4-EC4C-A0AD-04FFF2449B87}"/>
    <dgm:cxn modelId="{07067B2C-A1AA-D545-B59C-4EC49EA0C94B}" type="presOf" srcId="{F6F4CCA7-CA29-C943-9932-F497FB10D39C}" destId="{39140162-AE90-D84F-9812-3EA659AF4AD4}" srcOrd="0" destOrd="1" presId="urn:microsoft.com/office/officeart/2005/8/layout/chart3"/>
    <dgm:cxn modelId="{9BADEB3C-A10B-AB49-85E5-40771D2DDC0B}" srcId="{9C3834B9-749D-5842-AED5-8DE615670019}" destId="{2638BABF-3529-714F-B0AD-B0812082EF18}" srcOrd="0" destOrd="0" parTransId="{C93B6471-890E-D94A-8109-F16546BA0167}" sibTransId="{3BF63303-5480-994B-A7CB-7AEB6BDE95F2}"/>
    <dgm:cxn modelId="{40EF3576-B1E0-904B-8E22-F123623B24E6}" srcId="{2638BABF-3529-714F-B0AD-B0812082EF18}" destId="{A64AA634-72B3-8E4C-B4B6-566605ADF68D}" srcOrd="0" destOrd="0" parTransId="{640E534C-046F-F748-9627-79C1D2E36E46}" sibTransId="{9BBEB38E-C7D3-7E45-B426-292456885E64}"/>
    <dgm:cxn modelId="{E55BFF39-2578-E440-902B-DBA203984BE6}" type="presOf" srcId="{831A74C2-9ADC-9047-B433-66A3A9F8A094}" destId="{6F6F6C4B-9CAE-0E42-9F17-719ACA70DA4A}" srcOrd="1" destOrd="3" presId="urn:microsoft.com/office/officeart/2005/8/layout/chart3"/>
    <dgm:cxn modelId="{D713CED3-A0F1-7846-BC99-913D1BFAD9C0}" type="presOf" srcId="{F6F4CCA7-CA29-C943-9932-F497FB10D39C}" destId="{6F6F6C4B-9CAE-0E42-9F17-719ACA70DA4A}" srcOrd="1" destOrd="1" presId="urn:microsoft.com/office/officeart/2005/8/layout/chart3"/>
    <dgm:cxn modelId="{E3D83954-F0E6-444D-BFE8-11CD223B1D30}" type="presOf" srcId="{40111194-2A9E-C44A-A626-9BB0F18FE0DE}" destId="{6F6F6C4B-9CAE-0E42-9F17-719ACA70DA4A}" srcOrd="1" destOrd="4" presId="urn:microsoft.com/office/officeart/2005/8/layout/chart3"/>
    <dgm:cxn modelId="{0291D261-DAA7-774E-91EF-844A9A10F9B2}" type="presOf" srcId="{B3E69979-1ABF-234F-83FB-387D8478447E}" destId="{6F6F6C4B-9CAE-0E42-9F17-719ACA70DA4A}" srcOrd="1" destOrd="0" presId="urn:microsoft.com/office/officeart/2005/8/layout/chart3"/>
    <dgm:cxn modelId="{02C50A5E-D88E-6947-B554-D6AB8AD42D63}" type="presOf" srcId="{1CA11678-9D3D-E349-9578-CB311D93372E}" destId="{F34F4CF6-A1B6-264F-87BA-A2154BC8058D}" srcOrd="1" destOrd="0" presId="urn:microsoft.com/office/officeart/2005/8/layout/chart3"/>
    <dgm:cxn modelId="{5413960C-A527-E543-A551-CA668074B3E6}" srcId="{B3E69979-1ABF-234F-83FB-387D8478447E}" destId="{3389B332-86A4-7240-945D-2F0180C920BD}" srcOrd="4" destOrd="0" parTransId="{F03F9A86-8E5D-8B44-B59B-412C8DB0AA41}" sibTransId="{90C04526-1E2B-0648-8C85-3FFEEE659FE3}"/>
    <dgm:cxn modelId="{A1A10A0B-15A1-084D-8AB0-31DCA39D2DDE}" type="presOf" srcId="{2638BABF-3529-714F-B0AD-B0812082EF18}" destId="{A2E27164-5A2E-3E43-85F8-36C6C479559C}" srcOrd="0" destOrd="0" presId="urn:microsoft.com/office/officeart/2005/8/layout/chart3"/>
    <dgm:cxn modelId="{6286B176-2FCA-F54D-8BBF-E8E55B28A654}" type="presOf" srcId="{6EDC3137-D7B2-6F4F-985C-A064CFA9E0E2}" destId="{8CB18A55-2036-A748-950A-A655EB9EC850}" srcOrd="1" destOrd="2" presId="urn:microsoft.com/office/officeart/2005/8/layout/chart3"/>
    <dgm:cxn modelId="{442C1D72-8904-6240-B70D-81307AB34E42}" type="presOf" srcId="{831A74C2-9ADC-9047-B433-66A3A9F8A094}" destId="{39140162-AE90-D84F-9812-3EA659AF4AD4}" srcOrd="0" destOrd="3" presId="urn:microsoft.com/office/officeart/2005/8/layout/chart3"/>
    <dgm:cxn modelId="{A32F082B-1449-534E-92D2-984D7D3B4692}" srcId="{9C3834B9-749D-5842-AED5-8DE615670019}" destId="{9C5B6520-5420-6C41-8146-724F50F1C1D2}" srcOrd="3" destOrd="0" parTransId="{858BDD07-ABA1-3640-BE6B-5CDFAD3643FF}" sibTransId="{F9C5230A-73FD-CC44-8FFD-D30CFD5F5A25}"/>
    <dgm:cxn modelId="{EED76E24-E770-B040-90E3-1553FA2FBEFD}" type="presOf" srcId="{40111194-2A9E-C44A-A626-9BB0F18FE0DE}" destId="{39140162-AE90-D84F-9812-3EA659AF4AD4}" srcOrd="0" destOrd="4" presId="urn:microsoft.com/office/officeart/2005/8/layout/chart3"/>
    <dgm:cxn modelId="{679345B2-59A6-8548-B416-C63EEB18C062}" type="presOf" srcId="{772DB415-DB17-2C4C-84F6-76EE60F833E0}" destId="{6F6F6C4B-9CAE-0E42-9F17-719ACA70DA4A}" srcOrd="1" destOrd="2" presId="urn:microsoft.com/office/officeart/2005/8/layout/chart3"/>
    <dgm:cxn modelId="{8E367F68-E156-994A-B796-A8D4263BBC90}" srcId="{B3E69979-1ABF-234F-83FB-387D8478447E}" destId="{772DB415-DB17-2C4C-84F6-76EE60F833E0}" srcOrd="1" destOrd="0" parTransId="{B0F67CAF-C513-3E40-883C-C1B7BCA04424}" sibTransId="{57A132F8-4C9E-1347-8F9B-22C4852E0763}"/>
    <dgm:cxn modelId="{84AD8FCF-BCD9-8748-99E5-F9630087C1F8}" type="presOf" srcId="{3389B332-86A4-7240-945D-2F0180C920BD}" destId="{39140162-AE90-D84F-9812-3EA659AF4AD4}" srcOrd="0" destOrd="5" presId="urn:microsoft.com/office/officeart/2005/8/layout/chart3"/>
    <dgm:cxn modelId="{199907B4-C7F6-8D4C-A184-FC8556F41AB7}" type="presOf" srcId="{6EDC3137-D7B2-6F4F-985C-A064CFA9E0E2}" destId="{A2E27164-5A2E-3E43-85F8-36C6C479559C}" srcOrd="0" destOrd="2" presId="urn:microsoft.com/office/officeart/2005/8/layout/chart3"/>
    <dgm:cxn modelId="{477C5EB5-64B2-8845-84C0-2D5AAAE243B3}" srcId="{9C3834B9-749D-5842-AED5-8DE615670019}" destId="{1CA11678-9D3D-E349-9578-CB311D93372E}" srcOrd="2" destOrd="0" parTransId="{B0384F16-DB46-D345-8BD3-7A0D8EB57D8E}" sibTransId="{2E98DCE6-5276-024A-BCBB-5DEA0C4ACC5A}"/>
    <dgm:cxn modelId="{69D012EC-6A92-D346-BA3B-2CD22D804668}" srcId="{2638BABF-3529-714F-B0AD-B0812082EF18}" destId="{6EDC3137-D7B2-6F4F-985C-A064CFA9E0E2}" srcOrd="1" destOrd="0" parTransId="{005CCB2D-8847-494C-9D63-54342E1A973A}" sibTransId="{4270D227-AFE3-6043-AD38-E98853C1E25C}"/>
    <dgm:cxn modelId="{463144A9-BCB9-6B4F-8E89-C40A111D8983}" type="presOf" srcId="{9C5B6520-5420-6C41-8146-724F50F1C1D2}" destId="{6D0A9056-2A66-9443-8FD7-7706C55401D6}" srcOrd="1" destOrd="0" presId="urn:microsoft.com/office/officeart/2005/8/layout/chart3"/>
    <dgm:cxn modelId="{CBE1119C-FA3C-8741-9233-83A0BE05AE21}" type="presOf" srcId="{9C5B6520-5420-6C41-8146-724F50F1C1D2}" destId="{B183A966-45F4-784D-B10D-E8EF029B8753}" srcOrd="0" destOrd="0" presId="urn:microsoft.com/office/officeart/2005/8/layout/chart3"/>
    <dgm:cxn modelId="{E05C8182-CDC6-C247-ACD3-B4ED179F7365}" type="presOf" srcId="{772DB415-DB17-2C4C-84F6-76EE60F833E0}" destId="{39140162-AE90-D84F-9812-3EA659AF4AD4}" srcOrd="0" destOrd="2" presId="urn:microsoft.com/office/officeart/2005/8/layout/chart3"/>
    <dgm:cxn modelId="{DB050B92-32C5-9B4B-B81B-26FDD9891BA9}" srcId="{B3E69979-1ABF-234F-83FB-387D8478447E}" destId="{831A74C2-9ADC-9047-B433-66A3A9F8A094}" srcOrd="2" destOrd="0" parTransId="{943016EB-3125-6E47-A6C8-7746819E17E3}" sibTransId="{7C2D0400-ED3D-1B4B-B9F7-EAB8A1467EAC}"/>
    <dgm:cxn modelId="{F180A9E4-0A2D-4C42-8C36-AC0DDCF3847F}" srcId="{9C3834B9-749D-5842-AED5-8DE615670019}" destId="{B3E69979-1ABF-234F-83FB-387D8478447E}" srcOrd="1" destOrd="0" parTransId="{CE17F5F7-FA1D-C946-86BA-FF31E2A864A0}" sibTransId="{E7416902-7651-3A42-B4B3-415517F2A873}"/>
    <dgm:cxn modelId="{7BC81673-2780-A941-8988-76DD01656B15}" type="presOf" srcId="{A64AA634-72B3-8E4C-B4B6-566605ADF68D}" destId="{8CB18A55-2036-A748-950A-A655EB9EC850}" srcOrd="1" destOrd="1" presId="urn:microsoft.com/office/officeart/2005/8/layout/chart3"/>
    <dgm:cxn modelId="{C47076B6-6753-7144-9EC2-75BB20BD7A5A}" type="presOf" srcId="{3389B332-86A4-7240-945D-2F0180C920BD}" destId="{6F6F6C4B-9CAE-0E42-9F17-719ACA70DA4A}" srcOrd="1" destOrd="5" presId="urn:microsoft.com/office/officeart/2005/8/layout/chart3"/>
    <dgm:cxn modelId="{4CFC4FA4-E6C2-A848-A4D4-E561D9A27C22}" type="presOf" srcId="{2638BABF-3529-714F-B0AD-B0812082EF18}" destId="{8CB18A55-2036-A748-950A-A655EB9EC850}" srcOrd="1" destOrd="0" presId="urn:microsoft.com/office/officeart/2005/8/layout/chart3"/>
    <dgm:cxn modelId="{FB01DEF3-6A9E-754C-A094-812F1D497C02}" type="presOf" srcId="{1CA11678-9D3D-E349-9578-CB311D93372E}" destId="{4793F5B1-57B2-0F49-8E3B-1C8B6DB66338}" srcOrd="0" destOrd="0" presId="urn:microsoft.com/office/officeart/2005/8/layout/chart3"/>
    <dgm:cxn modelId="{B685C6C4-5248-1F4A-935C-98012730EE12}" type="presOf" srcId="{A64AA634-72B3-8E4C-B4B6-566605ADF68D}" destId="{A2E27164-5A2E-3E43-85F8-36C6C479559C}" srcOrd="0" destOrd="1" presId="urn:microsoft.com/office/officeart/2005/8/layout/chart3"/>
    <dgm:cxn modelId="{A9534F70-8AE6-4343-8711-8C00F15AAA50}" srcId="{B3E69979-1ABF-234F-83FB-387D8478447E}" destId="{40111194-2A9E-C44A-A626-9BB0F18FE0DE}" srcOrd="3" destOrd="0" parTransId="{280E670F-1AB7-9442-9321-C63FCA22C552}" sibTransId="{58B3D2D0-7B53-B24C-8B61-CF44D30A925C}"/>
    <dgm:cxn modelId="{5FF47C2E-7FD7-C849-84AB-15C243CF9739}" type="presParOf" srcId="{9D59DD16-DBCB-434F-9AEC-DDDF1B065B93}" destId="{A2E27164-5A2E-3E43-85F8-36C6C479559C}" srcOrd="0" destOrd="0" presId="urn:microsoft.com/office/officeart/2005/8/layout/chart3"/>
    <dgm:cxn modelId="{0D925A13-CE88-8C4D-A5DB-1EAB968E732E}" type="presParOf" srcId="{9D59DD16-DBCB-434F-9AEC-DDDF1B065B93}" destId="{8CB18A55-2036-A748-950A-A655EB9EC850}" srcOrd="1" destOrd="0" presId="urn:microsoft.com/office/officeart/2005/8/layout/chart3"/>
    <dgm:cxn modelId="{8F199D94-B605-E840-A9E5-F1740A3A4CAB}" type="presParOf" srcId="{9D59DD16-DBCB-434F-9AEC-DDDF1B065B93}" destId="{39140162-AE90-D84F-9812-3EA659AF4AD4}" srcOrd="2" destOrd="0" presId="urn:microsoft.com/office/officeart/2005/8/layout/chart3"/>
    <dgm:cxn modelId="{5DF97052-D034-CE43-9A42-4413106B0E7D}" type="presParOf" srcId="{9D59DD16-DBCB-434F-9AEC-DDDF1B065B93}" destId="{6F6F6C4B-9CAE-0E42-9F17-719ACA70DA4A}" srcOrd="3" destOrd="0" presId="urn:microsoft.com/office/officeart/2005/8/layout/chart3"/>
    <dgm:cxn modelId="{CE0E38B5-6044-ED43-821B-BD5B4A41E1D6}" type="presParOf" srcId="{9D59DD16-DBCB-434F-9AEC-DDDF1B065B93}" destId="{4793F5B1-57B2-0F49-8E3B-1C8B6DB66338}" srcOrd="4" destOrd="0" presId="urn:microsoft.com/office/officeart/2005/8/layout/chart3"/>
    <dgm:cxn modelId="{04AB1B47-C9B6-E744-A96A-F94426E25F1F}" type="presParOf" srcId="{9D59DD16-DBCB-434F-9AEC-DDDF1B065B93}" destId="{F34F4CF6-A1B6-264F-87BA-A2154BC8058D}" srcOrd="5" destOrd="0" presId="urn:microsoft.com/office/officeart/2005/8/layout/chart3"/>
    <dgm:cxn modelId="{F9CE0CAB-3293-6341-B95B-A0F705BFED2A}" type="presParOf" srcId="{9D59DD16-DBCB-434F-9AEC-DDDF1B065B93}" destId="{B183A966-45F4-784D-B10D-E8EF029B8753}" srcOrd="6" destOrd="0" presId="urn:microsoft.com/office/officeart/2005/8/layout/chart3"/>
    <dgm:cxn modelId="{F242A012-CE12-5047-AC64-BD52DE83E009}" type="presParOf" srcId="{9D59DD16-DBCB-434F-9AEC-DDDF1B065B93}" destId="{6D0A9056-2A66-9443-8FD7-7706C55401D6}" srcOrd="7" destOrd="0" presId="urn:microsoft.com/office/officeart/2005/8/layout/char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ABADF15-0FD5-3B4C-BC07-98B54AA36D40}" type="doc">
      <dgm:prSet loTypeId="urn:microsoft.com/office/officeart/2008/layout/HalfCircleOrganizationChart" loCatId="" qsTypeId="urn:microsoft.com/office/officeart/2005/8/quickstyle/simple4" qsCatId="simple" csTypeId="urn:microsoft.com/office/officeart/2005/8/colors/accent0_1" csCatId="mainScheme" phldr="1"/>
      <dgm:spPr/>
    </dgm:pt>
    <dgm:pt modelId="{8D11F85C-128D-764A-BC2B-294FB03F837E}">
      <dgm:prSet phldrT="[Testo]">
        <dgm:style>
          <a:lnRef idx="2">
            <a:schemeClr val="accent6">
              <a:shade val="50000"/>
            </a:schemeClr>
          </a:lnRef>
          <a:fillRef idx="1">
            <a:schemeClr val="accent6"/>
          </a:fillRef>
          <a:effectRef idx="0">
            <a:schemeClr val="accent6"/>
          </a:effectRef>
          <a:fontRef idx="minor">
            <a:schemeClr val="lt1"/>
          </a:fontRef>
        </dgm:style>
      </dgm:prSet>
      <dgm:spPr/>
      <dgm:t>
        <a:bodyPr/>
        <a:lstStyle/>
        <a:p>
          <a:r>
            <a:rPr lang="it-IT" dirty="0" smtClean="0">
              <a:solidFill>
                <a:schemeClr val="tx1"/>
              </a:solidFill>
            </a:rPr>
            <a:t>TRIBUNALE</a:t>
          </a:r>
          <a:r>
            <a:rPr lang="it-IT" dirty="0" smtClean="0"/>
            <a:t> </a:t>
          </a:r>
          <a:r>
            <a:rPr lang="it-IT" dirty="0" smtClean="0">
              <a:solidFill>
                <a:schemeClr val="tx1"/>
              </a:solidFill>
            </a:rPr>
            <a:t>AMMINISTRATIVO</a:t>
          </a:r>
          <a:endParaRPr lang="it-IT" dirty="0">
            <a:solidFill>
              <a:schemeClr val="tx1"/>
            </a:solidFill>
          </a:endParaRPr>
        </a:p>
      </dgm:t>
    </dgm:pt>
    <dgm:pt modelId="{DF646095-83EE-DB48-BACD-FA40302594B1}" type="parTrans" cxnId="{C92F416F-1D65-8A49-B3BD-4161A64E5EF7}">
      <dgm:prSet/>
      <dgm:spPr/>
      <dgm:t>
        <a:bodyPr/>
        <a:lstStyle/>
        <a:p>
          <a:endParaRPr lang="it-IT"/>
        </a:p>
      </dgm:t>
    </dgm:pt>
    <dgm:pt modelId="{C3A81C61-9519-CB4E-9DC4-F2FFD89A362F}" type="sibTrans" cxnId="{C92F416F-1D65-8A49-B3BD-4161A64E5EF7}">
      <dgm:prSet/>
      <dgm:spPr/>
      <dgm:t>
        <a:bodyPr/>
        <a:lstStyle/>
        <a:p>
          <a:endParaRPr lang="it-IT"/>
        </a:p>
      </dgm:t>
    </dgm:pt>
    <dgm:pt modelId="{4CB64881-8DA9-A147-958D-9FAF66B5F4EE}">
      <dgm:prSet phldrT="[Testo]"/>
      <dgm:spPr/>
      <dgm:t>
        <a:bodyPr/>
        <a:lstStyle/>
        <a:p>
          <a:r>
            <a:rPr lang="it-IT" dirty="0" smtClean="0">
              <a:solidFill>
                <a:schemeClr val="tx1"/>
              </a:solidFill>
            </a:rPr>
            <a:t>OMBUDSMAN</a:t>
          </a:r>
          <a:endParaRPr lang="it-IT" dirty="0">
            <a:solidFill>
              <a:schemeClr val="tx1"/>
            </a:solidFill>
          </a:endParaRPr>
        </a:p>
      </dgm:t>
    </dgm:pt>
    <dgm:pt modelId="{E2F65C72-496B-0345-8A2C-12C895EEBE43}" type="parTrans" cxnId="{92FF10F6-717F-FA42-BE1C-F69214AA67A1}">
      <dgm:prSet/>
      <dgm:spPr/>
      <dgm:t>
        <a:bodyPr/>
        <a:lstStyle/>
        <a:p>
          <a:endParaRPr lang="it-IT"/>
        </a:p>
      </dgm:t>
    </dgm:pt>
    <dgm:pt modelId="{BAE13FFB-4980-304B-B39F-5E19F1A03A3A}" type="sibTrans" cxnId="{92FF10F6-717F-FA42-BE1C-F69214AA67A1}">
      <dgm:prSet/>
      <dgm:spPr/>
      <dgm:t>
        <a:bodyPr/>
        <a:lstStyle/>
        <a:p>
          <a:endParaRPr lang="it-IT"/>
        </a:p>
      </dgm:t>
    </dgm:pt>
    <dgm:pt modelId="{BA345A16-59F2-064F-8CB6-67C9A9D18C4A}">
      <dgm:prSet phldrT="[Testo]"/>
      <dgm:spPr/>
      <dgm:t>
        <a:bodyPr/>
        <a:lstStyle/>
        <a:p>
          <a:r>
            <a:rPr lang="it-IT" dirty="0" smtClean="0">
              <a:solidFill>
                <a:schemeClr val="tx1"/>
              </a:solidFill>
            </a:rPr>
            <a:t>TRIBUNALE DEL CONTENZIOSO AMMINISTRATIVO</a:t>
          </a:r>
          <a:endParaRPr lang="it-IT" dirty="0">
            <a:solidFill>
              <a:schemeClr val="tx1"/>
            </a:solidFill>
          </a:endParaRPr>
        </a:p>
      </dgm:t>
    </dgm:pt>
    <dgm:pt modelId="{31A23358-08B7-1A4F-81BC-7B568E0CF2C6}" type="parTrans" cxnId="{CEF275B2-5DA3-424F-87F8-390C4C3BB00F}">
      <dgm:prSet/>
      <dgm:spPr/>
      <dgm:t>
        <a:bodyPr/>
        <a:lstStyle/>
        <a:p>
          <a:endParaRPr lang="it-IT"/>
        </a:p>
      </dgm:t>
    </dgm:pt>
    <dgm:pt modelId="{6A531B29-92A1-4E41-8DE1-869B095E1DA9}" type="sibTrans" cxnId="{CEF275B2-5DA3-424F-87F8-390C4C3BB00F}">
      <dgm:prSet/>
      <dgm:spPr/>
      <dgm:t>
        <a:bodyPr/>
        <a:lstStyle/>
        <a:p>
          <a:endParaRPr lang="it-IT"/>
        </a:p>
      </dgm:t>
    </dgm:pt>
    <dgm:pt modelId="{30A9942F-992E-FC4A-BD99-EC0A934C3AAF}">
      <dgm:prSet phldrT="[Testo]"/>
      <dgm:spPr/>
      <dgm:t>
        <a:bodyPr/>
        <a:lstStyle/>
        <a:p>
          <a:r>
            <a:rPr lang="it-IT" dirty="0" smtClean="0">
              <a:solidFill>
                <a:schemeClr val="tx1"/>
              </a:solidFill>
            </a:rPr>
            <a:t>DIVISIONE DELLA MEDIAZIONE  PER FASE PRE -CONTENZIOSA</a:t>
          </a:r>
          <a:endParaRPr lang="it-IT" dirty="0">
            <a:solidFill>
              <a:schemeClr val="tx1"/>
            </a:solidFill>
          </a:endParaRPr>
        </a:p>
      </dgm:t>
    </dgm:pt>
    <dgm:pt modelId="{88829A04-E8E7-0347-91AF-83ECF38CA1DC}" type="parTrans" cxnId="{91C2FB5F-B00F-1D45-8277-F124B85D29DC}">
      <dgm:prSet/>
      <dgm:spPr/>
      <dgm:t>
        <a:bodyPr/>
        <a:lstStyle/>
        <a:p>
          <a:endParaRPr lang="it-IT"/>
        </a:p>
      </dgm:t>
    </dgm:pt>
    <dgm:pt modelId="{3295D085-29B1-814D-9A89-F793A1E96187}" type="sibTrans" cxnId="{91C2FB5F-B00F-1D45-8277-F124B85D29DC}">
      <dgm:prSet/>
      <dgm:spPr/>
      <dgm:t>
        <a:bodyPr/>
        <a:lstStyle/>
        <a:p>
          <a:endParaRPr lang="it-IT"/>
        </a:p>
      </dgm:t>
    </dgm:pt>
    <dgm:pt modelId="{CCD3FCEC-A404-F943-B1B0-B394792C62CE}">
      <dgm:prSet phldrT="[Testo]"/>
      <dgm:spPr/>
      <dgm:t>
        <a:bodyPr/>
        <a:lstStyle/>
        <a:p>
          <a:r>
            <a:rPr lang="it-IT" dirty="0" smtClean="0">
              <a:solidFill>
                <a:schemeClr val="tx1"/>
              </a:solidFill>
            </a:rPr>
            <a:t>TRIBUNALE D’APPELLO DELLE NAZIONI UNITE.</a:t>
          </a:r>
          <a:endParaRPr lang="it-IT" dirty="0">
            <a:solidFill>
              <a:schemeClr val="tx1"/>
            </a:solidFill>
          </a:endParaRPr>
        </a:p>
      </dgm:t>
    </dgm:pt>
    <dgm:pt modelId="{B9E0BB5F-6102-2541-B240-2781B9503281}" type="parTrans" cxnId="{7C958742-8E8C-7641-8925-1476D69D1DAD}">
      <dgm:prSet/>
      <dgm:spPr/>
      <dgm:t>
        <a:bodyPr/>
        <a:lstStyle/>
        <a:p>
          <a:endParaRPr lang="it-IT"/>
        </a:p>
      </dgm:t>
    </dgm:pt>
    <dgm:pt modelId="{C910F0F6-4C17-AE44-B532-0BD494269DAE}" type="sibTrans" cxnId="{7C958742-8E8C-7641-8925-1476D69D1DAD}">
      <dgm:prSet/>
      <dgm:spPr/>
      <dgm:t>
        <a:bodyPr/>
        <a:lstStyle/>
        <a:p>
          <a:endParaRPr lang="it-IT"/>
        </a:p>
      </dgm:t>
    </dgm:pt>
    <dgm:pt modelId="{18ED26F8-3794-BF4F-9915-813CB26CED04}" type="pres">
      <dgm:prSet presAssocID="{0ABADF15-0FD5-3B4C-BC07-98B54AA36D40}" presName="Name0" presStyleCnt="0">
        <dgm:presLayoutVars>
          <dgm:orgChart val="1"/>
          <dgm:chPref val="1"/>
          <dgm:dir/>
          <dgm:animOne val="branch"/>
          <dgm:animLvl val="lvl"/>
          <dgm:resizeHandles/>
        </dgm:presLayoutVars>
      </dgm:prSet>
      <dgm:spPr/>
    </dgm:pt>
    <dgm:pt modelId="{13A4B245-4932-454C-9A33-B6E6B69D8BCB}" type="pres">
      <dgm:prSet presAssocID="{8D11F85C-128D-764A-BC2B-294FB03F837E}" presName="hierRoot1" presStyleCnt="0">
        <dgm:presLayoutVars>
          <dgm:hierBranch val="init"/>
        </dgm:presLayoutVars>
      </dgm:prSet>
      <dgm:spPr/>
    </dgm:pt>
    <dgm:pt modelId="{9195E010-5AE5-4D4B-A1FE-65A3C36E1023}" type="pres">
      <dgm:prSet presAssocID="{8D11F85C-128D-764A-BC2B-294FB03F837E}" presName="rootComposite1" presStyleCnt="0"/>
      <dgm:spPr/>
    </dgm:pt>
    <dgm:pt modelId="{5A0984C3-187F-2444-B3CA-0B02A920EB54}" type="pres">
      <dgm:prSet presAssocID="{8D11F85C-128D-764A-BC2B-294FB03F837E}" presName="rootText1" presStyleLbl="alignAcc1" presStyleIdx="0" presStyleCnt="0">
        <dgm:presLayoutVars>
          <dgm:chPref val="3"/>
        </dgm:presLayoutVars>
      </dgm:prSet>
      <dgm:spPr/>
      <dgm:t>
        <a:bodyPr/>
        <a:lstStyle/>
        <a:p>
          <a:endParaRPr lang="it-IT"/>
        </a:p>
      </dgm:t>
    </dgm:pt>
    <dgm:pt modelId="{BD3C2FB9-E090-A344-865E-25DFFEA93270}" type="pres">
      <dgm:prSet presAssocID="{8D11F85C-128D-764A-BC2B-294FB03F837E}" presName="topArc1" presStyleLbl="parChTrans1D1" presStyleIdx="0" presStyleCnt="10"/>
      <dgm:spPr/>
    </dgm:pt>
    <dgm:pt modelId="{38EBB4F0-1958-AE45-A755-A98C50F5C864}" type="pres">
      <dgm:prSet presAssocID="{8D11F85C-128D-764A-BC2B-294FB03F837E}" presName="bottomArc1" presStyleLbl="parChTrans1D1" presStyleIdx="1" presStyleCnt="10"/>
      <dgm:spPr/>
    </dgm:pt>
    <dgm:pt modelId="{753FA362-E27D-2946-965E-170BD639EDCF}" type="pres">
      <dgm:prSet presAssocID="{8D11F85C-128D-764A-BC2B-294FB03F837E}" presName="topConnNode1" presStyleLbl="node1" presStyleIdx="0" presStyleCnt="0"/>
      <dgm:spPr/>
      <dgm:t>
        <a:bodyPr/>
        <a:lstStyle/>
        <a:p>
          <a:endParaRPr lang="it-IT"/>
        </a:p>
      </dgm:t>
    </dgm:pt>
    <dgm:pt modelId="{6B75F06B-309E-1E49-92B9-7C432E2891AB}" type="pres">
      <dgm:prSet presAssocID="{8D11F85C-128D-764A-BC2B-294FB03F837E}" presName="hierChild2" presStyleCnt="0"/>
      <dgm:spPr/>
    </dgm:pt>
    <dgm:pt modelId="{19914DCD-34F6-574D-9E8A-69C1159EFD48}" type="pres">
      <dgm:prSet presAssocID="{E2F65C72-496B-0345-8A2C-12C895EEBE43}" presName="Name28" presStyleLbl="parChTrans1D2" presStyleIdx="0" presStyleCnt="3"/>
      <dgm:spPr/>
      <dgm:t>
        <a:bodyPr/>
        <a:lstStyle/>
        <a:p>
          <a:endParaRPr lang="it-IT"/>
        </a:p>
      </dgm:t>
    </dgm:pt>
    <dgm:pt modelId="{86105236-83E5-E141-916E-2FC333E96AF7}" type="pres">
      <dgm:prSet presAssocID="{4CB64881-8DA9-A147-958D-9FAF66B5F4EE}" presName="hierRoot2" presStyleCnt="0">
        <dgm:presLayoutVars>
          <dgm:hierBranch val="init"/>
        </dgm:presLayoutVars>
      </dgm:prSet>
      <dgm:spPr/>
    </dgm:pt>
    <dgm:pt modelId="{7421CA7C-04BC-254D-B08F-C63B4AD492A1}" type="pres">
      <dgm:prSet presAssocID="{4CB64881-8DA9-A147-958D-9FAF66B5F4EE}" presName="rootComposite2" presStyleCnt="0"/>
      <dgm:spPr/>
    </dgm:pt>
    <dgm:pt modelId="{75F3586F-8CA6-CA4D-9985-6E471ECE2C1D}" type="pres">
      <dgm:prSet presAssocID="{4CB64881-8DA9-A147-958D-9FAF66B5F4EE}" presName="rootText2" presStyleLbl="alignAcc1" presStyleIdx="0" presStyleCnt="0">
        <dgm:presLayoutVars>
          <dgm:chPref val="3"/>
        </dgm:presLayoutVars>
      </dgm:prSet>
      <dgm:spPr/>
      <dgm:t>
        <a:bodyPr/>
        <a:lstStyle/>
        <a:p>
          <a:endParaRPr lang="it-IT"/>
        </a:p>
      </dgm:t>
    </dgm:pt>
    <dgm:pt modelId="{8729E4BF-1109-2D4B-AE02-C4BA036E0489}" type="pres">
      <dgm:prSet presAssocID="{4CB64881-8DA9-A147-958D-9FAF66B5F4EE}" presName="topArc2" presStyleLbl="parChTrans1D1" presStyleIdx="2" presStyleCnt="10"/>
      <dgm:spPr/>
    </dgm:pt>
    <dgm:pt modelId="{C46ADFA8-5835-EE4B-A85B-123C819C7EC2}" type="pres">
      <dgm:prSet presAssocID="{4CB64881-8DA9-A147-958D-9FAF66B5F4EE}" presName="bottomArc2" presStyleLbl="parChTrans1D1" presStyleIdx="3" presStyleCnt="10"/>
      <dgm:spPr/>
    </dgm:pt>
    <dgm:pt modelId="{0ABBDAAA-2CE9-084B-8B06-6463E66BC7E9}" type="pres">
      <dgm:prSet presAssocID="{4CB64881-8DA9-A147-958D-9FAF66B5F4EE}" presName="topConnNode2" presStyleLbl="node2" presStyleIdx="0" presStyleCnt="0"/>
      <dgm:spPr/>
      <dgm:t>
        <a:bodyPr/>
        <a:lstStyle/>
        <a:p>
          <a:endParaRPr lang="it-IT"/>
        </a:p>
      </dgm:t>
    </dgm:pt>
    <dgm:pt modelId="{55E35FA5-4EAA-9E43-8CA6-5E5B5F7633C0}" type="pres">
      <dgm:prSet presAssocID="{4CB64881-8DA9-A147-958D-9FAF66B5F4EE}" presName="hierChild4" presStyleCnt="0"/>
      <dgm:spPr/>
    </dgm:pt>
    <dgm:pt modelId="{0EFC61F7-1F7F-BA4A-8EF9-77C196936621}" type="pres">
      <dgm:prSet presAssocID="{4CB64881-8DA9-A147-958D-9FAF66B5F4EE}" presName="hierChild5" presStyleCnt="0"/>
      <dgm:spPr/>
    </dgm:pt>
    <dgm:pt modelId="{BF53B63E-722D-D841-B883-4757E92EE5A2}" type="pres">
      <dgm:prSet presAssocID="{88829A04-E8E7-0347-91AF-83ECF38CA1DC}" presName="Name28" presStyleLbl="parChTrans1D2" presStyleIdx="1" presStyleCnt="3"/>
      <dgm:spPr/>
      <dgm:t>
        <a:bodyPr/>
        <a:lstStyle/>
        <a:p>
          <a:endParaRPr lang="it-IT"/>
        </a:p>
      </dgm:t>
    </dgm:pt>
    <dgm:pt modelId="{B083A0B6-A7F8-AE47-AB38-99F45330DFC4}" type="pres">
      <dgm:prSet presAssocID="{30A9942F-992E-FC4A-BD99-EC0A934C3AAF}" presName="hierRoot2" presStyleCnt="0">
        <dgm:presLayoutVars>
          <dgm:hierBranch val="init"/>
        </dgm:presLayoutVars>
      </dgm:prSet>
      <dgm:spPr/>
    </dgm:pt>
    <dgm:pt modelId="{865932BE-36D4-F648-8C8C-BB6A1CD60C9A}" type="pres">
      <dgm:prSet presAssocID="{30A9942F-992E-FC4A-BD99-EC0A934C3AAF}" presName="rootComposite2" presStyleCnt="0"/>
      <dgm:spPr/>
    </dgm:pt>
    <dgm:pt modelId="{11C04400-D290-D24A-9A33-A373996866D5}" type="pres">
      <dgm:prSet presAssocID="{30A9942F-992E-FC4A-BD99-EC0A934C3AAF}" presName="rootText2" presStyleLbl="alignAcc1" presStyleIdx="0" presStyleCnt="0">
        <dgm:presLayoutVars>
          <dgm:chPref val="3"/>
        </dgm:presLayoutVars>
      </dgm:prSet>
      <dgm:spPr/>
      <dgm:t>
        <a:bodyPr/>
        <a:lstStyle/>
        <a:p>
          <a:endParaRPr lang="it-IT"/>
        </a:p>
      </dgm:t>
    </dgm:pt>
    <dgm:pt modelId="{07629688-EB0B-294B-8FA8-500CD5FADCE9}" type="pres">
      <dgm:prSet presAssocID="{30A9942F-992E-FC4A-BD99-EC0A934C3AAF}" presName="topArc2" presStyleLbl="parChTrans1D1" presStyleIdx="4" presStyleCnt="10"/>
      <dgm:spPr/>
    </dgm:pt>
    <dgm:pt modelId="{66CDABB3-A824-9D47-BA95-745DDD21BD1D}" type="pres">
      <dgm:prSet presAssocID="{30A9942F-992E-FC4A-BD99-EC0A934C3AAF}" presName="bottomArc2" presStyleLbl="parChTrans1D1" presStyleIdx="5" presStyleCnt="10"/>
      <dgm:spPr/>
    </dgm:pt>
    <dgm:pt modelId="{5A6BFC6C-07A7-8C4A-9FD9-1856CBE56CB7}" type="pres">
      <dgm:prSet presAssocID="{30A9942F-992E-FC4A-BD99-EC0A934C3AAF}" presName="topConnNode2" presStyleLbl="node2" presStyleIdx="0" presStyleCnt="0"/>
      <dgm:spPr/>
      <dgm:t>
        <a:bodyPr/>
        <a:lstStyle/>
        <a:p>
          <a:endParaRPr lang="it-IT"/>
        </a:p>
      </dgm:t>
    </dgm:pt>
    <dgm:pt modelId="{9053D1A8-0297-A045-9452-17426B026E5F}" type="pres">
      <dgm:prSet presAssocID="{30A9942F-992E-FC4A-BD99-EC0A934C3AAF}" presName="hierChild4" presStyleCnt="0"/>
      <dgm:spPr/>
    </dgm:pt>
    <dgm:pt modelId="{8DA9AB4E-C597-844D-9386-4981EACF4727}" type="pres">
      <dgm:prSet presAssocID="{30A9942F-992E-FC4A-BD99-EC0A934C3AAF}" presName="hierChild5" presStyleCnt="0"/>
      <dgm:spPr/>
    </dgm:pt>
    <dgm:pt modelId="{F14E781D-D6DE-B142-B2D2-EDCD5CC3BBA6}" type="pres">
      <dgm:prSet presAssocID="{31A23358-08B7-1A4F-81BC-7B568E0CF2C6}" presName="Name28" presStyleLbl="parChTrans1D2" presStyleIdx="2" presStyleCnt="3"/>
      <dgm:spPr/>
      <dgm:t>
        <a:bodyPr/>
        <a:lstStyle/>
        <a:p>
          <a:endParaRPr lang="it-IT"/>
        </a:p>
      </dgm:t>
    </dgm:pt>
    <dgm:pt modelId="{9DDDA86B-03C0-F149-9E6B-E91B610FDC11}" type="pres">
      <dgm:prSet presAssocID="{BA345A16-59F2-064F-8CB6-67C9A9D18C4A}" presName="hierRoot2" presStyleCnt="0">
        <dgm:presLayoutVars>
          <dgm:hierBranch val="init"/>
        </dgm:presLayoutVars>
      </dgm:prSet>
      <dgm:spPr/>
    </dgm:pt>
    <dgm:pt modelId="{A1F2BB13-8DB6-A442-89C2-130204E95C33}" type="pres">
      <dgm:prSet presAssocID="{BA345A16-59F2-064F-8CB6-67C9A9D18C4A}" presName="rootComposite2" presStyleCnt="0"/>
      <dgm:spPr/>
    </dgm:pt>
    <dgm:pt modelId="{264454F0-BCA6-ED48-8B24-94FC2F33C6E6}" type="pres">
      <dgm:prSet presAssocID="{BA345A16-59F2-064F-8CB6-67C9A9D18C4A}" presName="rootText2" presStyleLbl="alignAcc1" presStyleIdx="0" presStyleCnt="0">
        <dgm:presLayoutVars>
          <dgm:chPref val="3"/>
        </dgm:presLayoutVars>
      </dgm:prSet>
      <dgm:spPr/>
      <dgm:t>
        <a:bodyPr/>
        <a:lstStyle/>
        <a:p>
          <a:endParaRPr lang="it-IT"/>
        </a:p>
      </dgm:t>
    </dgm:pt>
    <dgm:pt modelId="{3BC4E4F5-978C-A84E-9A86-15EC2B63EB4D}" type="pres">
      <dgm:prSet presAssocID="{BA345A16-59F2-064F-8CB6-67C9A9D18C4A}" presName="topArc2" presStyleLbl="parChTrans1D1" presStyleIdx="6" presStyleCnt="10"/>
      <dgm:spPr/>
    </dgm:pt>
    <dgm:pt modelId="{B8350D55-C3F3-4C4A-8419-03699228CE50}" type="pres">
      <dgm:prSet presAssocID="{BA345A16-59F2-064F-8CB6-67C9A9D18C4A}" presName="bottomArc2" presStyleLbl="parChTrans1D1" presStyleIdx="7" presStyleCnt="10"/>
      <dgm:spPr/>
    </dgm:pt>
    <dgm:pt modelId="{3C11A4B5-5F8A-7942-9193-A6724F908D26}" type="pres">
      <dgm:prSet presAssocID="{BA345A16-59F2-064F-8CB6-67C9A9D18C4A}" presName="topConnNode2" presStyleLbl="node2" presStyleIdx="0" presStyleCnt="0"/>
      <dgm:spPr/>
      <dgm:t>
        <a:bodyPr/>
        <a:lstStyle/>
        <a:p>
          <a:endParaRPr lang="it-IT"/>
        </a:p>
      </dgm:t>
    </dgm:pt>
    <dgm:pt modelId="{A340C262-8CB2-184F-BA00-F1BB79A7970F}" type="pres">
      <dgm:prSet presAssocID="{BA345A16-59F2-064F-8CB6-67C9A9D18C4A}" presName="hierChild4" presStyleCnt="0"/>
      <dgm:spPr/>
    </dgm:pt>
    <dgm:pt modelId="{36F503E9-5CFF-9542-8CAB-FD6157332EF1}" type="pres">
      <dgm:prSet presAssocID="{B9E0BB5F-6102-2541-B240-2781B9503281}" presName="Name28" presStyleLbl="parChTrans1D3" presStyleIdx="0" presStyleCnt="1"/>
      <dgm:spPr/>
      <dgm:t>
        <a:bodyPr/>
        <a:lstStyle/>
        <a:p>
          <a:endParaRPr lang="it-IT"/>
        </a:p>
      </dgm:t>
    </dgm:pt>
    <dgm:pt modelId="{39E6D64B-AA42-C94C-8A59-1DCED5B8F397}" type="pres">
      <dgm:prSet presAssocID="{CCD3FCEC-A404-F943-B1B0-B394792C62CE}" presName="hierRoot2" presStyleCnt="0">
        <dgm:presLayoutVars>
          <dgm:hierBranch val="init"/>
        </dgm:presLayoutVars>
      </dgm:prSet>
      <dgm:spPr/>
    </dgm:pt>
    <dgm:pt modelId="{4C3ED71E-50C0-664A-9300-16BB2D881882}" type="pres">
      <dgm:prSet presAssocID="{CCD3FCEC-A404-F943-B1B0-B394792C62CE}" presName="rootComposite2" presStyleCnt="0"/>
      <dgm:spPr/>
    </dgm:pt>
    <dgm:pt modelId="{FF3F22C1-A32D-4E4F-9544-16992377F2A9}" type="pres">
      <dgm:prSet presAssocID="{CCD3FCEC-A404-F943-B1B0-B394792C62CE}" presName="rootText2" presStyleLbl="alignAcc1" presStyleIdx="0" presStyleCnt="0">
        <dgm:presLayoutVars>
          <dgm:chPref val="3"/>
        </dgm:presLayoutVars>
      </dgm:prSet>
      <dgm:spPr/>
      <dgm:t>
        <a:bodyPr/>
        <a:lstStyle/>
        <a:p>
          <a:endParaRPr lang="it-IT"/>
        </a:p>
      </dgm:t>
    </dgm:pt>
    <dgm:pt modelId="{F42DE226-EE6A-0D4E-A6F8-123AB7015D60}" type="pres">
      <dgm:prSet presAssocID="{CCD3FCEC-A404-F943-B1B0-B394792C62CE}" presName="topArc2" presStyleLbl="parChTrans1D1" presStyleIdx="8" presStyleCnt="10"/>
      <dgm:spPr/>
    </dgm:pt>
    <dgm:pt modelId="{BE18E0B2-0BAB-794B-B123-C57236B22A65}" type="pres">
      <dgm:prSet presAssocID="{CCD3FCEC-A404-F943-B1B0-B394792C62CE}" presName="bottomArc2" presStyleLbl="parChTrans1D1" presStyleIdx="9" presStyleCnt="10"/>
      <dgm:spPr/>
    </dgm:pt>
    <dgm:pt modelId="{0B0495DA-71C7-DE4A-B641-FBA0E81D6D57}" type="pres">
      <dgm:prSet presAssocID="{CCD3FCEC-A404-F943-B1B0-B394792C62CE}" presName="topConnNode2" presStyleLbl="node3" presStyleIdx="0" presStyleCnt="0"/>
      <dgm:spPr/>
      <dgm:t>
        <a:bodyPr/>
        <a:lstStyle/>
        <a:p>
          <a:endParaRPr lang="it-IT"/>
        </a:p>
      </dgm:t>
    </dgm:pt>
    <dgm:pt modelId="{5E9E8E6F-BA87-9C4F-974F-F079AEE1D7B9}" type="pres">
      <dgm:prSet presAssocID="{CCD3FCEC-A404-F943-B1B0-B394792C62CE}" presName="hierChild4" presStyleCnt="0"/>
      <dgm:spPr/>
    </dgm:pt>
    <dgm:pt modelId="{35802099-4C06-6841-B277-1106BF60766F}" type="pres">
      <dgm:prSet presAssocID="{CCD3FCEC-A404-F943-B1B0-B394792C62CE}" presName="hierChild5" presStyleCnt="0"/>
      <dgm:spPr/>
    </dgm:pt>
    <dgm:pt modelId="{03B37BBC-79EA-364E-BE32-D85820664423}" type="pres">
      <dgm:prSet presAssocID="{BA345A16-59F2-064F-8CB6-67C9A9D18C4A}" presName="hierChild5" presStyleCnt="0"/>
      <dgm:spPr/>
    </dgm:pt>
    <dgm:pt modelId="{5C7F0DDE-9656-CC4D-9D2E-1B775997FCA2}" type="pres">
      <dgm:prSet presAssocID="{8D11F85C-128D-764A-BC2B-294FB03F837E}" presName="hierChild3" presStyleCnt="0"/>
      <dgm:spPr/>
    </dgm:pt>
  </dgm:ptLst>
  <dgm:cxnLst>
    <dgm:cxn modelId="{7C958742-8E8C-7641-8925-1476D69D1DAD}" srcId="{BA345A16-59F2-064F-8CB6-67C9A9D18C4A}" destId="{CCD3FCEC-A404-F943-B1B0-B394792C62CE}" srcOrd="0" destOrd="0" parTransId="{B9E0BB5F-6102-2541-B240-2781B9503281}" sibTransId="{C910F0F6-4C17-AE44-B532-0BD494269DAE}"/>
    <dgm:cxn modelId="{C92F416F-1D65-8A49-B3BD-4161A64E5EF7}" srcId="{0ABADF15-0FD5-3B4C-BC07-98B54AA36D40}" destId="{8D11F85C-128D-764A-BC2B-294FB03F837E}" srcOrd="0" destOrd="0" parTransId="{DF646095-83EE-DB48-BACD-FA40302594B1}" sibTransId="{C3A81C61-9519-CB4E-9DC4-F2FFD89A362F}"/>
    <dgm:cxn modelId="{EF3B98AB-CA03-8841-AFCE-8E05038AD110}" type="presOf" srcId="{31A23358-08B7-1A4F-81BC-7B568E0CF2C6}" destId="{F14E781D-D6DE-B142-B2D2-EDCD5CC3BBA6}" srcOrd="0" destOrd="0" presId="urn:microsoft.com/office/officeart/2008/layout/HalfCircleOrganizationChart"/>
    <dgm:cxn modelId="{90F6B747-6CB7-AE48-B8BB-4C54BBFC8624}" type="presOf" srcId="{BA345A16-59F2-064F-8CB6-67C9A9D18C4A}" destId="{3C11A4B5-5F8A-7942-9193-A6724F908D26}" srcOrd="1" destOrd="0" presId="urn:microsoft.com/office/officeart/2008/layout/HalfCircleOrganizationChart"/>
    <dgm:cxn modelId="{91C2FB5F-B00F-1D45-8277-F124B85D29DC}" srcId="{8D11F85C-128D-764A-BC2B-294FB03F837E}" destId="{30A9942F-992E-FC4A-BD99-EC0A934C3AAF}" srcOrd="1" destOrd="0" parTransId="{88829A04-E8E7-0347-91AF-83ECF38CA1DC}" sibTransId="{3295D085-29B1-814D-9A89-F793A1E96187}"/>
    <dgm:cxn modelId="{8A028DF1-4845-534E-9CE9-74D089EFB89D}" type="presOf" srcId="{E2F65C72-496B-0345-8A2C-12C895EEBE43}" destId="{19914DCD-34F6-574D-9E8A-69C1159EFD48}" srcOrd="0" destOrd="0" presId="urn:microsoft.com/office/officeart/2008/layout/HalfCircleOrganizationChart"/>
    <dgm:cxn modelId="{37A9B03B-3006-CA42-8651-8F41752C9E2F}" type="presOf" srcId="{8D11F85C-128D-764A-BC2B-294FB03F837E}" destId="{753FA362-E27D-2946-965E-170BD639EDCF}" srcOrd="1" destOrd="0" presId="urn:microsoft.com/office/officeart/2008/layout/HalfCircleOrganizationChart"/>
    <dgm:cxn modelId="{6DDAC1CA-EFFD-1543-85DD-AFD3E22842D0}" type="presOf" srcId="{30A9942F-992E-FC4A-BD99-EC0A934C3AAF}" destId="{11C04400-D290-D24A-9A33-A373996866D5}" srcOrd="0" destOrd="0" presId="urn:microsoft.com/office/officeart/2008/layout/HalfCircleOrganizationChart"/>
    <dgm:cxn modelId="{905EF1D3-C958-7844-94F7-D6636A7ABEF8}" type="presOf" srcId="{30A9942F-992E-FC4A-BD99-EC0A934C3AAF}" destId="{5A6BFC6C-07A7-8C4A-9FD9-1856CBE56CB7}" srcOrd="1" destOrd="0" presId="urn:microsoft.com/office/officeart/2008/layout/HalfCircleOrganizationChart"/>
    <dgm:cxn modelId="{92FF10F6-717F-FA42-BE1C-F69214AA67A1}" srcId="{8D11F85C-128D-764A-BC2B-294FB03F837E}" destId="{4CB64881-8DA9-A147-958D-9FAF66B5F4EE}" srcOrd="0" destOrd="0" parTransId="{E2F65C72-496B-0345-8A2C-12C895EEBE43}" sibTransId="{BAE13FFB-4980-304B-B39F-5E19F1A03A3A}"/>
    <dgm:cxn modelId="{A4D8F495-21A1-9842-9B9B-DA7D4924F1CA}" type="presOf" srcId="{BA345A16-59F2-064F-8CB6-67C9A9D18C4A}" destId="{264454F0-BCA6-ED48-8B24-94FC2F33C6E6}" srcOrd="0" destOrd="0" presId="urn:microsoft.com/office/officeart/2008/layout/HalfCircleOrganizationChart"/>
    <dgm:cxn modelId="{1F034A24-B83F-6D40-8C49-5DBA3B3185B4}" type="presOf" srcId="{CCD3FCEC-A404-F943-B1B0-B394792C62CE}" destId="{0B0495DA-71C7-DE4A-B641-FBA0E81D6D57}" srcOrd="1" destOrd="0" presId="urn:microsoft.com/office/officeart/2008/layout/HalfCircleOrganizationChart"/>
    <dgm:cxn modelId="{530F0F8A-285E-3140-A5BE-FD2C25579733}" type="presOf" srcId="{8D11F85C-128D-764A-BC2B-294FB03F837E}" destId="{5A0984C3-187F-2444-B3CA-0B02A920EB54}" srcOrd="0" destOrd="0" presId="urn:microsoft.com/office/officeart/2008/layout/HalfCircleOrganizationChart"/>
    <dgm:cxn modelId="{59D635F4-BD5E-EF41-9D28-0681176177D5}" type="presOf" srcId="{4CB64881-8DA9-A147-958D-9FAF66B5F4EE}" destId="{0ABBDAAA-2CE9-084B-8B06-6463E66BC7E9}" srcOrd="1" destOrd="0" presId="urn:microsoft.com/office/officeart/2008/layout/HalfCircleOrganizationChart"/>
    <dgm:cxn modelId="{A8D8446A-BCED-454B-90E3-E36B480FFD6E}" type="presOf" srcId="{CCD3FCEC-A404-F943-B1B0-B394792C62CE}" destId="{FF3F22C1-A32D-4E4F-9544-16992377F2A9}" srcOrd="0" destOrd="0" presId="urn:microsoft.com/office/officeart/2008/layout/HalfCircleOrganizationChart"/>
    <dgm:cxn modelId="{D5282BC5-AE14-4B48-8847-3369522260ED}" type="presOf" srcId="{0ABADF15-0FD5-3B4C-BC07-98B54AA36D40}" destId="{18ED26F8-3794-BF4F-9915-813CB26CED04}" srcOrd="0" destOrd="0" presId="urn:microsoft.com/office/officeart/2008/layout/HalfCircleOrganizationChart"/>
    <dgm:cxn modelId="{E8E67DA6-EDDD-0740-898D-CDDA75908963}" type="presOf" srcId="{88829A04-E8E7-0347-91AF-83ECF38CA1DC}" destId="{BF53B63E-722D-D841-B883-4757E92EE5A2}" srcOrd="0" destOrd="0" presId="urn:microsoft.com/office/officeart/2008/layout/HalfCircleOrganizationChart"/>
    <dgm:cxn modelId="{6005FB2C-AB65-B84E-A004-038F86FD099D}" type="presOf" srcId="{4CB64881-8DA9-A147-958D-9FAF66B5F4EE}" destId="{75F3586F-8CA6-CA4D-9985-6E471ECE2C1D}" srcOrd="0" destOrd="0" presId="urn:microsoft.com/office/officeart/2008/layout/HalfCircleOrganizationChart"/>
    <dgm:cxn modelId="{EBC5F4B8-5E41-6E4C-918F-CC6F53131EF2}" type="presOf" srcId="{B9E0BB5F-6102-2541-B240-2781B9503281}" destId="{36F503E9-5CFF-9542-8CAB-FD6157332EF1}" srcOrd="0" destOrd="0" presId="urn:microsoft.com/office/officeart/2008/layout/HalfCircleOrganizationChart"/>
    <dgm:cxn modelId="{CEF275B2-5DA3-424F-87F8-390C4C3BB00F}" srcId="{8D11F85C-128D-764A-BC2B-294FB03F837E}" destId="{BA345A16-59F2-064F-8CB6-67C9A9D18C4A}" srcOrd="2" destOrd="0" parTransId="{31A23358-08B7-1A4F-81BC-7B568E0CF2C6}" sibTransId="{6A531B29-92A1-4E41-8DE1-869B095E1DA9}"/>
    <dgm:cxn modelId="{E509F2AF-70C5-C943-9E6F-FBECBA3A6026}" type="presParOf" srcId="{18ED26F8-3794-BF4F-9915-813CB26CED04}" destId="{13A4B245-4932-454C-9A33-B6E6B69D8BCB}" srcOrd="0" destOrd="0" presId="urn:microsoft.com/office/officeart/2008/layout/HalfCircleOrganizationChart"/>
    <dgm:cxn modelId="{E6072FD1-A836-524B-9DED-0DB631516AB0}" type="presParOf" srcId="{13A4B245-4932-454C-9A33-B6E6B69D8BCB}" destId="{9195E010-5AE5-4D4B-A1FE-65A3C36E1023}" srcOrd="0" destOrd="0" presId="urn:microsoft.com/office/officeart/2008/layout/HalfCircleOrganizationChart"/>
    <dgm:cxn modelId="{37A6C7AB-FB2B-844B-AB75-D4EA7D4C9493}" type="presParOf" srcId="{9195E010-5AE5-4D4B-A1FE-65A3C36E1023}" destId="{5A0984C3-187F-2444-B3CA-0B02A920EB54}" srcOrd="0" destOrd="0" presId="urn:microsoft.com/office/officeart/2008/layout/HalfCircleOrganizationChart"/>
    <dgm:cxn modelId="{9AE07EEB-3300-3447-96D2-A540783A7FDE}" type="presParOf" srcId="{9195E010-5AE5-4D4B-A1FE-65A3C36E1023}" destId="{BD3C2FB9-E090-A344-865E-25DFFEA93270}" srcOrd="1" destOrd="0" presId="urn:microsoft.com/office/officeart/2008/layout/HalfCircleOrganizationChart"/>
    <dgm:cxn modelId="{DA154A42-3257-D941-B65D-7018314191BE}" type="presParOf" srcId="{9195E010-5AE5-4D4B-A1FE-65A3C36E1023}" destId="{38EBB4F0-1958-AE45-A755-A98C50F5C864}" srcOrd="2" destOrd="0" presId="urn:microsoft.com/office/officeart/2008/layout/HalfCircleOrganizationChart"/>
    <dgm:cxn modelId="{6DBD921A-2397-5F44-B6BE-3AB22F389A4E}" type="presParOf" srcId="{9195E010-5AE5-4D4B-A1FE-65A3C36E1023}" destId="{753FA362-E27D-2946-965E-170BD639EDCF}" srcOrd="3" destOrd="0" presId="urn:microsoft.com/office/officeart/2008/layout/HalfCircleOrganizationChart"/>
    <dgm:cxn modelId="{E9021940-7A1F-2C46-B611-1D7BF2094408}" type="presParOf" srcId="{13A4B245-4932-454C-9A33-B6E6B69D8BCB}" destId="{6B75F06B-309E-1E49-92B9-7C432E2891AB}" srcOrd="1" destOrd="0" presId="urn:microsoft.com/office/officeart/2008/layout/HalfCircleOrganizationChart"/>
    <dgm:cxn modelId="{147D347F-CA68-6148-B6C1-9C24021B4574}" type="presParOf" srcId="{6B75F06B-309E-1E49-92B9-7C432E2891AB}" destId="{19914DCD-34F6-574D-9E8A-69C1159EFD48}" srcOrd="0" destOrd="0" presId="urn:microsoft.com/office/officeart/2008/layout/HalfCircleOrganizationChart"/>
    <dgm:cxn modelId="{BDD5A074-AF13-F846-BA7A-E85BFCED8E20}" type="presParOf" srcId="{6B75F06B-309E-1E49-92B9-7C432E2891AB}" destId="{86105236-83E5-E141-916E-2FC333E96AF7}" srcOrd="1" destOrd="0" presId="urn:microsoft.com/office/officeart/2008/layout/HalfCircleOrganizationChart"/>
    <dgm:cxn modelId="{468D548D-A46A-2B4C-AEB6-28A3B80D05A8}" type="presParOf" srcId="{86105236-83E5-E141-916E-2FC333E96AF7}" destId="{7421CA7C-04BC-254D-B08F-C63B4AD492A1}" srcOrd="0" destOrd="0" presId="urn:microsoft.com/office/officeart/2008/layout/HalfCircleOrganizationChart"/>
    <dgm:cxn modelId="{E69949CE-0FFD-1746-9D25-D1C385E272F2}" type="presParOf" srcId="{7421CA7C-04BC-254D-B08F-C63B4AD492A1}" destId="{75F3586F-8CA6-CA4D-9985-6E471ECE2C1D}" srcOrd="0" destOrd="0" presId="urn:microsoft.com/office/officeart/2008/layout/HalfCircleOrganizationChart"/>
    <dgm:cxn modelId="{E248D3FA-53C5-3340-A118-0DE6ED4CD97B}" type="presParOf" srcId="{7421CA7C-04BC-254D-B08F-C63B4AD492A1}" destId="{8729E4BF-1109-2D4B-AE02-C4BA036E0489}" srcOrd="1" destOrd="0" presId="urn:microsoft.com/office/officeart/2008/layout/HalfCircleOrganizationChart"/>
    <dgm:cxn modelId="{0D55AE65-4E8A-DC45-A04C-4CFA1B344C7B}" type="presParOf" srcId="{7421CA7C-04BC-254D-B08F-C63B4AD492A1}" destId="{C46ADFA8-5835-EE4B-A85B-123C819C7EC2}" srcOrd="2" destOrd="0" presId="urn:microsoft.com/office/officeart/2008/layout/HalfCircleOrganizationChart"/>
    <dgm:cxn modelId="{DBD6D8A6-A38C-484C-A380-1AABC196490F}" type="presParOf" srcId="{7421CA7C-04BC-254D-B08F-C63B4AD492A1}" destId="{0ABBDAAA-2CE9-084B-8B06-6463E66BC7E9}" srcOrd="3" destOrd="0" presId="urn:microsoft.com/office/officeart/2008/layout/HalfCircleOrganizationChart"/>
    <dgm:cxn modelId="{21B051A9-1CC7-834D-8701-DD2AEAC87E40}" type="presParOf" srcId="{86105236-83E5-E141-916E-2FC333E96AF7}" destId="{55E35FA5-4EAA-9E43-8CA6-5E5B5F7633C0}" srcOrd="1" destOrd="0" presId="urn:microsoft.com/office/officeart/2008/layout/HalfCircleOrganizationChart"/>
    <dgm:cxn modelId="{082DF85E-C393-5E4F-A630-5A29F11B7A4B}" type="presParOf" srcId="{86105236-83E5-E141-916E-2FC333E96AF7}" destId="{0EFC61F7-1F7F-BA4A-8EF9-77C196936621}" srcOrd="2" destOrd="0" presId="urn:microsoft.com/office/officeart/2008/layout/HalfCircleOrganizationChart"/>
    <dgm:cxn modelId="{B9B89A82-1B0C-8144-A5CB-9C8290454D56}" type="presParOf" srcId="{6B75F06B-309E-1E49-92B9-7C432E2891AB}" destId="{BF53B63E-722D-D841-B883-4757E92EE5A2}" srcOrd="2" destOrd="0" presId="urn:microsoft.com/office/officeart/2008/layout/HalfCircleOrganizationChart"/>
    <dgm:cxn modelId="{78DDA48B-1F34-0A47-AF01-5BE6C50D659F}" type="presParOf" srcId="{6B75F06B-309E-1E49-92B9-7C432E2891AB}" destId="{B083A0B6-A7F8-AE47-AB38-99F45330DFC4}" srcOrd="3" destOrd="0" presId="urn:microsoft.com/office/officeart/2008/layout/HalfCircleOrganizationChart"/>
    <dgm:cxn modelId="{A7D103A7-172E-FC44-B08C-D5E0C2E1A961}" type="presParOf" srcId="{B083A0B6-A7F8-AE47-AB38-99F45330DFC4}" destId="{865932BE-36D4-F648-8C8C-BB6A1CD60C9A}" srcOrd="0" destOrd="0" presId="urn:microsoft.com/office/officeart/2008/layout/HalfCircleOrganizationChart"/>
    <dgm:cxn modelId="{407320EB-B17A-F64B-A5C6-966199B2AA4E}" type="presParOf" srcId="{865932BE-36D4-F648-8C8C-BB6A1CD60C9A}" destId="{11C04400-D290-D24A-9A33-A373996866D5}" srcOrd="0" destOrd="0" presId="urn:microsoft.com/office/officeart/2008/layout/HalfCircleOrganizationChart"/>
    <dgm:cxn modelId="{1C25FF6C-1D7F-ED45-841C-894463B18D89}" type="presParOf" srcId="{865932BE-36D4-F648-8C8C-BB6A1CD60C9A}" destId="{07629688-EB0B-294B-8FA8-500CD5FADCE9}" srcOrd="1" destOrd="0" presId="urn:microsoft.com/office/officeart/2008/layout/HalfCircleOrganizationChart"/>
    <dgm:cxn modelId="{E8D33D91-4965-AB4C-8EC3-913FB7D2DA32}" type="presParOf" srcId="{865932BE-36D4-F648-8C8C-BB6A1CD60C9A}" destId="{66CDABB3-A824-9D47-BA95-745DDD21BD1D}" srcOrd="2" destOrd="0" presId="urn:microsoft.com/office/officeart/2008/layout/HalfCircleOrganizationChart"/>
    <dgm:cxn modelId="{D7023030-A41A-3045-A432-9EA128BEEEAE}" type="presParOf" srcId="{865932BE-36D4-F648-8C8C-BB6A1CD60C9A}" destId="{5A6BFC6C-07A7-8C4A-9FD9-1856CBE56CB7}" srcOrd="3" destOrd="0" presId="urn:microsoft.com/office/officeart/2008/layout/HalfCircleOrganizationChart"/>
    <dgm:cxn modelId="{3593B65A-32C1-BA4F-907E-153AF2BA54E1}" type="presParOf" srcId="{B083A0B6-A7F8-AE47-AB38-99F45330DFC4}" destId="{9053D1A8-0297-A045-9452-17426B026E5F}" srcOrd="1" destOrd="0" presId="urn:microsoft.com/office/officeart/2008/layout/HalfCircleOrganizationChart"/>
    <dgm:cxn modelId="{B4569B3C-3784-5649-A18D-3F219967BC34}" type="presParOf" srcId="{B083A0B6-A7F8-AE47-AB38-99F45330DFC4}" destId="{8DA9AB4E-C597-844D-9386-4981EACF4727}" srcOrd="2" destOrd="0" presId="urn:microsoft.com/office/officeart/2008/layout/HalfCircleOrganizationChart"/>
    <dgm:cxn modelId="{9548EABD-50DC-2544-9107-C23D0C37D418}" type="presParOf" srcId="{6B75F06B-309E-1E49-92B9-7C432E2891AB}" destId="{F14E781D-D6DE-B142-B2D2-EDCD5CC3BBA6}" srcOrd="4" destOrd="0" presId="urn:microsoft.com/office/officeart/2008/layout/HalfCircleOrganizationChart"/>
    <dgm:cxn modelId="{06558E19-F1CE-2049-BC5D-00C16C7080F1}" type="presParOf" srcId="{6B75F06B-309E-1E49-92B9-7C432E2891AB}" destId="{9DDDA86B-03C0-F149-9E6B-E91B610FDC11}" srcOrd="5" destOrd="0" presId="urn:microsoft.com/office/officeart/2008/layout/HalfCircleOrganizationChart"/>
    <dgm:cxn modelId="{B731172A-3631-C640-925C-5AED59EDFB8D}" type="presParOf" srcId="{9DDDA86B-03C0-F149-9E6B-E91B610FDC11}" destId="{A1F2BB13-8DB6-A442-89C2-130204E95C33}" srcOrd="0" destOrd="0" presId="urn:microsoft.com/office/officeart/2008/layout/HalfCircleOrganizationChart"/>
    <dgm:cxn modelId="{B9B78E00-B85F-4149-BBD3-21B95A4370DB}" type="presParOf" srcId="{A1F2BB13-8DB6-A442-89C2-130204E95C33}" destId="{264454F0-BCA6-ED48-8B24-94FC2F33C6E6}" srcOrd="0" destOrd="0" presId="urn:microsoft.com/office/officeart/2008/layout/HalfCircleOrganizationChart"/>
    <dgm:cxn modelId="{016B8F26-81BC-AA4B-B0CE-998418876DFC}" type="presParOf" srcId="{A1F2BB13-8DB6-A442-89C2-130204E95C33}" destId="{3BC4E4F5-978C-A84E-9A86-15EC2B63EB4D}" srcOrd="1" destOrd="0" presId="urn:microsoft.com/office/officeart/2008/layout/HalfCircleOrganizationChart"/>
    <dgm:cxn modelId="{9BA2827D-12F9-6A4C-ABC0-D3B10C261054}" type="presParOf" srcId="{A1F2BB13-8DB6-A442-89C2-130204E95C33}" destId="{B8350D55-C3F3-4C4A-8419-03699228CE50}" srcOrd="2" destOrd="0" presId="urn:microsoft.com/office/officeart/2008/layout/HalfCircleOrganizationChart"/>
    <dgm:cxn modelId="{1E0955E5-5868-554A-8A4F-40D796B502E3}" type="presParOf" srcId="{A1F2BB13-8DB6-A442-89C2-130204E95C33}" destId="{3C11A4B5-5F8A-7942-9193-A6724F908D26}" srcOrd="3" destOrd="0" presId="urn:microsoft.com/office/officeart/2008/layout/HalfCircleOrganizationChart"/>
    <dgm:cxn modelId="{AE774E0D-D299-9742-AC47-72C8E6012F0E}" type="presParOf" srcId="{9DDDA86B-03C0-F149-9E6B-E91B610FDC11}" destId="{A340C262-8CB2-184F-BA00-F1BB79A7970F}" srcOrd="1" destOrd="0" presId="urn:microsoft.com/office/officeart/2008/layout/HalfCircleOrganizationChart"/>
    <dgm:cxn modelId="{D88DF3D2-8055-8B4B-92E9-86555002043B}" type="presParOf" srcId="{A340C262-8CB2-184F-BA00-F1BB79A7970F}" destId="{36F503E9-5CFF-9542-8CAB-FD6157332EF1}" srcOrd="0" destOrd="0" presId="urn:microsoft.com/office/officeart/2008/layout/HalfCircleOrganizationChart"/>
    <dgm:cxn modelId="{4B60B79F-1791-2E4D-83A9-CFFA02F1D952}" type="presParOf" srcId="{A340C262-8CB2-184F-BA00-F1BB79A7970F}" destId="{39E6D64B-AA42-C94C-8A59-1DCED5B8F397}" srcOrd="1" destOrd="0" presId="urn:microsoft.com/office/officeart/2008/layout/HalfCircleOrganizationChart"/>
    <dgm:cxn modelId="{FA3167E0-D966-5643-9190-D916799516CC}" type="presParOf" srcId="{39E6D64B-AA42-C94C-8A59-1DCED5B8F397}" destId="{4C3ED71E-50C0-664A-9300-16BB2D881882}" srcOrd="0" destOrd="0" presId="urn:microsoft.com/office/officeart/2008/layout/HalfCircleOrganizationChart"/>
    <dgm:cxn modelId="{E1B61C0A-1AEE-1B47-ADB0-96B9880A4C7A}" type="presParOf" srcId="{4C3ED71E-50C0-664A-9300-16BB2D881882}" destId="{FF3F22C1-A32D-4E4F-9544-16992377F2A9}" srcOrd="0" destOrd="0" presId="urn:microsoft.com/office/officeart/2008/layout/HalfCircleOrganizationChart"/>
    <dgm:cxn modelId="{F2C2C9E2-78DB-4F4F-B30A-8FEDEAADD6A8}" type="presParOf" srcId="{4C3ED71E-50C0-664A-9300-16BB2D881882}" destId="{F42DE226-EE6A-0D4E-A6F8-123AB7015D60}" srcOrd="1" destOrd="0" presId="urn:microsoft.com/office/officeart/2008/layout/HalfCircleOrganizationChart"/>
    <dgm:cxn modelId="{5A4AEF8C-7334-B149-8F4D-4F84902EBB6F}" type="presParOf" srcId="{4C3ED71E-50C0-664A-9300-16BB2D881882}" destId="{BE18E0B2-0BAB-794B-B123-C57236B22A65}" srcOrd="2" destOrd="0" presId="urn:microsoft.com/office/officeart/2008/layout/HalfCircleOrganizationChart"/>
    <dgm:cxn modelId="{FAEEA3BC-25C8-7242-8C57-12C5F6B20ED2}" type="presParOf" srcId="{4C3ED71E-50C0-664A-9300-16BB2D881882}" destId="{0B0495DA-71C7-DE4A-B641-FBA0E81D6D57}" srcOrd="3" destOrd="0" presId="urn:microsoft.com/office/officeart/2008/layout/HalfCircleOrganizationChart"/>
    <dgm:cxn modelId="{1A493A91-8802-8840-AC03-92BDD357794D}" type="presParOf" srcId="{39E6D64B-AA42-C94C-8A59-1DCED5B8F397}" destId="{5E9E8E6F-BA87-9C4F-974F-F079AEE1D7B9}" srcOrd="1" destOrd="0" presId="urn:microsoft.com/office/officeart/2008/layout/HalfCircleOrganizationChart"/>
    <dgm:cxn modelId="{9D9BFCE2-0C94-2F41-9479-2F58BAF259BB}" type="presParOf" srcId="{39E6D64B-AA42-C94C-8A59-1DCED5B8F397}" destId="{35802099-4C06-6841-B277-1106BF60766F}" srcOrd="2" destOrd="0" presId="urn:microsoft.com/office/officeart/2008/layout/HalfCircleOrganizationChart"/>
    <dgm:cxn modelId="{D8C897EC-6696-5F4D-A02A-40A25D096641}" type="presParOf" srcId="{9DDDA86B-03C0-F149-9E6B-E91B610FDC11}" destId="{03B37BBC-79EA-364E-BE32-D85820664423}" srcOrd="2" destOrd="0" presId="urn:microsoft.com/office/officeart/2008/layout/HalfCircleOrganizationChart"/>
    <dgm:cxn modelId="{1827BE02-360A-B247-A424-7EA3D249BBCD}" type="presParOf" srcId="{13A4B245-4932-454C-9A33-B6E6B69D8BCB}" destId="{5C7F0DDE-9656-CC4D-9D2E-1B775997FCA2}" srcOrd="2" destOrd="0" presId="urn:microsoft.com/office/officeart/2008/layout/HalfCircleOrganizationChar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5262B99-502C-3442-A8D9-6DFFA0597625}" type="doc">
      <dgm:prSet loTypeId="urn:microsoft.com/office/officeart/2005/8/layout/lProcess1" loCatId="" qsTypeId="urn:microsoft.com/office/officeart/2005/8/quickstyle/simple4" qsCatId="simple" csTypeId="urn:microsoft.com/office/officeart/2005/8/colors/accent1_2" csCatId="accent1" phldr="1"/>
      <dgm:spPr/>
      <dgm:t>
        <a:bodyPr/>
        <a:lstStyle/>
        <a:p>
          <a:endParaRPr lang="it-IT"/>
        </a:p>
      </dgm:t>
    </dgm:pt>
    <dgm:pt modelId="{3BF7D39B-960E-0649-9133-EAC9DC715331}">
      <dgm:prSet phldrT="[Testo]">
        <dgm:style>
          <a:lnRef idx="2">
            <a:schemeClr val="accent2">
              <a:shade val="50000"/>
            </a:schemeClr>
          </a:lnRef>
          <a:fillRef idx="1">
            <a:schemeClr val="accent2"/>
          </a:fillRef>
          <a:effectRef idx="0">
            <a:schemeClr val="accent2"/>
          </a:effectRef>
          <a:fontRef idx="minor">
            <a:schemeClr val="lt1"/>
          </a:fontRef>
        </dgm:style>
      </dgm:prSet>
      <dgm:spPr/>
      <dgm:t>
        <a:bodyPr/>
        <a:lstStyle/>
        <a:p>
          <a:r>
            <a:rPr lang="it-IT" dirty="0" smtClean="0"/>
            <a:t>SENTENZA DI ORGANO AUTONOMO</a:t>
          </a:r>
          <a:endParaRPr lang="it-IT" dirty="0"/>
        </a:p>
      </dgm:t>
    </dgm:pt>
    <dgm:pt modelId="{943A0CBC-A8B4-7041-8282-DBE2249AF98E}" type="parTrans" cxnId="{B3BB3CE4-D80D-7549-96A2-3863BAA2310E}">
      <dgm:prSet/>
      <dgm:spPr/>
      <dgm:t>
        <a:bodyPr/>
        <a:lstStyle/>
        <a:p>
          <a:endParaRPr lang="it-IT"/>
        </a:p>
      </dgm:t>
    </dgm:pt>
    <dgm:pt modelId="{32112B10-7B23-6F43-BD08-518C20B60E3C}" type="sibTrans" cxnId="{B3BB3CE4-D80D-7549-96A2-3863BAA2310E}">
      <dgm:prSet/>
      <dgm:spPr/>
      <dgm:t>
        <a:bodyPr/>
        <a:lstStyle/>
        <a:p>
          <a:endParaRPr lang="it-IT"/>
        </a:p>
      </dgm:t>
    </dgm:pt>
    <dgm:pt modelId="{83FC4C62-2B02-084E-AF2D-76704E346B54}">
      <dgm:prSet phldrT="[Testo]"/>
      <dgm:spPr/>
      <dgm:t>
        <a:bodyPr/>
        <a:lstStyle/>
        <a:p>
          <a:r>
            <a:rPr lang="it-IT" dirty="0" smtClean="0"/>
            <a:t>NON APPELLABILE SALVO ORGANO DI II GRADO</a:t>
          </a:r>
          <a:endParaRPr lang="it-IT" dirty="0"/>
        </a:p>
      </dgm:t>
    </dgm:pt>
    <dgm:pt modelId="{9FC71B19-9D9B-4549-9AAE-1646A8F3F72E}" type="parTrans" cxnId="{920CB92D-BED0-D240-AF61-19B08214BAC9}">
      <dgm:prSet/>
      <dgm:spPr/>
      <dgm:t>
        <a:bodyPr/>
        <a:lstStyle/>
        <a:p>
          <a:endParaRPr lang="it-IT"/>
        </a:p>
      </dgm:t>
    </dgm:pt>
    <dgm:pt modelId="{A1EB824B-CBBB-0D4E-B1E6-C0C4FC4A6D55}" type="sibTrans" cxnId="{920CB92D-BED0-D240-AF61-19B08214BAC9}">
      <dgm:prSet/>
      <dgm:spPr/>
      <dgm:t>
        <a:bodyPr/>
        <a:lstStyle/>
        <a:p>
          <a:endParaRPr lang="it-IT"/>
        </a:p>
      </dgm:t>
    </dgm:pt>
    <dgm:pt modelId="{7DE38A63-59D8-124F-AC9F-B47917BECD6E}">
      <dgm:prSet phldrT="[Testo]"/>
      <dgm:spPr/>
      <dgm:t>
        <a:bodyPr/>
        <a:lstStyle/>
        <a:p>
          <a:r>
            <a:rPr lang="it-IT" dirty="0" smtClean="0"/>
            <a:t>SENTENZA DI ORGANO DI ORGANO AUSILIARIO DI AG – art. 22 e art. 17 Carta</a:t>
          </a:r>
          <a:endParaRPr lang="it-IT" dirty="0"/>
        </a:p>
      </dgm:t>
    </dgm:pt>
    <dgm:pt modelId="{2E823CBE-8619-8B4B-83B8-8F4312FB623F}" type="parTrans" cxnId="{DE002FD3-3600-E840-8888-6975B16D3B31}">
      <dgm:prSet/>
      <dgm:spPr/>
      <dgm:t>
        <a:bodyPr/>
        <a:lstStyle/>
        <a:p>
          <a:endParaRPr lang="it-IT"/>
        </a:p>
      </dgm:t>
    </dgm:pt>
    <dgm:pt modelId="{A17EFE3B-C21A-3645-8E10-1F8E4AF8A0F1}" type="sibTrans" cxnId="{DE002FD3-3600-E840-8888-6975B16D3B31}">
      <dgm:prSet/>
      <dgm:spPr/>
      <dgm:t>
        <a:bodyPr/>
        <a:lstStyle/>
        <a:p>
          <a:endParaRPr lang="it-IT"/>
        </a:p>
      </dgm:t>
    </dgm:pt>
    <dgm:pt modelId="{D19AA064-403C-DF4B-A9A5-2681A6E92724}">
      <dgm:prSet phldrT="[Testo]"/>
      <dgm:spPr/>
      <dgm:t>
        <a:bodyPr/>
        <a:lstStyle/>
        <a:p>
          <a:r>
            <a:rPr lang="it-IT" dirty="0" smtClean="0"/>
            <a:t>APPELLABILI DINANZI A AG</a:t>
          </a:r>
          <a:endParaRPr lang="it-IT" dirty="0"/>
        </a:p>
      </dgm:t>
    </dgm:pt>
    <dgm:pt modelId="{54C2CE91-AFF8-CD40-9B24-C34058C51AD9}" type="parTrans" cxnId="{64E2DE1A-25B7-1349-B3F9-4BC29C6907D8}">
      <dgm:prSet/>
      <dgm:spPr/>
      <dgm:t>
        <a:bodyPr/>
        <a:lstStyle/>
        <a:p>
          <a:endParaRPr lang="it-IT"/>
        </a:p>
      </dgm:t>
    </dgm:pt>
    <dgm:pt modelId="{487DB262-53BF-5D44-8F6E-396B5BE329C0}" type="sibTrans" cxnId="{64E2DE1A-25B7-1349-B3F9-4BC29C6907D8}">
      <dgm:prSet/>
      <dgm:spPr/>
      <dgm:t>
        <a:bodyPr/>
        <a:lstStyle/>
        <a:p>
          <a:endParaRPr lang="it-IT"/>
        </a:p>
      </dgm:t>
    </dgm:pt>
    <dgm:pt modelId="{7DC996F0-AB21-3C48-A86B-9F1203D421A3}" type="pres">
      <dgm:prSet presAssocID="{B5262B99-502C-3442-A8D9-6DFFA0597625}" presName="Name0" presStyleCnt="0">
        <dgm:presLayoutVars>
          <dgm:dir/>
          <dgm:animLvl val="lvl"/>
          <dgm:resizeHandles val="exact"/>
        </dgm:presLayoutVars>
      </dgm:prSet>
      <dgm:spPr/>
      <dgm:t>
        <a:bodyPr/>
        <a:lstStyle/>
        <a:p>
          <a:endParaRPr lang="it-IT"/>
        </a:p>
      </dgm:t>
    </dgm:pt>
    <dgm:pt modelId="{01341648-091E-3547-80CC-E22B03D0F57B}" type="pres">
      <dgm:prSet presAssocID="{3BF7D39B-960E-0649-9133-EAC9DC715331}" presName="vertFlow" presStyleCnt="0"/>
      <dgm:spPr/>
    </dgm:pt>
    <dgm:pt modelId="{A10A4288-3D66-0749-8252-D74881ED1A20}" type="pres">
      <dgm:prSet presAssocID="{3BF7D39B-960E-0649-9133-EAC9DC715331}" presName="header" presStyleLbl="node1" presStyleIdx="0" presStyleCnt="2"/>
      <dgm:spPr/>
      <dgm:t>
        <a:bodyPr/>
        <a:lstStyle/>
        <a:p>
          <a:endParaRPr lang="it-IT"/>
        </a:p>
      </dgm:t>
    </dgm:pt>
    <dgm:pt modelId="{E4703B38-7AFB-0448-AF84-E35259758FC4}" type="pres">
      <dgm:prSet presAssocID="{9FC71B19-9D9B-4549-9AAE-1646A8F3F72E}" presName="parTrans" presStyleLbl="sibTrans2D1" presStyleIdx="0" presStyleCnt="2"/>
      <dgm:spPr/>
      <dgm:t>
        <a:bodyPr/>
        <a:lstStyle/>
        <a:p>
          <a:endParaRPr lang="it-IT"/>
        </a:p>
      </dgm:t>
    </dgm:pt>
    <dgm:pt modelId="{5BDEB010-6828-E344-AE47-F93FB4157AF4}" type="pres">
      <dgm:prSet presAssocID="{83FC4C62-2B02-084E-AF2D-76704E346B54}" presName="child" presStyleLbl="alignAccFollowNode1" presStyleIdx="0" presStyleCnt="2">
        <dgm:presLayoutVars>
          <dgm:chMax val="0"/>
          <dgm:bulletEnabled val="1"/>
        </dgm:presLayoutVars>
      </dgm:prSet>
      <dgm:spPr/>
      <dgm:t>
        <a:bodyPr/>
        <a:lstStyle/>
        <a:p>
          <a:endParaRPr lang="it-IT"/>
        </a:p>
      </dgm:t>
    </dgm:pt>
    <dgm:pt modelId="{AEB8EC67-5620-FF45-A1A6-318588C376B8}" type="pres">
      <dgm:prSet presAssocID="{3BF7D39B-960E-0649-9133-EAC9DC715331}" presName="hSp" presStyleCnt="0"/>
      <dgm:spPr/>
    </dgm:pt>
    <dgm:pt modelId="{CE2DCCBC-5DFF-D34C-939B-93CFFE8811EC}" type="pres">
      <dgm:prSet presAssocID="{7DE38A63-59D8-124F-AC9F-B47917BECD6E}" presName="vertFlow" presStyleCnt="0"/>
      <dgm:spPr/>
    </dgm:pt>
    <dgm:pt modelId="{89B7B055-8415-534D-99CE-9F87E6BDB461}" type="pres">
      <dgm:prSet presAssocID="{7DE38A63-59D8-124F-AC9F-B47917BECD6E}" presName="header" presStyleLbl="node1" presStyleIdx="1" presStyleCnt="2"/>
      <dgm:spPr/>
      <dgm:t>
        <a:bodyPr/>
        <a:lstStyle/>
        <a:p>
          <a:endParaRPr lang="it-IT"/>
        </a:p>
      </dgm:t>
    </dgm:pt>
    <dgm:pt modelId="{C72A55D3-108A-4143-B6BA-347C38FA320B}" type="pres">
      <dgm:prSet presAssocID="{54C2CE91-AFF8-CD40-9B24-C34058C51AD9}" presName="parTrans" presStyleLbl="sibTrans2D1" presStyleIdx="1" presStyleCnt="2"/>
      <dgm:spPr/>
      <dgm:t>
        <a:bodyPr/>
        <a:lstStyle/>
        <a:p>
          <a:endParaRPr lang="it-IT"/>
        </a:p>
      </dgm:t>
    </dgm:pt>
    <dgm:pt modelId="{DF03C495-9903-1742-B404-559E0A1B67DC}" type="pres">
      <dgm:prSet presAssocID="{D19AA064-403C-DF4B-A9A5-2681A6E92724}" presName="child" presStyleLbl="alignAccFollowNode1" presStyleIdx="1" presStyleCnt="2">
        <dgm:presLayoutVars>
          <dgm:chMax val="0"/>
          <dgm:bulletEnabled val="1"/>
        </dgm:presLayoutVars>
      </dgm:prSet>
      <dgm:spPr/>
      <dgm:t>
        <a:bodyPr/>
        <a:lstStyle/>
        <a:p>
          <a:endParaRPr lang="it-IT"/>
        </a:p>
      </dgm:t>
    </dgm:pt>
  </dgm:ptLst>
  <dgm:cxnLst>
    <dgm:cxn modelId="{21625C90-78C8-8040-8663-0D0117D73B84}" type="presOf" srcId="{7DE38A63-59D8-124F-AC9F-B47917BECD6E}" destId="{89B7B055-8415-534D-99CE-9F87E6BDB461}" srcOrd="0" destOrd="0" presId="urn:microsoft.com/office/officeart/2005/8/layout/lProcess1"/>
    <dgm:cxn modelId="{571EE767-6108-944C-B79F-751B4E02DB3B}" type="presOf" srcId="{9FC71B19-9D9B-4549-9AAE-1646A8F3F72E}" destId="{E4703B38-7AFB-0448-AF84-E35259758FC4}" srcOrd="0" destOrd="0" presId="urn:microsoft.com/office/officeart/2005/8/layout/lProcess1"/>
    <dgm:cxn modelId="{FA0C8DB6-6257-C147-8B56-675A2CAB9363}" type="presOf" srcId="{54C2CE91-AFF8-CD40-9B24-C34058C51AD9}" destId="{C72A55D3-108A-4143-B6BA-347C38FA320B}" srcOrd="0" destOrd="0" presId="urn:microsoft.com/office/officeart/2005/8/layout/lProcess1"/>
    <dgm:cxn modelId="{920CB92D-BED0-D240-AF61-19B08214BAC9}" srcId="{3BF7D39B-960E-0649-9133-EAC9DC715331}" destId="{83FC4C62-2B02-084E-AF2D-76704E346B54}" srcOrd="0" destOrd="0" parTransId="{9FC71B19-9D9B-4549-9AAE-1646A8F3F72E}" sibTransId="{A1EB824B-CBBB-0D4E-B1E6-C0C4FC4A6D55}"/>
    <dgm:cxn modelId="{DE002FD3-3600-E840-8888-6975B16D3B31}" srcId="{B5262B99-502C-3442-A8D9-6DFFA0597625}" destId="{7DE38A63-59D8-124F-AC9F-B47917BECD6E}" srcOrd="1" destOrd="0" parTransId="{2E823CBE-8619-8B4B-83B8-8F4312FB623F}" sibTransId="{A17EFE3B-C21A-3645-8E10-1F8E4AF8A0F1}"/>
    <dgm:cxn modelId="{780F5235-4B39-7143-8905-12A0E16FC036}" type="presOf" srcId="{B5262B99-502C-3442-A8D9-6DFFA0597625}" destId="{7DC996F0-AB21-3C48-A86B-9F1203D421A3}" srcOrd="0" destOrd="0" presId="urn:microsoft.com/office/officeart/2005/8/layout/lProcess1"/>
    <dgm:cxn modelId="{B3BB3CE4-D80D-7549-96A2-3863BAA2310E}" srcId="{B5262B99-502C-3442-A8D9-6DFFA0597625}" destId="{3BF7D39B-960E-0649-9133-EAC9DC715331}" srcOrd="0" destOrd="0" parTransId="{943A0CBC-A8B4-7041-8282-DBE2249AF98E}" sibTransId="{32112B10-7B23-6F43-BD08-518C20B60E3C}"/>
    <dgm:cxn modelId="{64E2DE1A-25B7-1349-B3F9-4BC29C6907D8}" srcId="{7DE38A63-59D8-124F-AC9F-B47917BECD6E}" destId="{D19AA064-403C-DF4B-A9A5-2681A6E92724}" srcOrd="0" destOrd="0" parTransId="{54C2CE91-AFF8-CD40-9B24-C34058C51AD9}" sibTransId="{487DB262-53BF-5D44-8F6E-396B5BE329C0}"/>
    <dgm:cxn modelId="{0F79F49D-0405-CD4F-9709-5FDE19161175}" type="presOf" srcId="{D19AA064-403C-DF4B-A9A5-2681A6E92724}" destId="{DF03C495-9903-1742-B404-559E0A1B67DC}" srcOrd="0" destOrd="0" presId="urn:microsoft.com/office/officeart/2005/8/layout/lProcess1"/>
    <dgm:cxn modelId="{0A18F5A3-A7A2-4A48-8846-A21F2A903FA2}" type="presOf" srcId="{3BF7D39B-960E-0649-9133-EAC9DC715331}" destId="{A10A4288-3D66-0749-8252-D74881ED1A20}" srcOrd="0" destOrd="0" presId="urn:microsoft.com/office/officeart/2005/8/layout/lProcess1"/>
    <dgm:cxn modelId="{37268320-6EED-474A-BD6A-B834B4AE7181}" type="presOf" srcId="{83FC4C62-2B02-084E-AF2D-76704E346B54}" destId="{5BDEB010-6828-E344-AE47-F93FB4157AF4}" srcOrd="0" destOrd="0" presId="urn:microsoft.com/office/officeart/2005/8/layout/lProcess1"/>
    <dgm:cxn modelId="{FB9A1747-332E-8C4C-9BE1-F07C50F53330}" type="presParOf" srcId="{7DC996F0-AB21-3C48-A86B-9F1203D421A3}" destId="{01341648-091E-3547-80CC-E22B03D0F57B}" srcOrd="0" destOrd="0" presId="urn:microsoft.com/office/officeart/2005/8/layout/lProcess1"/>
    <dgm:cxn modelId="{BAD0EAE5-3003-D446-8ED3-759B0FE4975E}" type="presParOf" srcId="{01341648-091E-3547-80CC-E22B03D0F57B}" destId="{A10A4288-3D66-0749-8252-D74881ED1A20}" srcOrd="0" destOrd="0" presId="urn:microsoft.com/office/officeart/2005/8/layout/lProcess1"/>
    <dgm:cxn modelId="{6A9EB578-AA6E-7541-A794-88BAED35ECD1}" type="presParOf" srcId="{01341648-091E-3547-80CC-E22B03D0F57B}" destId="{E4703B38-7AFB-0448-AF84-E35259758FC4}" srcOrd="1" destOrd="0" presId="urn:microsoft.com/office/officeart/2005/8/layout/lProcess1"/>
    <dgm:cxn modelId="{8056F51F-6526-CD4B-AD81-FD7508EF07CD}" type="presParOf" srcId="{01341648-091E-3547-80CC-E22B03D0F57B}" destId="{5BDEB010-6828-E344-AE47-F93FB4157AF4}" srcOrd="2" destOrd="0" presId="urn:microsoft.com/office/officeart/2005/8/layout/lProcess1"/>
    <dgm:cxn modelId="{6F544DA0-6AD3-2246-BB3F-2F80541A325B}" type="presParOf" srcId="{7DC996F0-AB21-3C48-A86B-9F1203D421A3}" destId="{AEB8EC67-5620-FF45-A1A6-318588C376B8}" srcOrd="1" destOrd="0" presId="urn:microsoft.com/office/officeart/2005/8/layout/lProcess1"/>
    <dgm:cxn modelId="{CA95B1B5-F9FD-8344-BBBC-8FD42BD8F235}" type="presParOf" srcId="{7DC996F0-AB21-3C48-A86B-9F1203D421A3}" destId="{CE2DCCBC-5DFF-D34C-939B-93CFFE8811EC}" srcOrd="2" destOrd="0" presId="urn:microsoft.com/office/officeart/2005/8/layout/lProcess1"/>
    <dgm:cxn modelId="{F45E7821-0B16-5840-9844-6C20E5B91C9F}" type="presParOf" srcId="{CE2DCCBC-5DFF-D34C-939B-93CFFE8811EC}" destId="{89B7B055-8415-534D-99CE-9F87E6BDB461}" srcOrd="0" destOrd="0" presId="urn:microsoft.com/office/officeart/2005/8/layout/lProcess1"/>
    <dgm:cxn modelId="{2511E9B9-1CEA-4343-8F38-3B1BA2668AC4}" type="presParOf" srcId="{CE2DCCBC-5DFF-D34C-939B-93CFFE8811EC}" destId="{C72A55D3-108A-4143-B6BA-347C38FA320B}" srcOrd="1" destOrd="0" presId="urn:microsoft.com/office/officeart/2005/8/layout/lProcess1"/>
    <dgm:cxn modelId="{DEA04889-1308-C548-8CC9-263F0932FC10}" type="presParOf" srcId="{CE2DCCBC-5DFF-D34C-939B-93CFFE8811EC}" destId="{DF03C495-9903-1742-B404-559E0A1B67DC}" srcOrd="2" destOrd="0" presId="urn:microsoft.com/office/officeart/2005/8/layout/l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8A94004-59A1-2540-8C44-6CF9A2F4D9FD}" type="doc">
      <dgm:prSet loTypeId="urn:microsoft.com/office/officeart/2005/8/layout/hProcess4" loCatId="" qsTypeId="urn:microsoft.com/office/officeart/2005/8/quickstyle/3D3" qsCatId="3D" csTypeId="urn:microsoft.com/office/officeart/2005/8/colors/colorful1" csCatId="colorful" phldr="1"/>
      <dgm:spPr/>
      <dgm:t>
        <a:bodyPr/>
        <a:lstStyle/>
        <a:p>
          <a:endParaRPr lang="it-IT"/>
        </a:p>
      </dgm:t>
    </dgm:pt>
    <dgm:pt modelId="{A783BD46-5919-AB40-942B-2F8B8554B155}">
      <dgm:prSet phldrT="[Testo]"/>
      <dgm:spPr/>
      <dgm:t>
        <a:bodyPr/>
        <a:lstStyle/>
        <a:p>
          <a:r>
            <a:rPr lang="it-IT" dirty="0" smtClean="0"/>
            <a:t>Ordinamento autonomo?</a:t>
          </a:r>
          <a:endParaRPr lang="it-IT" dirty="0"/>
        </a:p>
      </dgm:t>
    </dgm:pt>
    <dgm:pt modelId="{324ED824-BB8D-5F47-B922-71DD4FEDD769}" type="parTrans" cxnId="{DA869854-2BFC-3841-8F4B-D33153F04623}">
      <dgm:prSet/>
      <dgm:spPr/>
      <dgm:t>
        <a:bodyPr/>
        <a:lstStyle/>
        <a:p>
          <a:endParaRPr lang="it-IT"/>
        </a:p>
      </dgm:t>
    </dgm:pt>
    <dgm:pt modelId="{946D8349-93D0-A54D-9343-99FA740EE1D0}" type="sibTrans" cxnId="{DA869854-2BFC-3841-8F4B-D33153F04623}">
      <dgm:prSet/>
      <dgm:spPr/>
      <dgm:t>
        <a:bodyPr/>
        <a:lstStyle/>
        <a:p>
          <a:endParaRPr lang="it-IT"/>
        </a:p>
      </dgm:t>
    </dgm:pt>
    <dgm:pt modelId="{ED365487-D75A-7E4D-B42F-D7E89263208D}">
      <dgm:prSet phldrT="[Testo]"/>
      <dgm:spPr/>
      <dgm:t>
        <a:bodyPr/>
        <a:lstStyle/>
        <a:p>
          <a:r>
            <a:rPr lang="it-IT" dirty="0" smtClean="0"/>
            <a:t>Norme rapporto impiego</a:t>
          </a:r>
          <a:endParaRPr lang="it-IT" dirty="0"/>
        </a:p>
      </dgm:t>
    </dgm:pt>
    <dgm:pt modelId="{72AA22A1-B316-CC40-86E2-92FC0825CB42}" type="parTrans" cxnId="{5C7C6F49-FA8E-E948-9176-A098DEC3D8C0}">
      <dgm:prSet/>
      <dgm:spPr/>
      <dgm:t>
        <a:bodyPr/>
        <a:lstStyle/>
        <a:p>
          <a:endParaRPr lang="it-IT"/>
        </a:p>
      </dgm:t>
    </dgm:pt>
    <dgm:pt modelId="{833ECF31-1124-DC4A-97DA-9A2C671028BF}" type="sibTrans" cxnId="{5C7C6F49-FA8E-E948-9176-A098DEC3D8C0}">
      <dgm:prSet/>
      <dgm:spPr/>
      <dgm:t>
        <a:bodyPr/>
        <a:lstStyle/>
        <a:p>
          <a:endParaRPr lang="it-IT"/>
        </a:p>
      </dgm:t>
    </dgm:pt>
    <dgm:pt modelId="{26196DE9-96C8-7546-98CB-2E1FA650641A}">
      <dgm:prSet phldrT="[Testo]"/>
      <dgm:spPr/>
      <dgm:t>
        <a:bodyPr/>
        <a:lstStyle/>
        <a:p>
          <a:r>
            <a:rPr lang="it-IT" dirty="0" smtClean="0"/>
            <a:t>NORME GIURIDICHE</a:t>
          </a:r>
          <a:endParaRPr lang="it-IT" dirty="0"/>
        </a:p>
      </dgm:t>
    </dgm:pt>
    <dgm:pt modelId="{3BE4BC01-B08F-7242-B533-934C53A2B316}" type="parTrans" cxnId="{2BB2A4C0-537E-D74C-9AE7-9C15A27F7C3E}">
      <dgm:prSet/>
      <dgm:spPr/>
      <dgm:t>
        <a:bodyPr/>
        <a:lstStyle/>
        <a:p>
          <a:endParaRPr lang="it-IT"/>
        </a:p>
      </dgm:t>
    </dgm:pt>
    <dgm:pt modelId="{1022142F-D01D-B74C-8963-87B69B1002CB}" type="sibTrans" cxnId="{2BB2A4C0-537E-D74C-9AE7-9C15A27F7C3E}">
      <dgm:prSet/>
      <dgm:spPr/>
      <dgm:t>
        <a:bodyPr/>
        <a:lstStyle/>
        <a:p>
          <a:endParaRPr lang="it-IT"/>
        </a:p>
      </dgm:t>
    </dgm:pt>
    <dgm:pt modelId="{C19BB194-97AC-B649-A884-B536C2BF3651}">
      <dgm:prSet phldrT="[Testo]"/>
      <dgm:spPr/>
      <dgm:t>
        <a:bodyPr/>
        <a:lstStyle/>
        <a:p>
          <a:r>
            <a:rPr lang="it-IT" dirty="0" smtClean="0"/>
            <a:t>Norme rapporto impiego</a:t>
          </a:r>
          <a:endParaRPr lang="it-IT" dirty="0"/>
        </a:p>
      </dgm:t>
    </dgm:pt>
    <dgm:pt modelId="{56D3C28E-148C-7C4B-B504-7EA5029654FD}" type="parTrans" cxnId="{4F339416-6C49-3449-A022-59F942E0BF4E}">
      <dgm:prSet/>
      <dgm:spPr/>
      <dgm:t>
        <a:bodyPr/>
        <a:lstStyle/>
        <a:p>
          <a:endParaRPr lang="it-IT"/>
        </a:p>
      </dgm:t>
    </dgm:pt>
    <dgm:pt modelId="{7677BE74-7F13-654B-BB56-7A2525A917E6}" type="sibTrans" cxnId="{4F339416-6C49-3449-A022-59F942E0BF4E}">
      <dgm:prSet/>
      <dgm:spPr/>
      <dgm:t>
        <a:bodyPr/>
        <a:lstStyle/>
        <a:p>
          <a:endParaRPr lang="it-IT"/>
        </a:p>
      </dgm:t>
    </dgm:pt>
    <dgm:pt modelId="{BC51288E-05A6-F24E-9B72-5B877C13A34C}">
      <dgm:prSet phldrT="[Testo]"/>
      <dgm:spPr/>
      <dgm:t>
        <a:bodyPr/>
        <a:lstStyle/>
        <a:p>
          <a:r>
            <a:rPr lang="it-IT" dirty="0" smtClean="0"/>
            <a:t>Ordinamento giuridico internazionale</a:t>
          </a:r>
          <a:endParaRPr lang="it-IT" dirty="0"/>
        </a:p>
      </dgm:t>
    </dgm:pt>
    <dgm:pt modelId="{DFA47F16-A256-A443-9958-54785C6CFCC2}" type="parTrans" cxnId="{A7CE4A17-BEEF-DA43-B7F6-42568EB6EC62}">
      <dgm:prSet/>
      <dgm:spPr/>
      <dgm:t>
        <a:bodyPr/>
        <a:lstStyle/>
        <a:p>
          <a:endParaRPr lang="it-IT"/>
        </a:p>
      </dgm:t>
    </dgm:pt>
    <dgm:pt modelId="{68CE3690-28BD-8F4E-A4FF-BD7C6BD57C66}" type="sibTrans" cxnId="{A7CE4A17-BEEF-DA43-B7F6-42568EB6EC62}">
      <dgm:prSet/>
      <dgm:spPr/>
      <dgm:t>
        <a:bodyPr/>
        <a:lstStyle/>
        <a:p>
          <a:endParaRPr lang="it-IT"/>
        </a:p>
      </dgm:t>
    </dgm:pt>
    <dgm:pt modelId="{80DEABFE-798C-E84A-A8F7-CC28CD76FA1B}">
      <dgm:prSet phldrT="[Testo]"/>
      <dgm:spPr/>
      <dgm:t>
        <a:bodyPr/>
        <a:lstStyle/>
        <a:p>
          <a:r>
            <a:rPr lang="it-IT" dirty="0" smtClean="0"/>
            <a:t>Norme rapporto impiego</a:t>
          </a:r>
          <a:endParaRPr lang="it-IT" dirty="0"/>
        </a:p>
      </dgm:t>
    </dgm:pt>
    <dgm:pt modelId="{7CE9EA31-B80C-E744-9553-61E4F22F940A}" type="parTrans" cxnId="{09C1119A-C6BC-A144-9B10-BB3C2BB90605}">
      <dgm:prSet/>
      <dgm:spPr/>
      <dgm:t>
        <a:bodyPr/>
        <a:lstStyle/>
        <a:p>
          <a:endParaRPr lang="it-IT"/>
        </a:p>
      </dgm:t>
    </dgm:pt>
    <dgm:pt modelId="{E0493DAC-1A28-DF46-86B4-A059F30BDB7E}" type="sibTrans" cxnId="{09C1119A-C6BC-A144-9B10-BB3C2BB90605}">
      <dgm:prSet/>
      <dgm:spPr/>
      <dgm:t>
        <a:bodyPr/>
        <a:lstStyle/>
        <a:p>
          <a:endParaRPr lang="it-IT"/>
        </a:p>
      </dgm:t>
    </dgm:pt>
    <dgm:pt modelId="{19FA1262-A7C0-B548-B255-1547ACC43201}" type="pres">
      <dgm:prSet presAssocID="{C8A94004-59A1-2540-8C44-6CF9A2F4D9FD}" presName="Name0" presStyleCnt="0">
        <dgm:presLayoutVars>
          <dgm:dir/>
          <dgm:animLvl val="lvl"/>
          <dgm:resizeHandles val="exact"/>
        </dgm:presLayoutVars>
      </dgm:prSet>
      <dgm:spPr/>
      <dgm:t>
        <a:bodyPr/>
        <a:lstStyle/>
        <a:p>
          <a:endParaRPr lang="it-IT"/>
        </a:p>
      </dgm:t>
    </dgm:pt>
    <dgm:pt modelId="{4A12AAF7-CB7B-B142-A464-44B99766A99E}" type="pres">
      <dgm:prSet presAssocID="{C8A94004-59A1-2540-8C44-6CF9A2F4D9FD}" presName="tSp" presStyleCnt="0"/>
      <dgm:spPr/>
    </dgm:pt>
    <dgm:pt modelId="{2725B5E4-86CD-F143-8039-C994B5E07253}" type="pres">
      <dgm:prSet presAssocID="{C8A94004-59A1-2540-8C44-6CF9A2F4D9FD}" presName="bSp" presStyleCnt="0"/>
      <dgm:spPr/>
    </dgm:pt>
    <dgm:pt modelId="{001F5E28-225D-4B46-9109-5B50FBB4CA8C}" type="pres">
      <dgm:prSet presAssocID="{C8A94004-59A1-2540-8C44-6CF9A2F4D9FD}" presName="process" presStyleCnt="0"/>
      <dgm:spPr/>
    </dgm:pt>
    <dgm:pt modelId="{61F0C94C-81B8-2F46-86FD-226509796827}" type="pres">
      <dgm:prSet presAssocID="{A783BD46-5919-AB40-942B-2F8B8554B155}" presName="composite1" presStyleCnt="0"/>
      <dgm:spPr/>
    </dgm:pt>
    <dgm:pt modelId="{6E25509D-2504-6D44-AB64-7E39F62B872B}" type="pres">
      <dgm:prSet presAssocID="{A783BD46-5919-AB40-942B-2F8B8554B155}" presName="dummyNode1" presStyleLbl="node1" presStyleIdx="0" presStyleCnt="3"/>
      <dgm:spPr/>
    </dgm:pt>
    <dgm:pt modelId="{F02254DA-43D6-0944-89B4-4078F42B57EB}" type="pres">
      <dgm:prSet presAssocID="{A783BD46-5919-AB40-942B-2F8B8554B155}" presName="childNode1" presStyleLbl="bgAcc1" presStyleIdx="0" presStyleCnt="3">
        <dgm:presLayoutVars>
          <dgm:bulletEnabled val="1"/>
        </dgm:presLayoutVars>
      </dgm:prSet>
      <dgm:spPr/>
      <dgm:t>
        <a:bodyPr/>
        <a:lstStyle/>
        <a:p>
          <a:endParaRPr lang="it-IT"/>
        </a:p>
      </dgm:t>
    </dgm:pt>
    <dgm:pt modelId="{E0ABE16D-CFC6-D340-91D0-87564F1059D5}" type="pres">
      <dgm:prSet presAssocID="{A783BD46-5919-AB40-942B-2F8B8554B155}" presName="childNode1tx" presStyleLbl="bgAcc1" presStyleIdx="0" presStyleCnt="3">
        <dgm:presLayoutVars>
          <dgm:bulletEnabled val="1"/>
        </dgm:presLayoutVars>
      </dgm:prSet>
      <dgm:spPr/>
      <dgm:t>
        <a:bodyPr/>
        <a:lstStyle/>
        <a:p>
          <a:endParaRPr lang="it-IT"/>
        </a:p>
      </dgm:t>
    </dgm:pt>
    <dgm:pt modelId="{21E3BA82-7A3F-4545-ADF1-0F5ABC7EC403}" type="pres">
      <dgm:prSet presAssocID="{A783BD46-5919-AB40-942B-2F8B8554B155}" presName="parentNode1" presStyleLbl="node1" presStyleIdx="0" presStyleCnt="3">
        <dgm:presLayoutVars>
          <dgm:chMax val="1"/>
          <dgm:bulletEnabled val="1"/>
        </dgm:presLayoutVars>
      </dgm:prSet>
      <dgm:spPr/>
      <dgm:t>
        <a:bodyPr/>
        <a:lstStyle/>
        <a:p>
          <a:endParaRPr lang="it-IT"/>
        </a:p>
      </dgm:t>
    </dgm:pt>
    <dgm:pt modelId="{D4B1C7A3-5C63-F442-BA3C-2B1AFEB9127C}" type="pres">
      <dgm:prSet presAssocID="{A783BD46-5919-AB40-942B-2F8B8554B155}" presName="connSite1" presStyleCnt="0"/>
      <dgm:spPr/>
    </dgm:pt>
    <dgm:pt modelId="{45049ACD-F9D8-8E44-85A0-602805CFEF14}" type="pres">
      <dgm:prSet presAssocID="{946D8349-93D0-A54D-9343-99FA740EE1D0}" presName="Name9" presStyleLbl="sibTrans2D1" presStyleIdx="0" presStyleCnt="2"/>
      <dgm:spPr/>
      <dgm:t>
        <a:bodyPr/>
        <a:lstStyle/>
        <a:p>
          <a:endParaRPr lang="it-IT"/>
        </a:p>
      </dgm:t>
    </dgm:pt>
    <dgm:pt modelId="{D9071C57-CD36-4F4B-A589-70BF8553E239}" type="pres">
      <dgm:prSet presAssocID="{26196DE9-96C8-7546-98CB-2E1FA650641A}" presName="composite2" presStyleCnt="0"/>
      <dgm:spPr/>
    </dgm:pt>
    <dgm:pt modelId="{C962ACDC-2A9B-524A-936F-35FC41B1E999}" type="pres">
      <dgm:prSet presAssocID="{26196DE9-96C8-7546-98CB-2E1FA650641A}" presName="dummyNode2" presStyleLbl="node1" presStyleIdx="0" presStyleCnt="3"/>
      <dgm:spPr/>
    </dgm:pt>
    <dgm:pt modelId="{D1BE60FE-D8B3-7A4E-911C-16BAC2B5308C}" type="pres">
      <dgm:prSet presAssocID="{26196DE9-96C8-7546-98CB-2E1FA650641A}" presName="childNode2" presStyleLbl="bgAcc1" presStyleIdx="1" presStyleCnt="3">
        <dgm:presLayoutVars>
          <dgm:bulletEnabled val="1"/>
        </dgm:presLayoutVars>
      </dgm:prSet>
      <dgm:spPr/>
      <dgm:t>
        <a:bodyPr/>
        <a:lstStyle/>
        <a:p>
          <a:endParaRPr lang="it-IT"/>
        </a:p>
      </dgm:t>
    </dgm:pt>
    <dgm:pt modelId="{56C7C678-069D-444C-AED3-19B65AFB072F}" type="pres">
      <dgm:prSet presAssocID="{26196DE9-96C8-7546-98CB-2E1FA650641A}" presName="childNode2tx" presStyleLbl="bgAcc1" presStyleIdx="1" presStyleCnt="3">
        <dgm:presLayoutVars>
          <dgm:bulletEnabled val="1"/>
        </dgm:presLayoutVars>
      </dgm:prSet>
      <dgm:spPr/>
      <dgm:t>
        <a:bodyPr/>
        <a:lstStyle/>
        <a:p>
          <a:endParaRPr lang="it-IT"/>
        </a:p>
      </dgm:t>
    </dgm:pt>
    <dgm:pt modelId="{B5A932EB-B398-D942-8792-A40566EA4395}" type="pres">
      <dgm:prSet presAssocID="{26196DE9-96C8-7546-98CB-2E1FA650641A}" presName="parentNode2" presStyleLbl="node1" presStyleIdx="1" presStyleCnt="3">
        <dgm:presLayoutVars>
          <dgm:chMax val="0"/>
          <dgm:bulletEnabled val="1"/>
        </dgm:presLayoutVars>
      </dgm:prSet>
      <dgm:spPr/>
      <dgm:t>
        <a:bodyPr/>
        <a:lstStyle/>
        <a:p>
          <a:endParaRPr lang="it-IT"/>
        </a:p>
      </dgm:t>
    </dgm:pt>
    <dgm:pt modelId="{365901EF-A316-6F4A-8172-8C86DCE973A2}" type="pres">
      <dgm:prSet presAssocID="{26196DE9-96C8-7546-98CB-2E1FA650641A}" presName="connSite2" presStyleCnt="0"/>
      <dgm:spPr/>
    </dgm:pt>
    <dgm:pt modelId="{1259B430-33F9-A54C-BB0E-1A04FBD76E54}" type="pres">
      <dgm:prSet presAssocID="{1022142F-D01D-B74C-8963-87B69B1002CB}" presName="Name18" presStyleLbl="sibTrans2D1" presStyleIdx="1" presStyleCnt="2"/>
      <dgm:spPr/>
      <dgm:t>
        <a:bodyPr/>
        <a:lstStyle/>
        <a:p>
          <a:endParaRPr lang="it-IT"/>
        </a:p>
      </dgm:t>
    </dgm:pt>
    <dgm:pt modelId="{3EE5E32C-E3B1-8F45-AADE-BEB162C48503}" type="pres">
      <dgm:prSet presAssocID="{BC51288E-05A6-F24E-9B72-5B877C13A34C}" presName="composite1" presStyleCnt="0"/>
      <dgm:spPr/>
    </dgm:pt>
    <dgm:pt modelId="{5BA7BEC9-87E6-FD47-B3F0-F838F1FB8A97}" type="pres">
      <dgm:prSet presAssocID="{BC51288E-05A6-F24E-9B72-5B877C13A34C}" presName="dummyNode1" presStyleLbl="node1" presStyleIdx="1" presStyleCnt="3"/>
      <dgm:spPr/>
    </dgm:pt>
    <dgm:pt modelId="{1BDC3C47-043E-6D4E-9C45-5BF8E638B17F}" type="pres">
      <dgm:prSet presAssocID="{BC51288E-05A6-F24E-9B72-5B877C13A34C}" presName="childNode1" presStyleLbl="bgAcc1" presStyleIdx="2" presStyleCnt="3">
        <dgm:presLayoutVars>
          <dgm:bulletEnabled val="1"/>
        </dgm:presLayoutVars>
      </dgm:prSet>
      <dgm:spPr/>
      <dgm:t>
        <a:bodyPr/>
        <a:lstStyle/>
        <a:p>
          <a:endParaRPr lang="it-IT"/>
        </a:p>
      </dgm:t>
    </dgm:pt>
    <dgm:pt modelId="{09097237-3C6A-7743-939B-8C000432FCF5}" type="pres">
      <dgm:prSet presAssocID="{BC51288E-05A6-F24E-9B72-5B877C13A34C}" presName="childNode1tx" presStyleLbl="bgAcc1" presStyleIdx="2" presStyleCnt="3">
        <dgm:presLayoutVars>
          <dgm:bulletEnabled val="1"/>
        </dgm:presLayoutVars>
      </dgm:prSet>
      <dgm:spPr/>
      <dgm:t>
        <a:bodyPr/>
        <a:lstStyle/>
        <a:p>
          <a:endParaRPr lang="it-IT"/>
        </a:p>
      </dgm:t>
    </dgm:pt>
    <dgm:pt modelId="{C31C5E7D-826E-834B-9640-20A7990A4CFC}" type="pres">
      <dgm:prSet presAssocID="{BC51288E-05A6-F24E-9B72-5B877C13A34C}" presName="parentNode1" presStyleLbl="node1" presStyleIdx="2" presStyleCnt="3">
        <dgm:presLayoutVars>
          <dgm:chMax val="1"/>
          <dgm:bulletEnabled val="1"/>
        </dgm:presLayoutVars>
      </dgm:prSet>
      <dgm:spPr/>
      <dgm:t>
        <a:bodyPr/>
        <a:lstStyle/>
        <a:p>
          <a:endParaRPr lang="it-IT"/>
        </a:p>
      </dgm:t>
    </dgm:pt>
    <dgm:pt modelId="{CA8EF909-7817-4740-BCA5-49BE011A95CD}" type="pres">
      <dgm:prSet presAssocID="{BC51288E-05A6-F24E-9B72-5B877C13A34C}" presName="connSite1" presStyleCnt="0"/>
      <dgm:spPr/>
    </dgm:pt>
  </dgm:ptLst>
  <dgm:cxnLst>
    <dgm:cxn modelId="{09C1119A-C6BC-A144-9B10-BB3C2BB90605}" srcId="{BC51288E-05A6-F24E-9B72-5B877C13A34C}" destId="{80DEABFE-798C-E84A-A8F7-CC28CD76FA1B}" srcOrd="0" destOrd="0" parTransId="{7CE9EA31-B80C-E744-9553-61E4F22F940A}" sibTransId="{E0493DAC-1A28-DF46-86B4-A059F30BDB7E}"/>
    <dgm:cxn modelId="{5B46F9B0-1BD4-124C-9C85-1BA00229AEF3}" type="presOf" srcId="{C19BB194-97AC-B649-A884-B536C2BF3651}" destId="{D1BE60FE-D8B3-7A4E-911C-16BAC2B5308C}" srcOrd="0" destOrd="0" presId="urn:microsoft.com/office/officeart/2005/8/layout/hProcess4"/>
    <dgm:cxn modelId="{9E6F5B67-7739-384B-9E28-FAEA5AE354E4}" type="presOf" srcId="{1022142F-D01D-B74C-8963-87B69B1002CB}" destId="{1259B430-33F9-A54C-BB0E-1A04FBD76E54}" srcOrd="0" destOrd="0" presId="urn:microsoft.com/office/officeart/2005/8/layout/hProcess4"/>
    <dgm:cxn modelId="{A7CE4A17-BEEF-DA43-B7F6-42568EB6EC62}" srcId="{C8A94004-59A1-2540-8C44-6CF9A2F4D9FD}" destId="{BC51288E-05A6-F24E-9B72-5B877C13A34C}" srcOrd="2" destOrd="0" parTransId="{DFA47F16-A256-A443-9958-54785C6CFCC2}" sibTransId="{68CE3690-28BD-8F4E-A4FF-BD7C6BD57C66}"/>
    <dgm:cxn modelId="{7A7CE27F-33D7-5742-9595-BDA495C6A0DD}" type="presOf" srcId="{ED365487-D75A-7E4D-B42F-D7E89263208D}" destId="{E0ABE16D-CFC6-D340-91D0-87564F1059D5}" srcOrd="1" destOrd="0" presId="urn:microsoft.com/office/officeart/2005/8/layout/hProcess4"/>
    <dgm:cxn modelId="{2BB2A4C0-537E-D74C-9AE7-9C15A27F7C3E}" srcId="{C8A94004-59A1-2540-8C44-6CF9A2F4D9FD}" destId="{26196DE9-96C8-7546-98CB-2E1FA650641A}" srcOrd="1" destOrd="0" parTransId="{3BE4BC01-B08F-7242-B533-934C53A2B316}" sibTransId="{1022142F-D01D-B74C-8963-87B69B1002CB}"/>
    <dgm:cxn modelId="{275BB7F6-8299-8C49-A282-2EB5BCCD701A}" type="presOf" srcId="{946D8349-93D0-A54D-9343-99FA740EE1D0}" destId="{45049ACD-F9D8-8E44-85A0-602805CFEF14}" srcOrd="0" destOrd="0" presId="urn:microsoft.com/office/officeart/2005/8/layout/hProcess4"/>
    <dgm:cxn modelId="{37430FB9-80AE-ED49-9C60-43A9CDF91F55}" type="presOf" srcId="{26196DE9-96C8-7546-98CB-2E1FA650641A}" destId="{B5A932EB-B398-D942-8792-A40566EA4395}" srcOrd="0" destOrd="0" presId="urn:microsoft.com/office/officeart/2005/8/layout/hProcess4"/>
    <dgm:cxn modelId="{95A11336-1531-4148-8A40-2D82D882E10B}" type="presOf" srcId="{C8A94004-59A1-2540-8C44-6CF9A2F4D9FD}" destId="{19FA1262-A7C0-B548-B255-1547ACC43201}" srcOrd="0" destOrd="0" presId="urn:microsoft.com/office/officeart/2005/8/layout/hProcess4"/>
    <dgm:cxn modelId="{4F339416-6C49-3449-A022-59F942E0BF4E}" srcId="{26196DE9-96C8-7546-98CB-2E1FA650641A}" destId="{C19BB194-97AC-B649-A884-B536C2BF3651}" srcOrd="0" destOrd="0" parTransId="{56D3C28E-148C-7C4B-B504-7EA5029654FD}" sibTransId="{7677BE74-7F13-654B-BB56-7A2525A917E6}"/>
    <dgm:cxn modelId="{367014E2-07DE-AB47-87EC-58E96D43B9B9}" type="presOf" srcId="{80DEABFE-798C-E84A-A8F7-CC28CD76FA1B}" destId="{1BDC3C47-043E-6D4E-9C45-5BF8E638B17F}" srcOrd="0" destOrd="0" presId="urn:microsoft.com/office/officeart/2005/8/layout/hProcess4"/>
    <dgm:cxn modelId="{0F9F80C8-7E0D-3B47-B0EF-BF8F0CFD1212}" type="presOf" srcId="{BC51288E-05A6-F24E-9B72-5B877C13A34C}" destId="{C31C5E7D-826E-834B-9640-20A7990A4CFC}" srcOrd="0" destOrd="0" presId="urn:microsoft.com/office/officeart/2005/8/layout/hProcess4"/>
    <dgm:cxn modelId="{FDC38072-7062-E14A-BC5A-8BE3EACF30D0}" type="presOf" srcId="{ED365487-D75A-7E4D-B42F-D7E89263208D}" destId="{F02254DA-43D6-0944-89B4-4078F42B57EB}" srcOrd="0" destOrd="0" presId="urn:microsoft.com/office/officeart/2005/8/layout/hProcess4"/>
    <dgm:cxn modelId="{DA869854-2BFC-3841-8F4B-D33153F04623}" srcId="{C8A94004-59A1-2540-8C44-6CF9A2F4D9FD}" destId="{A783BD46-5919-AB40-942B-2F8B8554B155}" srcOrd="0" destOrd="0" parTransId="{324ED824-BB8D-5F47-B922-71DD4FEDD769}" sibTransId="{946D8349-93D0-A54D-9343-99FA740EE1D0}"/>
    <dgm:cxn modelId="{D460EDBE-DD79-3A44-AAB4-E3F45A844603}" type="presOf" srcId="{80DEABFE-798C-E84A-A8F7-CC28CD76FA1B}" destId="{09097237-3C6A-7743-939B-8C000432FCF5}" srcOrd="1" destOrd="0" presId="urn:microsoft.com/office/officeart/2005/8/layout/hProcess4"/>
    <dgm:cxn modelId="{A0C7F2EA-B8CD-2A45-91E0-A7C468C84B50}" type="presOf" srcId="{A783BD46-5919-AB40-942B-2F8B8554B155}" destId="{21E3BA82-7A3F-4545-ADF1-0F5ABC7EC403}" srcOrd="0" destOrd="0" presId="urn:microsoft.com/office/officeart/2005/8/layout/hProcess4"/>
    <dgm:cxn modelId="{5B8AD803-F459-E84B-AC30-B9226D2BD190}" type="presOf" srcId="{C19BB194-97AC-B649-A884-B536C2BF3651}" destId="{56C7C678-069D-444C-AED3-19B65AFB072F}" srcOrd="1" destOrd="0" presId="urn:microsoft.com/office/officeart/2005/8/layout/hProcess4"/>
    <dgm:cxn modelId="{5C7C6F49-FA8E-E948-9176-A098DEC3D8C0}" srcId="{A783BD46-5919-AB40-942B-2F8B8554B155}" destId="{ED365487-D75A-7E4D-B42F-D7E89263208D}" srcOrd="0" destOrd="0" parTransId="{72AA22A1-B316-CC40-86E2-92FC0825CB42}" sibTransId="{833ECF31-1124-DC4A-97DA-9A2C671028BF}"/>
    <dgm:cxn modelId="{FB003178-8B89-8541-973E-148BD32FDBD7}" type="presParOf" srcId="{19FA1262-A7C0-B548-B255-1547ACC43201}" destId="{4A12AAF7-CB7B-B142-A464-44B99766A99E}" srcOrd="0" destOrd="0" presId="urn:microsoft.com/office/officeart/2005/8/layout/hProcess4"/>
    <dgm:cxn modelId="{8CD0FA56-A11A-D445-8D9A-0B018E7997FB}" type="presParOf" srcId="{19FA1262-A7C0-B548-B255-1547ACC43201}" destId="{2725B5E4-86CD-F143-8039-C994B5E07253}" srcOrd="1" destOrd="0" presId="urn:microsoft.com/office/officeart/2005/8/layout/hProcess4"/>
    <dgm:cxn modelId="{BF1FCDCA-2FDC-CB4E-BC22-2944BFB0AC2F}" type="presParOf" srcId="{19FA1262-A7C0-B548-B255-1547ACC43201}" destId="{001F5E28-225D-4B46-9109-5B50FBB4CA8C}" srcOrd="2" destOrd="0" presId="urn:microsoft.com/office/officeart/2005/8/layout/hProcess4"/>
    <dgm:cxn modelId="{2DD669CE-6F08-D044-BA1C-1F4968D4054A}" type="presParOf" srcId="{001F5E28-225D-4B46-9109-5B50FBB4CA8C}" destId="{61F0C94C-81B8-2F46-86FD-226509796827}" srcOrd="0" destOrd="0" presId="urn:microsoft.com/office/officeart/2005/8/layout/hProcess4"/>
    <dgm:cxn modelId="{D938E208-7704-1D4D-A8EC-2AB7C0A4C1A9}" type="presParOf" srcId="{61F0C94C-81B8-2F46-86FD-226509796827}" destId="{6E25509D-2504-6D44-AB64-7E39F62B872B}" srcOrd="0" destOrd="0" presId="urn:microsoft.com/office/officeart/2005/8/layout/hProcess4"/>
    <dgm:cxn modelId="{A4DAE94B-C6F5-EF48-8B0D-0D7EB30860E4}" type="presParOf" srcId="{61F0C94C-81B8-2F46-86FD-226509796827}" destId="{F02254DA-43D6-0944-89B4-4078F42B57EB}" srcOrd="1" destOrd="0" presId="urn:microsoft.com/office/officeart/2005/8/layout/hProcess4"/>
    <dgm:cxn modelId="{21739576-2457-564D-96D5-F1A0DE37954A}" type="presParOf" srcId="{61F0C94C-81B8-2F46-86FD-226509796827}" destId="{E0ABE16D-CFC6-D340-91D0-87564F1059D5}" srcOrd="2" destOrd="0" presId="urn:microsoft.com/office/officeart/2005/8/layout/hProcess4"/>
    <dgm:cxn modelId="{86014AEC-0758-214D-8470-BEECBB7AA270}" type="presParOf" srcId="{61F0C94C-81B8-2F46-86FD-226509796827}" destId="{21E3BA82-7A3F-4545-ADF1-0F5ABC7EC403}" srcOrd="3" destOrd="0" presId="urn:microsoft.com/office/officeart/2005/8/layout/hProcess4"/>
    <dgm:cxn modelId="{D2EE8885-0120-454A-BA8D-6B43CCE1FA5C}" type="presParOf" srcId="{61F0C94C-81B8-2F46-86FD-226509796827}" destId="{D4B1C7A3-5C63-F442-BA3C-2B1AFEB9127C}" srcOrd="4" destOrd="0" presId="urn:microsoft.com/office/officeart/2005/8/layout/hProcess4"/>
    <dgm:cxn modelId="{C7B538F0-4B40-AB4E-9031-46208DF1ED0F}" type="presParOf" srcId="{001F5E28-225D-4B46-9109-5B50FBB4CA8C}" destId="{45049ACD-F9D8-8E44-85A0-602805CFEF14}" srcOrd="1" destOrd="0" presId="urn:microsoft.com/office/officeart/2005/8/layout/hProcess4"/>
    <dgm:cxn modelId="{7A118819-D3AF-8D4C-A748-5DEA442091F1}" type="presParOf" srcId="{001F5E28-225D-4B46-9109-5B50FBB4CA8C}" destId="{D9071C57-CD36-4F4B-A589-70BF8553E239}" srcOrd="2" destOrd="0" presId="urn:microsoft.com/office/officeart/2005/8/layout/hProcess4"/>
    <dgm:cxn modelId="{AE1FC592-FF51-F04B-92D7-0BBC8B948FE6}" type="presParOf" srcId="{D9071C57-CD36-4F4B-A589-70BF8553E239}" destId="{C962ACDC-2A9B-524A-936F-35FC41B1E999}" srcOrd="0" destOrd="0" presId="urn:microsoft.com/office/officeart/2005/8/layout/hProcess4"/>
    <dgm:cxn modelId="{FAF2FFB2-5B76-A348-8034-10BCC3DA3225}" type="presParOf" srcId="{D9071C57-CD36-4F4B-A589-70BF8553E239}" destId="{D1BE60FE-D8B3-7A4E-911C-16BAC2B5308C}" srcOrd="1" destOrd="0" presId="urn:microsoft.com/office/officeart/2005/8/layout/hProcess4"/>
    <dgm:cxn modelId="{B2EA9148-A1D5-9748-9C6F-5FF1FA4A1378}" type="presParOf" srcId="{D9071C57-CD36-4F4B-A589-70BF8553E239}" destId="{56C7C678-069D-444C-AED3-19B65AFB072F}" srcOrd="2" destOrd="0" presId="urn:microsoft.com/office/officeart/2005/8/layout/hProcess4"/>
    <dgm:cxn modelId="{EED1687F-75DD-D74B-959B-6C2265AC0FBD}" type="presParOf" srcId="{D9071C57-CD36-4F4B-A589-70BF8553E239}" destId="{B5A932EB-B398-D942-8792-A40566EA4395}" srcOrd="3" destOrd="0" presId="urn:microsoft.com/office/officeart/2005/8/layout/hProcess4"/>
    <dgm:cxn modelId="{CBFA22C0-2857-2247-9361-ED1C99D3244A}" type="presParOf" srcId="{D9071C57-CD36-4F4B-A589-70BF8553E239}" destId="{365901EF-A316-6F4A-8172-8C86DCE973A2}" srcOrd="4" destOrd="0" presId="urn:microsoft.com/office/officeart/2005/8/layout/hProcess4"/>
    <dgm:cxn modelId="{4B53F8C4-80DE-E34F-81BC-364A464CBE88}" type="presParOf" srcId="{001F5E28-225D-4B46-9109-5B50FBB4CA8C}" destId="{1259B430-33F9-A54C-BB0E-1A04FBD76E54}" srcOrd="3" destOrd="0" presId="urn:microsoft.com/office/officeart/2005/8/layout/hProcess4"/>
    <dgm:cxn modelId="{32CCEA89-8E29-804A-83B0-2BDF7BB17F8D}" type="presParOf" srcId="{001F5E28-225D-4B46-9109-5B50FBB4CA8C}" destId="{3EE5E32C-E3B1-8F45-AADE-BEB162C48503}" srcOrd="4" destOrd="0" presId="urn:microsoft.com/office/officeart/2005/8/layout/hProcess4"/>
    <dgm:cxn modelId="{F4509842-6C5A-8B49-A87C-DA1154C07310}" type="presParOf" srcId="{3EE5E32C-E3B1-8F45-AADE-BEB162C48503}" destId="{5BA7BEC9-87E6-FD47-B3F0-F838F1FB8A97}" srcOrd="0" destOrd="0" presId="urn:microsoft.com/office/officeart/2005/8/layout/hProcess4"/>
    <dgm:cxn modelId="{043F6DE8-34B3-3D4F-A190-9A66AA2D0025}" type="presParOf" srcId="{3EE5E32C-E3B1-8F45-AADE-BEB162C48503}" destId="{1BDC3C47-043E-6D4E-9C45-5BF8E638B17F}" srcOrd="1" destOrd="0" presId="urn:microsoft.com/office/officeart/2005/8/layout/hProcess4"/>
    <dgm:cxn modelId="{7191C587-6506-1342-A1D6-C212B73A04CB}" type="presParOf" srcId="{3EE5E32C-E3B1-8F45-AADE-BEB162C48503}" destId="{09097237-3C6A-7743-939B-8C000432FCF5}" srcOrd="2" destOrd="0" presId="urn:microsoft.com/office/officeart/2005/8/layout/hProcess4"/>
    <dgm:cxn modelId="{3E8D15DD-F7A0-464F-9982-2224D9DE14B9}" type="presParOf" srcId="{3EE5E32C-E3B1-8F45-AADE-BEB162C48503}" destId="{C31C5E7D-826E-834B-9640-20A7990A4CFC}" srcOrd="3" destOrd="0" presId="urn:microsoft.com/office/officeart/2005/8/layout/hProcess4"/>
    <dgm:cxn modelId="{E8380AF8-417C-8546-AEF2-825EA3E19D00}" type="presParOf" srcId="{3EE5E32C-E3B1-8F45-AADE-BEB162C48503}" destId="{CA8EF909-7817-4740-BCA5-49BE011A95CD}" srcOrd="4" destOrd="0" presId="urn:microsoft.com/office/officeart/2005/8/layout/h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12CA3B8-BAA9-9B42-B8A5-69559FFE09AA}" type="doc">
      <dgm:prSet loTypeId="urn:microsoft.com/office/officeart/2008/layout/CircularPictureCallout" loCatId="" qsTypeId="urn:microsoft.com/office/officeart/2005/8/quickstyle/simple4" qsCatId="simple" csTypeId="urn:microsoft.com/office/officeart/2005/8/colors/accent1_2" csCatId="accent1" phldr="1"/>
      <dgm:spPr/>
      <dgm:t>
        <a:bodyPr/>
        <a:lstStyle/>
        <a:p>
          <a:endParaRPr lang="it-IT"/>
        </a:p>
      </dgm:t>
    </dgm:pt>
    <dgm:pt modelId="{A74C53F9-EED3-8F47-9297-F912B241E373}">
      <dgm:prSet/>
      <dgm:spPr/>
      <dgm:t>
        <a:bodyPr/>
        <a:lstStyle/>
        <a:p>
          <a:r>
            <a:rPr lang="it-IT" dirty="0" smtClean="0"/>
            <a:t>CONVENZIONI SU IMMUNITA’</a:t>
          </a:r>
          <a:endParaRPr lang="it-IT" dirty="0"/>
        </a:p>
      </dgm:t>
    </dgm:pt>
    <dgm:pt modelId="{F68CD8E2-C776-9445-8AFD-C5A8B093D6D9}" type="parTrans" cxnId="{F21093E4-F04E-864C-98FF-33154062FEE9}">
      <dgm:prSet/>
      <dgm:spPr/>
      <dgm:t>
        <a:bodyPr/>
        <a:lstStyle/>
        <a:p>
          <a:endParaRPr lang="it-IT"/>
        </a:p>
      </dgm:t>
    </dgm:pt>
    <dgm:pt modelId="{7EE0B19A-6D70-A345-99E2-3CB36F4359BB}" type="sibTrans" cxnId="{F21093E4-F04E-864C-98FF-33154062FEE9}">
      <dgm:prSet>
        <dgm:style>
          <a:lnRef idx="2">
            <a:schemeClr val="accent2">
              <a:shade val="50000"/>
            </a:schemeClr>
          </a:lnRef>
          <a:fillRef idx="1">
            <a:schemeClr val="accent2"/>
          </a:fillRef>
          <a:effectRef idx="0">
            <a:schemeClr val="accent2"/>
          </a:effectRef>
          <a:fontRef idx="minor">
            <a:schemeClr val="lt1"/>
          </a:fontRef>
        </dgm:style>
      </dgm:prSet>
      <dgm:spPr/>
      <dgm:t>
        <a:bodyPr/>
        <a:lstStyle/>
        <a:p>
          <a:endParaRPr lang="it-IT"/>
        </a:p>
      </dgm:t>
    </dgm:pt>
    <dgm:pt modelId="{C989590B-2E2C-C648-A072-B77CFFB21A8E}">
      <dgm:prSet phldrT="[Testo]"/>
      <dgm:spPr/>
      <dgm:t>
        <a:bodyPr/>
        <a:lstStyle/>
        <a:p>
          <a:r>
            <a:rPr lang="it-IT" dirty="0" smtClean="0"/>
            <a:t>STATI MEMBRI ONU RATIFICANTI/APPLICABILE</a:t>
          </a:r>
          <a:endParaRPr lang="it-IT" dirty="0"/>
        </a:p>
      </dgm:t>
    </dgm:pt>
    <dgm:pt modelId="{4C47CE6B-BC5D-8B45-BFF7-BBED4273F898}" type="parTrans" cxnId="{DFD63106-941C-2C43-B7EA-5DA20E1F8FC3}">
      <dgm:prSet/>
      <dgm:spPr/>
      <dgm:t>
        <a:bodyPr/>
        <a:lstStyle/>
        <a:p>
          <a:endParaRPr lang="it-IT"/>
        </a:p>
      </dgm:t>
    </dgm:pt>
    <dgm:pt modelId="{C20210C9-BBE1-F244-B1FA-C6E7D0059FCC}" type="sibTrans" cxnId="{DFD63106-941C-2C43-B7EA-5DA20E1F8FC3}">
      <dgm:prSet>
        <dgm:style>
          <a:lnRef idx="2">
            <a:schemeClr val="accent3">
              <a:shade val="50000"/>
            </a:schemeClr>
          </a:lnRef>
          <a:fillRef idx="1">
            <a:schemeClr val="accent3"/>
          </a:fillRef>
          <a:effectRef idx="0">
            <a:schemeClr val="accent3"/>
          </a:effectRef>
          <a:fontRef idx="minor">
            <a:schemeClr val="lt1"/>
          </a:fontRef>
        </dgm:style>
      </dgm:prSet>
      <dgm:spPr/>
      <dgm:t>
        <a:bodyPr/>
        <a:lstStyle/>
        <a:p>
          <a:endParaRPr lang="it-IT"/>
        </a:p>
      </dgm:t>
    </dgm:pt>
    <dgm:pt modelId="{7D631934-FF26-C648-AF50-E469854170A4}">
      <dgm:prSet phldrT="[Testo]"/>
      <dgm:spPr/>
      <dgm:t>
        <a:bodyPr/>
        <a:lstStyle/>
        <a:p>
          <a:r>
            <a:rPr lang="it-IT" dirty="0" smtClean="0"/>
            <a:t>STATI MEMBRI ONU NON RATIFICANTI/NON APPLICABILE: ART. 105 CARTA</a:t>
          </a:r>
          <a:endParaRPr lang="it-IT" dirty="0"/>
        </a:p>
      </dgm:t>
    </dgm:pt>
    <dgm:pt modelId="{612EAB14-6E7F-9B43-8875-E25B0197A998}" type="parTrans" cxnId="{B3C75C9A-3D01-C940-AAAC-870EE454BB4C}">
      <dgm:prSet/>
      <dgm:spPr/>
      <dgm:t>
        <a:bodyPr/>
        <a:lstStyle/>
        <a:p>
          <a:endParaRPr lang="it-IT"/>
        </a:p>
      </dgm:t>
    </dgm:pt>
    <dgm:pt modelId="{0AAC8513-DDC4-7F41-BD0A-159BA09E6EF3}" type="sibTrans" cxnId="{B3C75C9A-3D01-C940-AAAC-870EE454BB4C}">
      <dgm:prSet>
        <dgm:style>
          <a:lnRef idx="2">
            <a:schemeClr val="accent2">
              <a:shade val="50000"/>
            </a:schemeClr>
          </a:lnRef>
          <a:fillRef idx="1">
            <a:schemeClr val="accent2"/>
          </a:fillRef>
          <a:effectRef idx="0">
            <a:schemeClr val="accent2"/>
          </a:effectRef>
          <a:fontRef idx="minor">
            <a:schemeClr val="lt1"/>
          </a:fontRef>
        </dgm:style>
      </dgm:prSet>
      <dgm:spPr/>
      <dgm:t>
        <a:bodyPr/>
        <a:lstStyle/>
        <a:p>
          <a:endParaRPr lang="it-IT"/>
        </a:p>
      </dgm:t>
    </dgm:pt>
    <dgm:pt modelId="{FAC10148-C7C5-4E44-A3C2-16DFF7DAE5FC}">
      <dgm:prSet phldrT="[Testo]"/>
      <dgm:spPr/>
      <dgm:t>
        <a:bodyPr/>
        <a:lstStyle/>
        <a:p>
          <a:r>
            <a:rPr lang="it-IT" dirty="0" smtClean="0"/>
            <a:t>STATI TERZI ONU: NO IMMUNITA’</a:t>
          </a:r>
          <a:endParaRPr lang="it-IT" dirty="0"/>
        </a:p>
      </dgm:t>
    </dgm:pt>
    <dgm:pt modelId="{AB1D5CD5-A094-8F4C-A1C3-61412F7F15E7}" type="parTrans" cxnId="{AE2745A4-1DE1-4740-A1E9-FD640B0B4235}">
      <dgm:prSet/>
      <dgm:spPr/>
      <dgm:t>
        <a:bodyPr/>
        <a:lstStyle/>
        <a:p>
          <a:endParaRPr lang="it-IT"/>
        </a:p>
      </dgm:t>
    </dgm:pt>
    <dgm:pt modelId="{F8C57B09-4399-6240-8EE7-93668EFF772F}" type="sibTrans" cxnId="{AE2745A4-1DE1-4740-A1E9-FD640B0B4235}">
      <dgm:prSet>
        <dgm:style>
          <a:lnRef idx="2">
            <a:schemeClr val="dk1">
              <a:shade val="50000"/>
            </a:schemeClr>
          </a:lnRef>
          <a:fillRef idx="1">
            <a:schemeClr val="dk1"/>
          </a:fillRef>
          <a:effectRef idx="0">
            <a:schemeClr val="dk1"/>
          </a:effectRef>
          <a:fontRef idx="minor">
            <a:schemeClr val="lt1"/>
          </a:fontRef>
        </dgm:style>
      </dgm:prSet>
      <dgm:spPr/>
      <dgm:t>
        <a:bodyPr/>
        <a:lstStyle/>
        <a:p>
          <a:endParaRPr lang="it-IT"/>
        </a:p>
      </dgm:t>
    </dgm:pt>
    <dgm:pt modelId="{CEC4459E-5DC1-F845-AAC2-89765DC15F47}" type="pres">
      <dgm:prSet presAssocID="{C12CA3B8-BAA9-9B42-B8A5-69559FFE09AA}" presName="Name0" presStyleCnt="0">
        <dgm:presLayoutVars>
          <dgm:chMax val="7"/>
          <dgm:chPref val="7"/>
          <dgm:dir/>
        </dgm:presLayoutVars>
      </dgm:prSet>
      <dgm:spPr/>
      <dgm:t>
        <a:bodyPr/>
        <a:lstStyle/>
        <a:p>
          <a:endParaRPr lang="it-IT"/>
        </a:p>
      </dgm:t>
    </dgm:pt>
    <dgm:pt modelId="{8D5C8D25-5418-CD46-AAEC-B54574EE210C}" type="pres">
      <dgm:prSet presAssocID="{C12CA3B8-BAA9-9B42-B8A5-69559FFE09AA}" presName="Name1" presStyleCnt="0"/>
      <dgm:spPr/>
    </dgm:pt>
    <dgm:pt modelId="{2A6CACCA-32DE-FC42-B2DF-7D6C51939508}" type="pres">
      <dgm:prSet presAssocID="{7EE0B19A-6D70-A345-99E2-3CB36F4359BB}" presName="picture_1" presStyleCnt="0"/>
      <dgm:spPr/>
    </dgm:pt>
    <dgm:pt modelId="{3212289F-0350-BB46-9BAF-24747706C415}" type="pres">
      <dgm:prSet presAssocID="{7EE0B19A-6D70-A345-99E2-3CB36F4359BB}" presName="pictureRepeatNode" presStyleLbl="alignImgPlace1" presStyleIdx="0" presStyleCnt="4"/>
      <dgm:spPr/>
      <dgm:t>
        <a:bodyPr/>
        <a:lstStyle/>
        <a:p>
          <a:endParaRPr lang="it-IT"/>
        </a:p>
      </dgm:t>
    </dgm:pt>
    <dgm:pt modelId="{53702B38-98CA-B848-8553-406EC86FADF9}" type="pres">
      <dgm:prSet presAssocID="{A74C53F9-EED3-8F47-9297-F912B241E373}" presName="text_1" presStyleLbl="node1" presStyleIdx="0" presStyleCnt="0">
        <dgm:presLayoutVars>
          <dgm:bulletEnabled val="1"/>
        </dgm:presLayoutVars>
      </dgm:prSet>
      <dgm:spPr/>
      <dgm:t>
        <a:bodyPr/>
        <a:lstStyle/>
        <a:p>
          <a:endParaRPr lang="it-IT"/>
        </a:p>
      </dgm:t>
    </dgm:pt>
    <dgm:pt modelId="{DECBE45B-5052-A240-825B-B47B17E39A98}" type="pres">
      <dgm:prSet presAssocID="{C20210C9-BBE1-F244-B1FA-C6E7D0059FCC}" presName="picture_2" presStyleCnt="0"/>
      <dgm:spPr/>
    </dgm:pt>
    <dgm:pt modelId="{8AD30B1B-3F36-D54F-8C66-20C0CCDB0BC2}" type="pres">
      <dgm:prSet presAssocID="{C20210C9-BBE1-F244-B1FA-C6E7D0059FCC}" presName="pictureRepeatNode" presStyleLbl="alignImgPlace1" presStyleIdx="1" presStyleCnt="4"/>
      <dgm:spPr/>
      <dgm:t>
        <a:bodyPr/>
        <a:lstStyle/>
        <a:p>
          <a:endParaRPr lang="it-IT"/>
        </a:p>
      </dgm:t>
    </dgm:pt>
    <dgm:pt modelId="{CB67516A-EA7D-F444-B0E5-BC62801BCCC8}" type="pres">
      <dgm:prSet presAssocID="{C989590B-2E2C-C648-A072-B77CFFB21A8E}" presName="line_2" presStyleLbl="parChTrans1D1" presStyleIdx="0" presStyleCnt="3"/>
      <dgm:spPr/>
    </dgm:pt>
    <dgm:pt modelId="{C05BD881-CB3F-5B47-AC43-5A55E7443094}" type="pres">
      <dgm:prSet presAssocID="{C989590B-2E2C-C648-A072-B77CFFB21A8E}" presName="textparent_2" presStyleLbl="node1" presStyleIdx="0" presStyleCnt="0"/>
      <dgm:spPr/>
    </dgm:pt>
    <dgm:pt modelId="{C808D498-E50D-6C48-8028-94E98B4BAEFD}" type="pres">
      <dgm:prSet presAssocID="{C989590B-2E2C-C648-A072-B77CFFB21A8E}" presName="text_2" presStyleLbl="revTx" presStyleIdx="0" presStyleCnt="3">
        <dgm:presLayoutVars>
          <dgm:bulletEnabled val="1"/>
        </dgm:presLayoutVars>
      </dgm:prSet>
      <dgm:spPr/>
      <dgm:t>
        <a:bodyPr/>
        <a:lstStyle/>
        <a:p>
          <a:endParaRPr lang="it-IT"/>
        </a:p>
      </dgm:t>
    </dgm:pt>
    <dgm:pt modelId="{628CBDBA-C85C-0C4D-B49D-3020DABC0489}" type="pres">
      <dgm:prSet presAssocID="{0AAC8513-DDC4-7F41-BD0A-159BA09E6EF3}" presName="picture_3" presStyleCnt="0"/>
      <dgm:spPr/>
    </dgm:pt>
    <dgm:pt modelId="{CE773251-5C22-0243-A9AF-3E8879336BDA}" type="pres">
      <dgm:prSet presAssocID="{0AAC8513-DDC4-7F41-BD0A-159BA09E6EF3}" presName="pictureRepeatNode" presStyleLbl="alignImgPlace1" presStyleIdx="2" presStyleCnt="4"/>
      <dgm:spPr/>
      <dgm:t>
        <a:bodyPr/>
        <a:lstStyle/>
        <a:p>
          <a:endParaRPr lang="it-IT"/>
        </a:p>
      </dgm:t>
    </dgm:pt>
    <dgm:pt modelId="{7DEE0E99-AE5A-304A-A8A4-B0B82ED20899}" type="pres">
      <dgm:prSet presAssocID="{7D631934-FF26-C648-AF50-E469854170A4}" presName="line_3" presStyleLbl="parChTrans1D1" presStyleIdx="1" presStyleCnt="3"/>
      <dgm:spPr/>
    </dgm:pt>
    <dgm:pt modelId="{CF5A8E3F-09E3-A647-9A0A-63AEF2DF4911}" type="pres">
      <dgm:prSet presAssocID="{7D631934-FF26-C648-AF50-E469854170A4}" presName="textparent_3" presStyleLbl="node1" presStyleIdx="0" presStyleCnt="0"/>
      <dgm:spPr/>
    </dgm:pt>
    <dgm:pt modelId="{07C1ED71-9050-E243-8643-41F37911A702}" type="pres">
      <dgm:prSet presAssocID="{7D631934-FF26-C648-AF50-E469854170A4}" presName="text_3" presStyleLbl="revTx" presStyleIdx="1" presStyleCnt="3">
        <dgm:presLayoutVars>
          <dgm:bulletEnabled val="1"/>
        </dgm:presLayoutVars>
      </dgm:prSet>
      <dgm:spPr/>
      <dgm:t>
        <a:bodyPr/>
        <a:lstStyle/>
        <a:p>
          <a:endParaRPr lang="it-IT"/>
        </a:p>
      </dgm:t>
    </dgm:pt>
    <dgm:pt modelId="{5FC4B94E-D5E3-C64C-A687-EA57136AC0AB}" type="pres">
      <dgm:prSet presAssocID="{F8C57B09-4399-6240-8EE7-93668EFF772F}" presName="picture_4" presStyleCnt="0"/>
      <dgm:spPr/>
    </dgm:pt>
    <dgm:pt modelId="{52DB2380-9F3A-414E-AD13-A61F6C474F2A}" type="pres">
      <dgm:prSet presAssocID="{F8C57B09-4399-6240-8EE7-93668EFF772F}" presName="pictureRepeatNode" presStyleLbl="alignImgPlace1" presStyleIdx="3" presStyleCnt="4"/>
      <dgm:spPr/>
      <dgm:t>
        <a:bodyPr/>
        <a:lstStyle/>
        <a:p>
          <a:endParaRPr lang="it-IT"/>
        </a:p>
      </dgm:t>
    </dgm:pt>
    <dgm:pt modelId="{0681B329-C6E6-1A4F-B3A3-65DE4EC690D6}" type="pres">
      <dgm:prSet presAssocID="{FAC10148-C7C5-4E44-A3C2-16DFF7DAE5FC}" presName="line_4" presStyleLbl="parChTrans1D1" presStyleIdx="2" presStyleCnt="3"/>
      <dgm:spPr/>
    </dgm:pt>
    <dgm:pt modelId="{C02E6C9D-13F8-C349-98E1-CFB293BA22EE}" type="pres">
      <dgm:prSet presAssocID="{FAC10148-C7C5-4E44-A3C2-16DFF7DAE5FC}" presName="textparent_4" presStyleLbl="node1" presStyleIdx="0" presStyleCnt="0"/>
      <dgm:spPr/>
    </dgm:pt>
    <dgm:pt modelId="{7CA00B87-F084-C74A-8A2F-ECE3CA3BE975}" type="pres">
      <dgm:prSet presAssocID="{FAC10148-C7C5-4E44-A3C2-16DFF7DAE5FC}" presName="text_4" presStyleLbl="revTx" presStyleIdx="2" presStyleCnt="3">
        <dgm:presLayoutVars>
          <dgm:bulletEnabled val="1"/>
        </dgm:presLayoutVars>
      </dgm:prSet>
      <dgm:spPr/>
      <dgm:t>
        <a:bodyPr/>
        <a:lstStyle/>
        <a:p>
          <a:endParaRPr lang="it-IT"/>
        </a:p>
      </dgm:t>
    </dgm:pt>
  </dgm:ptLst>
  <dgm:cxnLst>
    <dgm:cxn modelId="{8D6651C3-652D-814E-B619-21339C729A6A}" type="presOf" srcId="{C989590B-2E2C-C648-A072-B77CFFB21A8E}" destId="{C808D498-E50D-6C48-8028-94E98B4BAEFD}" srcOrd="0" destOrd="0" presId="urn:microsoft.com/office/officeart/2008/layout/CircularPictureCallout"/>
    <dgm:cxn modelId="{EBC06749-812B-6A46-A917-A4447FA92DB8}" type="presOf" srcId="{C20210C9-BBE1-F244-B1FA-C6E7D0059FCC}" destId="{8AD30B1B-3F36-D54F-8C66-20C0CCDB0BC2}" srcOrd="0" destOrd="0" presId="urn:microsoft.com/office/officeart/2008/layout/CircularPictureCallout"/>
    <dgm:cxn modelId="{B701E095-A4C6-3140-A9EE-E3DB69426725}" type="presOf" srcId="{7EE0B19A-6D70-A345-99E2-3CB36F4359BB}" destId="{3212289F-0350-BB46-9BAF-24747706C415}" srcOrd="0" destOrd="0" presId="urn:microsoft.com/office/officeart/2008/layout/CircularPictureCallout"/>
    <dgm:cxn modelId="{DFD63106-941C-2C43-B7EA-5DA20E1F8FC3}" srcId="{C12CA3B8-BAA9-9B42-B8A5-69559FFE09AA}" destId="{C989590B-2E2C-C648-A072-B77CFFB21A8E}" srcOrd="1" destOrd="0" parTransId="{4C47CE6B-BC5D-8B45-BFF7-BBED4273F898}" sibTransId="{C20210C9-BBE1-F244-B1FA-C6E7D0059FCC}"/>
    <dgm:cxn modelId="{3BC4B9F4-6D2D-8348-8A3B-990BCDC9C172}" type="presOf" srcId="{FAC10148-C7C5-4E44-A3C2-16DFF7DAE5FC}" destId="{7CA00B87-F084-C74A-8A2F-ECE3CA3BE975}" srcOrd="0" destOrd="0" presId="urn:microsoft.com/office/officeart/2008/layout/CircularPictureCallout"/>
    <dgm:cxn modelId="{46239935-F86E-5844-883D-4C1F14227DC1}" type="presOf" srcId="{F8C57B09-4399-6240-8EE7-93668EFF772F}" destId="{52DB2380-9F3A-414E-AD13-A61F6C474F2A}" srcOrd="0" destOrd="0" presId="urn:microsoft.com/office/officeart/2008/layout/CircularPictureCallout"/>
    <dgm:cxn modelId="{96D6DF4E-67F6-A442-96A7-F8563B370E56}" type="presOf" srcId="{C12CA3B8-BAA9-9B42-B8A5-69559FFE09AA}" destId="{CEC4459E-5DC1-F845-AAC2-89765DC15F47}" srcOrd="0" destOrd="0" presId="urn:microsoft.com/office/officeart/2008/layout/CircularPictureCallout"/>
    <dgm:cxn modelId="{B4060D57-6106-E946-90BC-5F7F985F192E}" type="presOf" srcId="{7D631934-FF26-C648-AF50-E469854170A4}" destId="{07C1ED71-9050-E243-8643-41F37911A702}" srcOrd="0" destOrd="0" presId="urn:microsoft.com/office/officeart/2008/layout/CircularPictureCallout"/>
    <dgm:cxn modelId="{B3C75C9A-3D01-C940-AAAC-870EE454BB4C}" srcId="{C12CA3B8-BAA9-9B42-B8A5-69559FFE09AA}" destId="{7D631934-FF26-C648-AF50-E469854170A4}" srcOrd="2" destOrd="0" parTransId="{612EAB14-6E7F-9B43-8875-E25B0197A998}" sibTransId="{0AAC8513-DDC4-7F41-BD0A-159BA09E6EF3}"/>
    <dgm:cxn modelId="{7A5D87A9-4278-C44C-8CB9-8292594B3F87}" type="presOf" srcId="{A74C53F9-EED3-8F47-9297-F912B241E373}" destId="{53702B38-98CA-B848-8553-406EC86FADF9}" srcOrd="0" destOrd="0" presId="urn:microsoft.com/office/officeart/2008/layout/CircularPictureCallout"/>
    <dgm:cxn modelId="{AE2745A4-1DE1-4740-A1E9-FD640B0B4235}" srcId="{C12CA3B8-BAA9-9B42-B8A5-69559FFE09AA}" destId="{FAC10148-C7C5-4E44-A3C2-16DFF7DAE5FC}" srcOrd="3" destOrd="0" parTransId="{AB1D5CD5-A094-8F4C-A1C3-61412F7F15E7}" sibTransId="{F8C57B09-4399-6240-8EE7-93668EFF772F}"/>
    <dgm:cxn modelId="{F21093E4-F04E-864C-98FF-33154062FEE9}" srcId="{C12CA3B8-BAA9-9B42-B8A5-69559FFE09AA}" destId="{A74C53F9-EED3-8F47-9297-F912B241E373}" srcOrd="0" destOrd="0" parTransId="{F68CD8E2-C776-9445-8AFD-C5A8B093D6D9}" sibTransId="{7EE0B19A-6D70-A345-99E2-3CB36F4359BB}"/>
    <dgm:cxn modelId="{C9D8A656-2531-0E49-9259-5368433A8A1C}" type="presOf" srcId="{0AAC8513-DDC4-7F41-BD0A-159BA09E6EF3}" destId="{CE773251-5C22-0243-A9AF-3E8879336BDA}" srcOrd="0" destOrd="0" presId="urn:microsoft.com/office/officeart/2008/layout/CircularPictureCallout"/>
    <dgm:cxn modelId="{966E9350-0E2F-9343-A76E-AE29208A1669}" type="presParOf" srcId="{CEC4459E-5DC1-F845-AAC2-89765DC15F47}" destId="{8D5C8D25-5418-CD46-AAEC-B54574EE210C}" srcOrd="0" destOrd="0" presId="urn:microsoft.com/office/officeart/2008/layout/CircularPictureCallout"/>
    <dgm:cxn modelId="{BF442B43-D139-E149-9772-20E179CEA4FD}" type="presParOf" srcId="{8D5C8D25-5418-CD46-AAEC-B54574EE210C}" destId="{2A6CACCA-32DE-FC42-B2DF-7D6C51939508}" srcOrd="0" destOrd="0" presId="urn:microsoft.com/office/officeart/2008/layout/CircularPictureCallout"/>
    <dgm:cxn modelId="{21F6DDBF-1C85-9445-9463-C83A803F5F0E}" type="presParOf" srcId="{2A6CACCA-32DE-FC42-B2DF-7D6C51939508}" destId="{3212289F-0350-BB46-9BAF-24747706C415}" srcOrd="0" destOrd="0" presId="urn:microsoft.com/office/officeart/2008/layout/CircularPictureCallout"/>
    <dgm:cxn modelId="{50317EF2-1EE8-8940-A910-9EAFBC1EDE15}" type="presParOf" srcId="{8D5C8D25-5418-CD46-AAEC-B54574EE210C}" destId="{53702B38-98CA-B848-8553-406EC86FADF9}" srcOrd="1" destOrd="0" presId="urn:microsoft.com/office/officeart/2008/layout/CircularPictureCallout"/>
    <dgm:cxn modelId="{34BA34E9-20E2-0B41-B885-017247693D10}" type="presParOf" srcId="{8D5C8D25-5418-CD46-AAEC-B54574EE210C}" destId="{DECBE45B-5052-A240-825B-B47B17E39A98}" srcOrd="2" destOrd="0" presId="urn:microsoft.com/office/officeart/2008/layout/CircularPictureCallout"/>
    <dgm:cxn modelId="{C2563154-A9E4-6740-9B70-32DED5A6E8F8}" type="presParOf" srcId="{DECBE45B-5052-A240-825B-B47B17E39A98}" destId="{8AD30B1B-3F36-D54F-8C66-20C0CCDB0BC2}" srcOrd="0" destOrd="0" presId="urn:microsoft.com/office/officeart/2008/layout/CircularPictureCallout"/>
    <dgm:cxn modelId="{E4C2CE14-79FE-C242-8D13-1485007215F7}" type="presParOf" srcId="{8D5C8D25-5418-CD46-AAEC-B54574EE210C}" destId="{CB67516A-EA7D-F444-B0E5-BC62801BCCC8}" srcOrd="3" destOrd="0" presId="urn:microsoft.com/office/officeart/2008/layout/CircularPictureCallout"/>
    <dgm:cxn modelId="{B5BCF14B-3E77-0041-98E8-AADA56BDB546}" type="presParOf" srcId="{8D5C8D25-5418-CD46-AAEC-B54574EE210C}" destId="{C05BD881-CB3F-5B47-AC43-5A55E7443094}" srcOrd="4" destOrd="0" presId="urn:microsoft.com/office/officeart/2008/layout/CircularPictureCallout"/>
    <dgm:cxn modelId="{E63B4702-4E86-774A-B49A-7CA23C34ADC8}" type="presParOf" srcId="{C05BD881-CB3F-5B47-AC43-5A55E7443094}" destId="{C808D498-E50D-6C48-8028-94E98B4BAEFD}" srcOrd="0" destOrd="0" presId="urn:microsoft.com/office/officeart/2008/layout/CircularPictureCallout"/>
    <dgm:cxn modelId="{4A6EBFD7-F434-9F47-8C55-789785A7C3A1}" type="presParOf" srcId="{8D5C8D25-5418-CD46-AAEC-B54574EE210C}" destId="{628CBDBA-C85C-0C4D-B49D-3020DABC0489}" srcOrd="5" destOrd="0" presId="urn:microsoft.com/office/officeart/2008/layout/CircularPictureCallout"/>
    <dgm:cxn modelId="{DD76F47D-16B8-FF4F-90C1-532F3014B5AA}" type="presParOf" srcId="{628CBDBA-C85C-0C4D-B49D-3020DABC0489}" destId="{CE773251-5C22-0243-A9AF-3E8879336BDA}" srcOrd="0" destOrd="0" presId="urn:microsoft.com/office/officeart/2008/layout/CircularPictureCallout"/>
    <dgm:cxn modelId="{B88120D7-2A74-AA40-BC15-AB1C260A2EAB}" type="presParOf" srcId="{8D5C8D25-5418-CD46-AAEC-B54574EE210C}" destId="{7DEE0E99-AE5A-304A-A8A4-B0B82ED20899}" srcOrd="6" destOrd="0" presId="urn:microsoft.com/office/officeart/2008/layout/CircularPictureCallout"/>
    <dgm:cxn modelId="{11EF9469-A150-5741-99DB-C9324EFA4E41}" type="presParOf" srcId="{8D5C8D25-5418-CD46-AAEC-B54574EE210C}" destId="{CF5A8E3F-09E3-A647-9A0A-63AEF2DF4911}" srcOrd="7" destOrd="0" presId="urn:microsoft.com/office/officeart/2008/layout/CircularPictureCallout"/>
    <dgm:cxn modelId="{CD88461D-5106-A44B-9252-AC85E28C7278}" type="presParOf" srcId="{CF5A8E3F-09E3-A647-9A0A-63AEF2DF4911}" destId="{07C1ED71-9050-E243-8643-41F37911A702}" srcOrd="0" destOrd="0" presId="urn:microsoft.com/office/officeart/2008/layout/CircularPictureCallout"/>
    <dgm:cxn modelId="{38D25CE8-60AC-0B44-80AF-8F6C6E61C4A8}" type="presParOf" srcId="{8D5C8D25-5418-CD46-AAEC-B54574EE210C}" destId="{5FC4B94E-D5E3-C64C-A687-EA57136AC0AB}" srcOrd="8" destOrd="0" presId="urn:microsoft.com/office/officeart/2008/layout/CircularPictureCallout"/>
    <dgm:cxn modelId="{CCC7716C-55BA-1744-ABA5-F700A98BA719}" type="presParOf" srcId="{5FC4B94E-D5E3-C64C-A687-EA57136AC0AB}" destId="{52DB2380-9F3A-414E-AD13-A61F6C474F2A}" srcOrd="0" destOrd="0" presId="urn:microsoft.com/office/officeart/2008/layout/CircularPictureCallout"/>
    <dgm:cxn modelId="{D69294B9-6406-B344-A6B5-16C4C86CF88E}" type="presParOf" srcId="{8D5C8D25-5418-CD46-AAEC-B54574EE210C}" destId="{0681B329-C6E6-1A4F-B3A3-65DE4EC690D6}" srcOrd="9" destOrd="0" presId="urn:microsoft.com/office/officeart/2008/layout/CircularPictureCallout"/>
    <dgm:cxn modelId="{BC923643-F58D-F64E-80E1-EE7547726C78}" type="presParOf" srcId="{8D5C8D25-5418-CD46-AAEC-B54574EE210C}" destId="{C02E6C9D-13F8-C349-98E1-CFB293BA22EE}" srcOrd="10" destOrd="0" presId="urn:microsoft.com/office/officeart/2008/layout/CircularPictureCallout"/>
    <dgm:cxn modelId="{E25CCE5F-F544-9346-BDC3-AE5EAA38ED98}" type="presParOf" srcId="{C02E6C9D-13F8-C349-98E1-CFB293BA22EE}" destId="{7CA00B87-F084-C74A-8A2F-ECE3CA3BE975}" srcOrd="0" destOrd="0" presId="urn:microsoft.com/office/officeart/2008/layout/CircularPictureCallou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2E27164-5A2E-3E43-85F8-36C6C479559C}">
      <dsp:nvSpPr>
        <dsp:cNvPr id="0" name=""/>
        <dsp:cNvSpPr/>
      </dsp:nvSpPr>
      <dsp:spPr>
        <a:xfrm>
          <a:off x="2001514" y="414799"/>
          <a:ext cx="4094493" cy="4094493"/>
        </a:xfrm>
        <a:prstGeom prst="pie">
          <a:avLst>
            <a:gd name="adj1" fmla="val 16200000"/>
            <a:gd name="adj2" fmla="val 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t" anchorCtr="0">
          <a:noAutofit/>
        </a:bodyPr>
        <a:lstStyle/>
        <a:p>
          <a:pPr lvl="0" algn="l" defTabSz="444500">
            <a:lnSpc>
              <a:spcPct val="90000"/>
            </a:lnSpc>
            <a:spcBef>
              <a:spcPct val="0"/>
            </a:spcBef>
            <a:spcAft>
              <a:spcPct val="35000"/>
            </a:spcAft>
          </a:pPr>
          <a:r>
            <a:rPr lang="it-IT" sz="1000" kern="1200" dirty="0" smtClean="0"/>
            <a:t>APPARTENENZA</a:t>
          </a:r>
          <a:endParaRPr lang="it-IT" sz="1000" kern="1200" dirty="0"/>
        </a:p>
        <a:p>
          <a:pPr marL="57150" lvl="1" indent="-57150" algn="l" defTabSz="355600">
            <a:lnSpc>
              <a:spcPct val="90000"/>
            </a:lnSpc>
            <a:spcBef>
              <a:spcPct val="0"/>
            </a:spcBef>
            <a:spcAft>
              <a:spcPct val="15000"/>
            </a:spcAft>
            <a:buChar char="••"/>
          </a:pPr>
          <a:r>
            <a:rPr lang="it-IT" sz="800" kern="1200" dirty="0" smtClean="0"/>
            <a:t>AMMISSIONE</a:t>
          </a:r>
          <a:endParaRPr lang="it-IT" sz="800" kern="1200" dirty="0"/>
        </a:p>
        <a:p>
          <a:pPr marL="57150" lvl="1" indent="-57150" algn="l" defTabSz="355600">
            <a:lnSpc>
              <a:spcPct val="90000"/>
            </a:lnSpc>
            <a:spcBef>
              <a:spcPct val="0"/>
            </a:spcBef>
            <a:spcAft>
              <a:spcPct val="15000"/>
            </a:spcAft>
            <a:buChar char="••"/>
          </a:pPr>
          <a:r>
            <a:rPr lang="it-IT" sz="800" kern="1200" dirty="0" smtClean="0"/>
            <a:t>PARTECIPAZIONE</a:t>
          </a:r>
          <a:endParaRPr lang="it-IT" sz="800" kern="1200" dirty="0"/>
        </a:p>
      </dsp:txBody>
      <dsp:txXfrm>
        <a:off x="4095555" y="1172280"/>
        <a:ext cx="1511063" cy="1218599"/>
      </dsp:txXfrm>
    </dsp:sp>
    <dsp:sp modelId="{39140162-AE90-D84F-9812-3EA659AF4AD4}">
      <dsp:nvSpPr>
        <dsp:cNvPr id="0" name=""/>
        <dsp:cNvSpPr/>
      </dsp:nvSpPr>
      <dsp:spPr>
        <a:xfrm>
          <a:off x="2381144" y="779917"/>
          <a:ext cx="4094493" cy="4094493"/>
        </a:xfrm>
        <a:prstGeom prst="pie">
          <a:avLst>
            <a:gd name="adj1" fmla="val 0"/>
            <a:gd name="adj2" fmla="val 5400000"/>
          </a:avLst>
        </a:prstGeom>
        <a:solidFill>
          <a:schemeClr val="accent2">
            <a:hueOff val="1560507"/>
            <a:satOff val="-1946"/>
            <a:lumOff val="45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t" anchorCtr="0">
          <a:noAutofit/>
        </a:bodyPr>
        <a:lstStyle/>
        <a:p>
          <a:pPr lvl="0" algn="l" defTabSz="444500">
            <a:lnSpc>
              <a:spcPct val="90000"/>
            </a:lnSpc>
            <a:spcBef>
              <a:spcPct val="0"/>
            </a:spcBef>
            <a:spcAft>
              <a:spcPct val="35000"/>
            </a:spcAft>
          </a:pPr>
          <a:r>
            <a:rPr lang="it-IT" sz="1000" kern="1200" dirty="0" smtClean="0"/>
            <a:t>ORGANI</a:t>
          </a:r>
          <a:endParaRPr lang="it-IT" sz="1000" kern="1200" dirty="0"/>
        </a:p>
        <a:p>
          <a:pPr marL="57150" lvl="1" indent="-57150" algn="l" defTabSz="355600">
            <a:lnSpc>
              <a:spcPct val="90000"/>
            </a:lnSpc>
            <a:spcBef>
              <a:spcPct val="0"/>
            </a:spcBef>
            <a:spcAft>
              <a:spcPct val="15000"/>
            </a:spcAft>
            <a:buChar char="••"/>
          </a:pPr>
          <a:r>
            <a:rPr lang="it-IT" sz="800" kern="1200" dirty="0" smtClean="0"/>
            <a:t>Consiglio di Sicurezza</a:t>
          </a:r>
          <a:endParaRPr lang="it-IT" sz="800" kern="1200" dirty="0"/>
        </a:p>
        <a:p>
          <a:pPr marL="57150" lvl="1" indent="-57150" algn="l" defTabSz="355600">
            <a:lnSpc>
              <a:spcPct val="90000"/>
            </a:lnSpc>
            <a:spcBef>
              <a:spcPct val="0"/>
            </a:spcBef>
            <a:spcAft>
              <a:spcPct val="15000"/>
            </a:spcAft>
            <a:buChar char="••"/>
          </a:pPr>
          <a:r>
            <a:rPr lang="it-IT" sz="800" kern="1200" dirty="0" smtClean="0"/>
            <a:t>Assemblea generale</a:t>
          </a:r>
          <a:endParaRPr lang="it-IT" sz="800" kern="1200" dirty="0"/>
        </a:p>
        <a:p>
          <a:pPr marL="57150" lvl="1" indent="-57150" algn="l" defTabSz="355600">
            <a:lnSpc>
              <a:spcPct val="90000"/>
            </a:lnSpc>
            <a:spcBef>
              <a:spcPct val="0"/>
            </a:spcBef>
            <a:spcAft>
              <a:spcPct val="15000"/>
            </a:spcAft>
            <a:buChar char="••"/>
          </a:pPr>
          <a:r>
            <a:rPr lang="it-IT" sz="800" kern="1200" dirty="0" smtClean="0"/>
            <a:t>Segretariato</a:t>
          </a:r>
          <a:endParaRPr lang="it-IT" sz="800" kern="1200" dirty="0"/>
        </a:p>
        <a:p>
          <a:pPr marL="57150" lvl="1" indent="-57150" algn="l" defTabSz="355600">
            <a:lnSpc>
              <a:spcPct val="90000"/>
            </a:lnSpc>
            <a:spcBef>
              <a:spcPct val="0"/>
            </a:spcBef>
            <a:spcAft>
              <a:spcPct val="15000"/>
            </a:spcAft>
            <a:buChar char="••"/>
          </a:pPr>
          <a:r>
            <a:rPr lang="it-IT" sz="800" kern="1200" dirty="0" smtClean="0"/>
            <a:t>Consiglio economico e sociale e Consiglio di amministrazione fiduciaria</a:t>
          </a:r>
          <a:endParaRPr lang="it-IT" sz="800" kern="1200" dirty="0"/>
        </a:p>
        <a:p>
          <a:pPr marL="57150" lvl="1" indent="-57150" algn="l" defTabSz="355600">
            <a:lnSpc>
              <a:spcPct val="90000"/>
            </a:lnSpc>
            <a:spcBef>
              <a:spcPct val="0"/>
            </a:spcBef>
            <a:spcAft>
              <a:spcPct val="15000"/>
            </a:spcAft>
            <a:buChar char="••"/>
          </a:pPr>
          <a:r>
            <a:rPr lang="it-IT" sz="800" kern="1200" dirty="0" smtClean="0"/>
            <a:t>Corte internazionale di giustizia</a:t>
          </a:r>
          <a:endParaRPr lang="it-IT" sz="800" kern="1200" dirty="0"/>
        </a:p>
      </dsp:txBody>
      <dsp:txXfrm>
        <a:off x="4501507" y="2900279"/>
        <a:ext cx="1511063" cy="1218599"/>
      </dsp:txXfrm>
    </dsp:sp>
    <dsp:sp modelId="{4793F5B1-57B2-0F49-8E3B-1C8B6DB66338}">
      <dsp:nvSpPr>
        <dsp:cNvPr id="0" name=""/>
        <dsp:cNvSpPr/>
      </dsp:nvSpPr>
      <dsp:spPr>
        <a:xfrm>
          <a:off x="1981276" y="476228"/>
          <a:ext cx="4094493" cy="4094493"/>
        </a:xfrm>
        <a:prstGeom prst="pie">
          <a:avLst>
            <a:gd name="adj1" fmla="val 5400000"/>
            <a:gd name="adj2" fmla="val 10800000"/>
          </a:avLst>
        </a:prstGeom>
        <a:solidFill>
          <a:schemeClr val="accent2">
            <a:hueOff val="3121013"/>
            <a:satOff val="-3893"/>
            <a:lumOff val="91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it-IT" sz="1000" kern="1200" dirty="0" smtClean="0"/>
            <a:t>FUNZIONI</a:t>
          </a:r>
          <a:endParaRPr lang="it-IT" sz="1000" kern="1200" dirty="0"/>
        </a:p>
      </dsp:txBody>
      <dsp:txXfrm>
        <a:off x="2444344" y="2596591"/>
        <a:ext cx="1511063" cy="1218599"/>
      </dsp:txXfrm>
    </dsp:sp>
    <dsp:sp modelId="{B183A966-45F4-784D-B10D-E8EF029B8753}">
      <dsp:nvSpPr>
        <dsp:cNvPr id="0" name=""/>
        <dsp:cNvSpPr/>
      </dsp:nvSpPr>
      <dsp:spPr>
        <a:xfrm>
          <a:off x="1981276" y="476228"/>
          <a:ext cx="4094493" cy="4094493"/>
        </a:xfrm>
        <a:prstGeom prst="pie">
          <a:avLst>
            <a:gd name="adj1" fmla="val 10800000"/>
            <a:gd name="adj2" fmla="val 16200000"/>
          </a:avLst>
        </a:prstGeom>
        <a:solidFill>
          <a:schemeClr val="accent2">
            <a:hueOff val="4681520"/>
            <a:satOff val="-5839"/>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it-IT" sz="1000" kern="1200" dirty="0" smtClean="0"/>
            <a:t>ATTI</a:t>
          </a:r>
          <a:endParaRPr lang="it-IT" sz="1000" kern="1200" dirty="0"/>
        </a:p>
      </dsp:txBody>
      <dsp:txXfrm>
        <a:off x="2444344" y="1231760"/>
        <a:ext cx="1511063" cy="121859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6F503E9-5CFF-9542-8CAB-FD6157332EF1}">
      <dsp:nvSpPr>
        <dsp:cNvPr id="0" name=""/>
        <dsp:cNvSpPr/>
      </dsp:nvSpPr>
      <dsp:spPr>
        <a:xfrm>
          <a:off x="6060141" y="3073305"/>
          <a:ext cx="954588" cy="622557"/>
        </a:xfrm>
        <a:custGeom>
          <a:avLst/>
          <a:gdLst/>
          <a:ahLst/>
          <a:cxnLst/>
          <a:rect l="0" t="0" r="0" b="0"/>
          <a:pathLst>
            <a:path>
              <a:moveTo>
                <a:pt x="0" y="0"/>
              </a:moveTo>
              <a:lnTo>
                <a:pt x="0" y="622557"/>
              </a:lnTo>
              <a:lnTo>
                <a:pt x="954588" y="622557"/>
              </a:lnTo>
            </a:path>
          </a:pathLst>
        </a:custGeom>
        <a:noFill/>
        <a:ln w="9525" cap="flat" cmpd="sng" algn="ctr">
          <a:solidFill>
            <a:schemeClr val="dk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F14E781D-D6DE-B142-B2D2-EDCD5CC3BBA6}">
      <dsp:nvSpPr>
        <dsp:cNvPr id="0" name=""/>
        <dsp:cNvSpPr/>
      </dsp:nvSpPr>
      <dsp:spPr>
        <a:xfrm>
          <a:off x="3549158" y="1599918"/>
          <a:ext cx="2510982" cy="435790"/>
        </a:xfrm>
        <a:custGeom>
          <a:avLst/>
          <a:gdLst/>
          <a:ahLst/>
          <a:cxnLst/>
          <a:rect l="0" t="0" r="0" b="0"/>
          <a:pathLst>
            <a:path>
              <a:moveTo>
                <a:pt x="0" y="0"/>
              </a:moveTo>
              <a:lnTo>
                <a:pt x="0" y="217895"/>
              </a:lnTo>
              <a:lnTo>
                <a:pt x="2510982" y="217895"/>
              </a:lnTo>
              <a:lnTo>
                <a:pt x="2510982" y="435790"/>
              </a:lnTo>
            </a:path>
          </a:pathLst>
        </a:custGeom>
        <a:noFill/>
        <a:ln w="9525" cap="flat" cmpd="sng" algn="ctr">
          <a:solidFill>
            <a:schemeClr val="dk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BF53B63E-722D-D841-B883-4757E92EE5A2}">
      <dsp:nvSpPr>
        <dsp:cNvPr id="0" name=""/>
        <dsp:cNvSpPr/>
      </dsp:nvSpPr>
      <dsp:spPr>
        <a:xfrm>
          <a:off x="3503438" y="1599918"/>
          <a:ext cx="91440" cy="435790"/>
        </a:xfrm>
        <a:custGeom>
          <a:avLst/>
          <a:gdLst/>
          <a:ahLst/>
          <a:cxnLst/>
          <a:rect l="0" t="0" r="0" b="0"/>
          <a:pathLst>
            <a:path>
              <a:moveTo>
                <a:pt x="45720" y="0"/>
              </a:moveTo>
              <a:lnTo>
                <a:pt x="45720" y="435790"/>
              </a:lnTo>
            </a:path>
          </a:pathLst>
        </a:custGeom>
        <a:noFill/>
        <a:ln w="9525" cap="flat" cmpd="sng" algn="ctr">
          <a:solidFill>
            <a:schemeClr val="dk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19914DCD-34F6-574D-9E8A-69C1159EFD48}">
      <dsp:nvSpPr>
        <dsp:cNvPr id="0" name=""/>
        <dsp:cNvSpPr/>
      </dsp:nvSpPr>
      <dsp:spPr>
        <a:xfrm>
          <a:off x="1038176" y="1599918"/>
          <a:ext cx="2510982" cy="435790"/>
        </a:xfrm>
        <a:custGeom>
          <a:avLst/>
          <a:gdLst/>
          <a:ahLst/>
          <a:cxnLst/>
          <a:rect l="0" t="0" r="0" b="0"/>
          <a:pathLst>
            <a:path>
              <a:moveTo>
                <a:pt x="2510982" y="0"/>
              </a:moveTo>
              <a:lnTo>
                <a:pt x="2510982" y="217895"/>
              </a:lnTo>
              <a:lnTo>
                <a:pt x="0" y="217895"/>
              </a:lnTo>
              <a:lnTo>
                <a:pt x="0" y="435790"/>
              </a:lnTo>
            </a:path>
          </a:pathLst>
        </a:custGeom>
        <a:noFill/>
        <a:ln w="9525" cap="flat" cmpd="sng" algn="ctr">
          <a:solidFill>
            <a:schemeClr val="dk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BD3C2FB9-E090-A344-865E-25DFFEA93270}">
      <dsp:nvSpPr>
        <dsp:cNvPr id="0" name=""/>
        <dsp:cNvSpPr/>
      </dsp:nvSpPr>
      <dsp:spPr>
        <a:xfrm>
          <a:off x="3030360" y="562322"/>
          <a:ext cx="1037596" cy="1037596"/>
        </a:xfrm>
        <a:prstGeom prst="arc">
          <a:avLst>
            <a:gd name="adj1" fmla="val 13200000"/>
            <a:gd name="adj2" fmla="val 19200000"/>
          </a:avLst>
        </a:prstGeom>
        <a:noFill/>
        <a:ln w="9525" cap="flat" cmpd="sng" algn="ctr">
          <a:solidFill>
            <a:schemeClr val="dk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38EBB4F0-1958-AE45-A755-A98C50F5C864}">
      <dsp:nvSpPr>
        <dsp:cNvPr id="0" name=""/>
        <dsp:cNvSpPr/>
      </dsp:nvSpPr>
      <dsp:spPr>
        <a:xfrm>
          <a:off x="3030360" y="562322"/>
          <a:ext cx="1037596" cy="1037596"/>
        </a:xfrm>
        <a:prstGeom prst="arc">
          <a:avLst>
            <a:gd name="adj1" fmla="val 2400000"/>
            <a:gd name="adj2" fmla="val 8400000"/>
          </a:avLst>
        </a:prstGeom>
        <a:noFill/>
        <a:ln w="9525" cap="flat" cmpd="sng" algn="ctr">
          <a:solidFill>
            <a:schemeClr val="dk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5A0984C3-187F-2444-B3CA-0B02A920EB54}">
      <dsp:nvSpPr>
        <dsp:cNvPr id="0" name=""/>
        <dsp:cNvSpPr/>
      </dsp:nvSpPr>
      <dsp:spPr>
        <a:xfrm>
          <a:off x="2511562" y="749089"/>
          <a:ext cx="2075192" cy="664061"/>
        </a:xfrm>
        <a:prstGeom prst="rect">
          <a:avLst/>
        </a:prstGeom>
        <a:noFill/>
        <a:ln w="25400" cap="flat" cmpd="sng" algn="ctr">
          <a:noFill/>
          <a:prstDash val="solid"/>
        </a:ln>
        <a:effectLst/>
        <a:sp3d/>
      </dsp:spPr>
      <dsp:style>
        <a:lnRef idx="2">
          <a:schemeClr val="accent6">
            <a:shade val="50000"/>
          </a:schemeClr>
        </a:lnRef>
        <a:fillRef idx="1">
          <a:schemeClr val="accent6"/>
        </a:fillRef>
        <a:effectRef idx="0">
          <a:schemeClr val="accent6"/>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it-IT" sz="1500" kern="1200" dirty="0" smtClean="0">
              <a:solidFill>
                <a:schemeClr val="tx1"/>
              </a:solidFill>
            </a:rPr>
            <a:t>TRIBUNALE</a:t>
          </a:r>
          <a:r>
            <a:rPr lang="it-IT" sz="1500" kern="1200" dirty="0" smtClean="0"/>
            <a:t> </a:t>
          </a:r>
          <a:r>
            <a:rPr lang="it-IT" sz="1500" kern="1200" dirty="0" smtClean="0">
              <a:solidFill>
                <a:schemeClr val="tx1"/>
              </a:solidFill>
            </a:rPr>
            <a:t>AMMINISTRATIVO</a:t>
          </a:r>
          <a:endParaRPr lang="it-IT" sz="1500" kern="1200" dirty="0">
            <a:solidFill>
              <a:schemeClr val="tx1"/>
            </a:solidFill>
          </a:endParaRPr>
        </a:p>
      </dsp:txBody>
      <dsp:txXfrm>
        <a:off x="2511562" y="749089"/>
        <a:ext cx="2075192" cy="664061"/>
      </dsp:txXfrm>
    </dsp:sp>
    <dsp:sp modelId="{8729E4BF-1109-2D4B-AE02-C4BA036E0489}">
      <dsp:nvSpPr>
        <dsp:cNvPr id="0" name=""/>
        <dsp:cNvSpPr/>
      </dsp:nvSpPr>
      <dsp:spPr>
        <a:xfrm>
          <a:off x="519378" y="2035708"/>
          <a:ext cx="1037596" cy="1037596"/>
        </a:xfrm>
        <a:prstGeom prst="arc">
          <a:avLst>
            <a:gd name="adj1" fmla="val 13200000"/>
            <a:gd name="adj2" fmla="val 19200000"/>
          </a:avLst>
        </a:prstGeom>
        <a:noFill/>
        <a:ln w="9525" cap="flat" cmpd="sng" algn="ctr">
          <a:solidFill>
            <a:schemeClr val="dk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C46ADFA8-5835-EE4B-A85B-123C819C7EC2}">
      <dsp:nvSpPr>
        <dsp:cNvPr id="0" name=""/>
        <dsp:cNvSpPr/>
      </dsp:nvSpPr>
      <dsp:spPr>
        <a:xfrm>
          <a:off x="519378" y="2035708"/>
          <a:ext cx="1037596" cy="1037596"/>
        </a:xfrm>
        <a:prstGeom prst="arc">
          <a:avLst>
            <a:gd name="adj1" fmla="val 2400000"/>
            <a:gd name="adj2" fmla="val 8400000"/>
          </a:avLst>
        </a:prstGeom>
        <a:noFill/>
        <a:ln w="9525" cap="flat" cmpd="sng" algn="ctr">
          <a:solidFill>
            <a:schemeClr val="dk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75F3586F-8CA6-CA4D-9985-6E471ECE2C1D}">
      <dsp:nvSpPr>
        <dsp:cNvPr id="0" name=""/>
        <dsp:cNvSpPr/>
      </dsp:nvSpPr>
      <dsp:spPr>
        <a:xfrm>
          <a:off x="580" y="2222476"/>
          <a:ext cx="2075192" cy="664061"/>
        </a:xfrm>
        <a:prstGeom prst="rect">
          <a:avLst/>
        </a:prstGeom>
        <a:noFill/>
        <a:ln w="9525" cap="flat" cmpd="sng" algn="ctr">
          <a:noFill/>
          <a:prstDash val="solid"/>
        </a:ln>
        <a:effectLst/>
        <a:sp3d/>
      </dsp:spPr>
      <dsp:style>
        <a:lnRef idx="1">
          <a:scrgbClr r="0" g="0" b="0"/>
        </a:lnRef>
        <a:fillRef idx="1">
          <a:scrgbClr r="0" g="0" b="0"/>
        </a:fillRef>
        <a:effectRef idx="0">
          <a:scrgbClr r="0" g="0" b="0"/>
        </a:effectRef>
        <a:fontRef idx="minor"/>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it-IT" sz="1500" kern="1200" dirty="0" smtClean="0">
              <a:solidFill>
                <a:schemeClr val="tx1"/>
              </a:solidFill>
            </a:rPr>
            <a:t>OMBUDSMAN</a:t>
          </a:r>
          <a:endParaRPr lang="it-IT" sz="1500" kern="1200" dirty="0">
            <a:solidFill>
              <a:schemeClr val="tx1"/>
            </a:solidFill>
          </a:endParaRPr>
        </a:p>
      </dsp:txBody>
      <dsp:txXfrm>
        <a:off x="580" y="2222476"/>
        <a:ext cx="2075192" cy="664061"/>
      </dsp:txXfrm>
    </dsp:sp>
    <dsp:sp modelId="{07629688-EB0B-294B-8FA8-500CD5FADCE9}">
      <dsp:nvSpPr>
        <dsp:cNvPr id="0" name=""/>
        <dsp:cNvSpPr/>
      </dsp:nvSpPr>
      <dsp:spPr>
        <a:xfrm>
          <a:off x="3030360" y="2035708"/>
          <a:ext cx="1037596" cy="1037596"/>
        </a:xfrm>
        <a:prstGeom prst="arc">
          <a:avLst>
            <a:gd name="adj1" fmla="val 13200000"/>
            <a:gd name="adj2" fmla="val 19200000"/>
          </a:avLst>
        </a:prstGeom>
        <a:noFill/>
        <a:ln w="9525" cap="flat" cmpd="sng" algn="ctr">
          <a:solidFill>
            <a:schemeClr val="dk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66CDABB3-A824-9D47-BA95-745DDD21BD1D}">
      <dsp:nvSpPr>
        <dsp:cNvPr id="0" name=""/>
        <dsp:cNvSpPr/>
      </dsp:nvSpPr>
      <dsp:spPr>
        <a:xfrm>
          <a:off x="3030360" y="2035708"/>
          <a:ext cx="1037596" cy="1037596"/>
        </a:xfrm>
        <a:prstGeom prst="arc">
          <a:avLst>
            <a:gd name="adj1" fmla="val 2400000"/>
            <a:gd name="adj2" fmla="val 8400000"/>
          </a:avLst>
        </a:prstGeom>
        <a:noFill/>
        <a:ln w="9525" cap="flat" cmpd="sng" algn="ctr">
          <a:solidFill>
            <a:schemeClr val="dk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11C04400-D290-D24A-9A33-A373996866D5}">
      <dsp:nvSpPr>
        <dsp:cNvPr id="0" name=""/>
        <dsp:cNvSpPr/>
      </dsp:nvSpPr>
      <dsp:spPr>
        <a:xfrm>
          <a:off x="2511562" y="2222476"/>
          <a:ext cx="2075192" cy="664061"/>
        </a:xfrm>
        <a:prstGeom prst="rect">
          <a:avLst/>
        </a:prstGeom>
        <a:noFill/>
        <a:ln w="9525" cap="flat" cmpd="sng" algn="ctr">
          <a:noFill/>
          <a:prstDash val="solid"/>
        </a:ln>
        <a:effectLst/>
        <a:sp3d/>
      </dsp:spPr>
      <dsp:style>
        <a:lnRef idx="1">
          <a:scrgbClr r="0" g="0" b="0"/>
        </a:lnRef>
        <a:fillRef idx="1">
          <a:scrgbClr r="0" g="0" b="0"/>
        </a:fillRef>
        <a:effectRef idx="0">
          <a:scrgbClr r="0" g="0" b="0"/>
        </a:effectRef>
        <a:fontRef idx="minor"/>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it-IT" sz="1500" kern="1200" dirty="0" smtClean="0">
              <a:solidFill>
                <a:schemeClr val="tx1"/>
              </a:solidFill>
            </a:rPr>
            <a:t>DIVISIONE DELLA MEDIAZIONE  PER FASE PRE -CONTENZIOSA</a:t>
          </a:r>
          <a:endParaRPr lang="it-IT" sz="1500" kern="1200" dirty="0">
            <a:solidFill>
              <a:schemeClr val="tx1"/>
            </a:solidFill>
          </a:endParaRPr>
        </a:p>
      </dsp:txBody>
      <dsp:txXfrm>
        <a:off x="2511562" y="2222476"/>
        <a:ext cx="2075192" cy="664061"/>
      </dsp:txXfrm>
    </dsp:sp>
    <dsp:sp modelId="{3BC4E4F5-978C-A84E-9A86-15EC2B63EB4D}">
      <dsp:nvSpPr>
        <dsp:cNvPr id="0" name=""/>
        <dsp:cNvSpPr/>
      </dsp:nvSpPr>
      <dsp:spPr>
        <a:xfrm>
          <a:off x="5541343" y="2035708"/>
          <a:ext cx="1037596" cy="1037596"/>
        </a:xfrm>
        <a:prstGeom prst="arc">
          <a:avLst>
            <a:gd name="adj1" fmla="val 13200000"/>
            <a:gd name="adj2" fmla="val 19200000"/>
          </a:avLst>
        </a:prstGeom>
        <a:noFill/>
        <a:ln w="9525" cap="flat" cmpd="sng" algn="ctr">
          <a:solidFill>
            <a:schemeClr val="dk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B8350D55-C3F3-4C4A-8419-03699228CE50}">
      <dsp:nvSpPr>
        <dsp:cNvPr id="0" name=""/>
        <dsp:cNvSpPr/>
      </dsp:nvSpPr>
      <dsp:spPr>
        <a:xfrm>
          <a:off x="5541343" y="2035708"/>
          <a:ext cx="1037596" cy="1037596"/>
        </a:xfrm>
        <a:prstGeom prst="arc">
          <a:avLst>
            <a:gd name="adj1" fmla="val 2400000"/>
            <a:gd name="adj2" fmla="val 8400000"/>
          </a:avLst>
        </a:prstGeom>
        <a:noFill/>
        <a:ln w="9525" cap="flat" cmpd="sng" algn="ctr">
          <a:solidFill>
            <a:schemeClr val="dk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264454F0-BCA6-ED48-8B24-94FC2F33C6E6}">
      <dsp:nvSpPr>
        <dsp:cNvPr id="0" name=""/>
        <dsp:cNvSpPr/>
      </dsp:nvSpPr>
      <dsp:spPr>
        <a:xfrm>
          <a:off x="5022545" y="2222476"/>
          <a:ext cx="2075192" cy="664061"/>
        </a:xfrm>
        <a:prstGeom prst="rect">
          <a:avLst/>
        </a:prstGeom>
        <a:noFill/>
        <a:ln w="9525" cap="flat" cmpd="sng" algn="ctr">
          <a:noFill/>
          <a:prstDash val="solid"/>
        </a:ln>
        <a:effectLst/>
        <a:sp3d/>
      </dsp:spPr>
      <dsp:style>
        <a:lnRef idx="1">
          <a:scrgbClr r="0" g="0" b="0"/>
        </a:lnRef>
        <a:fillRef idx="1">
          <a:scrgbClr r="0" g="0" b="0"/>
        </a:fillRef>
        <a:effectRef idx="0">
          <a:scrgbClr r="0" g="0" b="0"/>
        </a:effectRef>
        <a:fontRef idx="minor"/>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it-IT" sz="1500" kern="1200" dirty="0" smtClean="0">
              <a:solidFill>
                <a:schemeClr val="tx1"/>
              </a:solidFill>
            </a:rPr>
            <a:t>TRIBUNALE DEL CONTENZIOSO AMMINISTRATIVO</a:t>
          </a:r>
          <a:endParaRPr lang="it-IT" sz="1500" kern="1200" dirty="0">
            <a:solidFill>
              <a:schemeClr val="tx1"/>
            </a:solidFill>
          </a:endParaRPr>
        </a:p>
      </dsp:txBody>
      <dsp:txXfrm>
        <a:off x="5022545" y="2222476"/>
        <a:ext cx="2075192" cy="664061"/>
      </dsp:txXfrm>
    </dsp:sp>
    <dsp:sp modelId="{F42DE226-EE6A-0D4E-A6F8-123AB7015D60}">
      <dsp:nvSpPr>
        <dsp:cNvPr id="0" name=""/>
        <dsp:cNvSpPr/>
      </dsp:nvSpPr>
      <dsp:spPr>
        <a:xfrm>
          <a:off x="6890218" y="3509095"/>
          <a:ext cx="1037596" cy="1037596"/>
        </a:xfrm>
        <a:prstGeom prst="arc">
          <a:avLst>
            <a:gd name="adj1" fmla="val 13200000"/>
            <a:gd name="adj2" fmla="val 19200000"/>
          </a:avLst>
        </a:prstGeom>
        <a:noFill/>
        <a:ln w="9525" cap="flat" cmpd="sng" algn="ctr">
          <a:solidFill>
            <a:schemeClr val="dk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BE18E0B2-0BAB-794B-B123-C57236B22A65}">
      <dsp:nvSpPr>
        <dsp:cNvPr id="0" name=""/>
        <dsp:cNvSpPr/>
      </dsp:nvSpPr>
      <dsp:spPr>
        <a:xfrm>
          <a:off x="6890218" y="3509095"/>
          <a:ext cx="1037596" cy="1037596"/>
        </a:xfrm>
        <a:prstGeom prst="arc">
          <a:avLst>
            <a:gd name="adj1" fmla="val 2400000"/>
            <a:gd name="adj2" fmla="val 8400000"/>
          </a:avLst>
        </a:prstGeom>
        <a:noFill/>
        <a:ln w="9525" cap="flat" cmpd="sng" algn="ctr">
          <a:solidFill>
            <a:schemeClr val="dk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FF3F22C1-A32D-4E4F-9544-16992377F2A9}">
      <dsp:nvSpPr>
        <dsp:cNvPr id="0" name=""/>
        <dsp:cNvSpPr/>
      </dsp:nvSpPr>
      <dsp:spPr>
        <a:xfrm>
          <a:off x="6371420" y="3695862"/>
          <a:ext cx="2075192" cy="664061"/>
        </a:xfrm>
        <a:prstGeom prst="rect">
          <a:avLst/>
        </a:prstGeom>
        <a:noFill/>
        <a:ln w="9525" cap="flat" cmpd="sng" algn="ctr">
          <a:noFill/>
          <a:prstDash val="solid"/>
        </a:ln>
        <a:effectLst/>
        <a:sp3d/>
      </dsp:spPr>
      <dsp:style>
        <a:lnRef idx="1">
          <a:scrgbClr r="0" g="0" b="0"/>
        </a:lnRef>
        <a:fillRef idx="1">
          <a:scrgbClr r="0" g="0" b="0"/>
        </a:fillRef>
        <a:effectRef idx="0">
          <a:scrgbClr r="0" g="0" b="0"/>
        </a:effectRef>
        <a:fontRef idx="minor"/>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it-IT" sz="1500" kern="1200" dirty="0" smtClean="0">
              <a:solidFill>
                <a:schemeClr val="tx1"/>
              </a:solidFill>
            </a:rPr>
            <a:t>TRIBUNALE D’APPELLO DELLE NAZIONI UNITE.</a:t>
          </a:r>
          <a:endParaRPr lang="it-IT" sz="1500" kern="1200" dirty="0">
            <a:solidFill>
              <a:schemeClr val="tx1"/>
            </a:solidFill>
          </a:endParaRPr>
        </a:p>
      </dsp:txBody>
      <dsp:txXfrm>
        <a:off x="6371420" y="3695862"/>
        <a:ext cx="2075192" cy="66406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10A4288-3D66-0749-8252-D74881ED1A20}">
      <dsp:nvSpPr>
        <dsp:cNvPr id="0" name=""/>
        <dsp:cNvSpPr/>
      </dsp:nvSpPr>
      <dsp:spPr>
        <a:xfrm>
          <a:off x="4883" y="1302705"/>
          <a:ext cx="3976401" cy="994100"/>
        </a:xfrm>
        <a:prstGeom prst="roundRect">
          <a:avLst>
            <a:gd name="adj" fmla="val 10000"/>
          </a:avLst>
        </a:prstGeom>
        <a:solidFill>
          <a:schemeClr val="accent2"/>
        </a:solidFill>
        <a:ln w="25400" cap="flat" cmpd="sng" algn="ctr">
          <a:solidFill>
            <a:schemeClr val="accent2">
              <a:shade val="50000"/>
            </a:schemeClr>
          </a:solidFill>
          <a:prstDash val="solid"/>
        </a:ln>
        <a:effectLst/>
      </dsp:spPr>
      <dsp:style>
        <a:lnRef idx="2">
          <a:schemeClr val="accent2">
            <a:shade val="50000"/>
          </a:schemeClr>
        </a:lnRef>
        <a:fillRef idx="1">
          <a:schemeClr val="accent2"/>
        </a:fillRef>
        <a:effectRef idx="0">
          <a:schemeClr val="accent2"/>
        </a:effectRef>
        <a:fontRef idx="minor">
          <a:schemeClr val="lt1"/>
        </a:fontRef>
      </dsp:style>
      <dsp:txBody>
        <a:bodyPr spcFirstLastPara="0" vert="horz" wrap="square" lIns="26670" tIns="26670" rIns="26670" bIns="26670" numCol="1" spcCol="1270" anchor="ctr" anchorCtr="0">
          <a:noAutofit/>
        </a:bodyPr>
        <a:lstStyle/>
        <a:p>
          <a:pPr lvl="0" algn="ctr" defTabSz="933450">
            <a:lnSpc>
              <a:spcPct val="90000"/>
            </a:lnSpc>
            <a:spcBef>
              <a:spcPct val="0"/>
            </a:spcBef>
            <a:spcAft>
              <a:spcPct val="35000"/>
            </a:spcAft>
          </a:pPr>
          <a:r>
            <a:rPr lang="it-IT" sz="2100" kern="1200" dirty="0" smtClean="0"/>
            <a:t>SENTENZA DI ORGANO AUTONOMO</a:t>
          </a:r>
          <a:endParaRPr lang="it-IT" sz="2100" kern="1200" dirty="0"/>
        </a:p>
      </dsp:txBody>
      <dsp:txXfrm>
        <a:off x="33999" y="1331821"/>
        <a:ext cx="3918169" cy="935868"/>
      </dsp:txXfrm>
    </dsp:sp>
    <dsp:sp modelId="{E4703B38-7AFB-0448-AF84-E35259758FC4}">
      <dsp:nvSpPr>
        <dsp:cNvPr id="0" name=""/>
        <dsp:cNvSpPr/>
      </dsp:nvSpPr>
      <dsp:spPr>
        <a:xfrm rot="5400000">
          <a:off x="1906100" y="2383790"/>
          <a:ext cx="173967" cy="173967"/>
        </a:xfrm>
        <a:prstGeom prst="rightArrow">
          <a:avLst>
            <a:gd name="adj1" fmla="val 66700"/>
            <a:gd name="adj2" fmla="val 50000"/>
          </a:avLst>
        </a:prstGeom>
        <a:gradFill rotWithShape="0">
          <a:gsLst>
            <a:gs pos="0">
              <a:schemeClr val="accent1">
                <a:tint val="60000"/>
                <a:hueOff val="0"/>
                <a:satOff val="0"/>
                <a:lumOff val="0"/>
                <a:alphaOff val="0"/>
                <a:tint val="100000"/>
                <a:shade val="100000"/>
                <a:satMod val="130000"/>
              </a:schemeClr>
            </a:gs>
            <a:gs pos="100000">
              <a:schemeClr val="accent1">
                <a:tint val="60000"/>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5BDEB010-6828-E344-AE47-F93FB4157AF4}">
      <dsp:nvSpPr>
        <dsp:cNvPr id="0" name=""/>
        <dsp:cNvSpPr/>
      </dsp:nvSpPr>
      <dsp:spPr>
        <a:xfrm>
          <a:off x="4883" y="2644741"/>
          <a:ext cx="3976401" cy="994100"/>
        </a:xfrm>
        <a:prstGeom prst="roundRect">
          <a:avLst>
            <a:gd name="adj" fmla="val 10000"/>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6830" tIns="36830" rIns="36830" bIns="36830" numCol="1" spcCol="1270" anchor="ctr" anchorCtr="0">
          <a:noAutofit/>
        </a:bodyPr>
        <a:lstStyle/>
        <a:p>
          <a:pPr lvl="0" algn="ctr" defTabSz="1289050">
            <a:lnSpc>
              <a:spcPct val="90000"/>
            </a:lnSpc>
            <a:spcBef>
              <a:spcPct val="0"/>
            </a:spcBef>
            <a:spcAft>
              <a:spcPct val="35000"/>
            </a:spcAft>
          </a:pPr>
          <a:r>
            <a:rPr lang="it-IT" sz="2900" kern="1200" dirty="0" smtClean="0"/>
            <a:t>NON APPELLABILE SALVO ORGANO DI II GRADO</a:t>
          </a:r>
          <a:endParaRPr lang="it-IT" sz="2900" kern="1200" dirty="0"/>
        </a:p>
      </dsp:txBody>
      <dsp:txXfrm>
        <a:off x="33999" y="2673857"/>
        <a:ext cx="3918169" cy="935868"/>
      </dsp:txXfrm>
    </dsp:sp>
    <dsp:sp modelId="{89B7B055-8415-534D-99CE-9F87E6BDB461}">
      <dsp:nvSpPr>
        <dsp:cNvPr id="0" name=""/>
        <dsp:cNvSpPr/>
      </dsp:nvSpPr>
      <dsp:spPr>
        <a:xfrm>
          <a:off x="4537981" y="1302705"/>
          <a:ext cx="3976401" cy="994100"/>
        </a:xfrm>
        <a:prstGeom prst="roundRect">
          <a:avLst>
            <a:gd name="adj" fmla="val 10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6670" tIns="26670" rIns="26670" bIns="26670" numCol="1" spcCol="1270" anchor="ctr" anchorCtr="0">
          <a:noAutofit/>
        </a:bodyPr>
        <a:lstStyle/>
        <a:p>
          <a:pPr lvl="0" algn="ctr" defTabSz="933450">
            <a:lnSpc>
              <a:spcPct val="90000"/>
            </a:lnSpc>
            <a:spcBef>
              <a:spcPct val="0"/>
            </a:spcBef>
            <a:spcAft>
              <a:spcPct val="35000"/>
            </a:spcAft>
          </a:pPr>
          <a:r>
            <a:rPr lang="it-IT" sz="2100" kern="1200" dirty="0" smtClean="0"/>
            <a:t>SENTENZA DI ORGANO DI ORGANO AUSILIARIO DI AG – art. 22 e art. 17 Carta</a:t>
          </a:r>
          <a:endParaRPr lang="it-IT" sz="2100" kern="1200" dirty="0"/>
        </a:p>
      </dsp:txBody>
      <dsp:txXfrm>
        <a:off x="4567097" y="1331821"/>
        <a:ext cx="3918169" cy="935868"/>
      </dsp:txXfrm>
    </dsp:sp>
    <dsp:sp modelId="{C72A55D3-108A-4143-B6BA-347C38FA320B}">
      <dsp:nvSpPr>
        <dsp:cNvPr id="0" name=""/>
        <dsp:cNvSpPr/>
      </dsp:nvSpPr>
      <dsp:spPr>
        <a:xfrm rot="5400000">
          <a:off x="6439198" y="2383790"/>
          <a:ext cx="173967" cy="173967"/>
        </a:xfrm>
        <a:prstGeom prst="rightArrow">
          <a:avLst>
            <a:gd name="adj1" fmla="val 66700"/>
            <a:gd name="adj2" fmla="val 50000"/>
          </a:avLst>
        </a:prstGeom>
        <a:gradFill rotWithShape="0">
          <a:gsLst>
            <a:gs pos="0">
              <a:schemeClr val="accent1">
                <a:tint val="60000"/>
                <a:hueOff val="0"/>
                <a:satOff val="0"/>
                <a:lumOff val="0"/>
                <a:alphaOff val="0"/>
                <a:tint val="100000"/>
                <a:shade val="100000"/>
                <a:satMod val="130000"/>
              </a:schemeClr>
            </a:gs>
            <a:gs pos="100000">
              <a:schemeClr val="accent1">
                <a:tint val="60000"/>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DF03C495-9903-1742-B404-559E0A1B67DC}">
      <dsp:nvSpPr>
        <dsp:cNvPr id="0" name=""/>
        <dsp:cNvSpPr/>
      </dsp:nvSpPr>
      <dsp:spPr>
        <a:xfrm>
          <a:off x="4537981" y="2644741"/>
          <a:ext cx="3976401" cy="994100"/>
        </a:xfrm>
        <a:prstGeom prst="roundRect">
          <a:avLst>
            <a:gd name="adj" fmla="val 10000"/>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6830" tIns="36830" rIns="36830" bIns="36830" numCol="1" spcCol="1270" anchor="ctr" anchorCtr="0">
          <a:noAutofit/>
        </a:bodyPr>
        <a:lstStyle/>
        <a:p>
          <a:pPr lvl="0" algn="ctr" defTabSz="1289050">
            <a:lnSpc>
              <a:spcPct val="90000"/>
            </a:lnSpc>
            <a:spcBef>
              <a:spcPct val="0"/>
            </a:spcBef>
            <a:spcAft>
              <a:spcPct val="35000"/>
            </a:spcAft>
          </a:pPr>
          <a:r>
            <a:rPr lang="it-IT" sz="2900" kern="1200" dirty="0" smtClean="0"/>
            <a:t>APPELLABILI DINANZI A AG</a:t>
          </a:r>
          <a:endParaRPr lang="it-IT" sz="2900" kern="1200" dirty="0"/>
        </a:p>
      </dsp:txBody>
      <dsp:txXfrm>
        <a:off x="4567097" y="2673857"/>
        <a:ext cx="3918169" cy="93586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02254DA-43D6-0944-89B4-4078F42B57EB}">
      <dsp:nvSpPr>
        <dsp:cNvPr id="0" name=""/>
        <dsp:cNvSpPr/>
      </dsp:nvSpPr>
      <dsp:spPr>
        <a:xfrm>
          <a:off x="408" y="1501284"/>
          <a:ext cx="2350872" cy="1938978"/>
        </a:xfrm>
        <a:prstGeom prst="roundRect">
          <a:avLst>
            <a:gd name="adj" fmla="val 10000"/>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59055" tIns="59055" rIns="59055" bIns="59055" numCol="1" spcCol="1270" anchor="t" anchorCtr="0">
          <a:noAutofit/>
        </a:bodyPr>
        <a:lstStyle/>
        <a:p>
          <a:pPr marL="285750" lvl="1" indent="-285750" algn="l" defTabSz="1377950">
            <a:lnSpc>
              <a:spcPct val="90000"/>
            </a:lnSpc>
            <a:spcBef>
              <a:spcPct val="0"/>
            </a:spcBef>
            <a:spcAft>
              <a:spcPct val="15000"/>
            </a:spcAft>
            <a:buChar char="••"/>
          </a:pPr>
          <a:r>
            <a:rPr lang="it-IT" sz="3100" kern="1200" dirty="0" smtClean="0"/>
            <a:t>Norme rapporto impiego</a:t>
          </a:r>
          <a:endParaRPr lang="it-IT" sz="3100" kern="1200" dirty="0"/>
        </a:p>
      </dsp:txBody>
      <dsp:txXfrm>
        <a:off x="45029" y="1545905"/>
        <a:ext cx="2261630" cy="1434241"/>
      </dsp:txXfrm>
    </dsp:sp>
    <dsp:sp modelId="{45049ACD-F9D8-8E44-85A0-602805CFEF14}">
      <dsp:nvSpPr>
        <dsp:cNvPr id="0" name=""/>
        <dsp:cNvSpPr/>
      </dsp:nvSpPr>
      <dsp:spPr>
        <a:xfrm>
          <a:off x="1336154" y="2015587"/>
          <a:ext cx="2515021" cy="2515021"/>
        </a:xfrm>
        <a:prstGeom prst="leftCircularArrow">
          <a:avLst>
            <a:gd name="adj1" fmla="val 2848"/>
            <a:gd name="adj2" fmla="val 347988"/>
            <a:gd name="adj3" fmla="val 2123499"/>
            <a:gd name="adj4" fmla="val 9024489"/>
            <a:gd name="adj5" fmla="val 3323"/>
          </a:avLst>
        </a:prstGeom>
        <a:solidFill>
          <a:schemeClr val="accent2">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sp>
    <dsp:sp modelId="{21E3BA82-7A3F-4545-ADF1-0F5ABC7EC403}">
      <dsp:nvSpPr>
        <dsp:cNvPr id="0" name=""/>
        <dsp:cNvSpPr/>
      </dsp:nvSpPr>
      <dsp:spPr>
        <a:xfrm>
          <a:off x="522824" y="3024767"/>
          <a:ext cx="2089664" cy="830990"/>
        </a:xfrm>
        <a:prstGeom prst="roundRect">
          <a:avLst>
            <a:gd name="adj" fmla="val 10000"/>
          </a:avLst>
        </a:prstGeom>
        <a:solidFill>
          <a:schemeClr val="accent2">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2385" tIns="21590" rIns="32385" bIns="21590" numCol="1" spcCol="1270" anchor="ctr" anchorCtr="0">
          <a:noAutofit/>
        </a:bodyPr>
        <a:lstStyle/>
        <a:p>
          <a:pPr lvl="0" algn="ctr" defTabSz="755650">
            <a:lnSpc>
              <a:spcPct val="90000"/>
            </a:lnSpc>
            <a:spcBef>
              <a:spcPct val="0"/>
            </a:spcBef>
            <a:spcAft>
              <a:spcPct val="35000"/>
            </a:spcAft>
          </a:pPr>
          <a:r>
            <a:rPr lang="it-IT" sz="1700" kern="1200" dirty="0" smtClean="0"/>
            <a:t>Ordinamento autonomo?</a:t>
          </a:r>
          <a:endParaRPr lang="it-IT" sz="1700" kern="1200" dirty="0"/>
        </a:p>
      </dsp:txBody>
      <dsp:txXfrm>
        <a:off x="547163" y="3049106"/>
        <a:ext cx="2040986" cy="782312"/>
      </dsp:txXfrm>
    </dsp:sp>
    <dsp:sp modelId="{D1BE60FE-D8B3-7A4E-911C-16BAC2B5308C}">
      <dsp:nvSpPr>
        <dsp:cNvPr id="0" name=""/>
        <dsp:cNvSpPr/>
      </dsp:nvSpPr>
      <dsp:spPr>
        <a:xfrm>
          <a:off x="2953592" y="1501284"/>
          <a:ext cx="2350872" cy="1938978"/>
        </a:xfrm>
        <a:prstGeom prst="roundRect">
          <a:avLst>
            <a:gd name="adj" fmla="val 10000"/>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59055" tIns="59055" rIns="59055" bIns="59055" numCol="1" spcCol="1270" anchor="t" anchorCtr="0">
          <a:noAutofit/>
        </a:bodyPr>
        <a:lstStyle/>
        <a:p>
          <a:pPr marL="285750" lvl="1" indent="-285750" algn="l" defTabSz="1377950">
            <a:lnSpc>
              <a:spcPct val="90000"/>
            </a:lnSpc>
            <a:spcBef>
              <a:spcPct val="0"/>
            </a:spcBef>
            <a:spcAft>
              <a:spcPct val="15000"/>
            </a:spcAft>
            <a:buChar char="••"/>
          </a:pPr>
          <a:r>
            <a:rPr lang="it-IT" sz="3100" kern="1200" dirty="0" smtClean="0"/>
            <a:t>Norme rapporto impiego</a:t>
          </a:r>
          <a:endParaRPr lang="it-IT" sz="3100" kern="1200" dirty="0"/>
        </a:p>
      </dsp:txBody>
      <dsp:txXfrm>
        <a:off x="2998213" y="1961401"/>
        <a:ext cx="2261630" cy="1434241"/>
      </dsp:txXfrm>
    </dsp:sp>
    <dsp:sp modelId="{1259B430-33F9-A54C-BB0E-1A04FBD76E54}">
      <dsp:nvSpPr>
        <dsp:cNvPr id="0" name=""/>
        <dsp:cNvSpPr/>
      </dsp:nvSpPr>
      <dsp:spPr>
        <a:xfrm>
          <a:off x="4269748" y="334913"/>
          <a:ext cx="2815410" cy="2815410"/>
        </a:xfrm>
        <a:prstGeom prst="circularArrow">
          <a:avLst>
            <a:gd name="adj1" fmla="val 2544"/>
            <a:gd name="adj2" fmla="val 308666"/>
            <a:gd name="adj3" fmla="val 19515824"/>
            <a:gd name="adj4" fmla="val 12575511"/>
            <a:gd name="adj5" fmla="val 2968"/>
          </a:avLst>
        </a:prstGeom>
        <a:solidFill>
          <a:schemeClr val="accent3">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sp>
    <dsp:sp modelId="{B5A932EB-B398-D942-8792-A40566EA4395}">
      <dsp:nvSpPr>
        <dsp:cNvPr id="0" name=""/>
        <dsp:cNvSpPr/>
      </dsp:nvSpPr>
      <dsp:spPr>
        <a:xfrm>
          <a:off x="3476009" y="1085789"/>
          <a:ext cx="2089664" cy="830990"/>
        </a:xfrm>
        <a:prstGeom prst="roundRect">
          <a:avLst>
            <a:gd name="adj" fmla="val 10000"/>
          </a:avLst>
        </a:prstGeom>
        <a:solidFill>
          <a:schemeClr val="accent3">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2385" tIns="21590" rIns="32385" bIns="21590" numCol="1" spcCol="1270" anchor="ctr" anchorCtr="0">
          <a:noAutofit/>
        </a:bodyPr>
        <a:lstStyle/>
        <a:p>
          <a:pPr lvl="0" algn="ctr" defTabSz="755650">
            <a:lnSpc>
              <a:spcPct val="90000"/>
            </a:lnSpc>
            <a:spcBef>
              <a:spcPct val="0"/>
            </a:spcBef>
            <a:spcAft>
              <a:spcPct val="35000"/>
            </a:spcAft>
          </a:pPr>
          <a:r>
            <a:rPr lang="it-IT" sz="1700" kern="1200" dirty="0" smtClean="0"/>
            <a:t>NORME GIURIDICHE</a:t>
          </a:r>
          <a:endParaRPr lang="it-IT" sz="1700" kern="1200" dirty="0"/>
        </a:p>
      </dsp:txBody>
      <dsp:txXfrm>
        <a:off x="3500348" y="1110128"/>
        <a:ext cx="2040986" cy="782312"/>
      </dsp:txXfrm>
    </dsp:sp>
    <dsp:sp modelId="{1BDC3C47-043E-6D4E-9C45-5BF8E638B17F}">
      <dsp:nvSpPr>
        <dsp:cNvPr id="0" name=""/>
        <dsp:cNvSpPr/>
      </dsp:nvSpPr>
      <dsp:spPr>
        <a:xfrm>
          <a:off x="5906777" y="1501284"/>
          <a:ext cx="2350872" cy="1938978"/>
        </a:xfrm>
        <a:prstGeom prst="roundRect">
          <a:avLst>
            <a:gd name="adj" fmla="val 10000"/>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59055" tIns="59055" rIns="59055" bIns="59055" numCol="1" spcCol="1270" anchor="t" anchorCtr="0">
          <a:noAutofit/>
        </a:bodyPr>
        <a:lstStyle/>
        <a:p>
          <a:pPr marL="285750" lvl="1" indent="-285750" algn="l" defTabSz="1377950">
            <a:lnSpc>
              <a:spcPct val="90000"/>
            </a:lnSpc>
            <a:spcBef>
              <a:spcPct val="0"/>
            </a:spcBef>
            <a:spcAft>
              <a:spcPct val="15000"/>
            </a:spcAft>
            <a:buChar char="••"/>
          </a:pPr>
          <a:r>
            <a:rPr lang="it-IT" sz="3100" kern="1200" dirty="0" smtClean="0"/>
            <a:t>Norme rapporto impiego</a:t>
          </a:r>
          <a:endParaRPr lang="it-IT" sz="3100" kern="1200" dirty="0"/>
        </a:p>
      </dsp:txBody>
      <dsp:txXfrm>
        <a:off x="5951398" y="1545905"/>
        <a:ext cx="2261630" cy="1434241"/>
      </dsp:txXfrm>
    </dsp:sp>
    <dsp:sp modelId="{C31C5E7D-826E-834B-9640-20A7990A4CFC}">
      <dsp:nvSpPr>
        <dsp:cNvPr id="0" name=""/>
        <dsp:cNvSpPr/>
      </dsp:nvSpPr>
      <dsp:spPr>
        <a:xfrm>
          <a:off x="6429193" y="3024767"/>
          <a:ext cx="2089664" cy="830990"/>
        </a:xfrm>
        <a:prstGeom prst="roundRect">
          <a:avLst>
            <a:gd name="adj" fmla="val 10000"/>
          </a:avLst>
        </a:prstGeom>
        <a:solidFill>
          <a:schemeClr val="accent4">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2385" tIns="21590" rIns="32385" bIns="21590" numCol="1" spcCol="1270" anchor="ctr" anchorCtr="0">
          <a:noAutofit/>
        </a:bodyPr>
        <a:lstStyle/>
        <a:p>
          <a:pPr lvl="0" algn="ctr" defTabSz="755650">
            <a:lnSpc>
              <a:spcPct val="90000"/>
            </a:lnSpc>
            <a:spcBef>
              <a:spcPct val="0"/>
            </a:spcBef>
            <a:spcAft>
              <a:spcPct val="35000"/>
            </a:spcAft>
          </a:pPr>
          <a:r>
            <a:rPr lang="it-IT" sz="1700" kern="1200" dirty="0" smtClean="0"/>
            <a:t>Ordinamento giuridico internazionale</a:t>
          </a:r>
          <a:endParaRPr lang="it-IT" sz="1700" kern="1200" dirty="0"/>
        </a:p>
      </dsp:txBody>
      <dsp:txXfrm>
        <a:off x="6453532" y="3049106"/>
        <a:ext cx="2040986" cy="78231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681B329-C6E6-1A4F-B3A3-65DE4EC690D6}">
      <dsp:nvSpPr>
        <dsp:cNvPr id="0" name=""/>
        <dsp:cNvSpPr/>
      </dsp:nvSpPr>
      <dsp:spPr>
        <a:xfrm>
          <a:off x="2077216" y="4102725"/>
          <a:ext cx="4052736" cy="0"/>
        </a:xfrm>
        <a:prstGeom prst="line">
          <a:avLst/>
        </a:pr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7DEE0E99-AE5A-304A-A8A4-B0B82ED20899}">
      <dsp:nvSpPr>
        <dsp:cNvPr id="0" name=""/>
        <dsp:cNvSpPr/>
      </dsp:nvSpPr>
      <dsp:spPr>
        <a:xfrm>
          <a:off x="2077216" y="2689919"/>
          <a:ext cx="3471467" cy="0"/>
        </a:xfrm>
        <a:prstGeom prst="line">
          <a:avLst/>
        </a:pr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CB67516A-EA7D-F444-B0E5-BC62801BCCC8}">
      <dsp:nvSpPr>
        <dsp:cNvPr id="0" name=""/>
        <dsp:cNvSpPr/>
      </dsp:nvSpPr>
      <dsp:spPr>
        <a:xfrm>
          <a:off x="2077216" y="1277112"/>
          <a:ext cx="4052736" cy="0"/>
        </a:xfrm>
        <a:prstGeom prst="line">
          <a:avLst/>
        </a:pr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3212289F-0350-BB46-9BAF-24747706C415}">
      <dsp:nvSpPr>
        <dsp:cNvPr id="0" name=""/>
        <dsp:cNvSpPr/>
      </dsp:nvSpPr>
      <dsp:spPr>
        <a:xfrm>
          <a:off x="58921" y="671623"/>
          <a:ext cx="4036590" cy="4036590"/>
        </a:xfrm>
        <a:prstGeom prst="ellipse">
          <a:avLst/>
        </a:prstGeom>
        <a:solidFill>
          <a:schemeClr val="accent2"/>
        </a:solidFill>
        <a:ln w="25400" cap="flat" cmpd="sng" algn="ctr">
          <a:solidFill>
            <a:schemeClr val="accent2">
              <a:shade val="50000"/>
            </a:schemeClr>
          </a:solidFill>
          <a:prstDash val="solid"/>
        </a:ln>
        <a:effectLst/>
      </dsp:spPr>
      <dsp:style>
        <a:lnRef idx="2">
          <a:schemeClr val="accent2">
            <a:shade val="50000"/>
          </a:schemeClr>
        </a:lnRef>
        <a:fillRef idx="1">
          <a:schemeClr val="accent2"/>
        </a:fillRef>
        <a:effectRef idx="0">
          <a:schemeClr val="accent2"/>
        </a:effectRef>
        <a:fontRef idx="minor">
          <a:schemeClr val="lt1"/>
        </a:fontRef>
      </dsp:style>
    </dsp:sp>
    <dsp:sp modelId="{53702B38-98CA-B848-8553-406EC86FADF9}">
      <dsp:nvSpPr>
        <dsp:cNvPr id="0" name=""/>
        <dsp:cNvSpPr/>
      </dsp:nvSpPr>
      <dsp:spPr>
        <a:xfrm>
          <a:off x="785507" y="2815053"/>
          <a:ext cx="2583417" cy="1332074"/>
        </a:xfrm>
        <a:prstGeom prst="rect">
          <a:avLst/>
        </a:prstGeom>
        <a:noFill/>
        <a:ln>
          <a:noFill/>
        </a:ln>
        <a:effectLst>
          <a:outerShdw blurRad="40000" dist="23000" dir="5400000" rotWithShape="0">
            <a:srgbClr val="000000">
              <a:alpha val="35000"/>
            </a:srgbClr>
          </a:outerShdw>
        </a:effectLst>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b" anchorCtr="0">
          <a:noAutofit/>
        </a:bodyPr>
        <a:lstStyle/>
        <a:p>
          <a:pPr lvl="0" algn="ctr" defTabSz="1466850">
            <a:lnSpc>
              <a:spcPct val="90000"/>
            </a:lnSpc>
            <a:spcBef>
              <a:spcPct val="0"/>
            </a:spcBef>
            <a:spcAft>
              <a:spcPct val="35000"/>
            </a:spcAft>
          </a:pPr>
          <a:r>
            <a:rPr lang="it-IT" sz="3300" kern="1200" dirty="0" smtClean="0"/>
            <a:t>CONVENZIONI SU IMMUNITA’</a:t>
          </a:r>
          <a:endParaRPr lang="it-IT" sz="3300" kern="1200" dirty="0"/>
        </a:p>
      </dsp:txBody>
      <dsp:txXfrm>
        <a:off x="785507" y="2815053"/>
        <a:ext cx="2583417" cy="1332074"/>
      </dsp:txXfrm>
    </dsp:sp>
    <dsp:sp modelId="{8AD30B1B-3F36-D54F-8C66-20C0CCDB0BC2}">
      <dsp:nvSpPr>
        <dsp:cNvPr id="0" name=""/>
        <dsp:cNvSpPr/>
      </dsp:nvSpPr>
      <dsp:spPr>
        <a:xfrm>
          <a:off x="5524465" y="671623"/>
          <a:ext cx="1210977" cy="1210977"/>
        </a:xfrm>
        <a:prstGeom prst="ellipse">
          <a:avLst/>
        </a:prstGeom>
        <a:solidFill>
          <a:schemeClr val="accent3"/>
        </a:solidFill>
        <a:ln w="25400" cap="flat" cmpd="sng" algn="ctr">
          <a:solidFill>
            <a:schemeClr val="accent3">
              <a:shade val="50000"/>
            </a:schemeClr>
          </a:solidFill>
          <a:prstDash val="solid"/>
        </a:ln>
        <a:effectLst/>
      </dsp:spPr>
      <dsp:style>
        <a:lnRef idx="2">
          <a:schemeClr val="accent3">
            <a:shade val="50000"/>
          </a:schemeClr>
        </a:lnRef>
        <a:fillRef idx="1">
          <a:schemeClr val="accent3"/>
        </a:fillRef>
        <a:effectRef idx="0">
          <a:schemeClr val="accent3"/>
        </a:effectRef>
        <a:fontRef idx="minor">
          <a:schemeClr val="lt1"/>
        </a:fontRef>
      </dsp:style>
    </dsp:sp>
    <dsp:sp modelId="{C808D498-E50D-6C48-8028-94E98B4BAEFD}">
      <dsp:nvSpPr>
        <dsp:cNvPr id="0" name=""/>
        <dsp:cNvSpPr/>
      </dsp:nvSpPr>
      <dsp:spPr>
        <a:xfrm>
          <a:off x="6735442" y="671623"/>
          <a:ext cx="1278817" cy="121097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290" tIns="0" rIns="34290" bIns="0" numCol="1" spcCol="1270" anchor="ctr" anchorCtr="0">
          <a:noAutofit/>
        </a:bodyPr>
        <a:lstStyle/>
        <a:p>
          <a:pPr lvl="0" algn="l" defTabSz="400050">
            <a:lnSpc>
              <a:spcPct val="90000"/>
            </a:lnSpc>
            <a:spcBef>
              <a:spcPct val="0"/>
            </a:spcBef>
            <a:spcAft>
              <a:spcPct val="35000"/>
            </a:spcAft>
          </a:pPr>
          <a:r>
            <a:rPr lang="it-IT" sz="900" kern="1200" dirty="0" smtClean="0"/>
            <a:t>STATI MEMBRI ONU RATIFICANTI/APPLICABILE</a:t>
          </a:r>
          <a:endParaRPr lang="it-IT" sz="900" kern="1200" dirty="0"/>
        </a:p>
      </dsp:txBody>
      <dsp:txXfrm>
        <a:off x="6735442" y="671623"/>
        <a:ext cx="1278817" cy="1210977"/>
      </dsp:txXfrm>
    </dsp:sp>
    <dsp:sp modelId="{CE773251-5C22-0243-A9AF-3E8879336BDA}">
      <dsp:nvSpPr>
        <dsp:cNvPr id="0" name=""/>
        <dsp:cNvSpPr/>
      </dsp:nvSpPr>
      <dsp:spPr>
        <a:xfrm>
          <a:off x="4943196" y="2084430"/>
          <a:ext cx="1210977" cy="1210977"/>
        </a:xfrm>
        <a:prstGeom prst="ellipse">
          <a:avLst/>
        </a:prstGeom>
        <a:solidFill>
          <a:schemeClr val="accent2"/>
        </a:solidFill>
        <a:ln w="25400" cap="flat" cmpd="sng" algn="ctr">
          <a:solidFill>
            <a:schemeClr val="accent2">
              <a:shade val="50000"/>
            </a:schemeClr>
          </a:solidFill>
          <a:prstDash val="solid"/>
        </a:ln>
        <a:effectLst/>
      </dsp:spPr>
      <dsp:style>
        <a:lnRef idx="2">
          <a:schemeClr val="accent2">
            <a:shade val="50000"/>
          </a:schemeClr>
        </a:lnRef>
        <a:fillRef idx="1">
          <a:schemeClr val="accent2"/>
        </a:fillRef>
        <a:effectRef idx="0">
          <a:schemeClr val="accent2"/>
        </a:effectRef>
        <a:fontRef idx="minor">
          <a:schemeClr val="lt1"/>
        </a:fontRef>
      </dsp:style>
    </dsp:sp>
    <dsp:sp modelId="{07C1ED71-9050-E243-8643-41F37911A702}">
      <dsp:nvSpPr>
        <dsp:cNvPr id="0" name=""/>
        <dsp:cNvSpPr/>
      </dsp:nvSpPr>
      <dsp:spPr>
        <a:xfrm>
          <a:off x="6154173" y="2084430"/>
          <a:ext cx="920973" cy="121097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290" tIns="0" rIns="34290" bIns="0" numCol="1" spcCol="1270" anchor="ctr" anchorCtr="0">
          <a:noAutofit/>
        </a:bodyPr>
        <a:lstStyle/>
        <a:p>
          <a:pPr lvl="0" algn="l" defTabSz="400050">
            <a:lnSpc>
              <a:spcPct val="90000"/>
            </a:lnSpc>
            <a:spcBef>
              <a:spcPct val="0"/>
            </a:spcBef>
            <a:spcAft>
              <a:spcPct val="35000"/>
            </a:spcAft>
          </a:pPr>
          <a:r>
            <a:rPr lang="it-IT" sz="900" kern="1200" dirty="0" smtClean="0"/>
            <a:t>STATI MEMBRI ONU NON RATIFICANTI/NON APPLICABILE: ART. 105 CARTA</a:t>
          </a:r>
          <a:endParaRPr lang="it-IT" sz="900" kern="1200" dirty="0"/>
        </a:p>
      </dsp:txBody>
      <dsp:txXfrm>
        <a:off x="6154173" y="2084430"/>
        <a:ext cx="920973" cy="1210977"/>
      </dsp:txXfrm>
    </dsp:sp>
    <dsp:sp modelId="{52DB2380-9F3A-414E-AD13-A61F6C474F2A}">
      <dsp:nvSpPr>
        <dsp:cNvPr id="0" name=""/>
        <dsp:cNvSpPr/>
      </dsp:nvSpPr>
      <dsp:spPr>
        <a:xfrm>
          <a:off x="5524465" y="3497237"/>
          <a:ext cx="1210977" cy="1210977"/>
        </a:xfrm>
        <a:prstGeom prst="ellipse">
          <a:avLst/>
        </a:prstGeom>
        <a:solidFill>
          <a:schemeClr val="dk1"/>
        </a:solidFill>
        <a:ln w="25400" cap="flat" cmpd="sng" algn="ctr">
          <a:solidFill>
            <a:schemeClr val="dk1">
              <a:shade val="50000"/>
            </a:schemeClr>
          </a:solidFill>
          <a:prstDash val="solid"/>
        </a:ln>
        <a:effectLst/>
      </dsp:spPr>
      <dsp:style>
        <a:lnRef idx="2">
          <a:schemeClr val="dk1">
            <a:shade val="50000"/>
          </a:schemeClr>
        </a:lnRef>
        <a:fillRef idx="1">
          <a:schemeClr val="dk1"/>
        </a:fillRef>
        <a:effectRef idx="0">
          <a:schemeClr val="dk1"/>
        </a:effectRef>
        <a:fontRef idx="minor">
          <a:schemeClr val="lt1"/>
        </a:fontRef>
      </dsp:style>
    </dsp:sp>
    <dsp:sp modelId="{7CA00B87-F084-C74A-8A2F-ECE3CA3BE975}">
      <dsp:nvSpPr>
        <dsp:cNvPr id="0" name=""/>
        <dsp:cNvSpPr/>
      </dsp:nvSpPr>
      <dsp:spPr>
        <a:xfrm>
          <a:off x="6735442" y="3497237"/>
          <a:ext cx="650319" cy="121097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290" tIns="0" rIns="34290" bIns="0" numCol="1" spcCol="1270" anchor="ctr" anchorCtr="0">
          <a:noAutofit/>
        </a:bodyPr>
        <a:lstStyle/>
        <a:p>
          <a:pPr lvl="0" algn="l" defTabSz="400050">
            <a:lnSpc>
              <a:spcPct val="90000"/>
            </a:lnSpc>
            <a:spcBef>
              <a:spcPct val="0"/>
            </a:spcBef>
            <a:spcAft>
              <a:spcPct val="35000"/>
            </a:spcAft>
          </a:pPr>
          <a:r>
            <a:rPr lang="it-IT" sz="900" kern="1200" dirty="0" smtClean="0"/>
            <a:t>STATI TERZI ONU: NO IMMUNITA’</a:t>
          </a:r>
          <a:endParaRPr lang="it-IT" sz="900" kern="1200" dirty="0"/>
        </a:p>
      </dsp:txBody>
      <dsp:txXfrm>
        <a:off x="6735442" y="3497237"/>
        <a:ext cx="650319" cy="1210977"/>
      </dsp:txXfrm>
    </dsp:sp>
  </dsp:spTree>
</dsp:drawing>
</file>

<file path=ppt/diagrams/layout1.xml><?xml version="1.0" encoding="utf-8"?>
<dgm:layoutDef xmlns:dgm="http://schemas.openxmlformats.org/drawingml/2006/diagram" xmlns:a="http://schemas.openxmlformats.org/drawingml/2006/main" uniqueId="urn:microsoft.com/office/officeart/2005/8/layout/chart3">
  <dgm:title val=""/>
  <dgm:desc val=""/>
  <dgm:catLst>
    <dgm:cat type="relationship" pri="27000"/>
    <dgm:cat type="cycle" pri="8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ompositeShape">
    <dgm:varLst>
      <dgm:chMax val="7"/>
      <dgm:dir/>
      <dgm:resizeHandles val="exact"/>
    </dgm:varLst>
    <dgm:alg type="composite">
      <dgm:param type="horzAlign" val="ctr"/>
      <dgm:param type="vertAlign" val="mid"/>
      <dgm:param type="ar" val="1"/>
    </dgm:alg>
    <dgm:presOf/>
    <dgm:shape xmlns:r="http://schemas.openxmlformats.org/officeDocument/2006/relationships" r:blip="">
      <dgm:adjLst/>
    </dgm:shape>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wedge1Tx" refType="w" fact="0.205"/>
          <dgm:constr type="t" for="ch" forName="wedge1Tx" refType="h" fact="0.205"/>
          <dgm:constr type="w" for="ch" forName="wedge1Tx" refType="w" fact="0.59"/>
          <dgm:constr type="h" for="ch" forName="wedge1Tx" refType="h" fact="0.59"/>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wedge1Tx" refType="w" fact="0.52"/>
          <dgm:constr type="t" for="ch" forName="wedge1Tx" refType="h" fact="0.205"/>
          <dgm:constr type="w" for="ch" forName="wedge1Tx" refType="w" fact="0.295"/>
          <dgm:constr type="h" for="ch" forName="wedge1Tx" refType="h" fact="0.59"/>
          <dgm:constr type="l" for="ch" forName="wedge2" refType="w" fact="0.08"/>
          <dgm:constr type="t" for="ch" forName="wedge2" refType="w" fact="0.08"/>
          <dgm:constr type="w" for="ch" forName="wedge2" refType="w" fact="0.84"/>
          <dgm:constr type="h" for="ch" forName="wedge2" refType="h" fact="0.84"/>
          <dgm:constr type="l" for="ch" forName="wedge2Tx" refType="w" fact="0.2"/>
          <dgm:constr type="t" for="ch" forName="wedge2Tx" refType="h" fact="0.205"/>
          <dgm:constr type="w" for="ch" forName="wedge2Tx" refType="w" fact="0.295"/>
          <dgm:constr type="h" for="ch" forName="wedge2Tx" refType="h" fact="0.59"/>
          <dgm:constr type="primFontSz" for="ch" ptType="node" op="equ"/>
        </dgm:constrLst>
      </dgm:if>
      <dgm:if name="Name3" axis="ch" ptType="node" func="cnt" op="equ" val="3">
        <dgm:choose name="Name4">
          <dgm:if name="Name5" func="var" arg="dir" op="equ" val="norm">
            <dgm:constrLst>
              <dgm:constr type="l" for="ch" forName="wedge1" refType="w" fact="0.1233"/>
              <dgm:constr type="t" for="ch" forName="wedge1" refType="w" fact="0.055"/>
              <dgm:constr type="w" for="ch" forName="wedge1" refType="w" fact="0.84"/>
              <dgm:constr type="h" for="ch" forName="wedge1" refType="h" fact="0.84"/>
              <dgm:constr type="l" for="ch" forName="wedge1Tx" refType="w" fact="0.58"/>
              <dgm:constr type="t" for="ch" forName="wedge1Tx" refType="h" fact="0.21"/>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8"/>
              <dgm:constr type="t" for="ch" forName="wedge3" refType="w" fact="0.08"/>
              <dgm:constr type="w" for="ch" forName="wedge3" refType="w" fact="0.84"/>
              <dgm:constr type="h" for="ch" forName="wedge3" refType="h" fact="0.84"/>
              <dgm:constr type="l" for="ch" forName="wedge3Tx" refType="w" fact="0.17"/>
              <dgm:constr type="t" for="ch" forName="wedge3Tx" refType="h" fact="0.245"/>
              <dgm:constr type="w" for="ch" forName="wedge3Tx" refType="w" fact="0.285"/>
              <dgm:constr type="h" for="ch" forName="wedge3Tx" refType="h" fact="0.28"/>
              <dgm:constr type="primFontSz" for="ch" ptType="node" op="equ"/>
            </dgm:constrLst>
          </dgm:if>
          <dgm:else name="Name6">
            <dgm:constrLst>
              <dgm:constr type="l" for="ch" forName="wedge1" refType="w" fact="0.08"/>
              <dgm:constr type="t" for="ch" forName="wedge1" refType="w" fact="0.08"/>
              <dgm:constr type="w" for="ch" forName="wedge1" refType="w" fact="0.84"/>
              <dgm:constr type="h" for="ch" forName="wedge1" refType="h" fact="0.84"/>
              <dgm:constr type="l" for="ch" forName="wedge1Tx" refType="w" fact="0.545"/>
              <dgm:constr type="t" for="ch" forName="wedge1Tx" refType="h" fact="0.245"/>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367"/>
              <dgm:constr type="t" for="ch" forName="wedge3" refType="w" fact="0.055"/>
              <dgm:constr type="w" for="ch" forName="wedge3" refType="w" fact="0.84"/>
              <dgm:constr type="h" for="ch" forName="wedge3" refType="h" fact="0.84"/>
              <dgm:constr type="l" for="ch" forName="wedge3Tx" refType="w" fact="0.14"/>
              <dgm:constr type="t" for="ch" forName="wedge3Tx" refType="h" fact="0.21"/>
              <dgm:constr type="w" for="ch" forName="wedge3Tx" refType="w" fact="0.285"/>
              <dgm:constr type="h" for="ch" forName="wedge3Tx" refType="h" fact="0.28"/>
              <dgm:constr type="primFontSz" for="ch" ptType="node" op="equ"/>
            </dgm:constrLst>
          </dgm:else>
        </dgm:choose>
      </dgm:if>
      <dgm:if name="Name7" axis="ch" ptType="node" func="cnt" op="equ" val="4">
        <dgm:choose name="Name8">
          <dgm:if name="Name9" func="var" arg="dir" op="equ" val="norm">
            <dgm:constrLst>
              <dgm:constr type="l" for="ch" forName="wedge1" refType="w" fact="0.1154"/>
              <dgm:constr type="t" for="ch" forName="wedge1" refType="w" fact="0.0446"/>
              <dgm:constr type="w" for="ch" forName="wedge1" refType="w" fact="0.84"/>
              <dgm:constr type="h" for="ch" forName="wedge1" refType="h" fact="0.84"/>
              <dgm:constr type="l" for="ch" forName="wedge1Tx" refType="w" fact="0.545"/>
              <dgm:constr type="t" for="ch" forName="wedge1Tx" refType="h" fact="0.2"/>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8"/>
              <dgm:constr type="t" for="ch" forName="wedge4" refType="h" fact="0.08"/>
              <dgm:constr type="w" for="ch" forName="wedge4" refType="w" fact="0.84"/>
              <dgm:constr type="h" for="ch" forName="wedge4" refType="h" fact="0.84"/>
              <dgm:constr type="l" for="ch" forName="wedge4Tx" refType="w" fact="0.175"/>
              <dgm:constr type="t" for="ch" forName="wedge4Tx" refType="h" fact="0.235"/>
              <dgm:constr type="w" for="ch" forName="wedge4Tx" refType="w" fact="0.31"/>
              <dgm:constr type="h" for="ch" forName="wedge4Tx" refType="h" fact="0.25"/>
              <dgm:constr type="primFontSz" for="ch" ptType="node" op="equ"/>
            </dgm:constrLst>
          </dgm:if>
          <dgm:else name="Name10">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5"/>
              <dgm:constr type="t" for="ch" forName="wedge1Tx" refType="h" fact="0.235"/>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446"/>
              <dgm:constr type="t" for="ch" forName="wedge4" refType="h" fact="0.0446"/>
              <dgm:constr type="w" for="ch" forName="wedge4" refType="w" fact="0.84"/>
              <dgm:constr type="h" for="ch" forName="wedge4" refType="h" fact="0.84"/>
              <dgm:constr type="l" for="ch" forName="wedge4Tx" refType="w" fact="0.145"/>
              <dgm:constr type="t" for="ch" forName="wedge4Tx" refType="h" fact="0.2"/>
              <dgm:constr type="w" for="ch" forName="wedge4Tx" refType="w" fact="0.31"/>
              <dgm:constr type="h" for="ch" forName="wedge4Tx" refType="h" fact="0.25"/>
              <dgm:constr type="primFontSz" for="ch" ptType="node" op="equ"/>
            </dgm:constrLst>
          </dgm:else>
        </dgm:choose>
      </dgm:if>
      <dgm:if name="Name11" axis="ch" ptType="node" func="cnt" op="equ" val="5">
        <dgm:choose name="Name12">
          <dgm:if name="Name13" func="var" arg="dir" op="equ" val="norm">
            <dgm:constrLst>
              <dgm:constr type="l" for="ch" forName="wedge1" refType="w" fact="0.1094"/>
              <dgm:constr type="t" for="ch" forName="wedge1" refType="w" fact="0.0395"/>
              <dgm:constr type="w" for="ch" forName="wedge1" refType="w" fact="0.84"/>
              <dgm:constr type="h" for="ch" forName="wedge1" refType="h" fact="0.84"/>
              <dgm:constr type="l" for="ch" forName="wedge1Tx" refType="w" fact="0.54"/>
              <dgm:constr type="t" for="ch" forName="wedge1Tx" refType="h" fact="0.165"/>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8"/>
              <dgm:constr type="t" for="ch" forName="wedge5" refType="h" fact="0.08"/>
              <dgm:constr type="w" for="ch" forName="wedge5" refType="w" fact="0.84"/>
              <dgm:constr type="h" for="ch" forName="wedge5" refType="h" fact="0.84"/>
              <dgm:constr type="l" for="ch" forName="wedge5Tx" refType="w" fact="0.2025"/>
              <dgm:constr type="t" for="ch" forName="wedge5Tx" refType="h" fact="0.208"/>
              <dgm:constr type="w" for="ch" forName="wedge5Tx" refType="w" fact="0.285"/>
              <dgm:constr type="h" for="ch" forName="wedge5Tx" refType="h" fact="0.195"/>
              <dgm:constr type="primFontSz" for="ch" ptType="node" op="equ"/>
            </dgm:constrLst>
          </dgm:if>
          <dgm:else name="Name14">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
              <dgm:constr type="t" for="ch" forName="wedge1Tx" refType="h" fact="0.208"/>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506"/>
              <dgm:constr type="t" for="ch" forName="wedge5" refType="h" fact="0.0395"/>
              <dgm:constr type="w" for="ch" forName="wedge5" refType="w" fact="0.84"/>
              <dgm:constr type="h" for="ch" forName="wedge5" refType="h" fact="0.84"/>
              <dgm:constr type="l" for="ch" forName="wedge5Tx" refType="w" fact="0.18"/>
              <dgm:constr type="t" for="ch" forName="wedge5Tx" refType="h" fact="0.165"/>
              <dgm:constr type="w" for="ch" forName="wedge5Tx" refType="w" fact="0.285"/>
              <dgm:constr type="h" for="ch" forName="wedge5Tx" refType="h" fact="0.195"/>
              <dgm:constr type="primFontSz" for="ch" ptType="node" op="equ"/>
            </dgm:constrLst>
          </dgm:else>
        </dgm:choose>
      </dgm:if>
      <dgm:if name="Name15" axis="ch" ptType="node" func="cnt" op="equ" val="6">
        <dgm:choose name="Name16">
          <dgm:if name="Name17" func="var" arg="dir" op="equ" val="norm">
            <dgm:constrLst>
              <dgm:constr type="l" for="ch" forName="wedge1" refType="w" fact="0.105"/>
              <dgm:constr type="t" for="ch" forName="wedge1" refType="w" fact="0.0367"/>
              <dgm:constr type="w" for="ch" forName="wedge1" refType="w" fact="0.84"/>
              <dgm:constr type="h" for="ch" forName="wedge1" refType="h" fact="0.84"/>
              <dgm:constr type="l" for="ch" forName="wedge1Tx" refType="w" fact="0.534"/>
              <dgm:constr type="t" for="ch" forName="wedge1Tx" refType="h" fact="0.126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8"/>
              <dgm:constr type="t" for="ch" forName="wedge6" refType="h" fact="0.08"/>
              <dgm:constr type="w" for="ch" forName="wedge6" refType="w" fact="0.84"/>
              <dgm:constr type="h" for="ch" forName="wedge6" refType="h" fact="0.84"/>
              <dgm:constr type="l" for="ch" forName="wedge6Tx" refType="w" fact="0.246"/>
              <dgm:constr type="t" for="ch" forName="wedge6Tx" refType="h" fact="0.17"/>
              <dgm:constr type="w" for="ch" forName="wedge6Tx" refType="w" fact="0.245"/>
              <dgm:constr type="h" for="ch" forName="wedge6Tx" refType="h" fact="0.18"/>
              <dgm:constr type="primFontSz" for="ch" ptType="node" op="equ"/>
            </dgm:constrLst>
          </dgm:if>
          <dgm:else name="Name18">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9"/>
              <dgm:constr type="t" for="ch" forName="wedge1Tx" refType="h" fact="0.1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55"/>
              <dgm:constr type="t" for="ch" forName="wedge6" refType="h" fact="0.0367"/>
              <dgm:constr type="w" for="ch" forName="wedge6" refType="w" fact="0.84"/>
              <dgm:constr type="h" for="ch" forName="wedge6" refType="h" fact="0.84"/>
              <dgm:constr type="l" for="ch" forName="wedge6Tx" refType="w" fact="0.221"/>
              <dgm:constr type="t" for="ch" forName="wedge6Tx" refType="h" fact="0.1267"/>
              <dgm:constr type="w" for="ch" forName="wedge6Tx" refType="w" fact="0.245"/>
              <dgm:constr type="h" for="ch" forName="wedge6Tx" refType="h" fact="0.18"/>
              <dgm:constr type="primFontSz" for="ch" ptType="node" op="equ"/>
            </dgm:constrLst>
          </dgm:else>
        </dgm:choose>
      </dgm:if>
      <dgm:else name="Name19">
        <dgm:choose name="Name20">
          <dgm:if name="Name21" func="var" arg="dir" op="equ" val="norm">
            <dgm:constrLst>
              <dgm:constr type="l" for="ch" forName="wedge1" refType="w" fact="0.1017"/>
              <dgm:constr type="t" for="ch" forName="wedge1" refType="w" fact="0.035"/>
              <dgm:constr type="w" for="ch" forName="wedge1" refType="w" fact="0.84"/>
              <dgm:constr type="h" for="ch" forName="wedge1" refType="h" fact="0.84"/>
              <dgm:constr type="l" for="ch" forName="wedge1Tx" refType="w" fact="0.53"/>
              <dgm:constr type="t" for="ch" forName="wedge1Tx" refType="h" fact="0.115"/>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8"/>
              <dgm:constr type="t" for="ch" forName="wedge7" refType="h" fact="0.08"/>
              <dgm:constr type="w" for="ch" forName="wedge7" refType="w" fact="0.84"/>
              <dgm:constr type="h" for="ch" forName="wedge7" refType="h" fact="0.84"/>
              <dgm:constr type="l" for="ch" forName="wedge7Tx" refType="w" fact="0.262"/>
              <dgm:constr type="t" for="ch" forName="wedge7Tx" refType="h" fact="0.16"/>
              <dgm:constr type="w" for="ch" forName="wedge7Tx" refType="w" fact="0.23"/>
              <dgm:constr type="h" for="ch" forName="wedge7Tx" refType="h" fact="0.145"/>
              <dgm:constr type="primFontSz" for="ch" ptType="node" op="equ"/>
            </dgm:constrLst>
          </dgm:if>
          <dgm:else name="Name22">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8"/>
              <dgm:constr type="t" for="ch" forName="wedge1Tx" refType="h" fact="0.16"/>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583"/>
              <dgm:constr type="t" for="ch" forName="wedge7" refType="h" fact="0.035"/>
              <dgm:constr type="w" for="ch" forName="wedge7" refType="w" fact="0.84"/>
              <dgm:constr type="h" for="ch" forName="wedge7" refType="h" fact="0.84"/>
              <dgm:constr type="l" for="ch" forName="wedge7Tx" refType="w" fact="0.2403"/>
              <dgm:constr type="t" for="ch" forName="wedge7Tx" refType="h" fact="0.115"/>
              <dgm:constr type="w" for="ch" forName="wedge7Tx" refType="w" fact="0.23"/>
              <dgm:constr type="h" for="ch" forName="wedge7Tx" refType="h" fact="0.145"/>
              <dgm:constr type="primFontSz" for="ch" ptType="node" op="equ"/>
            </dgm:constrLst>
          </dgm:else>
        </dgm:choose>
      </dgm:else>
    </dgm:choose>
    <dgm:ruleLst/>
    <dgm:choose name="Name23">
      <dgm:if name="Name24" axis="ch" ptType="node" func="cnt" op="gte" val="1">
        <dgm:layoutNode name="wedge1">
          <dgm:alg type="sp"/>
          <dgm:choose name="Name25">
            <dgm:if name="Name26" axis="ch" ptType="node" func="cnt" op="equ" val="1">
              <dgm:shape xmlns:r="http://schemas.openxmlformats.org/officeDocument/2006/relationships" type="ellipse" r:blip="">
                <dgm:adjLst/>
              </dgm:shape>
            </dgm:if>
            <dgm:if name="Name27" axis="ch" ptType="node" func="cnt" op="equ" val="2">
              <dgm:shape xmlns:r="http://schemas.openxmlformats.org/officeDocument/2006/relationships" type="pie" r:blip="">
                <dgm:adjLst>
                  <dgm:adj idx="1" val="270"/>
                  <dgm:adj idx="2" val="90"/>
                </dgm:adjLst>
              </dgm:shape>
            </dgm:if>
            <dgm:if name="Name28" axis="ch" ptType="node" func="cnt" op="equ" val="3">
              <dgm:shape xmlns:r="http://schemas.openxmlformats.org/officeDocument/2006/relationships" type="pie" r:blip="">
                <dgm:adjLst>
                  <dgm:adj idx="1" val="270"/>
                  <dgm:adj idx="2" val="30"/>
                </dgm:adjLst>
              </dgm:shape>
            </dgm:if>
            <dgm:if name="Name29" axis="ch" ptType="node" func="cnt" op="equ" val="4">
              <dgm:shape xmlns:r="http://schemas.openxmlformats.org/officeDocument/2006/relationships" type="pie" r:blip="">
                <dgm:adjLst>
                  <dgm:adj idx="1" val="270"/>
                  <dgm:adj idx="2" val="0"/>
                </dgm:adjLst>
              </dgm:shape>
            </dgm:if>
            <dgm:if name="Name30" axis="ch" ptType="node" func="cnt" op="equ" val="5">
              <dgm:shape xmlns:r="http://schemas.openxmlformats.org/officeDocument/2006/relationships" type="pie" r:blip="">
                <dgm:adjLst>
                  <dgm:adj idx="1" val="270"/>
                  <dgm:adj idx="2" val="342"/>
                </dgm:adjLst>
              </dgm:shape>
            </dgm:if>
            <dgm:if name="Name31" axis="ch" ptType="node" func="cnt" op="equ" val="6">
              <dgm:shape xmlns:r="http://schemas.openxmlformats.org/officeDocument/2006/relationships" type="pie" r:blip="">
                <dgm:adjLst>
                  <dgm:adj idx="1" val="270"/>
                  <dgm:adj idx="2" val="330"/>
                </dgm:adjLst>
              </dgm:shape>
            </dgm:if>
            <dgm:else name="Name32">
              <dgm:shape xmlns:r="http://schemas.openxmlformats.org/officeDocument/2006/relationships" type="pie" r:blip="">
                <dgm:adjLst>
                  <dgm:adj idx="1" val="270"/>
                  <dgm:adj idx="2" val="321.4286"/>
                </dgm:adjLst>
              </dgm:shape>
            </dgm:else>
          </dgm:choose>
          <dgm:choose name="Name33">
            <dgm:if name="Name34" func="var" arg="dir" op="equ" val="norm">
              <dgm:presOf axis="ch desOrSelf" ptType="node node" st="1 1" cnt="1 0"/>
            </dgm:if>
            <dgm:else name="Name35">
              <dgm:choose name="Name36">
                <dgm:if name="Name37" axis="ch" ptType="node" func="cnt" op="equ" val="1">
                  <dgm:presOf axis="ch desOrSelf" ptType="node node" st="1 1" cnt="1 0"/>
                </dgm:if>
                <dgm:if name="Name38" axis="ch" ptType="node" func="cnt" op="equ" val="2">
                  <dgm:presOf axis="ch desOrSelf" ptType="node node" st="2 1" cnt="1 0"/>
                </dgm:if>
                <dgm:if name="Name39" axis="ch" ptType="node" func="cnt" op="equ" val="3">
                  <dgm:presOf axis="ch desOrSelf" ptType="node node" st="3 1" cnt="1 0"/>
                </dgm:if>
                <dgm:if name="Name40" axis="ch" ptType="node" func="cnt" op="equ" val="4">
                  <dgm:presOf axis="ch desOrSelf" ptType="node node" st="4 1" cnt="1 0"/>
                </dgm:if>
                <dgm:if name="Name41" axis="ch" ptType="node" func="cnt" op="equ" val="5">
                  <dgm:presOf axis="ch desOrSelf" ptType="node node" st="5 1" cnt="1 0"/>
                </dgm:if>
                <dgm:if name="Name42" axis="ch" ptType="node" func="cnt" op="equ" val="6">
                  <dgm:presOf axis="ch desOrSelf" ptType="node node" st="6 1" cnt="1 0"/>
                </dgm:if>
                <dgm:else name="Name43">
                  <dgm:presOf axis="ch desOrSelf" ptType="node node" st="7 1" cnt="1 0"/>
                </dgm:else>
              </dgm:choose>
            </dgm:else>
          </dgm:choose>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44">
            <dgm:if name="Name45" func="var" arg="dir" op="equ" val="norm">
              <dgm:presOf axis="ch desOrSelf" ptType="node node" st="1 1" cnt="1 0"/>
            </dgm:if>
            <dgm:else name="Name46">
              <dgm:choose name="Name47">
                <dgm:if name="Name48" axis="ch" ptType="node" func="cnt" op="equ" val="1">
                  <dgm:presOf axis="ch desOrSelf" ptType="node node" st="1 1" cnt="1 0"/>
                </dgm:if>
                <dgm:if name="Name49" axis="ch" ptType="node" func="cnt" op="equ" val="2">
                  <dgm:presOf axis="ch desOrSelf" ptType="node node" st="2 1" cnt="1 0"/>
                </dgm:if>
                <dgm:if name="Name50" axis="ch" ptType="node" func="cnt" op="equ" val="3">
                  <dgm:presOf axis="ch desOrSelf" ptType="node node" st="3 1" cnt="1 0"/>
                </dgm:if>
                <dgm:if name="Name51" axis="ch" ptType="node" func="cnt" op="equ" val="4">
                  <dgm:presOf axis="ch desOrSelf" ptType="node node" st="4 1" cnt="1 0"/>
                </dgm:if>
                <dgm:if name="Name52" axis="ch" ptType="node" func="cnt" op="equ" val="5">
                  <dgm:presOf axis="ch desOrSelf" ptType="node node" st="5 1" cnt="1 0"/>
                </dgm:if>
                <dgm:if name="Name53" axis="ch" ptType="node" func="cnt" op="equ" val="6">
                  <dgm:presOf axis="ch desOrSelf" ptType="node node" st="6 1" cnt="1 0"/>
                </dgm:if>
                <dgm:else name="Name54">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55"/>
    </dgm:choose>
    <dgm:choose name="Name56">
      <dgm:if name="Name57" axis="ch" ptType="node" func="cnt" op="gte" val="2">
        <dgm:layoutNode name="wedge2">
          <dgm:alg type="sp"/>
          <dgm:choose name="Name58">
            <dgm:if name="Name59" axis="ch" ptType="node" func="cnt" op="equ" val="2">
              <dgm:shape xmlns:r="http://schemas.openxmlformats.org/officeDocument/2006/relationships" type="pie" r:blip="">
                <dgm:adjLst>
                  <dgm:adj idx="1" val="90"/>
                  <dgm:adj idx="2" val="270"/>
                </dgm:adjLst>
              </dgm:shape>
            </dgm:if>
            <dgm:if name="Name60" axis="ch" ptType="node" func="cnt" op="equ" val="3">
              <dgm:shape xmlns:r="http://schemas.openxmlformats.org/officeDocument/2006/relationships" type="pie" r:blip="">
                <dgm:adjLst>
                  <dgm:adj idx="1" val="30"/>
                  <dgm:adj idx="2" val="150"/>
                </dgm:adjLst>
              </dgm:shape>
            </dgm:if>
            <dgm:if name="Name61" axis="ch" ptType="node" func="cnt" op="equ" val="4">
              <dgm:shape xmlns:r="http://schemas.openxmlformats.org/officeDocument/2006/relationships" type="pie" r:blip="">
                <dgm:adjLst>
                  <dgm:adj idx="1" val="0"/>
                  <dgm:adj idx="2" val="90"/>
                </dgm:adjLst>
              </dgm:shape>
            </dgm:if>
            <dgm:if name="Name62" axis="ch" ptType="node" func="cnt" op="equ" val="5">
              <dgm:shape xmlns:r="http://schemas.openxmlformats.org/officeDocument/2006/relationships" type="pie" r:blip="">
                <dgm:adjLst>
                  <dgm:adj idx="1" val="342"/>
                  <dgm:adj idx="2" val="54"/>
                </dgm:adjLst>
              </dgm:shape>
            </dgm:if>
            <dgm:if name="Name63" axis="ch" ptType="node" func="cnt" op="equ" val="6">
              <dgm:shape xmlns:r="http://schemas.openxmlformats.org/officeDocument/2006/relationships" type="pie" r:blip="">
                <dgm:adjLst>
                  <dgm:adj idx="1" val="330"/>
                  <dgm:adj idx="2" val="30"/>
                </dgm:adjLst>
              </dgm:shape>
            </dgm:if>
            <dgm:else name="Name64">
              <dgm:shape xmlns:r="http://schemas.openxmlformats.org/officeDocument/2006/relationships" type="pie" r:blip="">
                <dgm:adjLst>
                  <dgm:adj idx="1" val="321.4286"/>
                  <dgm:adj idx="2" val="12.85714"/>
                </dgm:adjLst>
              </dgm:shape>
            </dgm:else>
          </dgm:choose>
          <dgm:choose name="Name65">
            <dgm:if name="Name66" func="var" arg="dir" op="equ" val="norm">
              <dgm:presOf axis="ch desOrSelf" ptType="node node" st="2 1" cnt="1 0"/>
            </dgm:if>
            <dgm:else name="Name67">
              <dgm:choose name="Name68">
                <dgm:if name="Name69" axis="ch" ptType="node" func="cnt" op="equ" val="2">
                  <dgm:presOf axis="ch desOrSelf" ptType="node node" st="1 1" cnt="1 0"/>
                </dgm:if>
                <dgm:if name="Name70" axis="ch" ptType="node" func="cnt" op="equ" val="3">
                  <dgm:presOf axis="ch desOrSelf" ptType="node node" st="2 1" cnt="1 0"/>
                </dgm:if>
                <dgm:if name="Name71" axis="ch" ptType="node" func="cnt" op="equ" val="4">
                  <dgm:presOf axis="ch desOrSelf" ptType="node node" st="3 1" cnt="1 0"/>
                </dgm:if>
                <dgm:if name="Name72" axis="ch" ptType="node" func="cnt" op="equ" val="5">
                  <dgm:presOf axis="ch desOrSelf" ptType="node node" st="4 1" cnt="1 0"/>
                </dgm:if>
                <dgm:if name="Name73" axis="ch" ptType="node" func="cnt" op="equ" val="6">
                  <dgm:presOf axis="ch desOrSelf" ptType="node node" st="5 1" cnt="1 0"/>
                </dgm:if>
                <dgm:else name="Name74">
                  <dgm:presOf axis="ch desOrSelf" ptType="node node" st="6 1" cnt="1 0"/>
                </dgm:else>
              </dgm:choose>
            </dgm:else>
          </dgm:choose>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75">
            <dgm:if name="Name76" func="var" arg="dir" op="equ" val="norm">
              <dgm:presOf axis="ch desOrSelf" ptType="node node" st="2 1" cnt="1 0"/>
            </dgm:if>
            <dgm:else name="Name77">
              <dgm:choose name="Name78">
                <dgm:if name="Name79" axis="ch" ptType="node" func="cnt" op="equ" val="2">
                  <dgm:presOf axis="ch desOrSelf" ptType="node node" st="1 1" cnt="1 0"/>
                </dgm:if>
                <dgm:if name="Name80" axis="ch" ptType="node" func="cnt" op="equ" val="3">
                  <dgm:presOf axis="ch desOrSelf" ptType="node node" st="2 1" cnt="1 0"/>
                </dgm:if>
                <dgm:if name="Name81" axis="ch" ptType="node" func="cnt" op="equ" val="4">
                  <dgm:presOf axis="ch desOrSelf" ptType="node node" st="3 1" cnt="1 0"/>
                </dgm:if>
                <dgm:if name="Name82" axis="ch" ptType="node" func="cnt" op="equ" val="5">
                  <dgm:presOf axis="ch desOrSelf" ptType="node node" st="4 1" cnt="1 0"/>
                </dgm:if>
                <dgm:if name="Name83" axis="ch" ptType="node" func="cnt" op="equ" val="6">
                  <dgm:presOf axis="ch desOrSelf" ptType="node node" st="5 1" cnt="1 0"/>
                </dgm:if>
                <dgm:else name="Name84">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85"/>
    </dgm:choose>
    <dgm:choose name="Name86">
      <dgm:if name="Name87" axis="ch" ptType="node" func="cnt" op="gte" val="3">
        <dgm:layoutNode name="wedge3">
          <dgm:alg type="sp"/>
          <dgm:choose name="Name88">
            <dgm:if name="Name89" axis="ch" ptType="node" func="cnt" op="equ" val="3">
              <dgm:shape xmlns:r="http://schemas.openxmlformats.org/officeDocument/2006/relationships" type="pie" r:blip="">
                <dgm:adjLst>
                  <dgm:adj idx="1" val="150"/>
                  <dgm:adj idx="2" val="270"/>
                </dgm:adjLst>
              </dgm:shape>
            </dgm:if>
            <dgm:if name="Name90" axis="ch" ptType="node" func="cnt" op="equ" val="4">
              <dgm:shape xmlns:r="http://schemas.openxmlformats.org/officeDocument/2006/relationships" type="pie" r:blip="">
                <dgm:adjLst>
                  <dgm:adj idx="1" val="90"/>
                  <dgm:adj idx="2" val="180"/>
                </dgm:adjLst>
              </dgm:shape>
            </dgm:if>
            <dgm:if name="Name91" axis="ch" ptType="node" func="cnt" op="equ" val="5">
              <dgm:shape xmlns:r="http://schemas.openxmlformats.org/officeDocument/2006/relationships" type="pie" r:blip="">
                <dgm:adjLst>
                  <dgm:adj idx="1" val="54"/>
                  <dgm:adj idx="2" val="126"/>
                </dgm:adjLst>
              </dgm:shape>
            </dgm:if>
            <dgm:if name="Name92" axis="ch" ptType="node" func="cnt" op="equ" val="6">
              <dgm:shape xmlns:r="http://schemas.openxmlformats.org/officeDocument/2006/relationships" type="pie" r:blip="">
                <dgm:adjLst>
                  <dgm:adj idx="1" val="30"/>
                  <dgm:adj idx="2" val="90"/>
                </dgm:adjLst>
              </dgm:shape>
            </dgm:if>
            <dgm:else name="Name93">
              <dgm:shape xmlns:r="http://schemas.openxmlformats.org/officeDocument/2006/relationships" type="pie" r:blip="">
                <dgm:adjLst>
                  <dgm:adj idx="1" val="12.85714"/>
                  <dgm:adj idx="2" val="64.28571"/>
                </dgm:adjLst>
              </dgm:shape>
            </dgm:else>
          </dgm:choose>
          <dgm:choose name="Name94">
            <dgm:if name="Name95" func="var" arg="dir" op="equ" val="norm">
              <dgm:presOf axis="ch desOrSelf" ptType="node node" st="3 1" cnt="1 0"/>
            </dgm:if>
            <dgm:else name="Name96">
              <dgm:choose name="Name97">
                <dgm:if name="Name98" axis="ch" ptType="node" func="cnt" op="equ" val="3">
                  <dgm:presOf axis="ch desOrSelf" ptType="node node" st="1 1" cnt="1 0"/>
                </dgm:if>
                <dgm:if name="Name99" axis="ch" ptType="node" func="cnt" op="equ" val="4">
                  <dgm:presOf axis="ch desOrSelf" ptType="node node" st="2 1" cnt="1 0"/>
                </dgm:if>
                <dgm:if name="Name100" axis="ch" ptType="node" func="cnt" op="equ" val="5">
                  <dgm:presOf axis="ch desOrSelf" ptType="node node" st="3 1" cnt="1 0"/>
                </dgm:if>
                <dgm:if name="Name101" axis="ch" ptType="node" func="cnt" op="equ" val="6">
                  <dgm:presOf axis="ch desOrSelf" ptType="node node" st="4 1" cnt="1 0"/>
                </dgm:if>
                <dgm:else name="Name102">
                  <dgm:presOf axis="ch desOrSelf" ptType="node node" st="5 1" cnt="1 0"/>
                </dgm:else>
              </dgm:choose>
            </dgm:else>
          </dgm:choose>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103">
            <dgm:if name="Name104" func="var" arg="dir" op="equ" val="norm">
              <dgm:presOf axis="ch desOrSelf" ptType="node node" st="3 1" cnt="1 0"/>
            </dgm:if>
            <dgm:else name="Name105">
              <dgm:choose name="Name106">
                <dgm:if name="Name107" axis="ch" ptType="node" func="cnt" op="equ" val="3">
                  <dgm:presOf axis="ch desOrSelf" ptType="node node" st="1 1" cnt="1 0"/>
                </dgm:if>
                <dgm:if name="Name108" axis="ch" ptType="node" func="cnt" op="equ" val="4">
                  <dgm:presOf axis="ch desOrSelf" ptType="node node" st="2 1" cnt="1 0"/>
                </dgm:if>
                <dgm:if name="Name109" axis="ch" ptType="node" func="cnt" op="equ" val="5">
                  <dgm:presOf axis="ch desOrSelf" ptType="node node" st="3 1" cnt="1 0"/>
                </dgm:if>
                <dgm:if name="Name110" axis="ch" ptType="node" func="cnt" op="equ" val="6">
                  <dgm:presOf axis="ch desOrSelf" ptType="node node" st="4 1" cnt="1 0"/>
                </dgm:if>
                <dgm:else name="Name111">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12"/>
    </dgm:choose>
    <dgm:choose name="Name113">
      <dgm:if name="Name114" axis="ch" ptType="node" func="cnt" op="gte" val="4">
        <dgm:layoutNode name="wedge4">
          <dgm:alg type="sp"/>
          <dgm:choose name="Name115">
            <dgm:if name="Name116" axis="ch" ptType="node" func="cnt" op="equ" val="4">
              <dgm:shape xmlns:r="http://schemas.openxmlformats.org/officeDocument/2006/relationships" type="pie" r:blip="">
                <dgm:adjLst>
                  <dgm:adj idx="1" val="180"/>
                  <dgm:adj idx="2" val="270"/>
                </dgm:adjLst>
              </dgm:shape>
            </dgm:if>
            <dgm:if name="Name117" axis="ch" ptType="node" func="cnt" op="equ" val="5">
              <dgm:shape xmlns:r="http://schemas.openxmlformats.org/officeDocument/2006/relationships" type="pie" r:blip="">
                <dgm:adjLst>
                  <dgm:adj idx="1" val="126"/>
                  <dgm:adj idx="2" val="198"/>
                </dgm:adjLst>
              </dgm:shape>
            </dgm:if>
            <dgm:if name="Name118" axis="ch" ptType="node" func="cnt" op="equ" val="6">
              <dgm:shape xmlns:r="http://schemas.openxmlformats.org/officeDocument/2006/relationships" type="pie" r:blip="">
                <dgm:adjLst>
                  <dgm:adj idx="1" val="90"/>
                  <dgm:adj idx="2" val="150"/>
                </dgm:adjLst>
              </dgm:shape>
            </dgm:if>
            <dgm:else name="Name119">
              <dgm:shape xmlns:r="http://schemas.openxmlformats.org/officeDocument/2006/relationships" type="pie" r:blip="">
                <dgm:adjLst>
                  <dgm:adj idx="1" val="64.2871"/>
                  <dgm:adj idx="2" val="115.7143"/>
                </dgm:adjLst>
              </dgm:shape>
            </dgm:else>
          </dgm:choose>
          <dgm:choose name="Name120">
            <dgm:if name="Name121" func="var" arg="dir" op="equ" val="norm">
              <dgm:presOf axis="ch desOrSelf" ptType="node node" st="4 1" cnt="1 0"/>
            </dgm:if>
            <dgm:else name="Name122">
              <dgm:choose name="Name123">
                <dgm:if name="Name124" axis="ch" ptType="node" func="cnt" op="equ" val="4">
                  <dgm:presOf axis="ch desOrSelf" ptType="node node" st="1 1" cnt="1 0"/>
                </dgm:if>
                <dgm:if name="Name125" axis="ch" ptType="node" func="cnt" op="equ" val="5">
                  <dgm:presOf axis="ch desOrSelf" ptType="node node" st="2 1" cnt="1 0"/>
                </dgm:if>
                <dgm:if name="Name126" axis="ch" ptType="node" func="cnt" op="equ" val="6">
                  <dgm:presOf axis="ch desOrSelf" ptType="node node" st="3 1" cnt="1 0"/>
                </dgm:if>
                <dgm:else name="Name127">
                  <dgm:presOf axis="ch desOrSelf" ptType="node node" st="4 1" cnt="1 0"/>
                </dgm:else>
              </dgm:choose>
            </dgm:else>
          </dgm:choose>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28">
            <dgm:if name="Name129" func="var" arg="dir" op="equ" val="norm">
              <dgm:presOf axis="ch desOrSelf" ptType="node node" st="4 1" cnt="1 0"/>
            </dgm:if>
            <dgm:else name="Name130">
              <dgm:choose name="Name131">
                <dgm:if name="Name132" axis="ch" ptType="node" func="cnt" op="equ" val="4">
                  <dgm:presOf axis="ch desOrSelf" ptType="node node" st="1 1" cnt="1 0"/>
                </dgm:if>
                <dgm:if name="Name133" axis="ch" ptType="node" func="cnt" op="equ" val="5">
                  <dgm:presOf axis="ch desOrSelf" ptType="node node" st="2 1" cnt="1 0"/>
                </dgm:if>
                <dgm:if name="Name134" axis="ch" ptType="node" func="cnt" op="equ" val="6">
                  <dgm:presOf axis="ch desOrSelf" ptType="node node" st="3 1" cnt="1 0"/>
                </dgm:if>
                <dgm:else name="Name135">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36"/>
    </dgm:choose>
    <dgm:choose name="Name137">
      <dgm:if name="Name138" axis="ch" ptType="node" func="cnt" op="gte" val="5">
        <dgm:layoutNode name="wedge5">
          <dgm:alg type="sp"/>
          <dgm:choose name="Name139">
            <dgm:if name="Name140" axis="ch" ptType="node" func="cnt" op="equ" val="5">
              <dgm:shape xmlns:r="http://schemas.openxmlformats.org/officeDocument/2006/relationships" type="pie" r:blip="">
                <dgm:adjLst>
                  <dgm:adj idx="1" val="198"/>
                  <dgm:adj idx="2" val="270"/>
                </dgm:adjLst>
              </dgm:shape>
            </dgm:if>
            <dgm:if name="Name141" axis="ch" ptType="node" func="cnt" op="equ" val="6">
              <dgm:shape xmlns:r="http://schemas.openxmlformats.org/officeDocument/2006/relationships" type="pie" r:blip="">
                <dgm:adjLst>
                  <dgm:adj idx="1" val="150"/>
                  <dgm:adj idx="2" val="210"/>
                </dgm:adjLst>
              </dgm:shape>
            </dgm:if>
            <dgm:else name="Name142">
              <dgm:shape xmlns:r="http://schemas.openxmlformats.org/officeDocument/2006/relationships" type="pie" r:blip="">
                <dgm:adjLst>
                  <dgm:adj idx="1" val="115.7143"/>
                  <dgm:adj idx="2" val="167.1429"/>
                </dgm:adjLst>
              </dgm:shape>
            </dgm:else>
          </dgm:choose>
          <dgm:choose name="Name143">
            <dgm:if name="Name144" func="var" arg="dir" op="equ" val="norm">
              <dgm:presOf axis="ch desOrSelf" ptType="node node" st="5 1" cnt="1 0"/>
            </dgm:if>
            <dgm:else name="Name145">
              <dgm:choose name="Name146">
                <dgm:if name="Name147" axis="ch" ptType="node" func="cnt" op="equ" val="5">
                  <dgm:presOf axis="ch desOrSelf" ptType="node node" st="1 1" cnt="1 0"/>
                </dgm:if>
                <dgm:if name="Name148" axis="ch" ptType="node" func="cnt" op="equ" val="6">
                  <dgm:presOf axis="ch desOrSelf" ptType="node node" st="2 1" cnt="1 0"/>
                </dgm:if>
                <dgm:else name="Name149">
                  <dgm:presOf axis="ch desOrSelf" ptType="node node" st="3 1" cnt="1 0"/>
                </dgm:else>
              </dgm:choose>
            </dgm:else>
          </dgm:choose>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50">
            <dgm:if name="Name151" func="var" arg="dir" op="equ" val="norm">
              <dgm:presOf axis="ch desOrSelf" ptType="node node" st="5 1" cnt="1 0"/>
            </dgm:if>
            <dgm:else name="Name152">
              <dgm:choose name="Name153">
                <dgm:if name="Name154" axis="ch" ptType="node" func="cnt" op="equ" val="5">
                  <dgm:presOf axis="ch desOrSelf" ptType="node node" st="1 1" cnt="1 0"/>
                </dgm:if>
                <dgm:if name="Name155" axis="ch" ptType="node" func="cnt" op="equ" val="6">
                  <dgm:presOf axis="ch desOrSelf" ptType="node node" st="2 1" cnt="1 0"/>
                </dgm:if>
                <dgm:else name="Name156">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57"/>
    </dgm:choose>
    <dgm:choose name="Name158">
      <dgm:if name="Name159" axis="ch" ptType="node" func="cnt" op="gte" val="6">
        <dgm:layoutNode name="wedge6">
          <dgm:alg type="sp"/>
          <dgm:choose name="Name160">
            <dgm:if name="Name161" axis="ch" ptType="node" func="cnt" op="equ" val="6">
              <dgm:shape xmlns:r="http://schemas.openxmlformats.org/officeDocument/2006/relationships" type="pie" r:blip="">
                <dgm:adjLst>
                  <dgm:adj idx="1" val="210"/>
                  <dgm:adj idx="2" val="270"/>
                </dgm:adjLst>
              </dgm:shape>
            </dgm:if>
            <dgm:else name="Name162">
              <dgm:shape xmlns:r="http://schemas.openxmlformats.org/officeDocument/2006/relationships" type="pie" r:blip="">
                <dgm:adjLst>
                  <dgm:adj idx="1" val="167.1429"/>
                  <dgm:adj idx="2" val="218.5714"/>
                </dgm:adjLst>
              </dgm:shape>
            </dgm:else>
          </dgm:choose>
          <dgm:choose name="Name163">
            <dgm:if name="Name164" func="var" arg="dir" op="equ" val="norm">
              <dgm:presOf axis="ch desOrSelf" ptType="node node" st="6 1" cnt="1 0"/>
            </dgm:if>
            <dgm:else name="Name165">
              <dgm:choose name="Name166">
                <dgm:if name="Name167" axis="ch" ptType="node" func="cnt" op="equ" val="6">
                  <dgm:presOf axis="ch desOrSelf" ptType="node node" st="1 1" cnt="1 0"/>
                </dgm:if>
                <dgm:else name="Name168">
                  <dgm:presOf axis="ch desOrSelf" ptType="node node" st="2 1" cnt="1 0"/>
                </dgm:else>
              </dgm:choose>
            </dgm:else>
          </dgm:choose>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69">
            <dgm:if name="Name170" func="var" arg="dir" op="equ" val="norm">
              <dgm:presOf axis="ch desOrSelf" ptType="node node" st="6 1" cnt="1 0"/>
            </dgm:if>
            <dgm:else name="Name171">
              <dgm:choose name="Name172">
                <dgm:if name="Name173" axis="ch" ptType="node" func="cnt" op="equ" val="6">
                  <dgm:presOf axis="ch desOrSelf" ptType="node node" st="1 1" cnt="1 0"/>
                </dgm:if>
                <dgm:else name="Name174">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75"/>
    </dgm:choose>
    <dgm:choose name="Name176">
      <dgm:if name="Name177" axis="ch" ptType="node" func="cnt" op="gte" val="7">
        <dgm:layoutNode name="wedge7">
          <dgm:alg type="sp"/>
          <dgm:shape xmlns:r="http://schemas.openxmlformats.org/officeDocument/2006/relationships" type="pie" r:blip="">
            <dgm:adjLst>
              <dgm:adj idx="1" val="218.5714"/>
              <dgm:adj idx="2" val="270"/>
            </dgm:adjLst>
          </dgm:shape>
          <dgm:choose name="Name178">
            <dgm:if name="Name179" func="var" arg="dir" op="equ" val="norm">
              <dgm:presOf axis="ch desOrSelf" ptType="node node" st="7 1" cnt="1 0"/>
            </dgm:if>
            <dgm:else name="Name180">
              <dgm:presOf axis="ch desOrSelf" ptType="node node" st="1 1" cnt="1 0"/>
            </dgm:else>
          </dgm:choose>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81">
            <dgm:if name="Name182" func="var" arg="dir" op="equ" val="norm">
              <dgm:presOf axis="ch desOrSelf" ptType="node node" st="7 1" cnt="1 0"/>
            </dgm:if>
            <dgm:else name="Name183">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84"/>
    </dgm:choose>
  </dgm:layoutNode>
</dgm:layoutDef>
</file>

<file path=ppt/diagrams/layout2.xml><?xml version="1.0" encoding="utf-8"?>
<dgm:layoutDef xmlns:dgm="http://schemas.openxmlformats.org/drawingml/2006/diagram" xmlns:a="http://schemas.openxmlformats.org/drawingml/2006/main" uniqueId="urn:microsoft.com/office/officeart/2008/layout/HalfCircleOrganizationChart">
  <dgm:title val=""/>
  <dgm:desc val=""/>
  <dgm:catLst>
    <dgm:cat type="hierarchy" pri="1500"/>
  </dgm:catLst>
  <dgm:samp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Name0">
    <dgm:varLst>
      <dgm:orgChart val="1"/>
      <dgm:chPref val="1"/>
      <dgm:dir/>
      <dgm:animOne val="branch"/>
      <dgm:animLvl val="lvl"/>
      <dgm:resizeHandles/>
    </dgm:varLst>
    <dgm:choose name="Name1">
      <dgm:if name="Name2" func="var" arg="dir" op="equ" val="norm">
        <dgm:alg type="hierChild">
          <dgm:param type="linDir" val="fromL"/>
        </dgm:alg>
      </dgm:if>
      <dgm:else name="Name3">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2" refType="w" fact="10"/>
      <dgm:constr type="h" for="des" forName="rootComposite2"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forEach name="Name4" axis="ch">
      <dgm:forEach name="Name5" axis="self" ptType="node">
        <dgm:layoutNode name="hierRoot1">
          <dgm:varLst>
            <dgm:hierBranch val="init"/>
          </dgm:varLst>
          <dgm:choose name="Name6">
            <dgm:if name="Name7" func="var" arg="hierBranch" op="equ" val="l">
              <dgm:alg type="hierRoot">
                <dgm:param type="hierAlign" val="tR"/>
              </dgm:alg>
              <dgm:constrLst>
                <dgm:constr type="alignOff" val="0.65"/>
              </dgm:constrLst>
            </dgm:if>
            <dgm:if name="Name8" func="var" arg="hierBranch" op="equ" val="r">
              <dgm:alg type="hierRoot">
                <dgm:param type="hierAlign" val="tL"/>
              </dgm:alg>
              <dgm:constrLst>
                <dgm:constr type="alignOff" val="0.65"/>
              </dgm:constrLst>
            </dgm:if>
            <dgm:if name="Name9" func="var" arg="hierBranch" op="equ" val="hang">
              <dgm:alg type="hierRoot"/>
              <dgm:constrLst>
                <dgm:constr type="alignOff" val="0.65"/>
              </dgm:constrLst>
            </dgm:if>
            <dgm:else name="Name10">
              <dgm:alg type="hierRoot"/>
              <dgm:constrLst>
                <dgm:constr type="alignOff"/>
                <dgm:constr type="bendDist" for="des" ptType="parTrans" refType="sp" fact="0.5"/>
              </dgm:constrLst>
            </dgm:else>
          </dgm:choose>
          <dgm:shape xmlns:r="http://schemas.openxmlformats.org/officeDocument/2006/relationships" r:blip="">
            <dgm:adjLst/>
          </dgm:shape>
          <dgm:presOf/>
          <dgm:layoutNode name="rootComposite1">
            <dgm:alg type="composite"/>
            <dgm:shape xmlns:r="http://schemas.openxmlformats.org/officeDocument/2006/relationships" r:blip="">
              <dgm:adjLst/>
            </dgm:shape>
            <dgm:presOf axis="self" ptType="node" cnt="1"/>
            <dgm:choose name="Name11">
              <dgm:if name="Name12" func="var" arg="hierBranch" op="equ" val="init">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3" func="var" arg="hierBranch" op="equ" val="l">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4" func="var" arg="hierBranch" op="equ" val="r">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else name="Name15">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else>
            </dgm:choose>
            <dgm:layoutNode name="rootText1"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1" styleLbl="parChTrans1D1" moveWith="rootText1">
              <dgm:alg type="sp"/>
              <dgm:shape xmlns:r="http://schemas.openxmlformats.org/officeDocument/2006/relationships" type="arc" r:blip="" zOrderOff="-2">
                <dgm:adjLst>
                  <dgm:adj idx="1" val="-140"/>
                  <dgm:adj idx="2" val="-40"/>
                </dgm:adjLst>
              </dgm:shape>
              <dgm:presOf/>
            </dgm:layoutNode>
            <dgm:layoutNode name="bottomArc1" styleLbl="parChTrans1D1" moveWith="rootText1">
              <dgm:alg type="sp"/>
              <dgm:shape xmlns:r="http://schemas.openxmlformats.org/officeDocument/2006/relationships" type="arc" r:blip="" zOrderOff="-2">
                <dgm:adjLst>
                  <dgm:adj idx="1" val="40"/>
                  <dgm:adj idx="2" val="140"/>
                </dgm:adjLst>
              </dgm:shape>
              <dgm:presOf/>
            </dgm:layoutNode>
            <dgm:layoutNode name="topConnNode1" moveWith="rootText1">
              <dgm:alg type="sp"/>
              <dgm:shape xmlns:r="http://schemas.openxmlformats.org/officeDocument/2006/relationships" type="rect" r:blip="" hideGeom="1">
                <dgm:adjLst/>
              </dgm:shape>
              <dgm:presOf axis="self" ptType="node" cnt="1"/>
            </dgm:layoutNode>
          </dgm:layoutNode>
          <dgm:layoutNode name="hierChild2">
            <dgm:choose name="Name16">
              <dgm:if name="Name17" func="var" arg="hierBranch" op="equ" val="l">
                <dgm:alg type="hierChild">
                  <dgm:param type="chAlign" val="r"/>
                  <dgm:param type="linDir" val="fromT"/>
                </dgm:alg>
              </dgm:if>
              <dgm:if name="Name18" func="var" arg="hierBranch" op="equ" val="r">
                <dgm:alg type="hierChild">
                  <dgm:param type="chAlign" val="l"/>
                  <dgm:param type="linDir" val="fromT"/>
                </dgm:alg>
              </dgm:if>
              <dgm:if name="Name19" func="var" arg="hierBranch" op="equ" val="hang">
                <dgm:choose name="Name20">
                  <dgm:if name="Name21" func="var" arg="dir" op="equ" val="norm">
                    <dgm:alg type="hierChild">
                      <dgm:param type="chAlign" val="l"/>
                      <dgm:param type="linDir" val="fromL"/>
                      <dgm:param type="secChAlign" val="t"/>
                      <dgm:param type="secLinDir" val="fromT"/>
                    </dgm:alg>
                  </dgm:if>
                  <dgm:else name="Name22">
                    <dgm:alg type="hierChild">
                      <dgm:param type="chAlign" val="l"/>
                      <dgm:param type="linDir" val="fromR"/>
                      <dgm:param type="secChAlign" val="t"/>
                      <dgm:param type="secLinDir" val="fromT"/>
                    </dgm:alg>
                  </dgm:else>
                </dgm:choose>
              </dgm:if>
              <dgm:else name="Name23">
                <dgm:choose name="Name24">
                  <dgm:if name="Name25" func="var" arg="dir" op="equ" val="norm">
                    <dgm:alg type="hierChild"/>
                  </dgm:if>
                  <dgm:else name="Name26">
                    <dgm:alg type="hierChild">
                      <dgm:param type="linDir" val="fromR"/>
                    </dgm:alg>
                  </dgm:else>
                </dgm:choose>
              </dgm:else>
            </dgm:choose>
            <dgm:shape xmlns:r="http://schemas.openxmlformats.org/officeDocument/2006/relationships" r:blip="">
              <dgm:adjLst/>
            </dgm:shape>
            <dgm:presOf/>
            <dgm:forEach name="rep2a" axis="ch" ptType="nonAsst">
              <dgm:forEach name="Name27" axis="precedSib" ptType="parTrans" st="-1" cnt="1">
                <dgm:layoutNode name="Name28">
                  <dgm:choose name="Name29">
                    <dgm:if name="Name30" func="var" arg="hierBranch" op="equ" val="std">
                      <dgm:choose name="Name31">
                        <dgm:if name="Name32"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33"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34">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if name="Name35" func="var" arg="hierBranch" op="equ" val="init">
                      <dgm:choose name="Name36">
                        <dgm:if name="Name37" axis="self" func="depth" op="lte" val="2">
                          <dgm:choose name="Name38">
                            <dgm:if name="Name39"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40"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41">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else name="Name42">
                          <dgm:choose name="Name43">
                            <dgm:if name="Name44" axis="par des" func="maxDepth" op="lte" val="1">
                              <dgm:choose name="Name45">
                                <dgm:if name="Name4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4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48">
                                  <dgm:alg type="conn">
                                    <dgm:param type="connRout" val="bend"/>
                                    <dgm:param type="dim" val="1D"/>
                                    <dgm:param type="endSty" val="noArr"/>
                                    <dgm:param type="begPts" val="bCtr"/>
                                    <dgm:param type="endPts" val="bL bR"/>
                                    <dgm:param type="srcNode" val="bottomArc2"/>
                                    <dgm:param type="dstNode" val="topConnNode2"/>
                                  </dgm:alg>
                                </dgm:else>
                              </dgm:choose>
                            </dgm:if>
                            <dgm:else name="Name49">
                              <dgm:choose name="Name50">
                                <dgm:if name="Name51"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52"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53">
                                  <dgm:alg type="conn">
                                    <dgm:param type="connRout" val="bend"/>
                                    <dgm:param type="dim" val="1D"/>
                                    <dgm:param type="endSty" val="noArr"/>
                                    <dgm:param type="begPts" val="bCtr"/>
                                    <dgm:param type="endPts" val="tCtr"/>
                                    <dgm:param type="bendPt" val="end"/>
                                    <dgm:param type="srcNode" val="bottomArc2"/>
                                    <dgm:param type="dstNode" val="topArc2"/>
                                  </dgm:alg>
                                </dgm:else>
                              </dgm:choose>
                            </dgm:else>
                          </dgm:choose>
                        </dgm:else>
                      </dgm:choose>
                    </dgm:if>
                    <dgm:else name="Name54">
                      <dgm:choose name="Name55">
                        <dgm:if name="Name5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5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58">
                          <dgm:alg type="conn">
                            <dgm:param type="connRout" val="bend"/>
                            <dgm:param type="dim" val="1D"/>
                            <dgm:param type="endSty" val="noArr"/>
                            <dgm:param type="begPts" val="bCtr"/>
                            <dgm:param type="endPts" val="bL bR"/>
                            <dgm:param type="srcNode" val="bottomArc2"/>
                            <dgm:param type="dstNode" val="topConnNode2"/>
                          </dgm:alg>
                        </dgm:else>
                      </dgm:choose>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2">
                <dgm:varLst>
                  <dgm:hierBranch val="init"/>
                </dgm:varLst>
                <dgm:choose name="Name59">
                  <dgm:if name="Name60" func="var" arg="hierBranch" op="equ" val="l">
                    <dgm:alg type="hierRoot">
                      <dgm:param type="hierAlign" val="tR"/>
                    </dgm:alg>
                    <dgm:shape xmlns:r="http://schemas.openxmlformats.org/officeDocument/2006/relationships" r:blip="">
                      <dgm:adjLst/>
                    </dgm:shape>
                    <dgm:presOf/>
                    <dgm:constrLst>
                      <dgm:constr type="alignOff" val="0.65"/>
                    </dgm:constrLst>
                  </dgm:if>
                  <dgm:if name="Name61" func="var" arg="hierBranch" op="equ" val="r">
                    <dgm:alg type="hierRoot">
                      <dgm:param type="hierAlign" val="tL"/>
                    </dgm:alg>
                    <dgm:shape xmlns:r="http://schemas.openxmlformats.org/officeDocument/2006/relationships" r:blip="">
                      <dgm:adjLst/>
                    </dgm:shape>
                    <dgm:presOf/>
                    <dgm:constrLst>
                      <dgm:constr type="alignOff" val="0.65"/>
                    </dgm:constrLst>
                  </dgm:if>
                  <dgm:if name="Name62"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63" func="var" arg="hierBranch" op="equ" val="init">
                    <dgm:choose name="Name64">
                      <dgm:if name="Name65" axis="des" func="maxDepth" op="lte" val="1">
                        <dgm:alg type="hierRoot">
                          <dgm:param type="hierAlign" val="tL"/>
                        </dgm:alg>
                        <dgm:shape xmlns:r="http://schemas.openxmlformats.org/officeDocument/2006/relationships" r:blip="">
                          <dgm:adjLst/>
                        </dgm:shape>
                        <dgm:presOf/>
                        <dgm:constrLst>
                          <dgm:constr type="alignOff" val="0.65"/>
                        </dgm:constrLst>
                      </dgm:if>
                      <dgm:else name="Name6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67">
                    <dgm:alg type="hierRoot"/>
                    <dgm:shape xmlns:r="http://schemas.openxmlformats.org/officeDocument/2006/relationships" r:blip="">
                      <dgm:adjLst/>
                    </dgm:shape>
                    <dgm:presOf/>
                    <dgm:constrLst>
                      <dgm:constr type="alignOff" val="0.65"/>
                    </dgm:constrLst>
                  </dgm:else>
                </dgm:choose>
                <dgm:layoutNode name="rootComposite2">
                  <dgm:alg type="composite"/>
                  <dgm:shape xmlns:r="http://schemas.openxmlformats.org/officeDocument/2006/relationships" r:blip="">
                    <dgm:adjLst/>
                  </dgm:shape>
                  <dgm:presOf axis="self" ptType="node" cnt="1"/>
                  <dgm:choose name="Name68">
                    <dgm:if name="Name69" func="var" arg="hierBranch" op="equ" val="init">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0" func="var" arg="hierBranch" op="equ" val="l">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1" func="var" arg="hierBranch" op="equ" val="r">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else name="Name72">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else>
                  </dgm:choose>
                  <dgm:layoutNode name="rootText2"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2" styleLbl="parChTrans1D1" moveWith="rootText2">
                    <dgm:alg type="sp"/>
                    <dgm:shape xmlns:r="http://schemas.openxmlformats.org/officeDocument/2006/relationships" type="arc" r:blip="" zOrderOff="-2">
                      <dgm:adjLst>
                        <dgm:adj idx="1" val="-140"/>
                        <dgm:adj idx="2" val="-40"/>
                      </dgm:adjLst>
                    </dgm:shape>
                    <dgm:presOf/>
                  </dgm:layoutNode>
                  <dgm:layoutNode name="bottomArc2" styleLbl="parChTrans1D1" moveWith="rootText2">
                    <dgm:alg type="sp"/>
                    <dgm:shape xmlns:r="http://schemas.openxmlformats.org/officeDocument/2006/relationships" type="arc" r:blip="" zOrderOff="-2">
                      <dgm:adjLst>
                        <dgm:adj idx="1" val="40"/>
                        <dgm:adj idx="2" val="140"/>
                      </dgm:adjLst>
                    </dgm:shape>
                    <dgm:presOf/>
                  </dgm:layoutNode>
                  <dgm:layoutNode name="topConnNode2" moveWith="rootText2">
                    <dgm:alg type="sp"/>
                    <dgm:shape xmlns:r="http://schemas.openxmlformats.org/officeDocument/2006/relationships" type="rect" r:blip="" hideGeom="1">
                      <dgm:adjLst/>
                    </dgm:shape>
                    <dgm:presOf axis="self" ptType="node" cnt="1"/>
                  </dgm:layoutNode>
                </dgm:layoutNode>
                <dgm:layoutNode name="hierChild4">
                  <dgm:choose name="Name73">
                    <dgm:if name="Name74" func="var" arg="hierBranch" op="equ" val="l">
                      <dgm:alg type="hierChild">
                        <dgm:param type="chAlign" val="r"/>
                        <dgm:param type="linDir" val="fromT"/>
                      </dgm:alg>
                    </dgm:if>
                    <dgm:if name="Name75" func="var" arg="hierBranch" op="equ" val="r">
                      <dgm:alg type="hierChild">
                        <dgm:param type="chAlign" val="l"/>
                        <dgm:param type="linDir" val="fromT"/>
                      </dgm:alg>
                    </dgm:if>
                    <dgm:if name="Name76" func="var" arg="hierBranch" op="equ" val="hang">
                      <dgm:choose name="Name77">
                        <dgm:if name="Name78" func="var" arg="dir" op="equ" val="norm">
                          <dgm:alg type="hierChild">
                            <dgm:param type="chAlign" val="l"/>
                            <dgm:param type="linDir" val="fromL"/>
                            <dgm:param type="secChAlign" val="t"/>
                            <dgm:param type="secLinDir" val="fromT"/>
                          </dgm:alg>
                        </dgm:if>
                        <dgm:else name="Name79">
                          <dgm:alg type="hierChild">
                            <dgm:param type="chAlign" val="l"/>
                            <dgm:param type="linDir" val="fromR"/>
                            <dgm:param type="secChAlign" val="t"/>
                            <dgm:param type="secLinDir" val="fromT"/>
                          </dgm:alg>
                        </dgm:else>
                      </dgm:choose>
                    </dgm:if>
                    <dgm:if name="Name80" func="var" arg="hierBranch" op="equ" val="std">
                      <dgm:choose name="Name81">
                        <dgm:if name="Name82" func="var" arg="dir" op="equ" val="norm">
                          <dgm:alg type="hierChild"/>
                        </dgm:if>
                        <dgm:else name="Name83">
                          <dgm:alg type="hierChild">
                            <dgm:param type="linDir" val="fromR"/>
                          </dgm:alg>
                        </dgm:else>
                      </dgm:choose>
                    </dgm:if>
                    <dgm:if name="Name84" func="var" arg="hierBranch" op="equ" val="init">
                      <dgm:choose name="Name85">
                        <dgm:if name="Name86" axis="des" func="maxDepth" op="lte" val="1">
                          <dgm:alg type="hierChild">
                            <dgm:param type="chAlign" val="l"/>
                            <dgm:param type="linDir" val="fromT"/>
                          </dgm:alg>
                        </dgm:if>
                        <dgm:else name="Name87">
                          <dgm:choose name="Name88">
                            <dgm:if name="Name89" func="var" arg="dir" op="equ" val="norm">
                              <dgm:alg type="hierChild"/>
                            </dgm:if>
                            <dgm:else name="Name90">
                              <dgm:alg type="hierChild">
                                <dgm:param type="linDir" val="fromR"/>
                              </dgm:alg>
                            </dgm:else>
                          </dgm:choose>
                        </dgm:else>
                      </dgm:choose>
                    </dgm:if>
                    <dgm:else name="Name91"/>
                  </dgm:choose>
                  <dgm:shape xmlns:r="http://schemas.openxmlformats.org/officeDocument/2006/relationships" r:blip="">
                    <dgm:adjLst/>
                  </dgm:shape>
                  <dgm:presOf/>
                  <dgm:forEach name="Name92" ref="rep2a"/>
                </dgm:layoutNode>
                <dgm:layoutNode name="hierChild5">
                  <dgm:choose name="Name93">
                    <dgm:if name="Name94" func="var" arg="dir" op="equ" val="norm">
                      <dgm:alg type="hierChild">
                        <dgm:param type="chAlign" val="l"/>
                        <dgm:param type="linDir" val="fromL"/>
                        <dgm:param type="secChAlign" val="t"/>
                        <dgm:param type="secLinDir" val="fromT"/>
                      </dgm:alg>
                    </dgm:if>
                    <dgm:else name="Name95">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96" ref="rep2b"/>
                </dgm:layoutNode>
              </dgm:layoutNode>
            </dgm:forEach>
          </dgm:layoutNode>
          <dgm:layoutNode name="hierChild3">
            <dgm:choose name="Name97">
              <dgm:if name="Name98" func="var" arg="dir" op="equ" val="norm">
                <dgm:alg type="hierChild">
                  <dgm:param type="chAlign" val="l"/>
                  <dgm:param type="linDir" val="fromL"/>
                  <dgm:param type="secChAlign" val="t"/>
                  <dgm:param type="secLinDir" val="fromT"/>
                </dgm:alg>
              </dgm:if>
              <dgm:else name="Name99">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rep2b" axis="ch" ptType="asst">
              <dgm:forEach name="Name100" axis="precedSib" ptType="parTrans" st="-1" cnt="1">
                <dgm:layoutNode name="Name101">
                  <dgm:choose name="Name102">
                    <dgm:if name="Name103" axis="self" func="depth" op="lte" val="2">
                      <dgm:alg type="conn">
                        <dgm:param type="connRout" val="bend"/>
                        <dgm:param type="dim" val="1D"/>
                        <dgm:param type="endSty" val="noArr"/>
                        <dgm:param type="begPts" val="bCtr"/>
                        <dgm:param type="endPts" val="bL bR"/>
                        <dgm:param type="srcNode" val="bottomArc1"/>
                        <dgm:param type="dstNode" val="topConnNode3"/>
                      </dgm:alg>
                    </dgm:if>
                    <dgm:if name="Name104" axis="par" ptType="asst" func="cnt" op="equ" val="1">
                      <dgm:alg type="conn">
                        <dgm:param type="connRout" val="bend"/>
                        <dgm:param type="dim" val="1D"/>
                        <dgm:param type="endSty" val="noArr"/>
                        <dgm:param type="begPts" val="bCtr"/>
                        <dgm:param type="endPts" val="bL bR"/>
                        <dgm:param type="srcNode" val="bottomArc3"/>
                        <dgm:param type="dstNode" val="topConnNode3"/>
                      </dgm:alg>
                    </dgm:if>
                    <dgm:else name="Name105">
                      <dgm:alg type="conn">
                        <dgm:param type="connRout" val="bend"/>
                        <dgm:param type="dim" val="1D"/>
                        <dgm:param type="endSty" val="noArr"/>
                        <dgm:param type="begPts" val="bCtr"/>
                        <dgm:param type="endPts" val="bL bR"/>
                        <dgm:param type="srcNode" val="bottomArc2"/>
                        <dgm:param type="dstNode" val="topConnNode3"/>
                      </dgm:alg>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3">
                <dgm:varLst>
                  <dgm:hierBranch val="init"/>
                </dgm:varLst>
                <dgm:choose name="Name106">
                  <dgm:if name="Name107" func="var" arg="hierBranch" op="equ" val="l">
                    <dgm:alg type="hierRoot">
                      <dgm:param type="hierAlign" val="tR"/>
                    </dgm:alg>
                    <dgm:shape xmlns:r="http://schemas.openxmlformats.org/officeDocument/2006/relationships" r:blip="">
                      <dgm:adjLst/>
                    </dgm:shape>
                    <dgm:presOf/>
                    <dgm:constrLst>
                      <dgm:constr type="alignOff" val="0.65"/>
                    </dgm:constrLst>
                  </dgm:if>
                  <dgm:if name="Name108" func="var" arg="hierBranch" op="equ" val="r">
                    <dgm:alg type="hierRoot">
                      <dgm:param type="hierAlign" val="tL"/>
                    </dgm:alg>
                    <dgm:shape xmlns:r="http://schemas.openxmlformats.org/officeDocument/2006/relationships" r:blip="">
                      <dgm:adjLst/>
                    </dgm:shape>
                    <dgm:presOf/>
                    <dgm:constrLst>
                      <dgm:constr type="alignOff" val="0.65"/>
                    </dgm:constrLst>
                  </dgm:if>
                  <dgm:if name="Name109" func="var" arg="hierBranch" op="equ" val="hang">
                    <dgm:alg type="hierRoot"/>
                    <dgm:shape xmlns:r="http://schemas.openxmlformats.org/officeDocument/2006/relationships" r:blip="">
                      <dgm:adjLst/>
                    </dgm:shape>
                    <dgm:presOf/>
                    <dgm:constrLst>
                      <dgm:constr type="alignOff" val="0.65"/>
                    </dgm:constrLst>
                  </dgm:if>
                  <dgm:if name="Name110"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1" func="var" arg="hierBranch" op="equ" val="init">
                    <dgm:choose name="Name112">
                      <dgm:if name="Name113" axis="des" func="maxDepth" op="lte" val="1">
                        <dgm:alg type="hierRoot">
                          <dgm:param type="hierAlign" val="tL"/>
                        </dgm:alg>
                        <dgm:shape xmlns:r="http://schemas.openxmlformats.org/officeDocument/2006/relationships" r:blip="">
                          <dgm:adjLst/>
                        </dgm:shape>
                        <dgm:presOf/>
                        <dgm:constrLst>
                          <dgm:constr type="alignOff" val="0.65"/>
                        </dgm:constrLst>
                      </dgm:if>
                      <dgm:else name="Name114">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15"/>
                </dgm:choose>
                <dgm:layoutNode name="rootComposite3">
                  <dgm:alg type="composite"/>
                  <dgm:shape xmlns:r="http://schemas.openxmlformats.org/officeDocument/2006/relationships" r:blip="">
                    <dgm:adjLst/>
                  </dgm:shape>
                  <dgm:presOf axis="self" ptType="node" cnt="1"/>
                  <dgm:choose name="Name116">
                    <dgm:if name="Name117" func="var" arg="hierBranch" op="equ" val="init">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8" func="var" arg="hierBranch" op="equ" val="l">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9" func="var" arg="hierBranch" op="equ" val="r">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else name="Name120">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else>
                  </dgm:choose>
                  <dgm:layoutNode name="rootText3"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3" styleLbl="parChTrans1D1" moveWith="rootText3">
                    <dgm:alg type="sp"/>
                    <dgm:shape xmlns:r="http://schemas.openxmlformats.org/officeDocument/2006/relationships" type="arc" r:blip="" zOrderOff="-2">
                      <dgm:adjLst>
                        <dgm:adj idx="1" val="-140"/>
                        <dgm:adj idx="2" val="-40"/>
                      </dgm:adjLst>
                    </dgm:shape>
                    <dgm:presOf/>
                  </dgm:layoutNode>
                  <dgm:layoutNode name="bottomArc3" styleLbl="parChTrans1D1" moveWith="rootText3">
                    <dgm:alg type="sp"/>
                    <dgm:shape xmlns:r="http://schemas.openxmlformats.org/officeDocument/2006/relationships" type="arc" r:blip="" zOrderOff="-2">
                      <dgm:adjLst>
                        <dgm:adj idx="1" val="40"/>
                        <dgm:adj idx="2" val="140"/>
                      </dgm:adjLst>
                    </dgm:shape>
                    <dgm:presOf/>
                  </dgm:layoutNode>
                  <dgm:layoutNode name="topConnNode3" moveWith="rootText3">
                    <dgm:alg type="sp"/>
                    <dgm:shape xmlns:r="http://schemas.openxmlformats.org/officeDocument/2006/relationships" type="rect" r:blip="" hideGeom="1">
                      <dgm:adjLst/>
                    </dgm:shape>
                    <dgm:presOf axis="self" ptType="node" cnt="1"/>
                  </dgm:layoutNode>
                </dgm:layoutNode>
                <dgm:layoutNode name="hierChild6">
                  <dgm:choose name="Name121">
                    <dgm:if name="Name122" func="var" arg="hierBranch" op="equ" val="l">
                      <dgm:alg type="hierChild">
                        <dgm:param type="chAlign" val="r"/>
                        <dgm:param type="linDir" val="fromT"/>
                      </dgm:alg>
                    </dgm:if>
                    <dgm:if name="Name123" func="var" arg="hierBranch" op="equ" val="r">
                      <dgm:alg type="hierChild">
                        <dgm:param type="chAlign" val="l"/>
                        <dgm:param type="linDir" val="fromT"/>
                      </dgm:alg>
                    </dgm:if>
                    <dgm:if name="Name124" func="var" arg="hierBranch" op="equ" val="hang">
                      <dgm:choose name="Name125">
                        <dgm:if name="Name126" func="var" arg="dir" op="equ" val="norm">
                          <dgm:alg type="hierChild">
                            <dgm:param type="chAlign" val="l"/>
                            <dgm:param type="linDir" val="fromL"/>
                            <dgm:param type="secChAlign" val="t"/>
                            <dgm:param type="secLinDir" val="fromT"/>
                          </dgm:alg>
                        </dgm:if>
                        <dgm:else name="Name127">
                          <dgm:alg type="hierChild">
                            <dgm:param type="chAlign" val="l"/>
                            <dgm:param type="linDir" val="fromR"/>
                            <dgm:param type="secChAlign" val="t"/>
                            <dgm:param type="secLinDir" val="fromT"/>
                          </dgm:alg>
                        </dgm:else>
                      </dgm:choose>
                    </dgm:if>
                    <dgm:if name="Name128" func="var" arg="hierBranch" op="equ" val="std">
                      <dgm:choose name="Name129">
                        <dgm:if name="Name130" func="var" arg="dir" op="equ" val="norm">
                          <dgm:alg type="hierChild"/>
                        </dgm:if>
                        <dgm:else name="Name131">
                          <dgm:alg type="hierChild">
                            <dgm:param type="linDir" val="fromR"/>
                          </dgm:alg>
                        </dgm:else>
                      </dgm:choose>
                    </dgm:if>
                    <dgm:if name="Name132" func="var" arg="hierBranch" op="equ" val="init">
                      <dgm:choose name="Name133">
                        <dgm:if name="Name134" axis="des" func="maxDepth" op="lte" val="1">
                          <dgm:alg type="hierChild">
                            <dgm:param type="chAlign" val="l"/>
                            <dgm:param type="linDir" val="fromT"/>
                          </dgm:alg>
                        </dgm:if>
                        <dgm:else name="Name135">
                          <dgm:alg type="hierChild"/>
                        </dgm:else>
                      </dgm:choose>
                    </dgm:if>
                    <dgm:else name="Name136"/>
                  </dgm:choose>
                  <dgm:shape xmlns:r="http://schemas.openxmlformats.org/officeDocument/2006/relationships" r:blip="">
                    <dgm:adjLst/>
                  </dgm:shape>
                  <dgm:presOf/>
                  <dgm:forEach name="Name137" ref="rep2a"/>
                </dgm:layoutNode>
                <dgm:layoutNode name="hierChild7">
                  <dgm:choose name="Name138">
                    <dgm:if name="Name139" func="var" arg="dir" op="equ" val="norm">
                      <dgm:alg type="hierChild">
                        <dgm:param type="chAlign" val="l"/>
                        <dgm:param type="linDir" val="fromL"/>
                        <dgm:param type="secChAlign" val="t"/>
                        <dgm:param type="secLinDir" val="fromT"/>
                      </dgm:alg>
                    </dgm:if>
                    <dgm:else name="Name140">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141" ref="rep2b"/>
                </dgm:layoutNode>
              </dgm:layoutNode>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Process1">
  <dgm:title val=""/>
  <dgm:desc val=""/>
  <dgm:catLst>
    <dgm:cat type="process" pri="1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0" destId="2" srcOrd="0" destOrd="0"/>
        <dgm:cxn modelId="6" srcId="1" destId="3" srcOrd="1" destOrd="0"/>
        <dgm:cxn modelId="23" srcId="2" destId="21" srcOrd="0" destOrd="0"/>
        <dgm:cxn modelId="24" srcId="2" destId="22" srcOrd="1" destOrd="0"/>
        <dgm:cxn modelId="33" srcId="1" destId="31" srcOrd="0" destOrd="0"/>
      </dgm:cxnLst>
      <dgm:bg/>
      <dgm:whole/>
    </dgm:dataModel>
  </dgm:sampData>
  <dgm:styleData>
    <dgm:dataModel>
      <dgm:ptLst>
        <dgm:pt modelId="0" type="doc"/>
        <dgm:pt modelId="1"/>
        <dgm:pt modelId="11"/>
        <dgm:pt modelId="2"/>
        <dgm:pt modelId="22"/>
      </dgm:ptLst>
      <dgm:cxnLst>
        <dgm:cxn modelId="3" srcId="0" destId="1" srcOrd="0" destOrd="0"/>
        <dgm:cxn modelId="4" srcId="0" destId="2" srcOrd="0" destOrd="0"/>
        <dgm:cxn modelId="5" srcId="1" destId="11" srcOrd="0" destOrd="0"/>
        <dgm:cxn modelId="6" srcId="2" destId="2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vertAlign" val="mid"/>
          <dgm:param type="nodeHorzAlign" val="l"/>
          <dgm:param type="nodeVertAlign" val="t"/>
          <dgm:param type="fallback" val="2D"/>
        </dgm:alg>
      </dgm:if>
      <dgm:else name="Name3">
        <dgm:alg type="lin">
          <dgm:param type="linDir" val="fromR"/>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h" for="des" forName="header" refType="h"/>
      <dgm:constr type="w" for="des" forName="header" refType="h" refFor="des" refForName="header" op="equ" fact="4"/>
      <dgm:constr type="h" for="des" forName="child" refType="h" refFor="des" refForName="header" op="equ"/>
      <dgm:constr type="w" for="des" forName="child" refType="w" refFor="des" refForName="header" op="equ"/>
      <dgm:constr type="w" for="ch" forName="hSp" refType="w" refFor="des" refForName="header" op="equ" fact="0.14"/>
      <dgm:constr type="h" for="des" forName="parTrans" refType="h" refFor="des" refForName="header" op="equ" fact="0.35"/>
      <dgm:constr type="h" for="des" forName="sibTrans" refType="h" refFor="des" refForName="parTrans" op="equ"/>
      <dgm:constr type="primFontSz" for="des" forName="child" op="equ" val="65"/>
      <dgm:constr type="primFontSz" for="des" forName="header" op="equ" val="65"/>
    </dgm:constrLst>
    <dgm:ruleLst/>
    <dgm:forEach name="Name4" axis="ch" ptType="node">
      <dgm:layoutNode name="vertFlow">
        <dgm:choose name="Name5">
          <dgm:if name="Name6" func="var" arg="dir" op="equ" val="norm">
            <dgm:alg type="lin">
              <dgm:param type="linDir" val="fromT"/>
              <dgm:param type="nodeHorzAlign" val="ctr"/>
              <dgm:param type="nodeVertAlign" val="t"/>
              <dgm:param type="fallback" val="2D"/>
            </dgm:alg>
          </dgm:if>
          <dgm:else name="Name7">
            <dgm:alg type="lin">
              <dgm:param type="linDir" val="fromT"/>
              <dgm:param type="nodeHorzAlign" val="ctr"/>
              <dgm:param type="nodeVertAlign" val="t"/>
              <dgm:param type="fallback" val="2D"/>
            </dgm:alg>
          </dgm:else>
        </dgm:choose>
        <dgm:shape xmlns:r="http://schemas.openxmlformats.org/officeDocument/2006/relationships" r:blip="">
          <dgm:adjLst/>
        </dgm:shape>
        <dgm:presOf/>
        <dgm:constrLst/>
        <dgm:ruleLst/>
        <dgm:layoutNode name="header" styleLbl="node1">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8" axis="ch" ptType="parTrans" cnt="1">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connDist" fact="0.25"/>
              <dgm:constr type="endPad" refType="connDist" fact="0.25"/>
            </dgm:constrLst>
            <dgm:ruleLst/>
          </dgm:layoutNode>
        </dgm:forEach>
        <dgm:forEach name="Name9" axis="ch" ptType="node">
          <dgm:layoutNode name="child" styleLbl="alignAccFollowNode1">
            <dgm:varLst>
              <dgm:chMax val="0"/>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0" axis="followSib" ptType="sibTrans" cnt="1">
            <dgm:layoutNode name="sib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w" fact="0.25"/>
                <dgm:constr type="endPad" refType="w" fact="0.25"/>
              </dgm:constrLst>
              <dgm:ruleLst/>
            </dgm:layoutNode>
          </dgm:forEach>
        </dgm:forEach>
      </dgm:layoutNode>
      <dgm:choose name="Name11">
        <dgm:if name="Name12" axis="self" ptType="node" func="revPos" op="gte" val="2">
          <dgm:layoutNode name="hSp">
            <dgm:alg type="sp"/>
            <dgm:shape xmlns:r="http://schemas.openxmlformats.org/officeDocument/2006/relationships" r:blip="">
              <dgm:adjLst/>
            </dgm:shape>
            <dgm:presOf/>
            <dgm:constrLst/>
            <dgm:ruleLst/>
          </dgm:layoutNode>
        </dgm:if>
        <dgm:else name="Name13"/>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layout5.xml><?xml version="1.0" encoding="utf-8"?>
<dgm:layoutDef xmlns:dgm="http://schemas.openxmlformats.org/drawingml/2006/diagram" xmlns:a="http://schemas.openxmlformats.org/drawingml/2006/main" uniqueId="urn:microsoft.com/office/officeart/2008/layout/CircularPictureCallout">
  <dgm:title val=""/>
  <dgm:desc val=""/>
  <dgm:catLst>
    <dgm:cat type="picture" pri="2000"/>
    <dgm:cat type="pictureconvert" pri="2000"/>
  </dgm:catLst>
  <dgm:sampData>
    <dgm:dataModel>
      <dgm:ptLst>
        <dgm:pt modelId="0" type="doc"/>
        <dgm:pt modelId="1"/>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2"/>
    </dgm:constrLst>
    <dgm:layoutNode name="Name1">
      <dgm:alg type="composite"/>
      <dgm:shape xmlns:r="http://schemas.openxmlformats.org/officeDocument/2006/relationships" r:blip="">
        <dgm:adjLst/>
      </dgm:shape>
      <dgm:choose name="Name2">
        <dgm:if name="Name3" axis="ch" ptType="node" func="cnt" op="lte" val="1">
          <dgm:constrLst>
            <dgm:constr type="h" for="ch" forName="picture_1" refType="h"/>
            <dgm:constr type="w" for="ch" forName="picture_1" refType="h" refFor="ch" refForName="picture_1" op="equ"/>
            <dgm:constr type="l" for="ch" forName="picture_1"/>
            <dgm:constr type="t" for="ch" forName="picture_1"/>
            <dgm:constr type="w" for="ch" forName="text_1" refType="w" refFor="ch" refForName="picture_1" fact="0.64"/>
            <dgm:constr type="h" for="ch" forName="text_1" refType="h" refFor="ch" refForName="picture_1" fact="0.33"/>
            <dgm:constr type="l" for="ch" forName="text_1" refType="w" refFor="ch" refForName="picture_1" fact="0.18"/>
            <dgm:constr type="t" for="ch" forName="text_1" refType="h" refFor="ch" refForName="picture_1" fact="0.531"/>
          </dgm:constrLst>
        </dgm:if>
        <dgm:if name="Name4" axis="ch" ptType="node" func="cnt" op="lte" val="2">
          <dgm:choose name="Name5">
            <dgm:if name="Name6" func="var" arg="dir" op="equ" val="norm">
              <dgm:constrLst>
                <dgm:constr type="h" for="ch" forName="picture_1" refType="h"/>
                <dgm:constr type="w" for="ch" forName="picture_1" refType="h" refFor="ch" refForName="picture_1" op="equ"/>
                <dgm:constr type="l" for="ch" forName="picture_1"/>
                <dgm:constr type="t" for="ch" forName="picture_1"/>
                <dgm:constr type="w" for="ch" forName="text_1" refType="w" refFor="ch" refForName="picture_1" fact="0.64"/>
                <dgm:constr type="h" for="ch" forName="text_1" refType="h" refFor="ch" refForName="picture_1" fact="0.33"/>
                <dgm:constr type="l" for="ch" forName="text_1" refType="l" refFor="ch" refForName="picture_1"/>
                <dgm:constr type="lOff" for="ch" forName="text_1" refType="w" refFor="ch" refForName="picture_1" fact="0.18"/>
                <dgm:constr type="t" for="ch" forName="text_1" refType="h" refFor="ch" refForName="picture_1" fact="0.531"/>
                <dgm:constr type="w" for="ch" forName="picture_2" refType="w" refFor="ch" refForName="picture_1" fact="0.5"/>
                <dgm:constr type="h" for="ch" forName="picture_2" refType="h" refFor="ch" refForName="picture_1" fact="0.5"/>
                <dgm:constr type="l" for="ch" forName="picture_2" refType="w" refFor="ch" refForName="picture_1" fact="1.21"/>
                <dgm:constr type="ctrY" for="ch" forName="picture_2" refType="h" refFor="ch" refForName="picture_1" fact="0.5"/>
                <dgm:constr type="l" for="ch" forName="line_2" refType="ctrX" refFor="ch" refForName="picture_1"/>
                <dgm:constr type="h" for="ch" forName="line_2"/>
                <dgm:constr type="r" for="ch" forName="line_2" refType="ctrX" refFor="ch" refForName="picture_2"/>
                <dgm:constr type="ctrY" for="ch" forName="line_2" refType="ctrY" refFor="ch" refForName="picture_2"/>
                <dgm:constr type="r" for="ch" forName="textparent_2" refType="w"/>
                <dgm:constr type="h" for="ch" forName="textparent_2" refType="h" refFor="ch" refForName="picture_2"/>
                <dgm:constr type="l" for="ch" forName="textparent_2" refType="r" refFor="ch" refForName="picture_2"/>
                <dgm:constr type="ctrY" for="ch" forName="textparent_2" refType="ctrY" refFor="ch" refForName="picture_2"/>
                <dgm:constr type="primFontSz" for="des" forName="text_2" val="65"/>
              </dgm:constrLst>
            </dgm:if>
            <dgm:else name="Name7">
              <dgm:constrLst>
                <dgm:constr type="h" for="ch" forName="picture_1" refType="h"/>
                <dgm:constr type="w" for="ch" forName="picture_1" refType="h" refFor="ch" refForName="picture_1" op="equ"/>
                <dgm:constr type="r" for="ch" forName="picture_1" refType="w"/>
                <dgm:constr type="t" for="ch" forName="picture_1"/>
                <dgm:constr type="w" for="ch" forName="text_1" refType="w" refFor="ch" refForName="picture_1" fact="0.64"/>
                <dgm:constr type="h" for="ch" forName="text_1" refType="h" refFor="ch" refForName="picture_1" fact="0.33"/>
                <dgm:constr type="l" for="ch" forName="text_1" refType="l" refFor="ch" refForName="picture_1"/>
                <dgm:constr type="lOff" for="ch" forName="text_1" refType="w" refFor="ch" refForName="picture_1" fact="0.18"/>
                <dgm:constr type="t" for="ch" forName="text_1" refType="h" refFor="ch" refForName="picture_1" fact="0.531"/>
                <dgm:constr type="w" for="ch" forName="picture_2" refType="w" refFor="ch" refForName="picture_1" fact="0.5"/>
                <dgm:constr type="h" for="ch" forName="picture_2" refType="h" refFor="ch" refForName="picture_1" fact="0.5"/>
                <dgm:constr type="r" for="ch" forName="picture_2" refType="w"/>
                <dgm:constr type="rOff" for="ch" forName="picture_2" refType="w" refFor="ch" refForName="picture_1" fact="-1.21"/>
                <dgm:constr type="ctrY" for="ch" forName="picture_2" refType="h" refFor="ch" refForName="picture_1" fact="0.5"/>
                <dgm:constr type="r" for="ch" forName="line_2" refType="ctrX" refFor="ch" refForName="picture_1"/>
                <dgm:constr type="h" for="ch" forName="line_2"/>
                <dgm:constr type="l" for="ch" forName="line_2" refType="ctrX" refFor="ch" refForName="picture_2"/>
                <dgm:constr type="ctrY" for="ch" forName="line_2" refType="ctrY" refFor="ch" refForName="picture_2"/>
                <dgm:constr type="l" for="ch" forName="textparent_2"/>
                <dgm:constr type="h" for="ch" forName="textparent_2" refType="h" refFor="ch" refForName="picture_2"/>
                <dgm:constr type="r" for="ch" forName="textparent_2" refType="l" refFor="ch" refForName="picture_2"/>
                <dgm:constr type="ctrY" for="ch" forName="textparent_2" refType="ctrY" refFor="ch" refForName="picture_2"/>
                <dgm:constr type="primFontSz" for="des" forName="text_2" val="65"/>
              </dgm:constrLst>
            </dgm:else>
          </dgm:choose>
        </dgm:if>
        <dgm:if name="Name8" axis="ch" ptType="node" func="cnt" op="lte" val="3">
          <dgm:choose name="Name9">
            <dgm:if name="Name10" func="var" arg="dir" op="equ" val="norm">
              <dgm:constrLst>
                <dgm:constr type="h" for="ch" forName="picture_1" refType="h"/>
                <dgm:constr type="w" for="ch" forName="picture_1" refType="h" refFor="ch" refForName="picture_1" op="equ"/>
                <dgm:constr type="l" for="ch" forName="picture_1"/>
                <dgm:constr type="t" for="ch" forName="picture_1"/>
                <dgm:constr type="w" for="ch" forName="text_1" refType="w" refFor="ch" refForName="picture_1" fact="0.64"/>
                <dgm:constr type="h" for="ch" forName="text_1" refType="h" refFor="ch" refForName="picture_1" fact="0.33"/>
                <dgm:constr type="l" for="ch" forName="text_1" refType="l" refFor="ch" refForName="picture_1"/>
                <dgm:constr type="lOff" for="ch" forName="text_1" refType="w" refFor="ch" refForName="picture_1" fact="0.18"/>
                <dgm:constr type="t" for="ch" forName="text_1" refType="h" refFor="ch" refForName="picture_1" fact="0.531"/>
                <dgm:constr type="w" for="ch" forName="picture_2" refType="w" refFor="ch" refForName="picture_1" fact="0.375"/>
                <dgm:constr type="h" for="ch" forName="picture_2" refType="h" refFor="ch" refForName="picture_1" fact="0.375"/>
                <dgm:constr type="l" for="ch" forName="picture_2" refType="w" refFor="ch" refForName="picture_1" fact="1.21"/>
                <dgm:constr type="ctrY" for="ch" forName="picture_2" refType="h" refFor="ch" refForName="picture_1" fact="0.1875"/>
                <dgm:constr type="l" for="ch" forName="line_2" refType="ctrX" refFor="ch" refForName="picture_1"/>
                <dgm:constr type="h" for="ch" forName="line_2"/>
                <dgm:constr type="r" for="ch" forName="line_2" refType="ctrX" refFor="ch" refForName="picture_2"/>
                <dgm:constr type="ctrY" for="ch" forName="line_2" refType="ctrY" refFor="ch" refForName="picture_2"/>
                <dgm:constr type="r" for="ch" forName="textparent_2" refType="w"/>
                <dgm:constr type="h" for="ch" forName="textparent_2" refType="h" refFor="ch" refForName="picture_2"/>
                <dgm:constr type="l" for="ch" forName="textparent_2" refType="r" refFor="ch" refForName="picture_2"/>
                <dgm:constr type="ctrY" for="ch" forName="textparent_2" refType="ctrY" refFor="ch" refForName="picture_2"/>
                <dgm:constr type="primFontSz" for="des" forName="text_2" val="65"/>
                <dgm:constr type="w" for="ch" forName="picture_3" refType="w" refFor="ch" refForName="picture_1" fact="0.375"/>
                <dgm:constr type="h" for="ch" forName="picture_3" refType="h" refFor="ch" refForName="picture_1" fact="0.375"/>
                <dgm:constr type="l" for="ch" forName="picture_3" refType="w" refFor="ch" refForName="picture_1" fact="1.21"/>
                <dgm:constr type="ctrY" for="ch" forName="picture_3" refType="h" refFor="ch" refForName="picture_1" fact="0.8125"/>
                <dgm:constr type="l" for="ch" forName="line_3" refType="ctrX" refFor="ch" refForName="picture_1"/>
                <dgm:constr type="h" for="ch" forName="line_3"/>
                <dgm:constr type="r" for="ch" forName="line_3" refType="ctrX" refFor="ch" refForName="picture_3"/>
                <dgm:constr type="ctrY" for="ch" forName="line_3" refType="ctrY" refFor="ch" refForName="picture_3"/>
                <dgm:constr type="r" for="ch" forName="textparent_3" refType="w"/>
                <dgm:constr type="h" for="ch" forName="textparent_3" refType="h" refFor="ch" refForName="picture_3"/>
                <dgm:constr type="l" for="ch" forName="textparent_3" refType="r" refFor="ch" refForName="picture_3"/>
                <dgm:constr type="ctrY" for="ch" forName="textparent_3" refType="ctrY" refFor="ch" refForName="picture_3"/>
                <dgm:constr type="primFontSz" for="des" forName="text_3" refType="primFontSz" refFor="des" refForName="text_2" op="equ"/>
              </dgm:constrLst>
            </dgm:if>
            <dgm:else name="Name11">
              <dgm:constrLst>
                <dgm:constr type="h" for="ch" forName="picture_1" refType="h"/>
                <dgm:constr type="w" for="ch" forName="picture_1" refType="h" refFor="ch" refForName="picture_1" op="equ"/>
                <dgm:constr type="r" for="ch" forName="picture_1" refType="w"/>
                <dgm:constr type="t" for="ch" forName="picture_1"/>
                <dgm:constr type="w" for="ch" forName="text_1" refType="w" refFor="ch" refForName="picture_1" fact="0.64"/>
                <dgm:constr type="h" for="ch" forName="text_1" refType="h" refFor="ch" refForName="picture_1" fact="0.33"/>
                <dgm:constr type="l" for="ch" forName="text_1" refType="l" refFor="ch" refForName="picture_1"/>
                <dgm:constr type="lOff" for="ch" forName="text_1" refType="w" refFor="ch" refForName="picture_1" fact="0.18"/>
                <dgm:constr type="t" for="ch" forName="text_1" refType="h" refFor="ch" refForName="picture_1" fact="0.531"/>
                <dgm:constr type="w" for="ch" forName="picture_2" refType="w" refFor="ch" refForName="picture_1" fact="0.375"/>
                <dgm:constr type="h" for="ch" forName="picture_2" refType="h" refFor="ch" refForName="picture_1" fact="0.375"/>
                <dgm:constr type="r" for="ch" forName="picture_2" refType="w"/>
                <dgm:constr type="rOff" for="ch" forName="picture_2" refType="w" refFor="ch" refForName="picture_1" fact="-1.21"/>
                <dgm:constr type="ctrY" for="ch" forName="picture_2" refType="h" refFor="ch" refForName="picture_1" fact="0.1875"/>
                <dgm:constr type="r" for="ch" forName="line_2" refType="ctrX" refFor="ch" refForName="picture_1"/>
                <dgm:constr type="h" for="ch" forName="line_2"/>
                <dgm:constr type="l" for="ch" forName="line_2" refType="ctrX" refFor="ch" refForName="picture_2"/>
                <dgm:constr type="ctrY" for="ch" forName="line_2" refType="ctrY" refFor="ch" refForName="picture_2"/>
                <dgm:constr type="l" for="ch" forName="textparent_2"/>
                <dgm:constr type="h" for="ch" forName="textparent_2" refType="h" refFor="ch" refForName="picture_2"/>
                <dgm:constr type="r" for="ch" forName="textparent_2" refType="l" refFor="ch" refForName="picture_2"/>
                <dgm:constr type="ctrY" for="ch" forName="textparent_2" refType="ctrY" refFor="ch" refForName="picture_2"/>
                <dgm:constr type="primFontSz" for="des" forName="text_2" val="65"/>
                <dgm:constr type="w" for="ch" forName="picture_3" refType="w" refFor="ch" refForName="picture_1" fact="0.375"/>
                <dgm:constr type="h" for="ch" forName="picture_3" refType="h" refFor="ch" refForName="picture_1" fact="0.375"/>
                <dgm:constr type="r" for="ch" forName="picture_3" refType="w"/>
                <dgm:constr type="rOff" for="ch" forName="picture_3" refType="w" refFor="ch" refForName="picture_1" fact="-1.21"/>
                <dgm:constr type="ctrY" for="ch" forName="picture_3" refType="h" refFor="ch" refForName="picture_1" fact="0.8125"/>
                <dgm:constr type="r" for="ch" forName="line_3" refType="ctrX" refFor="ch" refForName="picture_1"/>
                <dgm:constr type="h" for="ch" forName="line_3"/>
                <dgm:constr type="l" for="ch" forName="line_3" refType="ctrX" refFor="ch" refForName="picture_3"/>
                <dgm:constr type="ctrY" for="ch" forName="line_3" refType="ctrY" refFor="ch" refForName="picture_3"/>
                <dgm:constr type="l" for="ch" forName="textparent_3"/>
                <dgm:constr type="h" for="ch" forName="textparent_3" refType="h" refFor="ch" refForName="picture_3"/>
                <dgm:constr type="r" for="ch" forName="textparent_3" refType="l" refFor="ch" refForName="picture_3"/>
                <dgm:constr type="ctrY" for="ch" forName="textparent_3" refType="ctrY" refFor="ch" refForName="picture_3"/>
                <dgm:constr type="primFontSz" for="des" forName="text_3" refType="primFontSz" refFor="des" refForName="text_2" op="equ"/>
              </dgm:constrLst>
            </dgm:else>
          </dgm:choose>
        </dgm:if>
        <dgm:if name="Name12" axis="ch" ptType="node" func="cnt" op="lte" val="4">
          <dgm:choose name="Name13">
            <dgm:if name="Name14" func="var" arg="dir" op="equ" val="norm">
              <dgm:constrLst>
                <dgm:constr type="h" for="ch" forName="picture_1" refType="h"/>
                <dgm:constr type="w" for="ch" forName="picture_1" refType="h" refFor="ch" refForName="picture_1" op="equ"/>
                <dgm:constr type="l" for="ch" forName="picture_1"/>
                <dgm:constr type="t" for="ch" forName="picture_1"/>
                <dgm:constr type="w" for="ch" forName="text_1" refType="w" refFor="ch" refForName="picture_1" fact="0.64"/>
                <dgm:constr type="h" for="ch" forName="text_1" refType="h" refFor="ch" refForName="picture_1" fact="0.33"/>
                <dgm:constr type="l" for="ch" forName="text_1" refType="l" refFor="ch" refForName="picture_1"/>
                <dgm:constr type="lOff" for="ch" forName="text_1" refType="w" refFor="ch" refForName="picture_1" fact="0.18"/>
                <dgm:constr type="t" for="ch" forName="text_1" refType="h" refFor="ch" refForName="picture_1" fact="0.531"/>
                <dgm:constr type="w" for="ch" forName="picture_2" refType="w" refFor="ch" refForName="picture_1" fact="0.3"/>
                <dgm:constr type="h" for="ch" forName="picture_2" refType="h" refFor="ch" refForName="picture_1" fact="0.3"/>
                <dgm:constr type="l" for="ch" forName="picture_2" refType="w" refFor="ch" refForName="picture_1" fact="1.354"/>
                <dgm:constr type="ctrY" for="ch" forName="picture_2" refType="h" refFor="ch" refForName="picture_1" fact="0.15"/>
                <dgm:constr type="l" for="ch" forName="line_2" refType="ctrX" refFor="ch" refForName="picture_1"/>
                <dgm:constr type="h" for="ch" forName="line_2"/>
                <dgm:constr type="r" for="ch" forName="line_2" refType="ctrX" refFor="ch" refForName="picture_2"/>
                <dgm:constr type="ctrY" for="ch" forName="line_2" refType="ctrY" refFor="ch" refForName="picture_2"/>
                <dgm:constr type="r" for="ch" forName="textparent_2" refType="w"/>
                <dgm:constr type="h" for="ch" forName="textparent_2" refType="h" refFor="ch" refForName="picture_2"/>
                <dgm:constr type="l" for="ch" forName="textparent_2" refType="r" refFor="ch" refForName="picture_2"/>
                <dgm:constr type="ctrY" for="ch" forName="textparent_2" refType="ctrY" refFor="ch" refForName="picture_2"/>
                <dgm:constr type="primFontSz" for="des" forName="text_2" val="65"/>
                <dgm:constr type="w" for="ch" forName="picture_3" refType="w" refFor="ch" refForName="picture_1" fact="0.3"/>
                <dgm:constr type="h" for="ch" forName="picture_3" refType="h" refFor="ch" refForName="picture_1" fact="0.3"/>
                <dgm:constr type="l" for="ch" forName="picture_3" refType="w" refFor="ch" refForName="picture_1" fact="1.21"/>
                <dgm:constr type="ctrY" for="ch" forName="picture_3" refType="h" refFor="ch" refForName="picture_1" fact="0.5"/>
                <dgm:constr type="l" for="ch" forName="line_3" refType="ctrX" refFor="ch" refForName="picture_1"/>
                <dgm:constr type="h" for="ch" forName="line_3"/>
                <dgm:constr type="r" for="ch" forName="line_3" refType="ctrX" refFor="ch" refForName="picture_3"/>
                <dgm:constr type="ctrY" for="ch" forName="line_3" refType="ctrY" refFor="ch" refForName="picture_3"/>
                <dgm:constr type="r" for="ch" forName="textparent_3" refType="w"/>
                <dgm:constr type="h" for="ch" forName="textparent_3" refType="h" refFor="ch" refForName="picture_3"/>
                <dgm:constr type="l" for="ch" forName="textparent_3" refType="r" refFor="ch" refForName="picture_3"/>
                <dgm:constr type="ctrY" for="ch" forName="textparent_3" refType="ctrY" refFor="ch" refForName="picture_3"/>
                <dgm:constr type="primFontSz" for="des" forName="text_3" refType="primFontSz" refFor="des" refForName="text_2" op="equ"/>
                <dgm:constr type="w" for="ch" forName="picture_4" refType="w" refFor="ch" refForName="picture_1" fact="0.3"/>
                <dgm:constr type="h" for="ch" forName="picture_4" refType="h" refFor="ch" refForName="picture_1" fact="0.3"/>
                <dgm:constr type="l" for="ch" forName="picture_4" refType="w" refFor="ch" refForName="picture_1" fact="1.354"/>
                <dgm:constr type="ctrY" for="ch" forName="picture_4" refType="h" refFor="ch" refForName="picture_1" fact="0.85"/>
                <dgm:constr type="l" for="ch" forName="line_4" refType="ctrX" refFor="ch" refForName="picture_1"/>
                <dgm:constr type="h" for="ch" forName="line_4"/>
                <dgm:constr type="r" for="ch" forName="line_4" refType="ctrX" refFor="ch" refForName="picture_4"/>
                <dgm:constr type="ctrY" for="ch" forName="line_4" refType="ctrY" refFor="ch" refForName="picture_4"/>
                <dgm:constr type="r" for="ch" forName="textparent_4" refType="w"/>
                <dgm:constr type="h" for="ch" forName="textparent_4" refType="h" refFor="ch" refForName="picture_4"/>
                <dgm:constr type="l" for="ch" forName="textparent_4" refType="r" refFor="ch" refForName="picture_4"/>
                <dgm:constr type="ctrY" for="ch" forName="textparent_4" refType="ctrY" refFor="ch" refForName="picture_4"/>
                <dgm:constr type="primFontSz" for="des" forName="text_4" refType="primFontSz" refFor="des" refForName="text_2" op="equ"/>
              </dgm:constrLst>
            </dgm:if>
            <dgm:else name="Name15">
              <dgm:constrLst>
                <dgm:constr type="h" for="ch" forName="picture_1" refType="h"/>
                <dgm:constr type="w" for="ch" forName="picture_1" refType="h" refFor="ch" refForName="picture_1" op="equ"/>
                <dgm:constr type="r" for="ch" forName="picture_1" refType="w"/>
                <dgm:constr type="t" for="ch" forName="picture_1"/>
                <dgm:constr type="w" for="ch" forName="text_1" refType="w" refFor="ch" refForName="picture_1" fact="0.64"/>
                <dgm:constr type="h" for="ch" forName="text_1" refType="h" refFor="ch" refForName="picture_1" fact="0.33"/>
                <dgm:constr type="l" for="ch" forName="text_1" refType="l" refFor="ch" refForName="picture_1"/>
                <dgm:constr type="lOff" for="ch" forName="text_1" refType="w" refFor="ch" refForName="picture_1" fact="0.18"/>
                <dgm:constr type="t" for="ch" forName="text_1" refType="h" refFor="ch" refForName="picture_1" fact="0.531"/>
                <dgm:constr type="w" for="ch" forName="picture_2" refType="w" refFor="ch" refForName="picture_1" fact="0.3"/>
                <dgm:constr type="h" for="ch" forName="picture_2" refType="h" refFor="ch" refForName="picture_1" fact="0.3"/>
                <dgm:constr type="r" for="ch" forName="picture_2" refType="w"/>
                <dgm:constr type="rOff" for="ch" forName="picture_2" refType="w" refFor="ch" refForName="picture_1" fact="-1.354"/>
                <dgm:constr type="ctrY" for="ch" forName="picture_2" refType="h" refFor="ch" refForName="picture_1" fact="0.15"/>
                <dgm:constr type="r" for="ch" forName="line_2" refType="ctrX" refFor="ch" refForName="picture_1"/>
                <dgm:constr type="h" for="ch" forName="line_2"/>
                <dgm:constr type="l" for="ch" forName="line_2" refType="ctrX" refFor="ch" refForName="picture_2"/>
                <dgm:constr type="ctrY" for="ch" forName="line_2" refType="ctrY" refFor="ch" refForName="picture_2"/>
                <dgm:constr type="l" for="ch" forName="textparent_2"/>
                <dgm:constr type="h" for="ch" forName="textparent_2" refType="h" refFor="ch" refForName="picture_2"/>
                <dgm:constr type="r" for="ch" forName="textparent_2" refType="l" refFor="ch" refForName="picture_2"/>
                <dgm:constr type="ctrY" for="ch" forName="textparent_2" refType="ctrY" refFor="ch" refForName="picture_2"/>
                <dgm:constr type="primFontSz" for="des" forName="text_2" val="65"/>
                <dgm:constr type="w" for="ch" forName="picture_3" refType="w" refFor="ch" refForName="picture_1" fact="0.3"/>
                <dgm:constr type="h" for="ch" forName="picture_3" refType="h" refFor="ch" refForName="picture_1" fact="0.3"/>
                <dgm:constr type="r" for="ch" forName="picture_3" refType="w"/>
                <dgm:constr type="rOff" for="ch" forName="picture_3" refType="w" refFor="ch" refForName="picture_1" fact="-1.21"/>
                <dgm:constr type="ctrY" for="ch" forName="picture_3" refType="h" refFor="ch" refForName="picture_1" fact="0.5"/>
                <dgm:constr type="r" for="ch" forName="line_3" refType="ctrX" refFor="ch" refForName="picture_1"/>
                <dgm:constr type="h" for="ch" forName="line_3"/>
                <dgm:constr type="l" for="ch" forName="line_3" refType="ctrX" refFor="ch" refForName="picture_3"/>
                <dgm:constr type="ctrY" for="ch" forName="line_3" refType="ctrY" refFor="ch" refForName="picture_3"/>
                <dgm:constr type="l" for="ch" forName="textparent_3"/>
                <dgm:constr type="h" for="ch" forName="textparent_3" refType="h" refFor="ch" refForName="picture_3"/>
                <dgm:constr type="r" for="ch" forName="textparent_3" refType="l" refFor="ch" refForName="picture_3"/>
                <dgm:constr type="ctrY" for="ch" forName="textparent_3" refType="ctrY" refFor="ch" refForName="picture_3"/>
                <dgm:constr type="primFontSz" for="des" forName="text_3" refType="primFontSz" refFor="des" refForName="text_2" op="equ"/>
                <dgm:constr type="w" for="ch" forName="picture_4" refType="w" refFor="ch" refForName="picture_1" fact="0.3"/>
                <dgm:constr type="h" for="ch" forName="picture_4" refType="h" refFor="ch" refForName="picture_1" fact="0.3"/>
                <dgm:constr type="r" for="ch" forName="picture_4" refType="w"/>
                <dgm:constr type="rOff" for="ch" forName="picture_4" refType="w" refFor="ch" refForName="picture_1" fact="-1.354"/>
                <dgm:constr type="ctrY" for="ch" forName="picture_4" refType="h" refFor="ch" refForName="picture_1" fact="0.85"/>
                <dgm:constr type="r" for="ch" forName="line_4" refType="ctrX" refFor="ch" refForName="picture_1"/>
                <dgm:constr type="h" for="ch" forName="line_4"/>
                <dgm:constr type="l" for="ch" forName="line_4" refType="ctrX" refFor="ch" refForName="picture_4"/>
                <dgm:constr type="ctrY" for="ch" forName="line_4" refType="ctrY" refFor="ch" refForName="picture_4"/>
                <dgm:constr type="l" for="ch" forName="textparent_4"/>
                <dgm:constr type="h" for="ch" forName="textparent_4" refType="h" refFor="ch" refForName="picture_4"/>
                <dgm:constr type="r" for="ch" forName="textparent_4" refType="l" refFor="ch" refForName="picture_4"/>
                <dgm:constr type="ctrY" for="ch" forName="textparent_4" refType="ctrY" refFor="ch" refForName="picture_4"/>
                <dgm:constr type="primFontSz" for="des" forName="text_4" refType="primFontSz" refFor="des" refForName="text_2" op="equ"/>
              </dgm:constrLst>
            </dgm:else>
          </dgm:choose>
        </dgm:if>
        <dgm:if name="Name16" axis="ch" ptType="node" func="cnt" op="lte" val="5">
          <dgm:choose name="Name17">
            <dgm:if name="Name18" func="var" arg="dir" op="equ" val="norm">
              <dgm:constrLst>
                <dgm:constr type="h" for="ch" forName="picture_1" refType="h"/>
                <dgm:constr type="w" for="ch" forName="picture_1" refType="h" refFor="ch" refForName="picture_1" op="equ"/>
                <dgm:constr type="l" for="ch" forName="picture_1"/>
                <dgm:constr type="t" for="ch" forName="picture_1"/>
                <dgm:constr type="w" for="ch" forName="text_1" refType="w" refFor="ch" refForName="picture_1" fact="0.64"/>
                <dgm:constr type="h" for="ch" forName="text_1" refType="h" refFor="ch" refForName="picture_1" fact="0.33"/>
                <dgm:constr type="l" for="ch" forName="text_1" refType="l" refFor="ch" refForName="picture_1"/>
                <dgm:constr type="lOff" for="ch" forName="text_1" refType="w" refFor="ch" refForName="picture_1" fact="0.18"/>
                <dgm:constr type="t" for="ch" forName="text_1" refType="h" refFor="ch" refForName="picture_1" fact="0.531"/>
                <dgm:constr type="w" for="ch" forName="picture_2" refType="w" refFor="ch" refForName="picture_1" fact="0.22"/>
                <dgm:constr type="h" for="ch" forName="picture_2" refType="h" refFor="ch" refForName="picture_1" fact="0.22"/>
                <dgm:constr type="l" for="ch" forName="picture_2" refType="w" refFor="ch" refForName="picture_1" fact="1.375"/>
                <dgm:constr type="ctrY" for="ch" forName="picture_2" refType="h" refFor="ch" refForName="picture_1" fact="0.11"/>
                <dgm:constr type="l" for="ch" forName="line_2" refType="ctrX" refFor="ch" refForName="picture_1"/>
                <dgm:constr type="h" for="ch" forName="line_2"/>
                <dgm:constr type="r" for="ch" forName="line_2" refType="ctrX" refFor="ch" refForName="picture_2"/>
                <dgm:constr type="ctrY" for="ch" forName="line_2" refType="ctrY" refFor="ch" refForName="picture_2"/>
                <dgm:constr type="r" for="ch" forName="textparent_2" refType="w"/>
                <dgm:constr type="h" for="ch" forName="textparent_2" refType="h" refFor="ch" refForName="picture_2"/>
                <dgm:constr type="l" for="ch" forName="textparent_2" refType="r" refFor="ch" refForName="picture_2"/>
                <dgm:constr type="ctrY" for="ch" forName="textparent_2" refType="ctrY" refFor="ch" refForName="picture_2"/>
                <dgm:constr type="primFontSz" for="des" forName="text_2" val="65"/>
                <dgm:constr type="w" for="ch" forName="picture_3" refType="w" refFor="ch" refForName="picture_1" fact="0.22"/>
                <dgm:constr type="h" for="ch" forName="picture_3" refType="h" refFor="ch" refForName="picture_1" fact="0.22"/>
                <dgm:constr type="l" for="ch" forName="picture_3" refType="w" refFor="ch" refForName="picture_1" fact="1.21"/>
                <dgm:constr type="ctrY" for="ch" forName="picture_3" refType="h" refFor="ch" refForName="picture_1" fact="0.353"/>
                <dgm:constr type="l" for="ch" forName="line_3" refType="ctrX" refFor="ch" refForName="picture_1"/>
                <dgm:constr type="h" for="ch" forName="line_3"/>
                <dgm:constr type="r" for="ch" forName="line_3" refType="ctrX" refFor="ch" refForName="picture_3"/>
                <dgm:constr type="ctrY" for="ch" forName="line_3" refType="ctrY" refFor="ch" refForName="picture_3"/>
                <dgm:constr type="r" for="ch" forName="textparent_3" refType="w"/>
                <dgm:constr type="h" for="ch" forName="textparent_3" refType="h" refFor="ch" refForName="picture_3"/>
                <dgm:constr type="l" for="ch" forName="textparent_3" refType="r" refFor="ch" refForName="picture_3"/>
                <dgm:constr type="ctrY" for="ch" forName="textparent_3" refType="ctrY" refFor="ch" refForName="picture_3"/>
                <dgm:constr type="primFontSz" for="des" forName="text_3" refType="primFontSz" refFor="des" refForName="text_2" op="equ"/>
                <dgm:constr type="w" for="ch" forName="picture_4" refType="w" refFor="ch" refForName="picture_1" fact="0.22"/>
                <dgm:constr type="h" for="ch" forName="picture_4" refType="h" refFor="ch" refForName="picture_1" fact="0.22"/>
                <dgm:constr type="l" for="ch" forName="picture_4" refType="w" refFor="ch" refForName="picture_1" fact="1.21"/>
                <dgm:constr type="ctrY" for="ch" forName="picture_4" refType="h" refFor="ch" refForName="picture_1" fact="0.647"/>
                <dgm:constr type="l" for="ch" forName="line_4" refType="ctrX" refFor="ch" refForName="picture_1"/>
                <dgm:constr type="h" for="ch" forName="line_4"/>
                <dgm:constr type="r" for="ch" forName="line_4" refType="ctrX" refFor="ch" refForName="picture_4"/>
                <dgm:constr type="ctrY" for="ch" forName="line_4" refType="ctrY" refFor="ch" refForName="picture_4"/>
                <dgm:constr type="r" for="ch" forName="textparent_4" refType="w"/>
                <dgm:constr type="h" for="ch" forName="textparent_4" refType="h" refFor="ch" refForName="picture_4"/>
                <dgm:constr type="l" for="ch" forName="textparent_4" refType="r" refFor="ch" refForName="picture_4"/>
                <dgm:constr type="ctrY" for="ch" forName="textparent_4" refType="ctrY" refFor="ch" refForName="picture_4"/>
                <dgm:constr type="primFontSz" for="des" forName="text_4" refType="primFontSz" refFor="des" refForName="text_2" op="equ"/>
                <dgm:constr type="w" for="ch" forName="picture_5" refType="w" refFor="ch" refForName="picture_1" fact="0.22"/>
                <dgm:constr type="h" for="ch" forName="picture_5" refType="h" refFor="ch" refForName="picture_1" fact="0.22"/>
                <dgm:constr type="l" for="ch" forName="picture_5" refType="w" refFor="ch" refForName="picture_1" fact="1.375"/>
                <dgm:constr type="ctrY" for="ch" forName="picture_5" refType="h" refFor="ch" refForName="picture_1" fact="0.89"/>
                <dgm:constr type="l" for="ch" forName="line_5" refType="ctrX" refFor="ch" refForName="picture_1"/>
                <dgm:constr type="h" for="ch" forName="line_5"/>
                <dgm:constr type="r" for="ch" forName="line_5" refType="ctrX" refFor="ch" refForName="picture_5"/>
                <dgm:constr type="ctrY" for="ch" forName="line_5" refType="ctrY" refFor="ch" refForName="picture_5"/>
                <dgm:constr type="r" for="ch" forName="textparent_5" refType="w"/>
                <dgm:constr type="h" for="ch" forName="textparent_5" refType="h" refFor="ch" refForName="picture_5"/>
                <dgm:constr type="l" for="ch" forName="textparent_5" refType="r" refFor="ch" refForName="picture_5"/>
                <dgm:constr type="ctrY" for="ch" forName="textparent_5" refType="ctrY" refFor="ch" refForName="picture_5"/>
                <dgm:constr type="primFontSz" for="des" forName="text_5" refType="primFontSz" refFor="des" refForName="text_2" op="equ"/>
              </dgm:constrLst>
            </dgm:if>
            <dgm:else name="Name19">
              <dgm:constrLst>
                <dgm:constr type="h" for="ch" forName="picture_1" refType="h"/>
                <dgm:constr type="w" for="ch" forName="picture_1" refType="h" refFor="ch" refForName="picture_1" op="equ"/>
                <dgm:constr type="r" for="ch" forName="picture_1" refType="w"/>
                <dgm:constr type="t" for="ch" forName="picture_1"/>
                <dgm:constr type="w" for="ch" forName="text_1" refType="w" refFor="ch" refForName="picture_1" fact="0.64"/>
                <dgm:constr type="h" for="ch" forName="text_1" refType="h" refFor="ch" refForName="picture_1" fact="0.33"/>
                <dgm:constr type="l" for="ch" forName="text_1" refType="l" refFor="ch" refForName="picture_1"/>
                <dgm:constr type="lOff" for="ch" forName="text_1" refType="w" refFor="ch" refForName="picture_1" fact="0.18"/>
                <dgm:constr type="t" for="ch" forName="text_1" refType="h" refFor="ch" refForName="picture_1" fact="0.531"/>
                <dgm:constr type="w" for="ch" forName="picture_2" refType="w" refFor="ch" refForName="picture_1" fact="0.22"/>
                <dgm:constr type="h" for="ch" forName="picture_2" refType="h" refFor="ch" refForName="picture_1" fact="0.22"/>
                <dgm:constr type="r" for="ch" forName="picture_2" refType="w"/>
                <dgm:constr type="rOff" for="ch" forName="picture_2" refType="w" refFor="ch" refForName="picture_1" fact="-1.375"/>
                <dgm:constr type="ctrY" for="ch" forName="picture_2" refType="h" refFor="ch" refForName="picture_1" fact="0.11"/>
                <dgm:constr type="r" for="ch" forName="line_2" refType="ctrX" refFor="ch" refForName="picture_1"/>
                <dgm:constr type="h" for="ch" forName="line_2"/>
                <dgm:constr type="l" for="ch" forName="line_2" refType="ctrX" refFor="ch" refForName="picture_2"/>
                <dgm:constr type="ctrY" for="ch" forName="line_2" refType="ctrY" refFor="ch" refForName="picture_2"/>
                <dgm:constr type="l" for="ch" forName="textparent_2"/>
                <dgm:constr type="h" for="ch" forName="textparent_2" refType="h" refFor="ch" refForName="picture_2"/>
                <dgm:constr type="r" for="ch" forName="textparent_2" refType="l" refFor="ch" refForName="picture_2"/>
                <dgm:constr type="ctrY" for="ch" forName="textparent_2" refType="ctrY" refFor="ch" refForName="picture_2"/>
                <dgm:constr type="primFontSz" for="des" forName="text_2" val="65"/>
                <dgm:constr type="w" for="ch" forName="picture_3" refType="w" refFor="ch" refForName="picture_1" fact="0.22"/>
                <dgm:constr type="h" for="ch" forName="picture_3" refType="h" refFor="ch" refForName="picture_1" fact="0.22"/>
                <dgm:constr type="r" for="ch" forName="picture_3" refType="w"/>
                <dgm:constr type="rOff" for="ch" forName="picture_3" refType="w" refFor="ch" refForName="picture_1" fact="-1.21"/>
                <dgm:constr type="ctrY" for="ch" forName="picture_3" refType="h" refFor="ch" refForName="picture_1" fact="0.353"/>
                <dgm:constr type="r" for="ch" forName="line_3" refType="ctrX" refFor="ch" refForName="picture_1"/>
                <dgm:constr type="h" for="ch" forName="line_3"/>
                <dgm:constr type="l" for="ch" forName="line_3" refType="ctrX" refFor="ch" refForName="picture_3"/>
                <dgm:constr type="ctrY" for="ch" forName="line_3" refType="ctrY" refFor="ch" refForName="picture_3"/>
                <dgm:constr type="l" for="ch" forName="textparent_3"/>
                <dgm:constr type="h" for="ch" forName="textparent_3" refType="h" refFor="ch" refForName="picture_3"/>
                <dgm:constr type="r" for="ch" forName="textparent_3" refType="l" refFor="ch" refForName="picture_3"/>
                <dgm:constr type="ctrY" for="ch" forName="textparent_3" refType="ctrY" refFor="ch" refForName="picture_3"/>
                <dgm:constr type="primFontSz" for="des" forName="text_3" refType="primFontSz" refFor="des" refForName="text_2" op="equ"/>
                <dgm:constr type="w" for="ch" forName="picture_4" refType="w" refFor="ch" refForName="picture_1" fact="0.22"/>
                <dgm:constr type="h" for="ch" forName="picture_4" refType="h" refFor="ch" refForName="picture_1" fact="0.22"/>
                <dgm:constr type="r" for="ch" forName="picture_4" refType="w"/>
                <dgm:constr type="rOff" for="ch" forName="picture_4" refType="w" refFor="ch" refForName="picture_1" fact="-1.21"/>
                <dgm:constr type="ctrY" for="ch" forName="picture_4" refType="h" refFor="ch" refForName="picture_1" fact="0.647"/>
                <dgm:constr type="r" for="ch" forName="line_4" refType="ctrX" refFor="ch" refForName="picture_1"/>
                <dgm:constr type="h" for="ch" forName="line_4"/>
                <dgm:constr type="l" for="ch" forName="line_4" refType="ctrX" refFor="ch" refForName="picture_4"/>
                <dgm:constr type="ctrY" for="ch" forName="line_4" refType="ctrY" refFor="ch" refForName="picture_4"/>
                <dgm:constr type="l" for="ch" forName="textparent_4"/>
                <dgm:constr type="h" for="ch" forName="textparent_4" refType="h" refFor="ch" refForName="picture_4"/>
                <dgm:constr type="r" for="ch" forName="textparent_4" refType="l" refFor="ch" refForName="picture_4"/>
                <dgm:constr type="ctrY" for="ch" forName="textparent_4" refType="ctrY" refFor="ch" refForName="picture_4"/>
                <dgm:constr type="primFontSz" for="des" forName="text_4" refType="primFontSz" refFor="des" refForName="text_2" op="equ"/>
                <dgm:constr type="w" for="ch" forName="picture_5" refType="w" refFor="ch" refForName="picture_1" fact="0.22"/>
                <dgm:constr type="h" for="ch" forName="picture_5" refType="h" refFor="ch" refForName="picture_1" fact="0.22"/>
                <dgm:constr type="r" for="ch" forName="picture_5" refType="w"/>
                <dgm:constr type="rOff" for="ch" forName="picture_5" refType="w" refFor="ch" refForName="picture_1" fact="-1.375"/>
                <dgm:constr type="ctrY" for="ch" forName="picture_5" refType="h" refFor="ch" refForName="picture_1" fact="0.89"/>
                <dgm:constr type="r" for="ch" forName="line_5" refType="ctrX" refFor="ch" refForName="picture_1"/>
                <dgm:constr type="h" for="ch" forName="line_5"/>
                <dgm:constr type="l" for="ch" forName="line_5" refType="ctrX" refFor="ch" refForName="picture_5"/>
                <dgm:constr type="ctrY" for="ch" forName="line_5" refType="ctrY" refFor="ch" refForName="picture_5"/>
                <dgm:constr type="l" for="ch" forName="textparent_5"/>
                <dgm:constr type="h" for="ch" forName="textparent_5" refType="h" refFor="ch" refForName="picture_5"/>
                <dgm:constr type="r" for="ch" forName="textparent_5" refType="l" refFor="ch" refForName="picture_5"/>
                <dgm:constr type="ctrY" for="ch" forName="textparent_5" refType="ctrY" refFor="ch" refForName="picture_5"/>
                <dgm:constr type="primFontSz" for="des" forName="text_5" refType="primFontSz" refFor="des" refForName="text_2" op="equ"/>
              </dgm:constrLst>
            </dgm:else>
          </dgm:choose>
        </dgm:if>
        <dgm:if name="Name20" axis="ch" ptType="node" func="cnt" op="lte" val="6">
          <dgm:choose name="Name21">
            <dgm:if name="Name22" func="var" arg="dir" op="equ" val="norm">
              <dgm:constrLst>
                <dgm:constr type="h" for="ch" forName="picture_1" refType="h"/>
                <dgm:constr type="w" for="ch" forName="picture_1" refType="h" refFor="ch" refForName="picture_1" op="equ"/>
                <dgm:constr type="l" for="ch" forName="picture_1"/>
                <dgm:constr type="t" for="ch" forName="picture_1"/>
                <dgm:constr type="w" for="ch" forName="text_1" refType="w" refFor="ch" refForName="picture_1" fact="0.64"/>
                <dgm:constr type="h" for="ch" forName="text_1" refType="h" refFor="ch" refForName="picture_1" fact="0.33"/>
                <dgm:constr type="l" for="ch" forName="text_1" refType="l" refFor="ch" refForName="picture_1"/>
                <dgm:constr type="lOff" for="ch" forName="text_1" refType="w" refFor="ch" refForName="picture_1" fact="0.18"/>
                <dgm:constr type="t" for="ch" forName="text_1" refType="h" refFor="ch" refForName="picture_1" fact="0.531"/>
                <dgm:constr type="w" for="ch" forName="picture_2" refType="w" refFor="ch" refForName="picture_1" fact="0.18"/>
                <dgm:constr type="h" for="ch" forName="picture_2" refType="h" refFor="ch" refForName="picture_1" fact="0.18"/>
                <dgm:constr type="l" for="ch" forName="picture_2" refType="w" refFor="ch" refForName="picture_1" fact="1.4238"/>
                <dgm:constr type="ctrY" for="ch" forName="picture_2" refType="h" refFor="ch" refForName="picture_1" fact="0.09"/>
                <dgm:constr type="l" for="ch" forName="line_2" refType="ctrX" refFor="ch" refForName="picture_1"/>
                <dgm:constr type="h" for="ch" forName="line_2"/>
                <dgm:constr type="r" for="ch" forName="line_2" refType="ctrX" refFor="ch" refForName="picture_2"/>
                <dgm:constr type="ctrY" for="ch" forName="line_2" refType="ctrY" refFor="ch" refForName="picture_2"/>
                <dgm:constr type="r" for="ch" forName="textparent_2" refType="w"/>
                <dgm:constr type="h" for="ch" forName="textparent_2" refType="h" refFor="ch" refForName="picture_2"/>
                <dgm:constr type="l" for="ch" forName="textparent_2" refType="r" refFor="ch" refForName="picture_2"/>
                <dgm:constr type="ctrY" for="ch" forName="textparent_2" refType="ctrY" refFor="ch" refForName="picture_2"/>
                <dgm:constr type="primFontSz" for="des" forName="text_2" val="65"/>
                <dgm:constr type="w" for="ch" forName="picture_3" refType="w" refFor="ch" refForName="picture_1" fact="0.18"/>
                <dgm:constr type="h" for="ch" forName="picture_3" refType="h" refFor="ch" refForName="picture_1" fact="0.18"/>
                <dgm:constr type="l" for="ch" forName="picture_3" refType="w" refFor="ch" refForName="picture_1" fact="1.2667"/>
                <dgm:constr type="ctrY" for="ch" forName="picture_3" refType="h" refFor="ch" refForName="picture_1" fact="0.261"/>
                <dgm:constr type="l" for="ch" forName="line_3" refType="ctrX" refFor="ch" refForName="picture_1"/>
                <dgm:constr type="h" for="ch" forName="line_3"/>
                <dgm:constr type="r" for="ch" forName="line_3" refType="ctrX" refFor="ch" refForName="picture_3"/>
                <dgm:constr type="ctrY" for="ch" forName="line_3" refType="ctrY" refFor="ch" refForName="picture_3"/>
                <dgm:constr type="r" for="ch" forName="textparent_3" refType="w"/>
                <dgm:constr type="h" for="ch" forName="textparent_3" refType="h" refFor="ch" refForName="picture_3"/>
                <dgm:constr type="l" for="ch" forName="textparent_3" refType="r" refFor="ch" refForName="picture_3"/>
                <dgm:constr type="ctrY" for="ch" forName="textparent_3" refType="ctrY" refFor="ch" refForName="picture_3"/>
                <dgm:constr type="primFontSz" for="des" forName="text_3" refType="primFontSz" refFor="des" refForName="text_2" op="equ"/>
                <dgm:constr type="w" for="ch" forName="picture_4" refType="w" refFor="ch" refForName="picture_1" fact="0.18"/>
                <dgm:constr type="h" for="ch" forName="picture_4" refType="h" refFor="ch" refForName="picture_1" fact="0.18"/>
                <dgm:constr type="l" for="ch" forName="picture_4" refType="w" refFor="ch" refForName="picture_1" fact="1.21"/>
                <dgm:constr type="ctrY" for="ch" forName="picture_4" refType="h" refFor="ch" refForName="picture_1" fact="0.5"/>
                <dgm:constr type="l" for="ch" forName="line_4" refType="ctrX" refFor="ch" refForName="picture_1"/>
                <dgm:constr type="h" for="ch" forName="line_4"/>
                <dgm:constr type="r" for="ch" forName="line_4" refType="ctrX" refFor="ch" refForName="picture_4"/>
                <dgm:constr type="ctrY" for="ch" forName="line_4" refType="ctrY" refFor="ch" refForName="picture_4"/>
                <dgm:constr type="r" for="ch" forName="textparent_4" refType="w"/>
                <dgm:constr type="h" for="ch" forName="textparent_4" refType="h" refFor="ch" refForName="picture_4"/>
                <dgm:constr type="l" for="ch" forName="textparent_4" refType="r" refFor="ch" refForName="picture_4"/>
                <dgm:constr type="ctrY" for="ch" forName="textparent_4" refType="ctrY" refFor="ch" refForName="picture_4"/>
                <dgm:constr type="primFontSz" for="des" forName="text_4" refType="primFontSz" refFor="des" refForName="text_2" op="equ"/>
                <dgm:constr type="w" for="ch" forName="picture_5" refType="w" refFor="ch" refForName="picture_1" fact="0.18"/>
                <dgm:constr type="h" for="ch" forName="picture_5" refType="h" refFor="ch" refForName="picture_1" fact="0.18"/>
                <dgm:constr type="l" for="ch" forName="picture_5" refType="w" refFor="ch" refForName="picture_1" fact="1.2667"/>
                <dgm:constr type="ctrY" for="ch" forName="picture_5" refType="h" refFor="ch" refForName="picture_1" fact="0.739"/>
                <dgm:constr type="l" for="ch" forName="line_5" refType="ctrX" refFor="ch" refForName="picture_1"/>
                <dgm:constr type="h" for="ch" forName="line_5"/>
                <dgm:constr type="r" for="ch" forName="line_5" refType="ctrX" refFor="ch" refForName="picture_5"/>
                <dgm:constr type="ctrY" for="ch" forName="line_5" refType="ctrY" refFor="ch" refForName="picture_5"/>
                <dgm:constr type="r" for="ch" forName="textparent_5" refType="w"/>
                <dgm:constr type="h" for="ch" forName="textparent_5" refType="h" refFor="ch" refForName="picture_5"/>
                <dgm:constr type="l" for="ch" forName="textparent_5" refType="r" refFor="ch" refForName="picture_5"/>
                <dgm:constr type="ctrY" for="ch" forName="textparent_5" refType="ctrY" refFor="ch" refForName="picture_5"/>
                <dgm:constr type="primFontSz" for="des" forName="text_5" refType="primFontSz" refFor="des" refForName="text_2" op="equ"/>
                <dgm:constr type="w" for="ch" forName="picture_6" refType="w" refFor="ch" refForName="picture_1" fact="0.18"/>
                <dgm:constr type="h" for="ch" forName="picture_6" refType="h" refFor="ch" refForName="picture_1" fact="0.18"/>
                <dgm:constr type="l" for="ch" forName="picture_6" refType="w" refFor="ch" refForName="picture_1" fact="1.4238"/>
                <dgm:constr type="ctrY" for="ch" forName="picture_6" refType="h" refFor="ch" refForName="picture_1" fact="0.91"/>
                <dgm:constr type="l" for="ch" forName="line_6" refType="ctrX" refFor="ch" refForName="picture_1"/>
                <dgm:constr type="h" for="ch" forName="line_6"/>
                <dgm:constr type="r" for="ch" forName="line_6" refType="ctrX" refFor="ch" refForName="picture_6"/>
                <dgm:constr type="ctrY" for="ch" forName="line_6" refType="ctrY" refFor="ch" refForName="picture_6"/>
                <dgm:constr type="r" for="ch" forName="textparent_6" refType="w"/>
                <dgm:constr type="h" for="ch" forName="textparent_6" refType="h" refFor="ch" refForName="picture_6"/>
                <dgm:constr type="l" for="ch" forName="textparent_6" refType="r" refFor="ch" refForName="picture_6"/>
                <dgm:constr type="ctrY" for="ch" forName="textparent_6" refType="ctrY" refFor="ch" refForName="picture_6"/>
                <dgm:constr type="primFontSz" for="des" forName="text_6" refType="primFontSz" refFor="des" refForName="text_2" op="equ"/>
              </dgm:constrLst>
            </dgm:if>
            <dgm:else name="Name23">
              <dgm:constrLst>
                <dgm:constr type="h" for="ch" forName="picture_1" refType="h"/>
                <dgm:constr type="w" for="ch" forName="picture_1" refType="h" refFor="ch" refForName="picture_1" op="equ"/>
                <dgm:constr type="r" for="ch" forName="picture_1" refType="w"/>
                <dgm:constr type="t" for="ch" forName="picture_1"/>
                <dgm:constr type="w" for="ch" forName="text_1" refType="w" refFor="ch" refForName="picture_1" fact="0.64"/>
                <dgm:constr type="h" for="ch" forName="text_1" refType="h" refFor="ch" refForName="picture_1" fact="0.33"/>
                <dgm:constr type="l" for="ch" forName="text_1" refType="l" refFor="ch" refForName="picture_1"/>
                <dgm:constr type="lOff" for="ch" forName="text_1" refType="w" refFor="ch" refForName="picture_1" fact="0.18"/>
                <dgm:constr type="t" for="ch" forName="text_1" refType="h" refFor="ch" refForName="picture_1" fact="0.531"/>
                <dgm:constr type="w" for="ch" forName="picture_2" refType="w" refFor="ch" refForName="picture_1" fact="0.18"/>
                <dgm:constr type="h" for="ch" forName="picture_2" refType="h" refFor="ch" refForName="picture_1" fact="0.18"/>
                <dgm:constr type="r" for="ch" forName="picture_2" refType="w"/>
                <dgm:constr type="rOff" for="ch" forName="picture_2" refType="w" refFor="ch" refForName="picture_1" fact="-1.4238"/>
                <dgm:constr type="ctrY" for="ch" forName="picture_2" refType="h" refFor="ch" refForName="picture_1" fact="0.09"/>
                <dgm:constr type="r" for="ch" forName="line_2" refType="ctrX" refFor="ch" refForName="picture_1"/>
                <dgm:constr type="h" for="ch" forName="line_2"/>
                <dgm:constr type="l" for="ch" forName="line_2" refType="ctrX" refFor="ch" refForName="picture_2"/>
                <dgm:constr type="ctrY" for="ch" forName="line_2" refType="ctrY" refFor="ch" refForName="picture_2"/>
                <dgm:constr type="l" for="ch" forName="textparent_2"/>
                <dgm:constr type="h" for="ch" forName="textparent_2" refType="h" refFor="ch" refForName="picture_2"/>
                <dgm:constr type="r" for="ch" forName="textparent_2" refType="l" refFor="ch" refForName="picture_2"/>
                <dgm:constr type="ctrY" for="ch" forName="textparent_2" refType="ctrY" refFor="ch" refForName="picture_2"/>
                <dgm:constr type="primFontSz" for="des" forName="text_2" val="65"/>
                <dgm:constr type="w" for="ch" forName="picture_3" refType="w" refFor="ch" refForName="picture_1" fact="0.18"/>
                <dgm:constr type="h" for="ch" forName="picture_3" refType="h" refFor="ch" refForName="picture_1" fact="0.18"/>
                <dgm:constr type="r" for="ch" forName="picture_3" refType="w"/>
                <dgm:constr type="rOff" for="ch" forName="picture_3" refType="w" refFor="ch" refForName="picture_1" fact="-1.2667"/>
                <dgm:constr type="ctrY" for="ch" forName="picture_3" refType="h" refFor="ch" refForName="picture_1" fact="0.261"/>
                <dgm:constr type="r" for="ch" forName="line_3" refType="ctrX" refFor="ch" refForName="picture_1"/>
                <dgm:constr type="h" for="ch" forName="line_3"/>
                <dgm:constr type="l" for="ch" forName="line_3" refType="ctrX" refFor="ch" refForName="picture_3"/>
                <dgm:constr type="ctrY" for="ch" forName="line_3" refType="ctrY" refFor="ch" refForName="picture_3"/>
                <dgm:constr type="l" for="ch" forName="textparent_3"/>
                <dgm:constr type="h" for="ch" forName="textparent_3" refType="h" refFor="ch" refForName="picture_3"/>
                <dgm:constr type="r" for="ch" forName="textparent_3" refType="l" refFor="ch" refForName="picture_3"/>
                <dgm:constr type="ctrY" for="ch" forName="textparent_3" refType="ctrY" refFor="ch" refForName="picture_3"/>
                <dgm:constr type="primFontSz" for="des" forName="text_3" refType="primFontSz" refFor="des" refForName="text_2" op="equ"/>
                <dgm:constr type="w" for="ch" forName="picture_4" refType="w" refFor="ch" refForName="picture_1" fact="0.18"/>
                <dgm:constr type="h" for="ch" forName="picture_4" refType="h" refFor="ch" refForName="picture_1" fact="0.18"/>
                <dgm:constr type="r" for="ch" forName="picture_4" refType="w"/>
                <dgm:constr type="rOff" for="ch" forName="picture_4" refType="w" refFor="ch" refForName="picture_1" fact="-1.21"/>
                <dgm:constr type="ctrY" for="ch" forName="picture_4" refType="h" refFor="ch" refForName="picture_1" fact="0.5"/>
                <dgm:constr type="r" for="ch" forName="line_4" refType="ctrX" refFor="ch" refForName="picture_1"/>
                <dgm:constr type="h" for="ch" forName="line_4"/>
                <dgm:constr type="l" for="ch" forName="line_4" refType="ctrX" refFor="ch" refForName="picture_4"/>
                <dgm:constr type="ctrY" for="ch" forName="line_4" refType="ctrY" refFor="ch" refForName="picture_4"/>
                <dgm:constr type="l" for="ch" forName="textparent_4"/>
                <dgm:constr type="h" for="ch" forName="textparent_4" refType="h" refFor="ch" refForName="picture_4"/>
                <dgm:constr type="r" for="ch" forName="textparent_4" refType="l" refFor="ch" refForName="picture_4"/>
                <dgm:constr type="ctrY" for="ch" forName="textparent_4" refType="ctrY" refFor="ch" refForName="picture_4"/>
                <dgm:constr type="primFontSz" for="des" forName="text_4" refType="primFontSz" refFor="des" refForName="text_2" op="equ"/>
                <dgm:constr type="w" for="ch" forName="picture_5" refType="w" refFor="ch" refForName="picture_1" fact="0.18"/>
                <dgm:constr type="h" for="ch" forName="picture_5" refType="h" refFor="ch" refForName="picture_1" fact="0.18"/>
                <dgm:constr type="r" for="ch" forName="picture_5" refType="w"/>
                <dgm:constr type="rOff" for="ch" forName="picture_5" refType="w" refFor="ch" refForName="picture_1" fact="-1.2667"/>
                <dgm:constr type="ctrY" for="ch" forName="picture_5" refType="h" refFor="ch" refForName="picture_1" fact="0.739"/>
                <dgm:constr type="r" for="ch" forName="line_5" refType="ctrX" refFor="ch" refForName="picture_1"/>
                <dgm:constr type="h" for="ch" forName="line_5"/>
                <dgm:constr type="l" for="ch" forName="line_5" refType="ctrX" refFor="ch" refForName="picture_5"/>
                <dgm:constr type="ctrY" for="ch" forName="line_5" refType="ctrY" refFor="ch" refForName="picture_5"/>
                <dgm:constr type="l" for="ch" forName="textparent_5"/>
                <dgm:constr type="h" for="ch" forName="textparent_5" refType="h" refFor="ch" refForName="picture_5"/>
                <dgm:constr type="r" for="ch" forName="textparent_5" refType="l" refFor="ch" refForName="picture_5"/>
                <dgm:constr type="ctrY" for="ch" forName="textparent_5" refType="ctrY" refFor="ch" refForName="picture_5"/>
                <dgm:constr type="primFontSz" for="des" forName="text_5" refType="primFontSz" refFor="des" refForName="text_2" op="equ"/>
                <dgm:constr type="w" for="ch" forName="picture_6" refType="w" refFor="ch" refForName="picture_1" fact="0.18"/>
                <dgm:constr type="h" for="ch" forName="picture_6" refType="h" refFor="ch" refForName="picture_1" fact="0.18"/>
                <dgm:constr type="r" for="ch" forName="picture_6" refType="w"/>
                <dgm:constr type="rOff" for="ch" forName="picture_6" refType="w" refFor="ch" refForName="picture_1" fact="-1.4238"/>
                <dgm:constr type="ctrY" for="ch" forName="picture_6" refType="h" refFor="ch" refForName="picture_1" fact="0.91"/>
                <dgm:constr type="r" for="ch" forName="line_6" refType="ctrX" refFor="ch" refForName="picture_1"/>
                <dgm:constr type="h" for="ch" forName="line_6"/>
                <dgm:constr type="l" for="ch" forName="line_6" refType="ctrX" refFor="ch" refForName="picture_6"/>
                <dgm:constr type="ctrY" for="ch" forName="line_6" refType="ctrY" refFor="ch" refForName="picture_6"/>
                <dgm:constr type="l" for="ch" forName="textparent_6"/>
                <dgm:constr type="h" for="ch" forName="textparent_6" refType="h" refFor="ch" refForName="picture_6"/>
                <dgm:constr type="r" for="ch" forName="textparent_6" refType="l" refFor="ch" refForName="picture_6"/>
                <dgm:constr type="ctrY" for="ch" forName="textparent_6" refType="ctrY" refFor="ch" refForName="picture_6"/>
                <dgm:constr type="primFontSz" for="des" forName="text_6" refType="primFontSz" refFor="des" refForName="text_2" op="equ"/>
              </dgm:constrLst>
            </dgm:else>
          </dgm:choose>
        </dgm:if>
        <dgm:else name="Name24">
          <dgm:choose name="Name25">
            <dgm:if name="Name26" func="var" arg="dir" op="equ" val="norm">
              <dgm:constrLst>
                <dgm:constr type="h" for="ch" forName="picture_1" refType="h"/>
                <dgm:constr type="w" for="ch" forName="picture_1" refType="h" refFor="ch" refForName="picture_1" op="equ"/>
                <dgm:constr type="l" for="ch" forName="picture_1"/>
                <dgm:constr type="t" for="ch" forName="picture_1"/>
                <dgm:constr type="w" for="ch" forName="text_1" refType="w" refFor="ch" refForName="picture_1" fact="0.64"/>
                <dgm:constr type="h" for="ch" forName="text_1" refType="h" refFor="ch" refForName="picture_1" fact="0.33"/>
                <dgm:constr type="l" for="ch" forName="text_1" refType="l" refFor="ch" refForName="picture_1"/>
                <dgm:constr type="lOff" for="ch" forName="text_1" refType="w" refFor="ch" refForName="picture_1" fact="0.18"/>
                <dgm:constr type="t" for="ch" forName="text_1" refType="h" refFor="ch" refForName="picture_1" fact="0.531"/>
                <dgm:constr type="w" for="ch" forName="picture_2" refType="w" refFor="ch" refForName="picture_1" fact="0.15"/>
                <dgm:constr type="h" for="ch" forName="picture_2" refType="h" refFor="ch" refForName="picture_1" fact="0.15"/>
                <dgm:constr type="l" for="ch" forName="picture_2" refType="w" refFor="ch" refForName="picture_1" fact="1.4363"/>
                <dgm:constr type="ctrY" for="ch" forName="picture_2" refType="h" refFor="ch" refForName="picture_1" fact="0.075"/>
                <dgm:constr type="l" for="ch" forName="line_2" refType="ctrX" refFor="ch" refForName="picture_1"/>
                <dgm:constr type="h" for="ch" forName="line_2"/>
                <dgm:constr type="r" for="ch" forName="line_2" refType="ctrX" refFor="ch" refForName="picture_2"/>
                <dgm:constr type="ctrY" for="ch" forName="line_2" refType="ctrY" refFor="ch" refForName="picture_2"/>
                <dgm:constr type="r" for="ch" forName="textparent_2" refType="w"/>
                <dgm:constr type="h" for="ch" forName="textparent_2" refType="h" refFor="ch" refForName="picture_2"/>
                <dgm:constr type="l" for="ch" forName="textparent_2" refType="r" refFor="ch" refForName="picture_2"/>
                <dgm:constr type="ctrY" for="ch" forName="textparent_2" refType="ctrY" refFor="ch" refForName="picture_2"/>
                <dgm:constr type="primFontSz" for="des" forName="text_2" val="65"/>
                <dgm:constr type="w" for="ch" forName="picture_3" refType="w" refFor="ch" refForName="picture_1" fact="0.15"/>
                <dgm:constr type="h" for="ch" forName="picture_3" refType="h" refFor="ch" refForName="picture_1" fact="0.15"/>
                <dgm:constr type="l" for="ch" forName="picture_3" refType="w" refFor="ch" refForName="picture_1" fact="1.2898"/>
                <dgm:constr type="ctrY" for="ch" forName="picture_3" refType="h" refFor="ch" refForName="picture_1" fact="0.227"/>
                <dgm:constr type="l" for="ch" forName="line_3" refType="ctrX" refFor="ch" refForName="picture_1"/>
                <dgm:constr type="h" for="ch" forName="line_3"/>
                <dgm:constr type="r" for="ch" forName="line_3" refType="ctrX" refFor="ch" refForName="picture_3"/>
                <dgm:constr type="ctrY" for="ch" forName="line_3" refType="ctrY" refFor="ch" refForName="picture_3"/>
                <dgm:constr type="r" for="ch" forName="textparent_3" refType="w"/>
                <dgm:constr type="h" for="ch" forName="textparent_3" refType="h" refFor="ch" refForName="picture_3"/>
                <dgm:constr type="l" for="ch" forName="textparent_3" refType="r" refFor="ch" refForName="picture_3"/>
                <dgm:constr type="ctrY" for="ch" forName="textparent_3" refType="ctrY" refFor="ch" refForName="picture_3"/>
                <dgm:constr type="primFontSz" for="des" forName="text_3" refType="primFontSz" refFor="des" refForName="text_2" op="equ"/>
                <dgm:constr type="w" for="ch" forName="picture_4" refType="w" refFor="ch" refForName="picture_1" fact="0.15"/>
                <dgm:constr type="h" for="ch" forName="picture_4" refType="h" refFor="ch" refForName="picture_1" fact="0.15"/>
                <dgm:constr type="l" for="ch" forName="picture_4" refType="w" refFor="ch" refForName="picture_1" fact="1.21"/>
                <dgm:constr type="ctrY" for="ch" forName="picture_4" refType="h" refFor="ch" refForName="picture_1" fact="0.405"/>
                <dgm:constr type="l" for="ch" forName="line_4" refType="ctrX" refFor="ch" refForName="picture_1"/>
                <dgm:constr type="h" for="ch" forName="line_4"/>
                <dgm:constr type="r" for="ch" forName="line_4" refType="ctrX" refFor="ch" refForName="picture_4"/>
                <dgm:constr type="ctrY" for="ch" forName="line_4" refType="ctrY" refFor="ch" refForName="picture_4"/>
                <dgm:constr type="r" for="ch" forName="textparent_4" refType="w"/>
                <dgm:constr type="h" for="ch" forName="textparent_4" refType="h" refFor="ch" refForName="picture_4"/>
                <dgm:constr type="l" for="ch" forName="textparent_4" refType="r" refFor="ch" refForName="picture_4"/>
                <dgm:constr type="ctrY" for="ch" forName="textparent_4" refType="ctrY" refFor="ch" refForName="picture_4"/>
                <dgm:constr type="primFontSz" for="des" forName="text_4" refType="primFontSz" refFor="des" refForName="text_2" op="equ"/>
                <dgm:constr type="w" for="ch" forName="picture_5" refType="w" refFor="ch" refForName="picture_1" fact="0.15"/>
                <dgm:constr type="h" for="ch" forName="picture_5" refType="h" refFor="ch" refForName="picture_1" fact="0.15"/>
                <dgm:constr type="l" for="ch" forName="picture_5" refType="w" refFor="ch" refForName="picture_1" fact="1.21"/>
                <dgm:constr type="ctrY" for="ch" forName="picture_5" refType="h" refFor="ch" refForName="picture_1" fact="0.595"/>
                <dgm:constr type="l" for="ch" forName="line_5" refType="ctrX" refFor="ch" refForName="picture_1"/>
                <dgm:constr type="h" for="ch" forName="line_5"/>
                <dgm:constr type="r" for="ch" forName="line_5" refType="ctrX" refFor="ch" refForName="picture_5"/>
                <dgm:constr type="ctrY" for="ch" forName="line_5" refType="ctrY" refFor="ch" refForName="picture_5"/>
                <dgm:constr type="r" for="ch" forName="textparent_5" refType="w"/>
                <dgm:constr type="h" for="ch" forName="textparent_5" refType="h" refFor="ch" refForName="picture_5"/>
                <dgm:constr type="l" for="ch" forName="textparent_5" refType="r" refFor="ch" refForName="picture_5"/>
                <dgm:constr type="ctrY" for="ch" forName="textparent_5" refType="ctrY" refFor="ch" refForName="picture_5"/>
                <dgm:constr type="primFontSz" for="des" forName="text_5" refType="primFontSz" refFor="des" refForName="text_2" op="equ"/>
                <dgm:constr type="w" for="ch" forName="picture_6" refType="w" refFor="ch" refForName="picture_1" fact="0.15"/>
                <dgm:constr type="h" for="ch" forName="picture_6" refType="h" refFor="ch" refForName="picture_1" fact="0.15"/>
                <dgm:constr type="l" for="ch" forName="picture_6" refType="w" refFor="ch" refForName="picture_1" fact="1.2898"/>
                <dgm:constr type="ctrY" for="ch" forName="picture_6" refType="h" refFor="ch" refForName="picture_1" fact="0.773"/>
                <dgm:constr type="l" for="ch" forName="line_6" refType="ctrX" refFor="ch" refForName="picture_1"/>
                <dgm:constr type="h" for="ch" forName="line_6"/>
                <dgm:constr type="r" for="ch" forName="line_6" refType="ctrX" refFor="ch" refForName="picture_6"/>
                <dgm:constr type="ctrY" for="ch" forName="line_6" refType="ctrY" refFor="ch" refForName="picture_6"/>
                <dgm:constr type="r" for="ch" forName="textparent_6" refType="w"/>
                <dgm:constr type="h" for="ch" forName="textparent_6" refType="h" refFor="ch" refForName="picture_6"/>
                <dgm:constr type="l" for="ch" forName="textparent_6" refType="r" refFor="ch" refForName="picture_6"/>
                <dgm:constr type="ctrY" for="ch" forName="textparent_6" refType="ctrY" refFor="ch" refForName="picture_6"/>
                <dgm:constr type="primFontSz" for="des" forName="text_6" refType="primFontSz" refFor="des" refForName="text_2" op="equ"/>
                <dgm:constr type="w" for="ch" forName="picture_7" refType="w" refFor="ch" refForName="picture_1" fact="0.15"/>
                <dgm:constr type="h" for="ch" forName="picture_7" refType="h" refFor="ch" refForName="picture_1" fact="0.15"/>
                <dgm:constr type="l" for="ch" forName="picture_7" refType="w" refFor="ch" refForName="picture_1" fact="1.4363"/>
                <dgm:constr type="ctrY" for="ch" forName="picture_7" refType="h" refFor="ch" refForName="picture_1" fact="0.925"/>
                <dgm:constr type="l" for="ch" forName="line_7" refType="ctrX" refFor="ch" refForName="picture_1"/>
                <dgm:constr type="h" for="ch" forName="line_7"/>
                <dgm:constr type="r" for="ch" forName="line_7" refType="ctrX" refFor="ch" refForName="picture_7"/>
                <dgm:constr type="ctrY" for="ch" forName="line_7" refType="ctrY" refFor="ch" refForName="picture_7"/>
                <dgm:constr type="r" for="ch" forName="textparent_7" refType="w"/>
                <dgm:constr type="h" for="ch" forName="textparent_7" refType="h" refFor="ch" refForName="picture_7"/>
                <dgm:constr type="l" for="ch" forName="textparent_7" refType="r" refFor="ch" refForName="picture_7"/>
                <dgm:constr type="ctrY" for="ch" forName="textparent_7" refType="ctrY" refFor="ch" refForName="picture_7"/>
                <dgm:constr type="primFontSz" for="des" forName="text_7" refType="primFontSz" refFor="des" refForName="text_2" op="equ"/>
              </dgm:constrLst>
            </dgm:if>
            <dgm:else name="Name27">
              <dgm:constrLst>
                <dgm:constr type="h" for="ch" forName="picture_1" refType="h"/>
                <dgm:constr type="w" for="ch" forName="picture_1" refType="h" refFor="ch" refForName="picture_1" op="equ"/>
                <dgm:constr type="r" for="ch" forName="picture_1" refType="w"/>
                <dgm:constr type="t" for="ch" forName="picture_1"/>
                <dgm:constr type="w" for="ch" forName="text_1" refType="w" refFor="ch" refForName="picture_1" fact="0.64"/>
                <dgm:constr type="h" for="ch" forName="text_1" refType="h" refFor="ch" refForName="picture_1" fact="0.33"/>
                <dgm:constr type="l" for="ch" forName="text_1" refType="l" refFor="ch" refForName="picture_1"/>
                <dgm:constr type="lOff" for="ch" forName="text_1" refType="w" refFor="ch" refForName="picture_1" fact="0.18"/>
                <dgm:constr type="t" for="ch" forName="text_1" refType="h" refFor="ch" refForName="picture_1" fact="0.531"/>
                <dgm:constr type="w" for="ch" forName="picture_2" refType="w" refFor="ch" refForName="picture_1" fact="0.15"/>
                <dgm:constr type="h" for="ch" forName="picture_2" refType="h" refFor="ch" refForName="picture_1" fact="0.15"/>
                <dgm:constr type="r" for="ch" forName="picture_2" refType="w"/>
                <dgm:constr type="rOff" for="ch" forName="picture_2" refType="w" refFor="ch" refForName="picture_1" fact="-1.4363"/>
                <dgm:constr type="ctrY" for="ch" forName="picture_2" refType="h" refFor="ch" refForName="picture_1" fact="0.075"/>
                <dgm:constr type="r" for="ch" forName="line_2" refType="ctrX" refFor="ch" refForName="picture_1"/>
                <dgm:constr type="h" for="ch" forName="line_2"/>
                <dgm:constr type="l" for="ch" forName="line_2" refType="ctrX" refFor="ch" refForName="picture_2"/>
                <dgm:constr type="ctrY" for="ch" forName="line_2" refType="ctrY" refFor="ch" refForName="picture_2"/>
                <dgm:constr type="l" for="ch" forName="textparent_2"/>
                <dgm:constr type="h" for="ch" forName="textparent_2" refType="h" refFor="ch" refForName="picture_2"/>
                <dgm:constr type="r" for="ch" forName="textparent_2" refType="l" refFor="ch" refForName="picture_2"/>
                <dgm:constr type="ctrY" for="ch" forName="textparent_2" refType="ctrY" refFor="ch" refForName="picture_2"/>
                <dgm:constr type="primFontSz" for="des" forName="text_2" val="65"/>
                <dgm:constr type="w" for="ch" forName="picture_3" refType="w" refFor="ch" refForName="picture_1" fact="0.15"/>
                <dgm:constr type="h" for="ch" forName="picture_3" refType="h" refFor="ch" refForName="picture_1" fact="0.15"/>
                <dgm:constr type="r" for="ch" forName="picture_3" refType="w"/>
                <dgm:constr type="rOff" for="ch" forName="picture_3" refType="w" refFor="ch" refForName="picture_1" fact="-1.2898"/>
                <dgm:constr type="ctrY" for="ch" forName="picture_3" refType="h" refFor="ch" refForName="picture_1" fact="0.227"/>
                <dgm:constr type="r" for="ch" forName="line_3" refType="ctrX" refFor="ch" refForName="picture_1"/>
                <dgm:constr type="h" for="ch" forName="line_3"/>
                <dgm:constr type="l" for="ch" forName="line_3" refType="ctrX" refFor="ch" refForName="picture_3"/>
                <dgm:constr type="ctrY" for="ch" forName="line_3" refType="ctrY" refFor="ch" refForName="picture_3"/>
                <dgm:constr type="l" for="ch" forName="textparent_3"/>
                <dgm:constr type="h" for="ch" forName="textparent_3" refType="h" refFor="ch" refForName="picture_3"/>
                <dgm:constr type="r" for="ch" forName="textparent_3" refType="l" refFor="ch" refForName="picture_3"/>
                <dgm:constr type="ctrY" for="ch" forName="textparent_3" refType="ctrY" refFor="ch" refForName="picture_3"/>
                <dgm:constr type="primFontSz" for="des" forName="text_3" refType="primFontSz" refFor="des" refForName="text_2" op="equ"/>
                <dgm:constr type="w" for="ch" forName="picture_4" refType="w" refFor="ch" refForName="picture_1" fact="0.15"/>
                <dgm:constr type="h" for="ch" forName="picture_4" refType="h" refFor="ch" refForName="picture_1" fact="0.15"/>
                <dgm:constr type="r" for="ch" forName="picture_4" refType="w"/>
                <dgm:constr type="rOff" for="ch" forName="picture_4" refType="w" refFor="ch" refForName="picture_1" fact="-1.21"/>
                <dgm:constr type="ctrY" for="ch" forName="picture_4" refType="h" refFor="ch" refForName="picture_1" fact="0.405"/>
                <dgm:constr type="r" for="ch" forName="line_4" refType="ctrX" refFor="ch" refForName="picture_1"/>
                <dgm:constr type="h" for="ch" forName="line_4"/>
                <dgm:constr type="l" for="ch" forName="line_4" refType="ctrX" refFor="ch" refForName="picture_4"/>
                <dgm:constr type="ctrY" for="ch" forName="line_4" refType="ctrY" refFor="ch" refForName="picture_4"/>
                <dgm:constr type="l" for="ch" forName="textparent_4"/>
                <dgm:constr type="h" for="ch" forName="textparent_4" refType="h" refFor="ch" refForName="picture_4"/>
                <dgm:constr type="r" for="ch" forName="textparent_4" refType="l" refFor="ch" refForName="picture_4"/>
                <dgm:constr type="ctrY" for="ch" forName="textparent_4" refType="ctrY" refFor="ch" refForName="picture_4"/>
                <dgm:constr type="primFontSz" for="des" forName="text_4" refType="primFontSz" refFor="des" refForName="text_2" op="equ"/>
                <dgm:constr type="w" for="ch" forName="picture_5" refType="w" refFor="ch" refForName="picture_1" fact="0.15"/>
                <dgm:constr type="h" for="ch" forName="picture_5" refType="h" refFor="ch" refForName="picture_1" fact="0.15"/>
                <dgm:constr type="r" for="ch" forName="picture_5" refType="w"/>
                <dgm:constr type="rOff" for="ch" forName="picture_5" refType="w" refFor="ch" refForName="picture_1" fact="-1.21"/>
                <dgm:constr type="ctrY" for="ch" forName="picture_5" refType="h" refFor="ch" refForName="picture_1" fact="0.595"/>
                <dgm:constr type="r" for="ch" forName="line_5" refType="ctrX" refFor="ch" refForName="picture_1"/>
                <dgm:constr type="h" for="ch" forName="line_5"/>
                <dgm:constr type="l" for="ch" forName="line_5" refType="ctrX" refFor="ch" refForName="picture_5"/>
                <dgm:constr type="ctrY" for="ch" forName="line_5" refType="ctrY" refFor="ch" refForName="picture_5"/>
                <dgm:constr type="l" for="ch" forName="textparent_5"/>
                <dgm:constr type="h" for="ch" forName="textparent_5" refType="h" refFor="ch" refForName="picture_5"/>
                <dgm:constr type="r" for="ch" forName="textparent_5" refType="l" refFor="ch" refForName="picture_5"/>
                <dgm:constr type="ctrY" for="ch" forName="textparent_5" refType="ctrY" refFor="ch" refForName="picture_5"/>
                <dgm:constr type="primFontSz" for="des" forName="text_5" refType="primFontSz" refFor="des" refForName="text_2" op="equ"/>
                <dgm:constr type="w" for="ch" forName="picture_6" refType="w" refFor="ch" refForName="picture_1" fact="0.15"/>
                <dgm:constr type="h" for="ch" forName="picture_6" refType="h" refFor="ch" refForName="picture_1" fact="0.15"/>
                <dgm:constr type="r" for="ch" forName="picture_6" refType="w"/>
                <dgm:constr type="rOff" for="ch" forName="picture_6" refType="w" refFor="ch" refForName="picture_1" fact="-1.2898"/>
                <dgm:constr type="ctrY" for="ch" forName="picture_6" refType="h" refFor="ch" refForName="picture_1" fact="0.773"/>
                <dgm:constr type="r" for="ch" forName="line_6" refType="ctrX" refFor="ch" refForName="picture_1"/>
                <dgm:constr type="h" for="ch" forName="line_6"/>
                <dgm:constr type="l" for="ch" forName="line_6" refType="ctrX" refFor="ch" refForName="picture_6"/>
                <dgm:constr type="ctrY" for="ch" forName="line_6" refType="ctrY" refFor="ch" refForName="picture_6"/>
                <dgm:constr type="l" for="ch" forName="textparent_6"/>
                <dgm:constr type="h" for="ch" forName="textparent_6" refType="h" refFor="ch" refForName="picture_6"/>
                <dgm:constr type="r" for="ch" forName="textparent_6" refType="l" refFor="ch" refForName="picture_6"/>
                <dgm:constr type="ctrY" for="ch" forName="textparent_6" refType="ctrY" refFor="ch" refForName="picture_6"/>
                <dgm:constr type="primFontSz" for="des" forName="text_6" refType="primFontSz" refFor="des" refForName="text_2" op="equ"/>
                <dgm:constr type="w" for="ch" forName="picture_7" refType="w" refFor="ch" refForName="picture_1" fact="0.15"/>
                <dgm:constr type="h" for="ch" forName="picture_7" refType="h" refFor="ch" refForName="picture_1" fact="0.15"/>
                <dgm:constr type="r" for="ch" forName="picture_7" refType="w"/>
                <dgm:constr type="rOff" for="ch" forName="picture_7" refType="w" refFor="ch" refForName="picture_1" fact="-1.4363"/>
                <dgm:constr type="ctrY" for="ch" forName="picture_7" refType="h" refFor="ch" refForName="picture_1" fact="0.925"/>
                <dgm:constr type="r" for="ch" forName="line_7" refType="ctrX" refFor="ch" refForName="picture_1"/>
                <dgm:constr type="h" for="ch" forName="line_7"/>
                <dgm:constr type="l" for="ch" forName="line_7" refType="ctrX" refFor="ch" refForName="picture_7"/>
                <dgm:constr type="ctrY" for="ch" forName="line_7" refType="ctrY" refFor="ch" refForName="picture_7"/>
                <dgm:constr type="l" for="ch" forName="textparent_7"/>
                <dgm:constr type="h" for="ch" forName="textparent_7" refType="h" refFor="ch" refForName="picture_7"/>
                <dgm:constr type="r" for="ch" forName="textparent_7" refType="l" refFor="ch" refForName="picture_7"/>
                <dgm:constr type="ctrY" for="ch" forName="textparent_7" refType="ctrY" refFor="ch" refForName="picture_7"/>
                <dgm:constr type="primFontSz" for="des" forName="text_7" refType="primFontSz" refFor="des" refForName="text_2" op="equ"/>
              </dgm:constrLst>
            </dgm:else>
          </dgm:choose>
        </dgm:else>
      </dgm:choose>
      <dgm:forEach name="wrapper" axis="self" ptType="parTrans">
        <dgm:forEach name="wrapper2" axis="self" ptType="sibTrans" st="2">
          <dgm:forEach name="pictureRepeat" axis="self">
            <dgm:layoutNode name="pictureRepeatNode" styleLbl="alignImgPlace1">
              <dgm:alg type="sp"/>
              <dgm:shape xmlns:r="http://schemas.openxmlformats.org/officeDocument/2006/relationships" type="ellipse" r:blip="" blipPhldr="1">
                <dgm:adjLst/>
              </dgm:shape>
              <dgm:presOf axis="self"/>
            </dgm:layoutNode>
          </dgm:forEach>
        </dgm:forEach>
      </dgm:forEach>
      <dgm:forEach name="Name28" axis="ch" ptType="sibTrans" hideLastTrans="0" cnt="1">
        <dgm:layoutNode name="picture_1">
          <dgm:alg type="sp"/>
          <dgm:shape xmlns:r="http://schemas.openxmlformats.org/officeDocument/2006/relationships" r:blip="">
            <dgm:adjLst/>
          </dgm:shape>
          <dgm:presOf/>
          <dgm:constrLst/>
          <dgm:forEach name="Name29" ref="pictureRepeat"/>
        </dgm:layoutNode>
      </dgm:forEach>
      <dgm:forEach name="Name30" axis="ch" ptType="node" cnt="1">
        <dgm:layoutNode name="text_1" styleLbl="node1">
          <dgm:varLst>
            <dgm:bulletEnabled val="1"/>
          </dgm:varLst>
          <dgm:alg type="tx">
            <dgm:param type="txAnchorVert" val="b"/>
            <dgm:param type="txAnchorVertCh" val="b"/>
            <dgm:param type="parTxRTLAlign" val="r"/>
            <dgm:param type="shpTxRTLAlignCh" val="r"/>
          </dgm:alg>
          <dgm:shape xmlns:r="http://schemas.openxmlformats.org/officeDocument/2006/relationships" type="rect" r:blip="" hideGeom="1">
            <dgm:adjLst/>
          </dgm:shape>
          <dgm:presOf axis="desOrSelf" ptType="node"/>
          <dgm:constrLst>
            <dgm:constr type="primFontSz" val="65"/>
            <dgm:constr type="lMarg"/>
            <dgm:constr type="rMarg"/>
            <dgm:constr type="tMarg"/>
            <dgm:constr type="bMarg"/>
          </dgm:constrLst>
          <dgm:ruleLst>
            <dgm:rule type="primFontSz" val="5" fact="NaN" max="NaN"/>
          </dgm:ruleLst>
        </dgm:layoutNode>
      </dgm:forEach>
      <dgm:forEach name="Name31" axis="ch" ptType="sibTrans" hideLastTrans="0" st="2" cnt="1">
        <dgm:layoutNode name="picture_2">
          <dgm:alg type="sp"/>
          <dgm:shape xmlns:r="http://schemas.openxmlformats.org/officeDocument/2006/relationships" r:blip="">
            <dgm:adjLst/>
          </dgm:shape>
          <dgm:presOf/>
          <dgm:constrLst/>
          <dgm:forEach name="Name32" ref="pictureRepeat"/>
        </dgm:layoutNode>
      </dgm:forEach>
      <dgm:forEach name="Name33" axis="ch" ptType="node" st="2" cnt="1">
        <dgm:layoutNode name="line_2" styleLbl="parChTrans1D1">
          <dgm:alg type="sp"/>
          <dgm:shape xmlns:r="http://schemas.openxmlformats.org/officeDocument/2006/relationships" type="line" r:blip="" zOrderOff="-100">
            <dgm:adjLst/>
          </dgm:shape>
          <dgm:presOf/>
        </dgm:layoutNode>
        <dgm:layoutNode name="textparent_2">
          <dgm:choose name="Name34">
            <dgm:if name="Name35" func="var" arg="dir" op="equ" val="norm">
              <dgm:alg type="lin">
                <dgm:param type="horzAlign" val="l"/>
              </dgm:alg>
            </dgm:if>
            <dgm:else name="Name36">
              <dgm:alg type="lin">
                <dgm:param type="horzAlign" val="r"/>
              </dgm:alg>
            </dgm:else>
          </dgm:choose>
          <dgm:shape xmlns:r="http://schemas.openxmlformats.org/officeDocument/2006/relationships" type="rect" r:blip="" hideGeom="1">
            <dgm:adjLst/>
          </dgm:shape>
          <dgm:constrLst>
            <dgm:constr type="userW" for="ch" forName="text_2" refType="w"/>
            <dgm:constr type="h" for="ch" forName="text_2" refType="h"/>
          </dgm:constrLst>
          <dgm:presOf/>
          <dgm:layoutNode name="text_2" styleLbl="revTx">
            <dgm:varLst>
              <dgm:bulletEnabled val="1"/>
            </dgm:varLst>
            <dgm:choose name="Name37">
              <dgm:if name="Name38" func="var" arg="dir" op="equ" val="norm">
                <dgm:alg type="tx">
                  <dgm:param type="parTxLTRAlign" val="l"/>
                  <dgm:param type="shpTxLTRAlignCh" val="l"/>
                  <dgm:param type="parTxRTLAlign" val="r"/>
                  <dgm:param type="shpTxRTLAlignCh" val="r"/>
                </dgm:alg>
              </dgm:if>
              <dgm:else name="Name39">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userW"/>
              <dgm:constr type="w" refType="userW" fact="0.1"/>
              <dgm:constr type="lMarg" refType="primFontSz" fact="0.3"/>
              <dgm:constr type="rMarg" refType="primFontSz" fact="0.3"/>
              <dgm:constr type="tMarg"/>
              <dgm:constr type="bMarg"/>
            </dgm:constrLst>
            <dgm:ruleLst>
              <dgm:rule type="w" val="NaN" fact="1" max="NaN"/>
              <dgm:rule type="primFontSz" val="5" fact="NaN" max="NaN"/>
            </dgm:ruleLst>
          </dgm:layoutNode>
        </dgm:layoutNode>
      </dgm:forEach>
      <dgm:forEach name="Name40" axis="ch" ptType="sibTrans" hideLastTrans="0" st="3" cnt="1">
        <dgm:layoutNode name="picture_3">
          <dgm:alg type="sp"/>
          <dgm:shape xmlns:r="http://schemas.openxmlformats.org/officeDocument/2006/relationships" r:blip="">
            <dgm:adjLst/>
          </dgm:shape>
          <dgm:presOf/>
          <dgm:constrLst/>
          <dgm:forEach name="Name41" ref="pictureRepeat"/>
        </dgm:layoutNode>
      </dgm:forEach>
      <dgm:forEach name="Name42" axis="ch" ptType="node" st="3" cnt="1">
        <dgm:layoutNode name="line_3" styleLbl="parChTrans1D1">
          <dgm:alg type="sp"/>
          <dgm:shape xmlns:r="http://schemas.openxmlformats.org/officeDocument/2006/relationships" type="line" r:blip="" zOrderOff="-100">
            <dgm:adjLst/>
          </dgm:shape>
          <dgm:presOf/>
        </dgm:layoutNode>
        <dgm:layoutNode name="textparent_3">
          <dgm:choose name="Name43">
            <dgm:if name="Name44" func="var" arg="dir" op="equ" val="norm">
              <dgm:alg type="lin">
                <dgm:param type="horzAlign" val="l"/>
              </dgm:alg>
            </dgm:if>
            <dgm:else name="Name45">
              <dgm:alg type="lin">
                <dgm:param type="horzAlign" val="r"/>
              </dgm:alg>
            </dgm:else>
          </dgm:choose>
          <dgm:shape xmlns:r="http://schemas.openxmlformats.org/officeDocument/2006/relationships" type="rect" r:blip="" hideGeom="1">
            <dgm:adjLst/>
          </dgm:shape>
          <dgm:constrLst>
            <dgm:constr type="userW" for="ch" forName="text_3" refType="w"/>
            <dgm:constr type="h" for="ch" forName="text_3" refType="h"/>
          </dgm:constrLst>
          <dgm:presOf/>
          <dgm:layoutNode name="text_3" styleLbl="revTx">
            <dgm:varLst>
              <dgm:bulletEnabled val="1"/>
            </dgm:varLst>
            <dgm:choose name="Name46">
              <dgm:if name="Name47" func="var" arg="dir" op="equ" val="norm">
                <dgm:alg type="tx">
                  <dgm:param type="parTxLTRAlign" val="l"/>
                  <dgm:param type="shpTxLTRAlignCh" val="l"/>
                  <dgm:param type="parTxRTLAlign" val="r"/>
                  <dgm:param type="shpTxRTLAlignCh" val="r"/>
                </dgm:alg>
              </dgm:if>
              <dgm:else name="Name48">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userW"/>
              <dgm:constr type="w" refType="userW" fact="0.1"/>
              <dgm:constr type="lMarg" refType="primFontSz" fact="0.3"/>
              <dgm:constr type="rMarg" refType="primFontSz" fact="0.3"/>
              <dgm:constr type="tMarg"/>
              <dgm:constr type="bMarg"/>
            </dgm:constrLst>
            <dgm:ruleLst>
              <dgm:rule type="w" val="NaN" fact="1" max="NaN"/>
              <dgm:rule type="primFontSz" val="5" fact="NaN" max="NaN"/>
            </dgm:ruleLst>
          </dgm:layoutNode>
        </dgm:layoutNode>
      </dgm:forEach>
      <dgm:forEach name="Name49" axis="ch" ptType="sibTrans" hideLastTrans="0" st="4" cnt="1">
        <dgm:layoutNode name="picture_4">
          <dgm:alg type="sp"/>
          <dgm:shape xmlns:r="http://schemas.openxmlformats.org/officeDocument/2006/relationships" r:blip="">
            <dgm:adjLst/>
          </dgm:shape>
          <dgm:presOf/>
          <dgm:constrLst/>
          <dgm:forEach name="Name50" ref="pictureRepeat"/>
        </dgm:layoutNode>
      </dgm:forEach>
      <dgm:forEach name="Name51" axis="ch" ptType="node" st="4" cnt="1">
        <dgm:layoutNode name="line_4" styleLbl="parChTrans1D1">
          <dgm:alg type="sp"/>
          <dgm:shape xmlns:r="http://schemas.openxmlformats.org/officeDocument/2006/relationships" type="line" r:blip="" zOrderOff="-100">
            <dgm:adjLst/>
          </dgm:shape>
          <dgm:presOf/>
        </dgm:layoutNode>
        <dgm:layoutNode name="textparent_4">
          <dgm:choose name="Name52">
            <dgm:if name="Name53" func="var" arg="dir" op="equ" val="norm">
              <dgm:alg type="lin">
                <dgm:param type="horzAlign" val="l"/>
              </dgm:alg>
            </dgm:if>
            <dgm:else name="Name54">
              <dgm:alg type="lin">
                <dgm:param type="horzAlign" val="r"/>
              </dgm:alg>
            </dgm:else>
          </dgm:choose>
          <dgm:shape xmlns:r="http://schemas.openxmlformats.org/officeDocument/2006/relationships" type="rect" r:blip="" hideGeom="1">
            <dgm:adjLst/>
          </dgm:shape>
          <dgm:constrLst>
            <dgm:constr type="userW" for="ch" forName="text_4" refType="w"/>
            <dgm:constr type="h" for="ch" forName="text_4" refType="h"/>
          </dgm:constrLst>
          <dgm:presOf/>
          <dgm:layoutNode name="text_4" styleLbl="revTx">
            <dgm:varLst>
              <dgm:bulletEnabled val="1"/>
            </dgm:varLst>
            <dgm:choose name="Name55">
              <dgm:if name="Name56" func="var" arg="dir" op="equ" val="norm">
                <dgm:alg type="tx">
                  <dgm:param type="parTxLTRAlign" val="l"/>
                  <dgm:param type="shpTxLTRAlignCh" val="l"/>
                  <dgm:param type="parTxRTLAlign" val="r"/>
                  <dgm:param type="shpTxRTLAlignCh" val="r"/>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userW"/>
              <dgm:constr type="w" refType="userW" fact="0.1"/>
              <dgm:constr type="lMarg" refType="primFontSz" fact="0.3"/>
              <dgm:constr type="rMarg" refType="primFontSz" fact="0.3"/>
              <dgm:constr type="tMarg"/>
              <dgm:constr type="bMarg"/>
            </dgm:constrLst>
            <dgm:ruleLst>
              <dgm:rule type="w" val="NaN" fact="1" max="NaN"/>
              <dgm:rule type="primFontSz" val="5" fact="NaN" max="NaN"/>
            </dgm:ruleLst>
          </dgm:layoutNode>
        </dgm:layoutNode>
      </dgm:forEach>
      <dgm:forEach name="Name58" axis="ch" ptType="sibTrans" hideLastTrans="0" st="5" cnt="1">
        <dgm:layoutNode name="picture_5">
          <dgm:alg type="sp"/>
          <dgm:shape xmlns:r="http://schemas.openxmlformats.org/officeDocument/2006/relationships" r:blip="">
            <dgm:adjLst/>
          </dgm:shape>
          <dgm:presOf/>
          <dgm:constrLst/>
          <dgm:forEach name="Name59" ref="pictureRepeat"/>
        </dgm:layoutNode>
      </dgm:forEach>
      <dgm:forEach name="Name60" axis="ch" ptType="node" st="5" cnt="1">
        <dgm:layoutNode name="line_5" styleLbl="parChTrans1D1">
          <dgm:alg type="sp"/>
          <dgm:shape xmlns:r="http://schemas.openxmlformats.org/officeDocument/2006/relationships" type="line" r:blip="" zOrderOff="-100">
            <dgm:adjLst/>
          </dgm:shape>
          <dgm:presOf/>
        </dgm:layoutNode>
        <dgm:layoutNode name="textparent_5">
          <dgm:choose name="Name61">
            <dgm:if name="Name62" func="var" arg="dir" op="equ" val="norm">
              <dgm:alg type="lin">
                <dgm:param type="horzAlign" val="l"/>
              </dgm:alg>
            </dgm:if>
            <dgm:else name="Name63">
              <dgm:alg type="lin">
                <dgm:param type="horzAlign" val="r"/>
              </dgm:alg>
            </dgm:else>
          </dgm:choose>
          <dgm:shape xmlns:r="http://schemas.openxmlformats.org/officeDocument/2006/relationships" type="rect" r:blip="" hideGeom="1">
            <dgm:adjLst/>
          </dgm:shape>
          <dgm:constrLst>
            <dgm:constr type="userW" for="ch" forName="text_5" refType="w"/>
            <dgm:constr type="h" for="ch" forName="text_5" refType="h"/>
          </dgm:constrLst>
          <dgm:presOf/>
          <dgm:layoutNode name="text_5" styleLbl="revTx">
            <dgm:varLst>
              <dgm:bulletEnabled val="1"/>
            </dgm:varLst>
            <dgm:choose name="Name64">
              <dgm:if name="Name65" func="var" arg="dir" op="equ" val="norm">
                <dgm:alg type="tx">
                  <dgm:param type="parTxLTRAlign" val="l"/>
                  <dgm:param type="shpTxLTRAlignCh" val="l"/>
                  <dgm:param type="parTxRTLAlign" val="r"/>
                  <dgm:param type="shpTxRTLAlignCh" val="r"/>
                </dgm:alg>
              </dgm:if>
              <dgm:else name="Name66">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userW"/>
              <dgm:constr type="w" refType="userW" fact="0.1"/>
              <dgm:constr type="lMarg" refType="primFontSz" fact="0.3"/>
              <dgm:constr type="rMarg" refType="primFontSz" fact="0.3"/>
              <dgm:constr type="tMarg"/>
              <dgm:constr type="bMarg"/>
            </dgm:constrLst>
            <dgm:ruleLst>
              <dgm:rule type="w" val="NaN" fact="1" max="NaN"/>
              <dgm:rule type="primFontSz" val="5" fact="NaN" max="NaN"/>
            </dgm:ruleLst>
          </dgm:layoutNode>
        </dgm:layoutNode>
      </dgm:forEach>
      <dgm:forEach name="Name67" axis="ch" ptType="sibTrans" hideLastTrans="0" st="6" cnt="1">
        <dgm:layoutNode name="picture_6">
          <dgm:alg type="sp"/>
          <dgm:shape xmlns:r="http://schemas.openxmlformats.org/officeDocument/2006/relationships" r:blip="">
            <dgm:adjLst/>
          </dgm:shape>
          <dgm:presOf/>
          <dgm:constrLst/>
          <dgm:forEach name="Name68" ref="pictureRepeat"/>
        </dgm:layoutNode>
      </dgm:forEach>
      <dgm:forEach name="Name69" axis="ch" ptType="node" st="6" cnt="1">
        <dgm:layoutNode name="line_6" styleLbl="parChTrans1D1">
          <dgm:alg type="sp"/>
          <dgm:shape xmlns:r="http://schemas.openxmlformats.org/officeDocument/2006/relationships" type="line" r:blip="" zOrderOff="-100">
            <dgm:adjLst/>
          </dgm:shape>
          <dgm:presOf/>
        </dgm:layoutNode>
        <dgm:layoutNode name="textparent_6">
          <dgm:choose name="Name70">
            <dgm:if name="Name71" func="var" arg="dir" op="equ" val="norm">
              <dgm:alg type="lin">
                <dgm:param type="horzAlign" val="l"/>
              </dgm:alg>
            </dgm:if>
            <dgm:else name="Name72">
              <dgm:alg type="lin">
                <dgm:param type="horzAlign" val="r"/>
              </dgm:alg>
            </dgm:else>
          </dgm:choose>
          <dgm:shape xmlns:r="http://schemas.openxmlformats.org/officeDocument/2006/relationships" type="rect" r:blip="" hideGeom="1">
            <dgm:adjLst/>
          </dgm:shape>
          <dgm:constrLst>
            <dgm:constr type="userW" for="ch" forName="text_6" refType="w"/>
            <dgm:constr type="h" for="ch" forName="text_6" refType="h"/>
          </dgm:constrLst>
          <dgm:presOf/>
          <dgm:layoutNode name="text_6" styleLbl="revTx">
            <dgm:varLst>
              <dgm:bulletEnabled val="1"/>
            </dgm:varLst>
            <dgm:choose name="Name73">
              <dgm:if name="Name74" func="var" arg="dir" op="equ" val="norm">
                <dgm:alg type="tx">
                  <dgm:param type="parTxLTRAlign" val="l"/>
                  <dgm:param type="shpTxLTRAlignCh" val="l"/>
                  <dgm:param type="parTxRTLAlign" val="r"/>
                  <dgm:param type="shpTxRTLAlignCh" val="r"/>
                </dgm:alg>
              </dgm:if>
              <dgm:else name="Name75">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userW"/>
              <dgm:constr type="w" refType="userW" fact="0.1"/>
              <dgm:constr type="lMarg" refType="primFontSz" fact="0.3"/>
              <dgm:constr type="rMarg" refType="primFontSz" fact="0.3"/>
              <dgm:constr type="tMarg"/>
              <dgm:constr type="bMarg"/>
            </dgm:constrLst>
            <dgm:ruleLst>
              <dgm:rule type="w" val="NaN" fact="1" max="NaN"/>
              <dgm:rule type="primFontSz" val="5" fact="NaN" max="NaN"/>
            </dgm:ruleLst>
          </dgm:layoutNode>
        </dgm:layoutNode>
      </dgm:forEach>
      <dgm:forEach name="Name76" axis="ch" ptType="sibTrans" hideLastTrans="0" st="7" cnt="1">
        <dgm:layoutNode name="picture_7">
          <dgm:alg type="sp"/>
          <dgm:shape xmlns:r="http://schemas.openxmlformats.org/officeDocument/2006/relationships" r:blip="">
            <dgm:adjLst/>
          </dgm:shape>
          <dgm:presOf/>
          <dgm:constrLst/>
          <dgm:forEach name="Name77" ref="pictureRepeat"/>
        </dgm:layoutNode>
      </dgm:forEach>
      <dgm:forEach name="Name78" axis="ch" ptType="node" st="7" cnt="1">
        <dgm:layoutNode name="line_7" styleLbl="parChTrans1D1">
          <dgm:alg type="sp"/>
          <dgm:shape xmlns:r="http://schemas.openxmlformats.org/officeDocument/2006/relationships" type="line" r:blip="" zOrderOff="-100">
            <dgm:adjLst/>
          </dgm:shape>
          <dgm:presOf/>
        </dgm:layoutNode>
        <dgm:layoutNode name="textparent_7">
          <dgm:choose name="Name79">
            <dgm:if name="Name80" func="var" arg="dir" op="equ" val="norm">
              <dgm:alg type="lin">
                <dgm:param type="horzAlign" val="l"/>
              </dgm:alg>
            </dgm:if>
            <dgm:else name="Name81">
              <dgm:alg type="lin">
                <dgm:param type="horzAlign" val="r"/>
              </dgm:alg>
            </dgm:else>
          </dgm:choose>
          <dgm:shape xmlns:r="http://schemas.openxmlformats.org/officeDocument/2006/relationships" type="rect" r:blip="" hideGeom="1">
            <dgm:adjLst/>
          </dgm:shape>
          <dgm:constrLst>
            <dgm:constr type="userW" for="ch" forName="text_7" refType="w"/>
            <dgm:constr type="h" for="ch" forName="text_7" refType="h"/>
          </dgm:constrLst>
          <dgm:presOf/>
          <dgm:layoutNode name="text_7" styleLbl="revTx">
            <dgm:varLst>
              <dgm:bulletEnabled val="1"/>
            </dgm:varLst>
            <dgm:choose name="Name82">
              <dgm:if name="Name83" func="var" arg="dir" op="equ" val="norm">
                <dgm:alg type="tx">
                  <dgm:param type="parTxLTRAlign" val="l"/>
                  <dgm:param type="shpTxLTRAlignCh" val="l"/>
                  <dgm:param type="parTxRTLAlign" val="r"/>
                  <dgm:param type="shpTxRTLAlignCh" val="r"/>
                </dgm:alg>
              </dgm:if>
              <dgm:else name="Name84">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userW"/>
              <dgm:constr type="w" refType="userW" fact="0.1"/>
              <dgm:constr type="lMarg" refType="primFontSz" fact="0.3"/>
              <dgm:constr type="rMarg" refType="primFontSz" fact="0.3"/>
              <dgm:constr type="tMarg"/>
              <dgm:constr type="bMarg"/>
            </dgm:constrLst>
            <dgm:ruleLst>
              <dgm:rule type="w" val="NaN" fact="1" max="NaN"/>
              <dgm:rule type="primFontSz" val="5" fact="NaN" max="NaN"/>
            </dgm:ruleLst>
          </dgm:layoutNode>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93E6CB6-70FB-DB44-A9FD-25ABB0527BFA}" type="datetimeFigureOut">
              <a:rPr lang="it-IT" smtClean="0"/>
              <a:pPr/>
              <a:t>29/10/17</a:t>
            </a:fld>
            <a:endParaRPr lang="it-IT"/>
          </a:p>
        </p:txBody>
      </p:sp>
      <p:sp>
        <p:nvSpPr>
          <p:cNvPr id="4" name="Segnaposto piè di pagina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7A92B1B-8CAC-E843-8611-568F9BB70FF6}" type="slidenum">
              <a:rPr lang="it-IT" smtClean="0"/>
              <a:pPr/>
              <a:t>‹n.›</a:t>
            </a:fld>
            <a:endParaRPr lang="it-IT"/>
          </a:p>
        </p:txBody>
      </p:sp>
    </p:spTree>
    <p:extLst>
      <p:ext uri="{BB962C8B-B14F-4D97-AF65-F5344CB8AC3E}">
        <p14:creationId xmlns:p14="http://schemas.microsoft.com/office/powerpoint/2010/main" val="218040618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EFB4071-6637-784B-8A67-3EFD3B0FC4BC}" type="datetimeFigureOut">
              <a:rPr lang="it-IT" smtClean="0"/>
              <a:pPr/>
              <a:t>29/10/17</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041A468-ADEF-1140-9A48-3C1AC5E214C7}" type="slidenum">
              <a:rPr lang="it-IT" smtClean="0"/>
              <a:pPr/>
              <a:t>‹n.›</a:t>
            </a:fld>
            <a:endParaRPr lang="it-IT"/>
          </a:p>
        </p:txBody>
      </p:sp>
    </p:spTree>
    <p:extLst>
      <p:ext uri="{BB962C8B-B14F-4D97-AF65-F5344CB8AC3E}">
        <p14:creationId xmlns:p14="http://schemas.microsoft.com/office/powerpoint/2010/main" val="1884285624"/>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A041A468-ADEF-1140-9A48-3C1AC5E214C7}" type="slidenum">
              <a:rPr lang="it-IT" smtClean="0"/>
              <a:pPr/>
              <a:t>32</a:t>
            </a:fld>
            <a:endParaRPr lang="it-IT"/>
          </a:p>
        </p:txBody>
      </p:sp>
    </p:spTree>
    <p:extLst>
      <p:ext uri="{BB962C8B-B14F-4D97-AF65-F5344CB8AC3E}">
        <p14:creationId xmlns:p14="http://schemas.microsoft.com/office/powerpoint/2010/main" val="1710887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stile</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35CEA623-1C22-3345-ABD5-086289E2AF38}" type="datetime1">
              <a:rPr lang="it-IT" smtClean="0"/>
              <a:pPr/>
              <a:t>29/10/17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4ABE1B0-D900-014A-A4D4-83E7E081C2B0}"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12599430-47BD-E840-9D75-717DE3AC7749}" type="datetime1">
              <a:rPr lang="it-IT" smtClean="0"/>
              <a:pPr/>
              <a:t>29/10/17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4ABE1B0-D900-014A-A4D4-83E7E081C2B0}"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stile</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233BB5FF-A296-6F44-91E9-012FDD082D91}" type="datetime1">
              <a:rPr lang="it-IT" smtClean="0"/>
              <a:pPr/>
              <a:t>29/10/17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4ABE1B0-D900-014A-A4D4-83E7E081C2B0}"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idx="1"/>
          </p:nvPr>
        </p:nvSpPr>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9E8EAB71-36B1-6F41-B7F0-89DAA7CCA3D0}" type="datetime1">
              <a:rPr lang="it-IT" smtClean="0"/>
              <a:pPr/>
              <a:t>29/10/17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4ABE1B0-D900-014A-A4D4-83E7E081C2B0}"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stile</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gli stili del testo dello schema</a:t>
            </a:r>
          </a:p>
        </p:txBody>
      </p:sp>
      <p:sp>
        <p:nvSpPr>
          <p:cNvPr id="4" name="Segnaposto data 3"/>
          <p:cNvSpPr>
            <a:spLocks noGrp="1"/>
          </p:cNvSpPr>
          <p:nvPr>
            <p:ph type="dt" sz="half" idx="10"/>
          </p:nvPr>
        </p:nvSpPr>
        <p:spPr/>
        <p:txBody>
          <a:bodyPr/>
          <a:lstStyle/>
          <a:p>
            <a:fld id="{D95485B1-0557-6E43-AD9B-00F6FE351ECA}" type="datetime1">
              <a:rPr lang="it-IT" smtClean="0"/>
              <a:pPr/>
              <a:t>29/10/17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4ABE1B0-D900-014A-A4D4-83E7E081C2B0}"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D94DD9F2-EE19-0948-ABDE-B809B844C43B}" type="datetime1">
              <a:rPr lang="it-IT" smtClean="0"/>
              <a:pPr/>
              <a:t>29/10/17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54ABE1B0-D900-014A-A4D4-83E7E081C2B0}"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stile</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71474B2D-73D4-FE4E-938A-BDD904EAD278}" type="datetime1">
              <a:rPr lang="it-IT" smtClean="0"/>
              <a:pPr/>
              <a:t>29/10/17</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54ABE1B0-D900-014A-A4D4-83E7E081C2B0}"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data 2"/>
          <p:cNvSpPr>
            <a:spLocks noGrp="1"/>
          </p:cNvSpPr>
          <p:nvPr>
            <p:ph type="dt" sz="half" idx="10"/>
          </p:nvPr>
        </p:nvSpPr>
        <p:spPr/>
        <p:txBody>
          <a:bodyPr/>
          <a:lstStyle/>
          <a:p>
            <a:fld id="{B0465407-E226-EE44-B874-FB3720F11596}" type="datetime1">
              <a:rPr lang="it-IT" smtClean="0"/>
              <a:pPr/>
              <a:t>29/10/17</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54ABE1B0-D900-014A-A4D4-83E7E081C2B0}"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5DCEA2A1-1AA6-1141-8101-8638D1310A31}" type="datetime1">
              <a:rPr lang="it-IT" smtClean="0"/>
              <a:pPr/>
              <a:t>29/10/17</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54ABE1B0-D900-014A-A4D4-83E7E081C2B0}"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stile</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4"/>
          <p:cNvSpPr>
            <a:spLocks noGrp="1"/>
          </p:cNvSpPr>
          <p:nvPr>
            <p:ph type="dt" sz="half" idx="10"/>
          </p:nvPr>
        </p:nvSpPr>
        <p:spPr/>
        <p:txBody>
          <a:bodyPr/>
          <a:lstStyle/>
          <a:p>
            <a:fld id="{33DC819D-0CDD-6F42-BDEA-607DF2D95AD3}" type="datetime1">
              <a:rPr lang="it-IT" smtClean="0"/>
              <a:pPr/>
              <a:t>29/10/17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54ABE1B0-D900-014A-A4D4-83E7E081C2B0}"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stile</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4"/>
          <p:cNvSpPr>
            <a:spLocks noGrp="1"/>
          </p:cNvSpPr>
          <p:nvPr>
            <p:ph type="dt" sz="half" idx="10"/>
          </p:nvPr>
        </p:nvSpPr>
        <p:spPr/>
        <p:txBody>
          <a:bodyPr/>
          <a:lstStyle/>
          <a:p>
            <a:fld id="{EC9EA603-6890-F545-8E08-CD2C7C8DD368}" type="datetime1">
              <a:rPr lang="it-IT" smtClean="0"/>
              <a:pPr/>
              <a:t>29/10/17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54ABE1B0-D900-014A-A4D4-83E7E081C2B0}"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stile</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6888D8-E685-0C40-B875-0E454CAC7373}" type="datetime1">
              <a:rPr lang="it-IT" smtClean="0"/>
              <a:pPr/>
              <a:t>29/10/17</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ABE1B0-D900-014A-A4D4-83E7E081C2B0}" type="slidenum">
              <a:rPr lang="it-IT" smtClean="0"/>
              <a:pPr/>
              <a:t>‹n.›</a:t>
            </a:fld>
            <a:endParaRPr lang="it-IT"/>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2.xml"/><Relationship Id="rId4" Type="http://schemas.openxmlformats.org/officeDocument/2006/relationships/diagramQuickStyle" Target="../diagrams/quickStyle2.xml"/><Relationship Id="rId5" Type="http://schemas.openxmlformats.org/officeDocument/2006/relationships/diagramColors" Target="../diagrams/colors2.xml"/><Relationship Id="rId6" Type="http://schemas.microsoft.com/office/2007/relationships/diagramDrawing" Target="../diagrams/drawing2.xml"/><Relationship Id="rId1" Type="http://schemas.openxmlformats.org/officeDocument/2006/relationships/slideLayout" Target="../slideLayouts/slideLayout2.xml"/><Relationship Id="rId2" Type="http://schemas.openxmlformats.org/officeDocument/2006/relationships/diagramData" Target="../diagrams/data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diagramData" Target="../diagrams/data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3.xml"/><Relationship Id="rId4" Type="http://schemas.openxmlformats.org/officeDocument/2006/relationships/diagramQuickStyle" Target="../diagrams/quickStyle3.xml"/><Relationship Id="rId5" Type="http://schemas.openxmlformats.org/officeDocument/2006/relationships/diagramColors" Target="../diagrams/colors3.xml"/><Relationship Id="rId6" Type="http://schemas.microsoft.com/office/2007/relationships/diagramDrawing" Target="../diagrams/drawing3.xml"/><Relationship Id="rId1" Type="http://schemas.openxmlformats.org/officeDocument/2006/relationships/slideLayout" Target="../slideLayouts/slideLayout2.xml"/><Relationship Id="rId2" Type="http://schemas.openxmlformats.org/officeDocument/2006/relationships/diagramData" Target="../diagrams/data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4.xml"/><Relationship Id="rId4" Type="http://schemas.openxmlformats.org/officeDocument/2006/relationships/diagramQuickStyle" Target="../diagrams/quickStyle4.xml"/><Relationship Id="rId5" Type="http://schemas.openxmlformats.org/officeDocument/2006/relationships/diagramColors" Target="../diagrams/colors4.xml"/><Relationship Id="rId6" Type="http://schemas.microsoft.com/office/2007/relationships/diagramDrawing" Target="../diagrams/drawing4.xml"/><Relationship Id="rId1" Type="http://schemas.openxmlformats.org/officeDocument/2006/relationships/slideLayout" Target="../slideLayouts/slideLayout2.xml"/><Relationship Id="rId2" Type="http://schemas.openxmlformats.org/officeDocument/2006/relationships/diagramData" Target="../diagrams/data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diagramData" Target="../diagrams/data5.xml"/><Relationship Id="rId4" Type="http://schemas.openxmlformats.org/officeDocument/2006/relationships/diagramLayout" Target="../diagrams/layout5.xml"/><Relationship Id="rId5" Type="http://schemas.openxmlformats.org/officeDocument/2006/relationships/diagramQuickStyle" Target="../diagrams/quickStyle5.xml"/><Relationship Id="rId6" Type="http://schemas.openxmlformats.org/officeDocument/2006/relationships/diagramColors" Target="../diagrams/colors5.xml"/><Relationship Id="rId7" Type="http://schemas.microsoft.com/office/2007/relationships/diagramDrawing" Target="../diagrams/drawing5.xml"/><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428387"/>
            <a:ext cx="7772400" cy="2126629"/>
          </a:xfrm>
        </p:spPr>
        <p:txBody>
          <a:bodyPr/>
          <a:lstStyle/>
          <a:p>
            <a:r>
              <a:rPr lang="it-IT" dirty="0" smtClean="0"/>
              <a:t>ORGANIZZAZIONI INTERNAZIONALI</a:t>
            </a:r>
            <a:endParaRPr lang="it-IT" dirty="0"/>
          </a:p>
        </p:txBody>
      </p:sp>
      <p:sp>
        <p:nvSpPr>
          <p:cNvPr id="3" name="Sottotitolo 2"/>
          <p:cNvSpPr>
            <a:spLocks noGrp="1"/>
          </p:cNvSpPr>
          <p:nvPr>
            <p:ph type="subTitle" idx="1"/>
          </p:nvPr>
        </p:nvSpPr>
        <p:spPr>
          <a:xfrm>
            <a:off x="685800" y="2555015"/>
            <a:ext cx="7086600" cy="4054367"/>
          </a:xfrm>
        </p:spPr>
        <p:txBody>
          <a:bodyPr>
            <a:normAutofit/>
          </a:bodyPr>
          <a:lstStyle/>
          <a:p>
            <a:pPr lvl="1"/>
            <a:endParaRPr lang="it-IT" dirty="0" smtClean="0"/>
          </a:p>
          <a:p>
            <a:pPr lvl="1"/>
            <a:r>
              <a:rPr lang="it-IT" dirty="0" smtClean="0"/>
              <a:t> - Prof. Sara </a:t>
            </a:r>
            <a:r>
              <a:rPr lang="it-IT" dirty="0" err="1" smtClean="0"/>
              <a:t>Tonolo</a:t>
            </a:r>
            <a:r>
              <a:rPr lang="it-IT" dirty="0" smtClean="0"/>
              <a:t> -   </a:t>
            </a:r>
          </a:p>
          <a:p>
            <a:pPr lvl="1">
              <a:buFontTx/>
              <a:buChar char="-"/>
            </a:pPr>
            <a:r>
              <a:rPr lang="it-IT" smtClean="0"/>
              <a:t>Trieste </a:t>
            </a:r>
            <a:r>
              <a:rPr lang="it-IT" smtClean="0"/>
              <a:t>31 ottobre 2017- </a:t>
            </a:r>
            <a:endParaRPr lang="it-IT" dirty="0" smtClean="0"/>
          </a:p>
          <a:p>
            <a:pPr lvl="1" algn="just"/>
            <a:endParaRPr lang="it-IT" dirty="0" smtClean="0"/>
          </a:p>
          <a:p>
            <a:pPr lvl="1" algn="just"/>
            <a:endParaRPr lang="it-IT" dirty="0" smtClean="0"/>
          </a:p>
          <a:p>
            <a:pPr lvl="1" algn="just">
              <a:buFontTx/>
              <a:buChar char="-"/>
            </a:pPr>
            <a:endParaRPr lang="it-IT" dirty="0" smtClean="0"/>
          </a:p>
          <a:p>
            <a:pPr lvl="1" algn="just"/>
            <a:endParaRPr lang="it-IT" dirty="0" smtClean="0"/>
          </a:p>
          <a:p>
            <a:pPr lvl="1" algn="just"/>
            <a:endParaRPr lang="it-IT" dirty="0" smtClean="0"/>
          </a:p>
          <a:p>
            <a:pPr lvl="1" algn="just"/>
            <a:endParaRPr lang="it-IT" dirty="0" smtClean="0"/>
          </a:p>
        </p:txBody>
      </p:sp>
      <p:sp>
        <p:nvSpPr>
          <p:cNvPr id="4" name="Segnaposto numero diapositiva 3"/>
          <p:cNvSpPr>
            <a:spLocks noGrp="1"/>
          </p:cNvSpPr>
          <p:nvPr>
            <p:ph type="sldNum" sz="quarter" idx="12"/>
          </p:nvPr>
        </p:nvSpPr>
        <p:spPr/>
        <p:txBody>
          <a:bodyPr/>
          <a:lstStyle/>
          <a:p>
            <a:fld id="{54ABE1B0-D900-014A-A4D4-83E7E081C2B0}" type="slidenum">
              <a:rPr lang="it-IT" smtClean="0"/>
              <a:pPr/>
              <a:t>1</a:t>
            </a:fld>
            <a:endParaRPr lang="it-I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0"/>
            <a:ext cx="8686800" cy="1350436"/>
          </a:xfrm>
        </p:spPr>
        <p:style>
          <a:lnRef idx="2">
            <a:schemeClr val="accent6">
              <a:shade val="50000"/>
            </a:schemeClr>
          </a:lnRef>
          <a:fillRef idx="1">
            <a:schemeClr val="accent6"/>
          </a:fillRef>
          <a:effectRef idx="0">
            <a:schemeClr val="accent6"/>
          </a:effectRef>
          <a:fontRef idx="minor">
            <a:schemeClr val="lt1"/>
          </a:fontRef>
        </p:style>
        <p:txBody>
          <a:bodyPr>
            <a:normAutofit/>
          </a:bodyPr>
          <a:lstStyle/>
          <a:p>
            <a:pPr algn="just"/>
            <a:r>
              <a:rPr lang="it-IT" dirty="0" smtClean="0"/>
              <a:t>SEGRETARIATO</a:t>
            </a:r>
            <a:endParaRPr lang="it-IT" dirty="0"/>
          </a:p>
        </p:txBody>
      </p:sp>
      <p:sp>
        <p:nvSpPr>
          <p:cNvPr id="3" name="Segnaposto contenuto 2"/>
          <p:cNvSpPr>
            <a:spLocks noGrp="1"/>
          </p:cNvSpPr>
          <p:nvPr>
            <p:ph idx="1"/>
          </p:nvPr>
        </p:nvSpPr>
        <p:spPr>
          <a:xfrm>
            <a:off x="239607" y="1612462"/>
            <a:ext cx="8447193" cy="5109014"/>
          </a:xfrm>
        </p:spPr>
        <p:txBody>
          <a:bodyPr>
            <a:normAutofit fontScale="92500" lnSpcReduction="10000"/>
          </a:bodyPr>
          <a:lstStyle/>
          <a:p>
            <a:pPr algn="just"/>
            <a:r>
              <a:rPr lang="it-IT" dirty="0" smtClean="0"/>
              <a:t>Anche al personale del Segretariato si applica la regola secondo la quale, </a:t>
            </a:r>
            <a:r>
              <a:rPr lang="it-IT" b="1" dirty="0" smtClean="0"/>
              <a:t>NON trattandosi di organo politico</a:t>
            </a:r>
            <a:r>
              <a:rPr lang="it-IT" dirty="0" smtClean="0"/>
              <a:t> non è possibile che agisca secondo le istruzioni degli Stati.</a:t>
            </a:r>
          </a:p>
          <a:p>
            <a:pPr algn="just"/>
            <a:r>
              <a:rPr lang="it-IT" dirty="0" smtClean="0"/>
              <a:t>Il personale non rappresenta alcun governo e anzi è tenuto a non sollecitare né ricevere istruzioni da alcun governo (art. 101 Carta).</a:t>
            </a:r>
          </a:p>
          <a:p>
            <a:pPr algn="just"/>
            <a:r>
              <a:rPr lang="it-IT" dirty="0" smtClean="0"/>
              <a:t>Può trattarsi di funzionari statali comandati dallo Stato di appartenenza di svolgere tali funzioni presso ONU, ma ciò è indipendente dal loro rapporto con lo Stato d’origine.</a:t>
            </a:r>
          </a:p>
        </p:txBody>
      </p:sp>
      <p:sp>
        <p:nvSpPr>
          <p:cNvPr id="4" name="Segnaposto numero diapositiva 3"/>
          <p:cNvSpPr>
            <a:spLocks noGrp="1"/>
          </p:cNvSpPr>
          <p:nvPr>
            <p:ph type="sldNum" sz="quarter" idx="12"/>
          </p:nvPr>
        </p:nvSpPr>
        <p:spPr/>
        <p:txBody>
          <a:bodyPr/>
          <a:lstStyle/>
          <a:p>
            <a:fld id="{C2936F67-622E-C142-8287-23FACB77C044}" type="slidenum">
              <a:rPr lang="it-IT" smtClean="0"/>
              <a:pPr/>
              <a:t>10</a:t>
            </a:fld>
            <a:endParaRPr lang="it-IT"/>
          </a:p>
        </p:txBody>
      </p:sp>
    </p:spTree>
    <p:extLst>
      <p:ext uri="{BB962C8B-B14F-4D97-AF65-F5344CB8AC3E}">
        <p14:creationId xmlns:p14="http://schemas.microsoft.com/office/powerpoint/2010/main" val="41547259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1"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1"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2" nodeType="clickEffect">
                                  <p:stCondLst>
                                    <p:cond delay="0"/>
                                  </p:stCondLst>
                                  <p:childTnLst>
                                    <p:set>
                                      <p:cBhvr>
                                        <p:cTn id="3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2" nodeType="clickEffect">
                                  <p:stCondLst>
                                    <p:cond delay="0"/>
                                  </p:stCondLst>
                                  <p:childTnLst>
                                    <p:set>
                                      <p:cBhvr>
                                        <p:cTn id="3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2" nodeType="clickEffect">
                                  <p:stCondLst>
                                    <p:cond delay="0"/>
                                  </p:stCondLst>
                                  <p:childTnLst>
                                    <p:set>
                                      <p:cBhvr>
                                        <p:cTn id="3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3" nodeType="clickEffect">
                                  <p:stCondLst>
                                    <p:cond delay="0"/>
                                  </p:stCondLst>
                                  <p:childTnLst>
                                    <p:set>
                                      <p:cBhvr>
                                        <p:cTn id="42"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3" nodeType="clickEffect">
                                  <p:stCondLst>
                                    <p:cond delay="0"/>
                                  </p:stCondLst>
                                  <p:childTnLst>
                                    <p:set>
                                      <p:cBhvr>
                                        <p:cTn id="4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3" nodeType="clickEffect">
                                  <p:stCondLst>
                                    <p:cond delay="0"/>
                                  </p:stCondLst>
                                  <p:childTnLst>
                                    <p:set>
                                      <p:cBhvr>
                                        <p:cTn id="5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3" grpId="2" build="p"/>
      <p:bldP spid="3" grpId="3"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0"/>
            <a:ext cx="8686800" cy="1350436"/>
          </a:xfrm>
        </p:spPr>
        <p:style>
          <a:lnRef idx="2">
            <a:schemeClr val="accent6">
              <a:shade val="50000"/>
            </a:schemeClr>
          </a:lnRef>
          <a:fillRef idx="1">
            <a:schemeClr val="accent6"/>
          </a:fillRef>
          <a:effectRef idx="0">
            <a:schemeClr val="accent6"/>
          </a:effectRef>
          <a:fontRef idx="minor">
            <a:schemeClr val="lt1"/>
          </a:fontRef>
        </p:style>
        <p:txBody>
          <a:bodyPr>
            <a:normAutofit/>
          </a:bodyPr>
          <a:lstStyle/>
          <a:p>
            <a:pPr algn="just"/>
            <a:r>
              <a:rPr lang="it-IT" dirty="0" smtClean="0"/>
              <a:t>SEGRETARIATO</a:t>
            </a:r>
            <a:endParaRPr lang="it-IT" dirty="0"/>
          </a:p>
        </p:txBody>
      </p:sp>
      <p:sp>
        <p:nvSpPr>
          <p:cNvPr id="3" name="Segnaposto contenuto 2"/>
          <p:cNvSpPr>
            <a:spLocks noGrp="1"/>
          </p:cNvSpPr>
          <p:nvPr>
            <p:ph idx="1"/>
          </p:nvPr>
        </p:nvSpPr>
        <p:spPr>
          <a:xfrm>
            <a:off x="239607" y="1612462"/>
            <a:ext cx="8447193" cy="5109014"/>
          </a:xfrm>
        </p:spPr>
        <p:txBody>
          <a:bodyPr>
            <a:normAutofit/>
          </a:bodyPr>
          <a:lstStyle/>
          <a:p>
            <a:pPr algn="just"/>
            <a:r>
              <a:rPr lang="it-IT" dirty="0" smtClean="0"/>
              <a:t>Nella </a:t>
            </a:r>
            <a:r>
              <a:rPr lang="it-IT" b="1" dirty="0" smtClean="0"/>
              <a:t>scelta del personale</a:t>
            </a:r>
            <a:r>
              <a:rPr lang="it-IT" dirty="0" smtClean="0"/>
              <a:t>, si era diffusa per un certo periodo la pratica della </a:t>
            </a:r>
            <a:r>
              <a:rPr lang="it-IT" b="1" dirty="0" smtClean="0"/>
              <a:t>RISERVA ESCLUSIVA</a:t>
            </a:r>
            <a:r>
              <a:rPr lang="it-IT" dirty="0" smtClean="0"/>
              <a:t>, in base alla quale la successione nei posti vacanti era riservata ai cittadini dello stesso Stato, ma AG ha condannato tale pratica con </a:t>
            </a:r>
            <a:r>
              <a:rPr lang="it-IT" dirty="0" err="1" smtClean="0"/>
              <a:t>ris</a:t>
            </a:r>
            <a:r>
              <a:rPr lang="it-IT" dirty="0" smtClean="0"/>
              <a:t>. 21.12.1988 n. 43/224.</a:t>
            </a:r>
          </a:p>
        </p:txBody>
      </p:sp>
      <p:sp>
        <p:nvSpPr>
          <p:cNvPr id="4" name="Segnaposto numero diapositiva 3"/>
          <p:cNvSpPr>
            <a:spLocks noGrp="1"/>
          </p:cNvSpPr>
          <p:nvPr>
            <p:ph type="sldNum" sz="quarter" idx="12"/>
          </p:nvPr>
        </p:nvSpPr>
        <p:spPr/>
        <p:txBody>
          <a:bodyPr/>
          <a:lstStyle/>
          <a:p>
            <a:fld id="{C2936F67-622E-C142-8287-23FACB77C044}" type="slidenum">
              <a:rPr lang="it-IT" smtClean="0"/>
              <a:pPr/>
              <a:t>11</a:t>
            </a:fld>
            <a:endParaRPr lang="it-IT"/>
          </a:p>
        </p:txBody>
      </p:sp>
    </p:spTree>
    <p:extLst>
      <p:ext uri="{BB962C8B-B14F-4D97-AF65-F5344CB8AC3E}">
        <p14:creationId xmlns:p14="http://schemas.microsoft.com/office/powerpoint/2010/main" val="10278832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2"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3"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3" grpId="2" build="p"/>
      <p:bldP spid="3" grpId="3"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0"/>
            <a:ext cx="8686800" cy="1350436"/>
          </a:xfrm>
        </p:spPr>
        <p:style>
          <a:lnRef idx="2">
            <a:schemeClr val="accent6">
              <a:shade val="50000"/>
            </a:schemeClr>
          </a:lnRef>
          <a:fillRef idx="1">
            <a:schemeClr val="accent6"/>
          </a:fillRef>
          <a:effectRef idx="0">
            <a:schemeClr val="accent6"/>
          </a:effectRef>
          <a:fontRef idx="minor">
            <a:schemeClr val="lt1"/>
          </a:fontRef>
        </p:style>
        <p:txBody>
          <a:bodyPr>
            <a:normAutofit/>
          </a:bodyPr>
          <a:lstStyle/>
          <a:p>
            <a:pPr algn="just"/>
            <a:r>
              <a:rPr lang="it-IT" dirty="0" smtClean="0"/>
              <a:t>SEGRETARIATO</a:t>
            </a:r>
            <a:endParaRPr lang="it-IT" dirty="0"/>
          </a:p>
        </p:txBody>
      </p:sp>
      <p:sp>
        <p:nvSpPr>
          <p:cNvPr id="3" name="Segnaposto contenuto 2"/>
          <p:cNvSpPr>
            <a:spLocks noGrp="1"/>
          </p:cNvSpPr>
          <p:nvPr>
            <p:ph idx="1"/>
          </p:nvPr>
        </p:nvSpPr>
        <p:spPr>
          <a:xfrm>
            <a:off x="239607" y="1612462"/>
            <a:ext cx="8447193" cy="5109014"/>
          </a:xfrm>
        </p:spPr>
        <p:txBody>
          <a:bodyPr>
            <a:normAutofit/>
          </a:bodyPr>
          <a:lstStyle/>
          <a:p>
            <a:pPr algn="just"/>
            <a:r>
              <a:rPr lang="it-IT" b="1" dirty="0" smtClean="0"/>
              <a:t>DISCIPLINA DEL RAPPORTO DI LAVORO</a:t>
            </a:r>
            <a:r>
              <a:rPr lang="it-IT" dirty="0" smtClean="0"/>
              <a:t>: norme di Carta ONU, integrate da risoluzioni di AG e regolamenti emanati da Segretario generale su delega di AG.</a:t>
            </a:r>
            <a:endParaRPr lang="it-IT" b="1" dirty="0" smtClean="0"/>
          </a:p>
        </p:txBody>
      </p:sp>
      <p:sp>
        <p:nvSpPr>
          <p:cNvPr id="4" name="Segnaposto numero diapositiva 3"/>
          <p:cNvSpPr>
            <a:spLocks noGrp="1"/>
          </p:cNvSpPr>
          <p:nvPr>
            <p:ph type="sldNum" sz="quarter" idx="12"/>
          </p:nvPr>
        </p:nvSpPr>
        <p:spPr/>
        <p:txBody>
          <a:bodyPr/>
          <a:lstStyle/>
          <a:p>
            <a:fld id="{C2936F67-622E-C142-8287-23FACB77C044}" type="slidenum">
              <a:rPr lang="it-IT" smtClean="0"/>
              <a:pPr/>
              <a:t>12</a:t>
            </a:fld>
            <a:endParaRPr lang="it-IT"/>
          </a:p>
        </p:txBody>
      </p:sp>
    </p:spTree>
    <p:extLst>
      <p:ext uri="{BB962C8B-B14F-4D97-AF65-F5344CB8AC3E}">
        <p14:creationId xmlns:p14="http://schemas.microsoft.com/office/powerpoint/2010/main" val="13090715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2"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3"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3" grpId="2" build="p"/>
      <p:bldP spid="3" grpId="3"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0"/>
            <a:ext cx="8686800" cy="1350436"/>
          </a:xfrm>
        </p:spPr>
        <p:style>
          <a:lnRef idx="2">
            <a:schemeClr val="accent6">
              <a:shade val="50000"/>
            </a:schemeClr>
          </a:lnRef>
          <a:fillRef idx="1">
            <a:schemeClr val="accent6"/>
          </a:fillRef>
          <a:effectRef idx="0">
            <a:schemeClr val="accent6"/>
          </a:effectRef>
          <a:fontRef idx="minor">
            <a:schemeClr val="lt1"/>
          </a:fontRef>
        </p:style>
        <p:txBody>
          <a:bodyPr>
            <a:normAutofit fontScale="90000"/>
          </a:bodyPr>
          <a:lstStyle/>
          <a:p>
            <a:pPr algn="just"/>
            <a:r>
              <a:rPr lang="it-IT" dirty="0" smtClean="0"/>
              <a:t>ORGANI GIURISDIZIONALI PER I RAPPORTI DI LAVORO</a:t>
            </a:r>
            <a:endParaRPr lang="it-IT" dirty="0"/>
          </a:p>
        </p:txBody>
      </p:sp>
      <p:graphicFrame>
        <p:nvGraphicFramePr>
          <p:cNvPr id="5" name="Segnaposto contenuto 4"/>
          <p:cNvGraphicFramePr>
            <a:graphicFrameLocks noGrp="1"/>
          </p:cNvGraphicFramePr>
          <p:nvPr>
            <p:ph idx="1"/>
            <p:extLst>
              <p:ext uri="{D42A27DB-BD31-4B8C-83A1-F6EECF244321}">
                <p14:modId xmlns:p14="http://schemas.microsoft.com/office/powerpoint/2010/main" val="1245899088"/>
              </p:ext>
            </p:extLst>
          </p:nvPr>
        </p:nvGraphicFramePr>
        <p:xfrm>
          <a:off x="239607" y="1612462"/>
          <a:ext cx="8447193" cy="510901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egnaposto numero diapositiva 3"/>
          <p:cNvSpPr>
            <a:spLocks noGrp="1"/>
          </p:cNvSpPr>
          <p:nvPr>
            <p:ph type="sldNum" sz="quarter" idx="12"/>
          </p:nvPr>
        </p:nvSpPr>
        <p:spPr/>
        <p:txBody>
          <a:bodyPr/>
          <a:lstStyle/>
          <a:p>
            <a:fld id="{C2936F67-622E-C142-8287-23FACB77C044}" type="slidenum">
              <a:rPr lang="it-IT" smtClean="0"/>
              <a:pPr/>
              <a:t>13</a:t>
            </a:fld>
            <a:endParaRPr lang="it-IT"/>
          </a:p>
        </p:txBody>
      </p:sp>
    </p:spTree>
    <p:extLst>
      <p:ext uri="{BB962C8B-B14F-4D97-AF65-F5344CB8AC3E}">
        <p14:creationId xmlns:p14="http://schemas.microsoft.com/office/powerpoint/2010/main" val="343629269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0"/>
            <a:ext cx="8686800" cy="1350436"/>
          </a:xfrm>
        </p:spPr>
        <p:style>
          <a:lnRef idx="2">
            <a:schemeClr val="accent6">
              <a:shade val="50000"/>
            </a:schemeClr>
          </a:lnRef>
          <a:fillRef idx="1">
            <a:schemeClr val="accent6"/>
          </a:fillRef>
          <a:effectRef idx="0">
            <a:schemeClr val="accent6"/>
          </a:effectRef>
          <a:fontRef idx="minor">
            <a:schemeClr val="lt1"/>
          </a:fontRef>
        </p:style>
        <p:txBody>
          <a:bodyPr>
            <a:normAutofit fontScale="90000"/>
          </a:bodyPr>
          <a:lstStyle/>
          <a:p>
            <a:pPr algn="just"/>
            <a:r>
              <a:rPr lang="it-IT" dirty="0" smtClean="0"/>
              <a:t>ORGANI GIURISDIZIONALI PER I RAPPORTI DI LAVORO</a:t>
            </a:r>
            <a:endParaRPr lang="it-IT" dirty="0"/>
          </a:p>
        </p:txBody>
      </p:sp>
      <p:sp>
        <p:nvSpPr>
          <p:cNvPr id="4" name="Segnaposto numero diapositiva 3"/>
          <p:cNvSpPr>
            <a:spLocks noGrp="1"/>
          </p:cNvSpPr>
          <p:nvPr>
            <p:ph type="sldNum" sz="quarter" idx="12"/>
          </p:nvPr>
        </p:nvSpPr>
        <p:spPr/>
        <p:txBody>
          <a:bodyPr/>
          <a:lstStyle/>
          <a:p>
            <a:fld id="{C2936F67-622E-C142-8287-23FACB77C044}" type="slidenum">
              <a:rPr lang="it-IT" smtClean="0"/>
              <a:pPr/>
              <a:t>14</a:t>
            </a:fld>
            <a:endParaRPr lang="it-IT"/>
          </a:p>
        </p:txBody>
      </p:sp>
      <p:sp>
        <p:nvSpPr>
          <p:cNvPr id="3" name="Segnaposto contenuto 2"/>
          <p:cNvSpPr>
            <a:spLocks noGrp="1"/>
          </p:cNvSpPr>
          <p:nvPr>
            <p:ph idx="1"/>
          </p:nvPr>
        </p:nvSpPr>
        <p:spPr/>
        <p:txBody>
          <a:bodyPr>
            <a:normAutofit fontScale="92500" lnSpcReduction="10000"/>
          </a:bodyPr>
          <a:lstStyle/>
          <a:p>
            <a:pPr algn="just"/>
            <a:r>
              <a:rPr lang="it-IT" dirty="0" smtClean="0"/>
              <a:t>Per le </a:t>
            </a:r>
            <a:r>
              <a:rPr lang="it-IT" b="1" dirty="0" smtClean="0"/>
              <a:t>controversie</a:t>
            </a:r>
            <a:r>
              <a:rPr lang="it-IT" dirty="0" smtClean="0"/>
              <a:t> </a:t>
            </a:r>
            <a:r>
              <a:rPr lang="it-IT" b="1" dirty="0" smtClean="0"/>
              <a:t>concernenti i rapporti di lavoro</a:t>
            </a:r>
            <a:r>
              <a:rPr lang="it-IT" dirty="0" smtClean="0"/>
              <a:t>, era stato istituito il Tribunale amministrativo delle Nazioni Unite con </a:t>
            </a:r>
            <a:r>
              <a:rPr lang="it-IT" dirty="0" err="1" smtClean="0"/>
              <a:t>ris</a:t>
            </a:r>
            <a:r>
              <a:rPr lang="it-IT" dirty="0" smtClean="0"/>
              <a:t>. 1949 n. 351 e modificato in seguito.</a:t>
            </a:r>
          </a:p>
          <a:p>
            <a:pPr algn="just"/>
            <a:endParaRPr lang="it-IT" dirty="0"/>
          </a:p>
          <a:p>
            <a:pPr algn="just"/>
            <a:r>
              <a:rPr lang="it-IT" b="1" dirty="0" smtClean="0"/>
              <a:t>Dal 2009</a:t>
            </a:r>
            <a:r>
              <a:rPr lang="it-IT" dirty="0" smtClean="0"/>
              <a:t>, il Tribunale ha cessato di funzionare ed è stato sostituito da un sistema di giustizia interna più complesso ma sempre rispondente a esigenze di efficienza e garanzia motivato dall’aumento dei funzionari ONU….</a:t>
            </a:r>
            <a:endParaRPr lang="it-IT" b="1" dirty="0"/>
          </a:p>
        </p:txBody>
      </p:sp>
    </p:spTree>
    <p:extLst>
      <p:ext uri="{BB962C8B-B14F-4D97-AF65-F5344CB8AC3E}">
        <p14:creationId xmlns:p14="http://schemas.microsoft.com/office/powerpoint/2010/main" val="408521554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0"/>
            <a:ext cx="8686800" cy="1350436"/>
          </a:xfrm>
        </p:spPr>
        <p:style>
          <a:lnRef idx="2">
            <a:schemeClr val="accent6">
              <a:shade val="50000"/>
            </a:schemeClr>
          </a:lnRef>
          <a:fillRef idx="1">
            <a:schemeClr val="accent6"/>
          </a:fillRef>
          <a:effectRef idx="0">
            <a:schemeClr val="accent6"/>
          </a:effectRef>
          <a:fontRef idx="minor">
            <a:schemeClr val="lt1"/>
          </a:fontRef>
        </p:style>
        <p:txBody>
          <a:bodyPr>
            <a:normAutofit fontScale="90000"/>
          </a:bodyPr>
          <a:lstStyle/>
          <a:p>
            <a:pPr algn="just"/>
            <a:r>
              <a:rPr lang="it-IT" dirty="0" smtClean="0"/>
              <a:t>NUOVI ORGANI GIURISDIZIONALI PER I RAPPORTI DI LAVORO ONU dal 2009</a:t>
            </a:r>
            <a:endParaRPr lang="it-IT" dirty="0"/>
          </a:p>
        </p:txBody>
      </p:sp>
      <p:sp>
        <p:nvSpPr>
          <p:cNvPr id="4" name="Segnaposto numero diapositiva 3"/>
          <p:cNvSpPr>
            <a:spLocks noGrp="1"/>
          </p:cNvSpPr>
          <p:nvPr>
            <p:ph type="sldNum" sz="quarter" idx="12"/>
          </p:nvPr>
        </p:nvSpPr>
        <p:spPr/>
        <p:txBody>
          <a:bodyPr/>
          <a:lstStyle/>
          <a:p>
            <a:fld id="{C2936F67-622E-C142-8287-23FACB77C044}" type="slidenum">
              <a:rPr lang="it-IT" smtClean="0"/>
              <a:pPr/>
              <a:t>15</a:t>
            </a:fld>
            <a:endParaRPr lang="it-IT"/>
          </a:p>
        </p:txBody>
      </p:sp>
      <p:sp>
        <p:nvSpPr>
          <p:cNvPr id="3" name="Segnaposto contenuto 2"/>
          <p:cNvSpPr>
            <a:spLocks noGrp="1"/>
          </p:cNvSpPr>
          <p:nvPr>
            <p:ph idx="1"/>
          </p:nvPr>
        </p:nvSpPr>
        <p:spPr/>
        <p:txBody>
          <a:bodyPr>
            <a:normAutofit/>
          </a:bodyPr>
          <a:lstStyle/>
          <a:p>
            <a:pPr algn="just"/>
            <a:r>
              <a:rPr lang="it-IT" b="1" dirty="0" smtClean="0"/>
              <a:t>Dal 2009, </a:t>
            </a:r>
            <a:r>
              <a:rPr lang="it-IT" dirty="0" smtClean="0"/>
              <a:t>tale sistema si articola in un:</a:t>
            </a:r>
          </a:p>
          <a:p>
            <a:pPr lvl="1" algn="just"/>
            <a:r>
              <a:rPr lang="it-IT" b="1" dirty="0" smtClean="0"/>
              <a:t>UFFICIO DELL’OMBUDSMAN</a:t>
            </a:r>
            <a:r>
              <a:rPr lang="it-IT" dirty="0" smtClean="0"/>
              <a:t> unico;</a:t>
            </a:r>
          </a:p>
          <a:p>
            <a:pPr lvl="1" algn="just"/>
            <a:r>
              <a:rPr lang="it-IT" b="1" dirty="0" smtClean="0"/>
              <a:t>DIVISIONE PER LA MEDIAZIONE PER LA FASE DI REGOLAMENTO AMICHEVOLE;</a:t>
            </a:r>
          </a:p>
          <a:p>
            <a:pPr lvl="1" algn="just"/>
            <a:r>
              <a:rPr lang="it-IT" b="1" dirty="0" smtClean="0"/>
              <a:t>TRIBUNALE DEL CONTENZIOSO AMMINISTRATIVO DELLE NAZIONI UNITE;</a:t>
            </a:r>
          </a:p>
          <a:p>
            <a:pPr lvl="1" algn="just"/>
            <a:r>
              <a:rPr lang="it-IT" b="1" dirty="0" smtClean="0"/>
              <a:t>TRIBUNALE D’APPELLO DELLE NAZIONI UNITE.</a:t>
            </a:r>
            <a:endParaRPr lang="it-IT" b="1" dirty="0"/>
          </a:p>
        </p:txBody>
      </p:sp>
    </p:spTree>
    <p:extLst>
      <p:ext uri="{BB962C8B-B14F-4D97-AF65-F5344CB8AC3E}">
        <p14:creationId xmlns:p14="http://schemas.microsoft.com/office/powerpoint/2010/main" val="41109942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0"/>
            <a:ext cx="9144000" cy="1874486"/>
          </a:xfrm>
        </p:spPr>
        <p:style>
          <a:lnRef idx="2">
            <a:schemeClr val="accent6">
              <a:shade val="50000"/>
            </a:schemeClr>
          </a:lnRef>
          <a:fillRef idx="1">
            <a:schemeClr val="accent6"/>
          </a:fillRef>
          <a:effectRef idx="0">
            <a:schemeClr val="accent6"/>
          </a:effectRef>
          <a:fontRef idx="minor">
            <a:schemeClr val="lt1"/>
          </a:fontRef>
        </p:style>
        <p:txBody>
          <a:bodyPr>
            <a:normAutofit fontScale="90000"/>
          </a:bodyPr>
          <a:lstStyle/>
          <a:p>
            <a:pPr algn="just"/>
            <a:r>
              <a:rPr lang="it-IT" dirty="0" smtClean="0"/>
              <a:t>COLLEGAMENTO TRA L’ISTITUZIONE DI NUOVI ORGANI GIURISDIZIONALI E IMMUNITA’ DA GIURISDIZIONE</a:t>
            </a:r>
            <a:endParaRPr lang="it-IT" dirty="0"/>
          </a:p>
        </p:txBody>
      </p:sp>
      <p:sp>
        <p:nvSpPr>
          <p:cNvPr id="4" name="Segnaposto numero diapositiva 3"/>
          <p:cNvSpPr>
            <a:spLocks noGrp="1"/>
          </p:cNvSpPr>
          <p:nvPr>
            <p:ph type="sldNum" sz="quarter" idx="12"/>
          </p:nvPr>
        </p:nvSpPr>
        <p:spPr/>
        <p:txBody>
          <a:bodyPr/>
          <a:lstStyle/>
          <a:p>
            <a:fld id="{C2936F67-622E-C142-8287-23FACB77C044}" type="slidenum">
              <a:rPr lang="it-IT" smtClean="0"/>
              <a:pPr/>
              <a:t>16</a:t>
            </a:fld>
            <a:endParaRPr lang="it-IT"/>
          </a:p>
        </p:txBody>
      </p:sp>
      <p:sp>
        <p:nvSpPr>
          <p:cNvPr id="3" name="Segnaposto contenuto 2"/>
          <p:cNvSpPr>
            <a:spLocks noGrp="1"/>
          </p:cNvSpPr>
          <p:nvPr>
            <p:ph idx="1"/>
          </p:nvPr>
        </p:nvSpPr>
        <p:spPr>
          <a:xfrm>
            <a:off x="161261" y="2096200"/>
            <a:ext cx="8525539" cy="4625275"/>
          </a:xfrm>
        </p:spPr>
        <p:txBody>
          <a:bodyPr>
            <a:normAutofit/>
          </a:bodyPr>
          <a:lstStyle/>
          <a:p>
            <a:pPr algn="just"/>
            <a:r>
              <a:rPr lang="it-IT" b="1" dirty="0" smtClean="0"/>
              <a:t>Fondamento dell’istituzione di tali organi giurisdizionali:</a:t>
            </a:r>
            <a:r>
              <a:rPr lang="it-IT" dirty="0" smtClean="0"/>
              <a:t> già dall’istituzione del tribunale amministrativo, va individuato nell’</a:t>
            </a:r>
            <a:r>
              <a:rPr lang="it-IT" b="1" dirty="0" smtClean="0"/>
              <a:t>immunità dalla giurisdizione: </a:t>
            </a:r>
            <a:r>
              <a:rPr lang="it-IT" dirty="0" smtClean="0"/>
              <a:t>le controversie in materia di impiego presso un’OIG sono sottratte ai tribunali nazionali.</a:t>
            </a:r>
            <a:endParaRPr lang="it-IT" b="1" dirty="0"/>
          </a:p>
          <a:p>
            <a:pPr algn="just"/>
            <a:r>
              <a:rPr lang="it-IT" b="1" dirty="0" smtClean="0"/>
              <a:t>Art. 105 par. 1 Carta: immunità di ONU</a:t>
            </a:r>
            <a:r>
              <a:rPr lang="it-IT" dirty="0" smtClean="0"/>
              <a:t> </a:t>
            </a:r>
            <a:r>
              <a:rPr lang="it-IT" b="1" dirty="0" smtClean="0"/>
              <a:t>all’interno degli Stati per il conseguimento dei suoi fini.</a:t>
            </a:r>
            <a:endParaRPr lang="it-IT" b="1" dirty="0"/>
          </a:p>
        </p:txBody>
      </p:sp>
    </p:spTree>
    <p:extLst>
      <p:ext uri="{BB962C8B-B14F-4D97-AF65-F5344CB8AC3E}">
        <p14:creationId xmlns:p14="http://schemas.microsoft.com/office/powerpoint/2010/main" val="413916985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0"/>
            <a:ext cx="9144000" cy="1874486"/>
          </a:xfrm>
        </p:spPr>
        <p:style>
          <a:lnRef idx="2">
            <a:schemeClr val="accent6">
              <a:shade val="50000"/>
            </a:schemeClr>
          </a:lnRef>
          <a:fillRef idx="1">
            <a:schemeClr val="accent6"/>
          </a:fillRef>
          <a:effectRef idx="0">
            <a:schemeClr val="accent6"/>
          </a:effectRef>
          <a:fontRef idx="minor">
            <a:schemeClr val="lt1"/>
          </a:fontRef>
        </p:style>
        <p:txBody>
          <a:bodyPr>
            <a:normAutofit fontScale="90000"/>
          </a:bodyPr>
          <a:lstStyle/>
          <a:p>
            <a:pPr algn="just"/>
            <a:r>
              <a:rPr lang="it-IT" dirty="0" smtClean="0"/>
              <a:t>COLLEGAMENTO TRA L’ISTITUZIONE DI NUOVI ORGANI GIURISDIZIONALI E IMMUNITA’ DA GIURISDIZIONE</a:t>
            </a:r>
            <a:endParaRPr lang="it-IT" dirty="0"/>
          </a:p>
        </p:txBody>
      </p:sp>
      <p:sp>
        <p:nvSpPr>
          <p:cNvPr id="4" name="Segnaposto numero diapositiva 3"/>
          <p:cNvSpPr>
            <a:spLocks noGrp="1"/>
          </p:cNvSpPr>
          <p:nvPr>
            <p:ph type="sldNum" sz="quarter" idx="12"/>
          </p:nvPr>
        </p:nvSpPr>
        <p:spPr/>
        <p:txBody>
          <a:bodyPr/>
          <a:lstStyle/>
          <a:p>
            <a:fld id="{C2936F67-622E-C142-8287-23FACB77C044}" type="slidenum">
              <a:rPr lang="it-IT" smtClean="0"/>
              <a:pPr/>
              <a:t>17</a:t>
            </a:fld>
            <a:endParaRPr lang="it-IT"/>
          </a:p>
        </p:txBody>
      </p:sp>
      <p:sp>
        <p:nvSpPr>
          <p:cNvPr id="3" name="Segnaposto contenuto 2"/>
          <p:cNvSpPr>
            <a:spLocks noGrp="1"/>
          </p:cNvSpPr>
          <p:nvPr>
            <p:ph idx="1"/>
          </p:nvPr>
        </p:nvSpPr>
        <p:spPr>
          <a:xfrm>
            <a:off x="161261" y="2096200"/>
            <a:ext cx="8525539" cy="4625275"/>
          </a:xfrm>
        </p:spPr>
        <p:txBody>
          <a:bodyPr>
            <a:normAutofit/>
          </a:bodyPr>
          <a:lstStyle/>
          <a:p>
            <a:pPr algn="just"/>
            <a:r>
              <a:rPr lang="it-IT" dirty="0" smtClean="0"/>
              <a:t>L’impossibilità di agire dinanzi ai giudici nazionali per far valere i diritti derivanti dal rapporto di impiego con l’ONU deve essere compensata dalla possibilità di agire dinanzi a un </a:t>
            </a:r>
            <a:r>
              <a:rPr lang="it-IT" smtClean="0"/>
              <a:t>giudice speciale.</a:t>
            </a:r>
            <a:endParaRPr lang="it-IT" dirty="0"/>
          </a:p>
        </p:txBody>
      </p:sp>
    </p:spTree>
    <p:extLst>
      <p:ext uri="{BB962C8B-B14F-4D97-AF65-F5344CB8AC3E}">
        <p14:creationId xmlns:p14="http://schemas.microsoft.com/office/powerpoint/2010/main" val="258475790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67533" y="0"/>
            <a:ext cx="8229600" cy="1916452"/>
          </a:xfrm>
        </p:spPr>
        <p:style>
          <a:lnRef idx="2">
            <a:schemeClr val="accent6">
              <a:shade val="50000"/>
            </a:schemeClr>
          </a:lnRef>
          <a:fillRef idx="1">
            <a:schemeClr val="accent6"/>
          </a:fillRef>
          <a:effectRef idx="0">
            <a:schemeClr val="accent6"/>
          </a:effectRef>
          <a:fontRef idx="minor">
            <a:schemeClr val="lt1"/>
          </a:fontRef>
        </p:style>
        <p:txBody>
          <a:bodyPr>
            <a:normAutofit/>
          </a:bodyPr>
          <a:lstStyle/>
          <a:p>
            <a:pPr algn="just"/>
            <a:r>
              <a:rPr lang="it-IT" sz="3200" dirty="0" smtClean="0"/>
              <a:t>APPLICAZIONE DI ART.105 CARTA ONU</a:t>
            </a:r>
            <a:endParaRPr lang="it-IT" sz="3200" dirty="0"/>
          </a:p>
        </p:txBody>
      </p:sp>
      <p:sp>
        <p:nvSpPr>
          <p:cNvPr id="5" name="Segnaposto contenuto 4"/>
          <p:cNvSpPr>
            <a:spLocks noGrp="1"/>
          </p:cNvSpPr>
          <p:nvPr>
            <p:ph idx="1"/>
          </p:nvPr>
        </p:nvSpPr>
        <p:spPr>
          <a:xfrm>
            <a:off x="167533" y="1916452"/>
            <a:ext cx="8519267" cy="4941548"/>
          </a:xfrm>
        </p:spPr>
        <p:txBody>
          <a:bodyPr>
            <a:normAutofit fontScale="92500"/>
          </a:bodyPr>
          <a:lstStyle/>
          <a:p>
            <a:pPr algn="just"/>
            <a:r>
              <a:rPr lang="it-IT" dirty="0" smtClean="0"/>
              <a:t>Corte Suprema Olandese 13.4.2012 assoluta immunità dei caschi blu olandesi che non impedirono genocidio di Srebrenica.</a:t>
            </a:r>
          </a:p>
          <a:p>
            <a:pPr algn="just"/>
            <a:endParaRPr lang="it-IT" dirty="0"/>
          </a:p>
          <a:p>
            <a:pPr algn="just"/>
            <a:r>
              <a:rPr lang="it-IT" dirty="0" smtClean="0"/>
              <a:t>Tale sentenza richiama la sentenza della CIG del 3.2.2012 affermando che anche CIG ribadisce che non vi è nesso tra immunità e protezione per </a:t>
            </a:r>
            <a:r>
              <a:rPr lang="it-IT" dirty="0"/>
              <a:t> </a:t>
            </a:r>
            <a:r>
              <a:rPr lang="it-IT" dirty="0" smtClean="0"/>
              <a:t>equivalente o presenza di rimedi alternativi, dato che si tratterebbe di criterio formatosi successivamente all’istituzione dell’ONU (</a:t>
            </a:r>
            <a:r>
              <a:rPr lang="it-IT" dirty="0" smtClean="0">
                <a:latin typeface="Wingdings"/>
                <a:ea typeface="Wingdings"/>
                <a:cs typeface="Wingdings"/>
                <a:sym typeface="Wingdings"/>
              </a:rPr>
              <a:t></a:t>
            </a:r>
            <a:r>
              <a:rPr lang="it-IT" dirty="0">
                <a:sym typeface="Wingdings"/>
              </a:rPr>
              <a:t>)</a:t>
            </a:r>
            <a:r>
              <a:rPr lang="it-IT" dirty="0" smtClean="0"/>
              <a:t>.</a:t>
            </a:r>
            <a:endParaRPr lang="it-IT" dirty="0"/>
          </a:p>
          <a:p>
            <a:pPr algn="just"/>
            <a:endParaRPr lang="it-IT" dirty="0" smtClean="0"/>
          </a:p>
        </p:txBody>
      </p:sp>
      <p:sp>
        <p:nvSpPr>
          <p:cNvPr id="4" name="Segnaposto numero diapositiva 3"/>
          <p:cNvSpPr>
            <a:spLocks noGrp="1"/>
          </p:cNvSpPr>
          <p:nvPr>
            <p:ph type="sldNum" sz="quarter" idx="12"/>
          </p:nvPr>
        </p:nvSpPr>
        <p:spPr/>
        <p:txBody>
          <a:bodyPr/>
          <a:lstStyle/>
          <a:p>
            <a:fld id="{277FCE32-2D2C-3A41-9BB8-91B3DCC914FD}" type="slidenum">
              <a:rPr lang="it-IT" smtClean="0"/>
              <a:pPr/>
              <a:t>18</a:t>
            </a:fld>
            <a:endParaRPr lang="it-IT" dirty="0"/>
          </a:p>
        </p:txBody>
      </p:sp>
    </p:spTree>
    <p:extLst>
      <p:ext uri="{BB962C8B-B14F-4D97-AF65-F5344CB8AC3E}">
        <p14:creationId xmlns:p14="http://schemas.microsoft.com/office/powerpoint/2010/main" val="25290486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67533" y="0"/>
            <a:ext cx="8229600" cy="1916452"/>
          </a:xfrm>
        </p:spPr>
        <p:style>
          <a:lnRef idx="2">
            <a:schemeClr val="accent6">
              <a:shade val="50000"/>
            </a:schemeClr>
          </a:lnRef>
          <a:fillRef idx="1">
            <a:schemeClr val="accent6"/>
          </a:fillRef>
          <a:effectRef idx="0">
            <a:schemeClr val="accent6"/>
          </a:effectRef>
          <a:fontRef idx="minor">
            <a:schemeClr val="lt1"/>
          </a:fontRef>
        </p:style>
        <p:txBody>
          <a:bodyPr>
            <a:normAutofit/>
          </a:bodyPr>
          <a:lstStyle/>
          <a:p>
            <a:pPr algn="just"/>
            <a:r>
              <a:rPr lang="it-IT" sz="3200" dirty="0" smtClean="0"/>
              <a:t>EFFICACIA DELLE SENTENZE DEI TRIBUNALE INTERNI DELL’ONU</a:t>
            </a:r>
            <a:endParaRPr lang="it-IT" sz="3200" dirty="0"/>
          </a:p>
        </p:txBody>
      </p:sp>
      <p:sp>
        <p:nvSpPr>
          <p:cNvPr id="5" name="Segnaposto contenuto 4"/>
          <p:cNvSpPr>
            <a:spLocks noGrp="1"/>
          </p:cNvSpPr>
          <p:nvPr>
            <p:ph idx="1"/>
          </p:nvPr>
        </p:nvSpPr>
        <p:spPr>
          <a:xfrm>
            <a:off x="167533" y="1916452"/>
            <a:ext cx="8519267" cy="4941548"/>
          </a:xfrm>
        </p:spPr>
        <p:txBody>
          <a:bodyPr>
            <a:normAutofit/>
          </a:bodyPr>
          <a:lstStyle/>
          <a:p>
            <a:pPr algn="just"/>
            <a:r>
              <a:rPr lang="it-IT" dirty="0" smtClean="0"/>
              <a:t>Questione già posta per l’efficacia delle sentenze del Tribunale amministrativo: richiesta di parere alla CIG nel 1954 perché:</a:t>
            </a:r>
          </a:p>
        </p:txBody>
      </p:sp>
      <p:sp>
        <p:nvSpPr>
          <p:cNvPr id="4" name="Segnaposto numero diapositiva 3"/>
          <p:cNvSpPr>
            <a:spLocks noGrp="1"/>
          </p:cNvSpPr>
          <p:nvPr>
            <p:ph type="sldNum" sz="quarter" idx="12"/>
          </p:nvPr>
        </p:nvSpPr>
        <p:spPr/>
        <p:txBody>
          <a:bodyPr/>
          <a:lstStyle/>
          <a:p>
            <a:fld id="{277FCE32-2D2C-3A41-9BB8-91B3DCC914FD}" type="slidenum">
              <a:rPr lang="it-IT" smtClean="0"/>
              <a:pPr/>
              <a:t>19</a:t>
            </a:fld>
            <a:endParaRPr lang="it-IT" dirty="0"/>
          </a:p>
        </p:txBody>
      </p:sp>
    </p:spTree>
    <p:extLst>
      <p:ext uri="{BB962C8B-B14F-4D97-AF65-F5344CB8AC3E}">
        <p14:creationId xmlns:p14="http://schemas.microsoft.com/office/powerpoint/2010/main" val="15240481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02024"/>
            <a:ext cx="8229600" cy="1645054"/>
          </a:xfrm>
        </p:spPr>
        <p:txBody>
          <a:bodyPr>
            <a:normAutofit/>
          </a:bodyPr>
          <a:lstStyle/>
          <a:p>
            <a:r>
              <a:rPr lang="it-IT" dirty="0" smtClean="0"/>
              <a:t>IL SISTEMA DELLE NAZIONI UNITE – CARTA DI S. FRANCISCO 26.6.1945</a:t>
            </a:r>
            <a:endParaRPr lang="it-IT" dirty="0"/>
          </a:p>
        </p:txBody>
      </p:sp>
      <p:graphicFrame>
        <p:nvGraphicFramePr>
          <p:cNvPr id="5" name="Segnaposto contenuto 4"/>
          <p:cNvGraphicFramePr>
            <a:graphicFrameLocks noGrp="1"/>
          </p:cNvGraphicFramePr>
          <p:nvPr>
            <p:ph idx="1"/>
            <p:extLst>
              <p:ext uri="{D42A27DB-BD31-4B8C-83A1-F6EECF244321}">
                <p14:modId xmlns:p14="http://schemas.microsoft.com/office/powerpoint/2010/main" val="2683967157"/>
              </p:ext>
            </p:extLst>
          </p:nvPr>
        </p:nvGraphicFramePr>
        <p:xfrm>
          <a:off x="457200" y="1847078"/>
          <a:ext cx="8229600" cy="487439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egnaposto numero diapositiva 3"/>
          <p:cNvSpPr>
            <a:spLocks noGrp="1"/>
          </p:cNvSpPr>
          <p:nvPr>
            <p:ph type="sldNum" sz="quarter" idx="12"/>
          </p:nvPr>
        </p:nvSpPr>
        <p:spPr/>
        <p:txBody>
          <a:bodyPr/>
          <a:lstStyle/>
          <a:p>
            <a:fld id="{54ABE1B0-D900-014A-A4D4-83E7E081C2B0}" type="slidenum">
              <a:rPr lang="it-IT" smtClean="0"/>
              <a:pPr/>
              <a:t>2</a:t>
            </a:fld>
            <a:endParaRPr lang="it-IT"/>
          </a:p>
        </p:txBody>
      </p:sp>
    </p:spTree>
    <p:extLst>
      <p:ext uri="{BB962C8B-B14F-4D97-AF65-F5344CB8AC3E}">
        <p14:creationId xmlns:p14="http://schemas.microsoft.com/office/powerpoint/2010/main" val="2999435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67533" y="0"/>
            <a:ext cx="8229600" cy="1916452"/>
          </a:xfrm>
        </p:spPr>
        <p:style>
          <a:lnRef idx="2">
            <a:schemeClr val="accent6">
              <a:shade val="50000"/>
            </a:schemeClr>
          </a:lnRef>
          <a:fillRef idx="1">
            <a:schemeClr val="accent6"/>
          </a:fillRef>
          <a:effectRef idx="0">
            <a:schemeClr val="accent6"/>
          </a:effectRef>
          <a:fontRef idx="minor">
            <a:schemeClr val="lt1"/>
          </a:fontRef>
        </p:style>
        <p:txBody>
          <a:bodyPr>
            <a:normAutofit/>
          </a:bodyPr>
          <a:lstStyle/>
          <a:p>
            <a:pPr algn="just"/>
            <a:r>
              <a:rPr lang="it-IT" sz="3200" dirty="0" smtClean="0"/>
              <a:t>EFFICACIA DELLE SENTENZE DEI TRIBUNALE INTERNI DELL’ONU</a:t>
            </a:r>
            <a:endParaRPr lang="it-IT" sz="3200" dirty="0"/>
          </a:p>
        </p:txBody>
      </p:sp>
      <p:sp>
        <p:nvSpPr>
          <p:cNvPr id="5" name="Segnaposto contenuto 4"/>
          <p:cNvSpPr>
            <a:spLocks noGrp="1"/>
          </p:cNvSpPr>
          <p:nvPr>
            <p:ph idx="1"/>
          </p:nvPr>
        </p:nvSpPr>
        <p:spPr>
          <a:xfrm>
            <a:off x="167533" y="1916452"/>
            <a:ext cx="8519267" cy="4941548"/>
          </a:xfrm>
        </p:spPr>
        <p:txBody>
          <a:bodyPr>
            <a:normAutofit lnSpcReduction="10000"/>
          </a:bodyPr>
          <a:lstStyle/>
          <a:p>
            <a:pPr algn="just"/>
            <a:r>
              <a:rPr lang="it-IT" dirty="0" smtClean="0"/>
              <a:t>Nel 1952 il Segretario generale aveva licenziato funzionari di nazionalità americana perché accusati di comportamento sleale nei confronti dello Stato ospitante dato che si erano rifiutati di testimoniare dinanzi alla Commissione </a:t>
            </a:r>
            <a:r>
              <a:rPr lang="it-IT" dirty="0" err="1" smtClean="0"/>
              <a:t>McCarty</a:t>
            </a:r>
            <a:r>
              <a:rPr lang="it-IT" dirty="0" smtClean="0"/>
              <a:t> del Senato USA  che indagava su attività sovversive.</a:t>
            </a:r>
          </a:p>
          <a:p>
            <a:pPr algn="just"/>
            <a:r>
              <a:rPr lang="it-IT" dirty="0" smtClean="0"/>
              <a:t>Il tribunale amministrativo aveva dichiarato illegittimità di licenziamenti con conseguente reintegro o corresponsione di elevate indennità.</a:t>
            </a:r>
          </a:p>
          <a:p>
            <a:pPr marL="0" indent="0" algn="just">
              <a:buNone/>
            </a:pPr>
            <a:endParaRPr lang="it-IT" dirty="0" smtClean="0"/>
          </a:p>
        </p:txBody>
      </p:sp>
      <p:sp>
        <p:nvSpPr>
          <p:cNvPr id="4" name="Segnaposto numero diapositiva 3"/>
          <p:cNvSpPr>
            <a:spLocks noGrp="1"/>
          </p:cNvSpPr>
          <p:nvPr>
            <p:ph type="sldNum" sz="quarter" idx="12"/>
          </p:nvPr>
        </p:nvSpPr>
        <p:spPr/>
        <p:txBody>
          <a:bodyPr/>
          <a:lstStyle/>
          <a:p>
            <a:fld id="{277FCE32-2D2C-3A41-9BB8-91B3DCC914FD}" type="slidenum">
              <a:rPr lang="it-IT" smtClean="0"/>
              <a:pPr/>
              <a:t>20</a:t>
            </a:fld>
            <a:endParaRPr lang="it-IT" dirty="0"/>
          </a:p>
        </p:txBody>
      </p:sp>
    </p:spTree>
    <p:extLst>
      <p:ext uri="{BB962C8B-B14F-4D97-AF65-F5344CB8AC3E}">
        <p14:creationId xmlns:p14="http://schemas.microsoft.com/office/powerpoint/2010/main" val="11458927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67533" y="0"/>
            <a:ext cx="8229600" cy="1916452"/>
          </a:xfrm>
        </p:spPr>
        <p:style>
          <a:lnRef idx="2">
            <a:schemeClr val="accent6">
              <a:shade val="50000"/>
            </a:schemeClr>
          </a:lnRef>
          <a:fillRef idx="1">
            <a:schemeClr val="accent6"/>
          </a:fillRef>
          <a:effectRef idx="0">
            <a:schemeClr val="accent6"/>
          </a:effectRef>
          <a:fontRef idx="minor">
            <a:schemeClr val="lt1"/>
          </a:fontRef>
        </p:style>
        <p:txBody>
          <a:bodyPr>
            <a:normAutofit/>
          </a:bodyPr>
          <a:lstStyle/>
          <a:p>
            <a:pPr algn="just"/>
            <a:r>
              <a:rPr lang="it-IT" sz="3200" dirty="0" smtClean="0"/>
              <a:t>EFFICACIA DELLE SENTENZE DEI TRIBUNALE INTERNI DELL’ONU</a:t>
            </a:r>
            <a:endParaRPr lang="it-IT" sz="3200" dirty="0"/>
          </a:p>
        </p:txBody>
      </p:sp>
      <p:sp>
        <p:nvSpPr>
          <p:cNvPr id="5" name="Segnaposto contenuto 4"/>
          <p:cNvSpPr>
            <a:spLocks noGrp="1"/>
          </p:cNvSpPr>
          <p:nvPr>
            <p:ph idx="1"/>
          </p:nvPr>
        </p:nvSpPr>
        <p:spPr>
          <a:xfrm>
            <a:off x="167533" y="1916452"/>
            <a:ext cx="8519267" cy="4941548"/>
          </a:xfrm>
        </p:spPr>
        <p:txBody>
          <a:bodyPr>
            <a:normAutofit lnSpcReduction="10000"/>
          </a:bodyPr>
          <a:lstStyle/>
          <a:p>
            <a:pPr algn="just"/>
            <a:r>
              <a:rPr lang="it-IT" dirty="0" smtClean="0"/>
              <a:t>AG doveva decidere su approvazione del bilancio  che concerneva tali indennità in base all’art. 17 Carta; AG non voleva approvare la spesa e quindi chiede a CIG:</a:t>
            </a:r>
          </a:p>
          <a:p>
            <a:pPr algn="just"/>
            <a:endParaRPr lang="it-IT" dirty="0"/>
          </a:p>
          <a:p>
            <a:pPr algn="just"/>
            <a:r>
              <a:rPr lang="it-IT" b="1" dirty="0" smtClean="0"/>
              <a:t>“Visto lo Statuto del tribunale amministrativo ed ogni altro atto o testo pertinente, può l’AG rifiutarsi per qualsiasi motivo di eseguire una sentenza del Tribunale che accordi una indennità a un funzionario licenziato?”</a:t>
            </a:r>
          </a:p>
          <a:p>
            <a:pPr marL="0" indent="0" algn="just">
              <a:buNone/>
            </a:pPr>
            <a:endParaRPr lang="it-IT" dirty="0" smtClean="0"/>
          </a:p>
        </p:txBody>
      </p:sp>
      <p:sp>
        <p:nvSpPr>
          <p:cNvPr id="4" name="Segnaposto numero diapositiva 3"/>
          <p:cNvSpPr>
            <a:spLocks noGrp="1"/>
          </p:cNvSpPr>
          <p:nvPr>
            <p:ph type="sldNum" sz="quarter" idx="12"/>
          </p:nvPr>
        </p:nvSpPr>
        <p:spPr/>
        <p:txBody>
          <a:bodyPr/>
          <a:lstStyle/>
          <a:p>
            <a:fld id="{277FCE32-2D2C-3A41-9BB8-91B3DCC914FD}" type="slidenum">
              <a:rPr lang="it-IT" smtClean="0"/>
              <a:pPr/>
              <a:t>21</a:t>
            </a:fld>
            <a:endParaRPr lang="it-IT" dirty="0"/>
          </a:p>
        </p:txBody>
      </p:sp>
    </p:spTree>
    <p:extLst>
      <p:ext uri="{BB962C8B-B14F-4D97-AF65-F5344CB8AC3E}">
        <p14:creationId xmlns:p14="http://schemas.microsoft.com/office/powerpoint/2010/main" val="20361817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67533" y="0"/>
            <a:ext cx="8229600" cy="1916452"/>
          </a:xfrm>
        </p:spPr>
        <p:style>
          <a:lnRef idx="2">
            <a:schemeClr val="accent6">
              <a:shade val="50000"/>
            </a:schemeClr>
          </a:lnRef>
          <a:fillRef idx="1">
            <a:schemeClr val="accent6"/>
          </a:fillRef>
          <a:effectRef idx="0">
            <a:schemeClr val="accent6"/>
          </a:effectRef>
          <a:fontRef idx="minor">
            <a:schemeClr val="lt1"/>
          </a:fontRef>
        </p:style>
        <p:txBody>
          <a:bodyPr>
            <a:normAutofit/>
          </a:bodyPr>
          <a:lstStyle/>
          <a:p>
            <a:pPr algn="just"/>
            <a:r>
              <a:rPr lang="it-IT" sz="3200" dirty="0" smtClean="0"/>
              <a:t>PARERE CIG 1954- EFFETTI DELLE SENTENZE DEL TRIBUNALE AMMINISTRATIVO DELLE NAZIONI UNITE ACCORDANTI INDENNITA’</a:t>
            </a:r>
            <a:endParaRPr lang="it-IT" sz="3200" dirty="0"/>
          </a:p>
        </p:txBody>
      </p:sp>
      <p:sp>
        <p:nvSpPr>
          <p:cNvPr id="5" name="Segnaposto contenuto 4"/>
          <p:cNvSpPr>
            <a:spLocks noGrp="1"/>
          </p:cNvSpPr>
          <p:nvPr>
            <p:ph idx="1"/>
          </p:nvPr>
        </p:nvSpPr>
        <p:spPr>
          <a:xfrm>
            <a:off x="167533" y="1916452"/>
            <a:ext cx="8519267" cy="4941548"/>
          </a:xfrm>
        </p:spPr>
        <p:txBody>
          <a:bodyPr>
            <a:normAutofit lnSpcReduction="10000"/>
          </a:bodyPr>
          <a:lstStyle/>
          <a:p>
            <a:pPr algn="just"/>
            <a:r>
              <a:rPr lang="it-IT" dirty="0" smtClean="0"/>
              <a:t>Parere esclude che AG possa rifiutarsi di eseguire sentenze di Tribunale amministrativo:</a:t>
            </a:r>
          </a:p>
          <a:p>
            <a:pPr lvl="1" algn="just"/>
            <a:r>
              <a:rPr lang="it-IT" u="sng" dirty="0" smtClean="0"/>
              <a:t>Sulla base dell’atto istitutivo del Tribunale: </a:t>
            </a:r>
            <a:r>
              <a:rPr lang="it-IT" dirty="0" smtClean="0"/>
              <a:t>creato da AG ma non come organo sussidiario di AG (art. 22) ma come organo giurisdizionale autonomo, quindi sentenze vanno rispettate;</a:t>
            </a:r>
          </a:p>
          <a:p>
            <a:pPr lvl="1" algn="just"/>
            <a:r>
              <a:rPr lang="it-IT" u="sng" dirty="0" smtClean="0"/>
              <a:t>Fondamento dell’istituzione del Tribunale </a:t>
            </a:r>
            <a:r>
              <a:rPr lang="it-IT" dirty="0" smtClean="0"/>
              <a:t>è dato dalla Carta stessa (art. 101) – e quindi vanno rispettate le sue decisioni perché creato per assicurare efficienza, competenza e integrità del personale – POTERI IMPLICITI.</a:t>
            </a:r>
            <a:endParaRPr lang="it-IT" u="sng" dirty="0" smtClean="0"/>
          </a:p>
        </p:txBody>
      </p:sp>
      <p:sp>
        <p:nvSpPr>
          <p:cNvPr id="4" name="Segnaposto numero diapositiva 3"/>
          <p:cNvSpPr>
            <a:spLocks noGrp="1"/>
          </p:cNvSpPr>
          <p:nvPr>
            <p:ph type="sldNum" sz="quarter" idx="12"/>
          </p:nvPr>
        </p:nvSpPr>
        <p:spPr/>
        <p:txBody>
          <a:bodyPr/>
          <a:lstStyle/>
          <a:p>
            <a:fld id="{277FCE32-2D2C-3A41-9BB8-91B3DCC914FD}" type="slidenum">
              <a:rPr lang="it-IT" smtClean="0"/>
              <a:pPr/>
              <a:t>22</a:t>
            </a:fld>
            <a:endParaRPr lang="it-IT" dirty="0"/>
          </a:p>
        </p:txBody>
      </p:sp>
    </p:spTree>
    <p:extLst>
      <p:ext uri="{BB962C8B-B14F-4D97-AF65-F5344CB8AC3E}">
        <p14:creationId xmlns:p14="http://schemas.microsoft.com/office/powerpoint/2010/main" val="8437319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67533" y="0"/>
            <a:ext cx="8229600" cy="1916452"/>
          </a:xfrm>
        </p:spPr>
        <p:style>
          <a:lnRef idx="2">
            <a:schemeClr val="accent6">
              <a:shade val="50000"/>
            </a:schemeClr>
          </a:lnRef>
          <a:fillRef idx="1">
            <a:schemeClr val="accent6"/>
          </a:fillRef>
          <a:effectRef idx="0">
            <a:schemeClr val="accent6"/>
          </a:effectRef>
          <a:fontRef idx="minor">
            <a:schemeClr val="lt1"/>
          </a:fontRef>
        </p:style>
        <p:txBody>
          <a:bodyPr>
            <a:normAutofit/>
          </a:bodyPr>
          <a:lstStyle/>
          <a:p>
            <a:pPr algn="just"/>
            <a:r>
              <a:rPr lang="it-IT" sz="3200" dirty="0" smtClean="0"/>
              <a:t>PARERE CIG 1954- EFFETTI DELLE SENTENZE DEL TRIBUNALE AMMINISTRATIVO DELLE NAZIONI UNITE ACCORDANTI INDENNITA’</a:t>
            </a:r>
            <a:endParaRPr lang="it-IT" sz="3200" dirty="0"/>
          </a:p>
        </p:txBody>
      </p:sp>
      <p:sp>
        <p:nvSpPr>
          <p:cNvPr id="5" name="Segnaposto contenuto 4"/>
          <p:cNvSpPr>
            <a:spLocks noGrp="1"/>
          </p:cNvSpPr>
          <p:nvPr>
            <p:ph idx="1"/>
          </p:nvPr>
        </p:nvSpPr>
        <p:spPr>
          <a:xfrm>
            <a:off x="167533" y="1916452"/>
            <a:ext cx="8519267" cy="4941548"/>
          </a:xfrm>
        </p:spPr>
        <p:txBody>
          <a:bodyPr>
            <a:normAutofit/>
          </a:bodyPr>
          <a:lstStyle/>
          <a:p>
            <a:pPr algn="just"/>
            <a:r>
              <a:rPr lang="it-IT" b="1" dirty="0" smtClean="0"/>
              <a:t>CRITICHE</a:t>
            </a:r>
            <a:r>
              <a:rPr lang="it-IT" dirty="0" smtClean="0"/>
              <a:t>: inappellabilità della decisione del Tribunale;</a:t>
            </a:r>
          </a:p>
          <a:p>
            <a:pPr algn="just"/>
            <a:endParaRPr lang="it-IT" b="1" u="sng" dirty="0"/>
          </a:p>
          <a:p>
            <a:pPr algn="just"/>
            <a:r>
              <a:rPr lang="it-IT" b="1" dirty="0" smtClean="0"/>
              <a:t>Non risolvibili</a:t>
            </a:r>
            <a:r>
              <a:rPr lang="it-IT" dirty="0" smtClean="0"/>
              <a:t>, attribuendo analogo potere inappellabile ad AG, comunque a tale problema si è posto rimedio istituendo organo d’appello con funzioni di controllo delle decisioni del tribunale di primo grado.</a:t>
            </a:r>
            <a:endParaRPr lang="it-IT" b="1" dirty="0" smtClean="0"/>
          </a:p>
        </p:txBody>
      </p:sp>
      <p:sp>
        <p:nvSpPr>
          <p:cNvPr id="4" name="Segnaposto numero diapositiva 3"/>
          <p:cNvSpPr>
            <a:spLocks noGrp="1"/>
          </p:cNvSpPr>
          <p:nvPr>
            <p:ph type="sldNum" sz="quarter" idx="12"/>
          </p:nvPr>
        </p:nvSpPr>
        <p:spPr/>
        <p:txBody>
          <a:bodyPr/>
          <a:lstStyle/>
          <a:p>
            <a:fld id="{277FCE32-2D2C-3A41-9BB8-91B3DCC914FD}" type="slidenum">
              <a:rPr lang="it-IT" smtClean="0"/>
              <a:pPr/>
              <a:t>23</a:t>
            </a:fld>
            <a:endParaRPr lang="it-IT" dirty="0"/>
          </a:p>
        </p:txBody>
      </p:sp>
    </p:spTree>
    <p:extLst>
      <p:ext uri="{BB962C8B-B14F-4D97-AF65-F5344CB8AC3E}">
        <p14:creationId xmlns:p14="http://schemas.microsoft.com/office/powerpoint/2010/main" val="26757478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67533" y="0"/>
            <a:ext cx="8229600" cy="1916452"/>
          </a:xfrm>
        </p:spPr>
        <p:style>
          <a:lnRef idx="2">
            <a:schemeClr val="accent6">
              <a:shade val="50000"/>
            </a:schemeClr>
          </a:lnRef>
          <a:fillRef idx="1">
            <a:schemeClr val="accent6"/>
          </a:fillRef>
          <a:effectRef idx="0">
            <a:schemeClr val="accent6"/>
          </a:effectRef>
          <a:fontRef idx="minor">
            <a:schemeClr val="lt1"/>
          </a:fontRef>
        </p:style>
        <p:txBody>
          <a:bodyPr>
            <a:normAutofit/>
          </a:bodyPr>
          <a:lstStyle/>
          <a:p>
            <a:pPr algn="just"/>
            <a:r>
              <a:rPr lang="it-IT" sz="3200" dirty="0" smtClean="0"/>
              <a:t>APPELLABILITA’ DELLA DECISIONE DEL TRIBUNALE AMMINISTRATIVO</a:t>
            </a:r>
            <a:endParaRPr lang="it-IT" sz="3200" dirty="0"/>
          </a:p>
        </p:txBody>
      </p:sp>
      <p:graphicFrame>
        <p:nvGraphicFramePr>
          <p:cNvPr id="3" name="Segnaposto contenuto 2"/>
          <p:cNvGraphicFramePr>
            <a:graphicFrameLocks noGrp="1"/>
          </p:cNvGraphicFramePr>
          <p:nvPr>
            <p:ph idx="1"/>
            <p:extLst>
              <p:ext uri="{D42A27DB-BD31-4B8C-83A1-F6EECF244321}">
                <p14:modId xmlns:p14="http://schemas.microsoft.com/office/powerpoint/2010/main" val="2318936525"/>
              </p:ext>
            </p:extLst>
          </p:nvPr>
        </p:nvGraphicFramePr>
        <p:xfrm>
          <a:off x="167533" y="1916452"/>
          <a:ext cx="8519267" cy="49415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egnaposto numero diapositiva 3"/>
          <p:cNvSpPr>
            <a:spLocks noGrp="1"/>
          </p:cNvSpPr>
          <p:nvPr>
            <p:ph type="sldNum" sz="quarter" idx="12"/>
          </p:nvPr>
        </p:nvSpPr>
        <p:spPr/>
        <p:txBody>
          <a:bodyPr/>
          <a:lstStyle/>
          <a:p>
            <a:fld id="{277FCE32-2D2C-3A41-9BB8-91B3DCC914FD}" type="slidenum">
              <a:rPr lang="it-IT" smtClean="0"/>
              <a:pPr/>
              <a:t>24</a:t>
            </a:fld>
            <a:endParaRPr lang="it-IT" dirty="0"/>
          </a:p>
        </p:txBody>
      </p:sp>
    </p:spTree>
    <p:extLst>
      <p:ext uri="{BB962C8B-B14F-4D97-AF65-F5344CB8AC3E}">
        <p14:creationId xmlns:p14="http://schemas.microsoft.com/office/powerpoint/2010/main" val="344500513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67533" y="0"/>
            <a:ext cx="8229600" cy="1916452"/>
          </a:xfrm>
        </p:spPr>
        <p:style>
          <a:lnRef idx="2">
            <a:schemeClr val="accent6">
              <a:shade val="50000"/>
            </a:schemeClr>
          </a:lnRef>
          <a:fillRef idx="1">
            <a:schemeClr val="accent6"/>
          </a:fillRef>
          <a:effectRef idx="0">
            <a:schemeClr val="accent6"/>
          </a:effectRef>
          <a:fontRef idx="minor">
            <a:schemeClr val="lt1"/>
          </a:fontRef>
        </p:style>
        <p:txBody>
          <a:bodyPr>
            <a:normAutofit/>
          </a:bodyPr>
          <a:lstStyle/>
          <a:p>
            <a:pPr algn="just"/>
            <a:r>
              <a:rPr lang="it-IT" sz="3200" dirty="0" smtClean="0"/>
              <a:t>CONFERMA DELLA PRASSI</a:t>
            </a:r>
            <a:endParaRPr lang="it-IT" sz="3200" dirty="0"/>
          </a:p>
        </p:txBody>
      </p:sp>
      <p:sp>
        <p:nvSpPr>
          <p:cNvPr id="5" name="Segnaposto contenuto 4"/>
          <p:cNvSpPr>
            <a:spLocks noGrp="1"/>
          </p:cNvSpPr>
          <p:nvPr>
            <p:ph idx="1"/>
          </p:nvPr>
        </p:nvSpPr>
        <p:spPr>
          <a:xfrm>
            <a:off x="167533" y="1916452"/>
            <a:ext cx="8519267" cy="4941548"/>
          </a:xfrm>
        </p:spPr>
        <p:txBody>
          <a:bodyPr>
            <a:normAutofit/>
          </a:bodyPr>
          <a:lstStyle/>
          <a:p>
            <a:pPr algn="just"/>
            <a:r>
              <a:rPr lang="it-IT" b="1" dirty="0" smtClean="0"/>
              <a:t>Le sentenze del tribunale amministrativo non sono in seguito più state discusse da AG.</a:t>
            </a:r>
          </a:p>
          <a:p>
            <a:pPr algn="just"/>
            <a:endParaRPr lang="it-IT" b="1" dirty="0"/>
          </a:p>
          <a:p>
            <a:pPr algn="just"/>
            <a:r>
              <a:rPr lang="it-IT" b="1" dirty="0" smtClean="0"/>
              <a:t>Ciò conferma un altro punto: GIURIDICITA’ </a:t>
            </a:r>
            <a:r>
              <a:rPr lang="it-IT" dirty="0" smtClean="0"/>
              <a:t> delle norme del diritto delle organizzazioni internazionali che disciplinano l’impiego presso l’ONU.</a:t>
            </a:r>
            <a:endParaRPr lang="it-IT" b="1" dirty="0" smtClean="0"/>
          </a:p>
        </p:txBody>
      </p:sp>
      <p:sp>
        <p:nvSpPr>
          <p:cNvPr id="4" name="Segnaposto numero diapositiva 3"/>
          <p:cNvSpPr>
            <a:spLocks noGrp="1"/>
          </p:cNvSpPr>
          <p:nvPr>
            <p:ph type="sldNum" sz="quarter" idx="12"/>
          </p:nvPr>
        </p:nvSpPr>
        <p:spPr/>
        <p:txBody>
          <a:bodyPr/>
          <a:lstStyle/>
          <a:p>
            <a:fld id="{277FCE32-2D2C-3A41-9BB8-91B3DCC914FD}" type="slidenum">
              <a:rPr lang="it-IT" smtClean="0"/>
              <a:pPr/>
              <a:t>25</a:t>
            </a:fld>
            <a:endParaRPr lang="it-IT" dirty="0"/>
          </a:p>
        </p:txBody>
      </p:sp>
    </p:spTree>
    <p:extLst>
      <p:ext uri="{BB962C8B-B14F-4D97-AF65-F5344CB8AC3E}">
        <p14:creationId xmlns:p14="http://schemas.microsoft.com/office/powerpoint/2010/main" val="31014644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67533" y="0"/>
            <a:ext cx="8229600" cy="1916452"/>
          </a:xfrm>
        </p:spPr>
        <p:style>
          <a:lnRef idx="2">
            <a:schemeClr val="accent6">
              <a:shade val="50000"/>
            </a:schemeClr>
          </a:lnRef>
          <a:fillRef idx="1">
            <a:schemeClr val="accent6"/>
          </a:fillRef>
          <a:effectRef idx="0">
            <a:schemeClr val="accent6"/>
          </a:effectRef>
          <a:fontRef idx="minor">
            <a:schemeClr val="lt1"/>
          </a:fontRef>
        </p:style>
        <p:txBody>
          <a:bodyPr>
            <a:normAutofit/>
          </a:bodyPr>
          <a:lstStyle/>
          <a:p>
            <a:pPr algn="just"/>
            <a:r>
              <a:rPr lang="it-IT" sz="3200" dirty="0" smtClean="0"/>
              <a:t>GIURIDICITA’ DI NORME DI IMPIEGO PRESSO ONU</a:t>
            </a:r>
            <a:endParaRPr lang="it-IT" sz="3200" dirty="0"/>
          </a:p>
        </p:txBody>
      </p:sp>
      <p:graphicFrame>
        <p:nvGraphicFramePr>
          <p:cNvPr id="6" name="Segnaposto contenuto 5"/>
          <p:cNvGraphicFramePr>
            <a:graphicFrameLocks noGrp="1"/>
          </p:cNvGraphicFramePr>
          <p:nvPr>
            <p:ph idx="1"/>
            <p:extLst>
              <p:ext uri="{D42A27DB-BD31-4B8C-83A1-F6EECF244321}">
                <p14:modId xmlns:p14="http://schemas.microsoft.com/office/powerpoint/2010/main" val="1588543204"/>
              </p:ext>
            </p:extLst>
          </p:nvPr>
        </p:nvGraphicFramePr>
        <p:xfrm>
          <a:off x="167533" y="1916452"/>
          <a:ext cx="8519267" cy="49415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egnaposto numero diapositiva 3"/>
          <p:cNvSpPr>
            <a:spLocks noGrp="1"/>
          </p:cNvSpPr>
          <p:nvPr>
            <p:ph type="sldNum" sz="quarter" idx="12"/>
          </p:nvPr>
        </p:nvSpPr>
        <p:spPr/>
        <p:txBody>
          <a:bodyPr/>
          <a:lstStyle/>
          <a:p>
            <a:fld id="{277FCE32-2D2C-3A41-9BB8-91B3DCC914FD}" type="slidenum">
              <a:rPr lang="it-IT" smtClean="0"/>
              <a:pPr/>
              <a:t>26</a:t>
            </a:fld>
            <a:endParaRPr lang="it-IT" dirty="0"/>
          </a:p>
        </p:txBody>
      </p:sp>
    </p:spTree>
    <p:extLst>
      <p:ext uri="{BB962C8B-B14F-4D97-AF65-F5344CB8AC3E}">
        <p14:creationId xmlns:p14="http://schemas.microsoft.com/office/powerpoint/2010/main" val="160558951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7500" y="0"/>
            <a:ext cx="8229600" cy="1916452"/>
          </a:xfrm>
        </p:spPr>
        <p:style>
          <a:lnRef idx="2">
            <a:schemeClr val="accent4">
              <a:shade val="50000"/>
            </a:schemeClr>
          </a:lnRef>
          <a:fillRef idx="1">
            <a:schemeClr val="accent4"/>
          </a:fillRef>
          <a:effectRef idx="0">
            <a:schemeClr val="accent4"/>
          </a:effectRef>
          <a:fontRef idx="minor">
            <a:schemeClr val="lt1"/>
          </a:fontRef>
        </p:style>
        <p:txBody>
          <a:bodyPr>
            <a:normAutofit/>
          </a:bodyPr>
          <a:lstStyle/>
          <a:p>
            <a:pPr algn="just"/>
            <a:r>
              <a:rPr lang="it-IT" sz="3200" dirty="0" smtClean="0"/>
              <a:t>NORME APPARTENENTI ALL’ORDINAMENTO GIURIDICO INTERNAZIONALE TRAMITE CARTA ONU </a:t>
            </a:r>
            <a:endParaRPr lang="it-IT" sz="3200" dirty="0"/>
          </a:p>
        </p:txBody>
      </p:sp>
      <p:sp>
        <p:nvSpPr>
          <p:cNvPr id="4" name="Segnaposto numero diapositiva 3"/>
          <p:cNvSpPr>
            <a:spLocks noGrp="1"/>
          </p:cNvSpPr>
          <p:nvPr>
            <p:ph type="sldNum" sz="quarter" idx="12"/>
          </p:nvPr>
        </p:nvSpPr>
        <p:spPr/>
        <p:txBody>
          <a:bodyPr/>
          <a:lstStyle/>
          <a:p>
            <a:fld id="{277FCE32-2D2C-3A41-9BB8-91B3DCC914FD}" type="slidenum">
              <a:rPr lang="it-IT" smtClean="0"/>
              <a:pPr/>
              <a:t>27</a:t>
            </a:fld>
            <a:endParaRPr lang="it-IT" dirty="0"/>
          </a:p>
        </p:txBody>
      </p:sp>
      <p:sp>
        <p:nvSpPr>
          <p:cNvPr id="3" name="Segnaposto contenuto 2"/>
          <p:cNvSpPr>
            <a:spLocks noGrp="1"/>
          </p:cNvSpPr>
          <p:nvPr>
            <p:ph idx="1"/>
          </p:nvPr>
        </p:nvSpPr>
        <p:spPr>
          <a:xfrm>
            <a:off x="272835" y="2195512"/>
            <a:ext cx="8229600" cy="4525963"/>
          </a:xfrm>
        </p:spPr>
        <p:txBody>
          <a:bodyPr/>
          <a:lstStyle/>
          <a:p>
            <a:pPr algn="just"/>
            <a:r>
              <a:rPr lang="it-IT" dirty="0" smtClean="0"/>
              <a:t>Inoltre le norme sul rapporto di impiego sono sempre e comunque subordinate a CARTA ONU.</a:t>
            </a:r>
            <a:endParaRPr lang="it-IT" dirty="0"/>
          </a:p>
        </p:txBody>
      </p:sp>
    </p:spTree>
    <p:extLst>
      <p:ext uri="{BB962C8B-B14F-4D97-AF65-F5344CB8AC3E}">
        <p14:creationId xmlns:p14="http://schemas.microsoft.com/office/powerpoint/2010/main" val="20516514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7500" y="0"/>
            <a:ext cx="8229600" cy="1916452"/>
          </a:xfrm>
        </p:spPr>
        <p:style>
          <a:lnRef idx="2">
            <a:schemeClr val="accent6">
              <a:shade val="50000"/>
            </a:schemeClr>
          </a:lnRef>
          <a:fillRef idx="1">
            <a:schemeClr val="accent6"/>
          </a:fillRef>
          <a:effectRef idx="0">
            <a:schemeClr val="accent6"/>
          </a:effectRef>
          <a:fontRef idx="minor">
            <a:schemeClr val="lt1"/>
          </a:fontRef>
        </p:style>
        <p:txBody>
          <a:bodyPr>
            <a:normAutofit/>
          </a:bodyPr>
          <a:lstStyle/>
          <a:p>
            <a:pPr algn="just"/>
            <a:r>
              <a:rPr lang="it-IT" sz="3200" dirty="0" smtClean="0"/>
              <a:t>IMMUNITA’ E PRIVILEGI DEI FUNZIONARI</a:t>
            </a:r>
            <a:endParaRPr lang="it-IT" sz="3200" dirty="0"/>
          </a:p>
        </p:txBody>
      </p:sp>
      <p:sp>
        <p:nvSpPr>
          <p:cNvPr id="4" name="Segnaposto numero diapositiva 3"/>
          <p:cNvSpPr>
            <a:spLocks noGrp="1"/>
          </p:cNvSpPr>
          <p:nvPr>
            <p:ph type="sldNum" sz="quarter" idx="12"/>
          </p:nvPr>
        </p:nvSpPr>
        <p:spPr/>
        <p:txBody>
          <a:bodyPr/>
          <a:lstStyle/>
          <a:p>
            <a:fld id="{277FCE32-2D2C-3A41-9BB8-91B3DCC914FD}" type="slidenum">
              <a:rPr lang="it-IT" smtClean="0"/>
              <a:pPr/>
              <a:t>28</a:t>
            </a:fld>
            <a:endParaRPr lang="it-IT" dirty="0"/>
          </a:p>
        </p:txBody>
      </p:sp>
      <p:sp>
        <p:nvSpPr>
          <p:cNvPr id="3" name="Segnaposto contenuto 2"/>
          <p:cNvSpPr>
            <a:spLocks noGrp="1"/>
          </p:cNvSpPr>
          <p:nvPr>
            <p:ph idx="1"/>
          </p:nvPr>
        </p:nvSpPr>
        <p:spPr>
          <a:xfrm>
            <a:off x="272835" y="2195512"/>
            <a:ext cx="8229600" cy="4525963"/>
          </a:xfrm>
        </p:spPr>
        <p:txBody>
          <a:bodyPr>
            <a:normAutofit fontScale="92500"/>
          </a:bodyPr>
          <a:lstStyle/>
          <a:p>
            <a:pPr algn="just"/>
            <a:r>
              <a:rPr lang="it-IT" dirty="0" smtClean="0"/>
              <a:t>Diritto internazionale riconosce immunità agli agenti diplomatici (inviolabilità personale, </a:t>
            </a:r>
            <a:r>
              <a:rPr lang="it-IT" dirty="0" err="1" smtClean="0"/>
              <a:t>immunita’</a:t>
            </a:r>
            <a:r>
              <a:rPr lang="it-IT" dirty="0" smtClean="0"/>
              <a:t> dalla giurisdizione civile e penale, esenzioni fiscali).</a:t>
            </a:r>
            <a:endParaRPr lang="it-IT" dirty="0"/>
          </a:p>
          <a:p>
            <a:pPr algn="just"/>
            <a:r>
              <a:rPr lang="it-IT" dirty="0" smtClean="0"/>
              <a:t>Non esistono norme consuetudinarie che accordino tali immunità ai funzionari delle OIG.</a:t>
            </a:r>
          </a:p>
          <a:p>
            <a:pPr algn="just"/>
            <a:r>
              <a:rPr lang="it-IT" dirty="0" smtClean="0"/>
              <a:t>Si possono prevedere degli </a:t>
            </a:r>
            <a:r>
              <a:rPr lang="it-IT" b="1" dirty="0" smtClean="0"/>
              <a:t>ACCORDI INTERNAZIONALI</a:t>
            </a:r>
            <a:r>
              <a:rPr lang="it-IT" dirty="0" smtClean="0"/>
              <a:t> che sanciscano tali obblighi per gli Stati.</a:t>
            </a:r>
            <a:endParaRPr lang="it-IT" dirty="0"/>
          </a:p>
        </p:txBody>
      </p:sp>
    </p:spTree>
    <p:extLst>
      <p:ext uri="{BB962C8B-B14F-4D97-AF65-F5344CB8AC3E}">
        <p14:creationId xmlns:p14="http://schemas.microsoft.com/office/powerpoint/2010/main" val="41397880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7500" y="0"/>
            <a:ext cx="8229600" cy="1916452"/>
          </a:xfrm>
        </p:spPr>
        <p:style>
          <a:lnRef idx="2">
            <a:schemeClr val="accent6">
              <a:shade val="50000"/>
            </a:schemeClr>
          </a:lnRef>
          <a:fillRef idx="1">
            <a:schemeClr val="accent6"/>
          </a:fillRef>
          <a:effectRef idx="0">
            <a:schemeClr val="accent6"/>
          </a:effectRef>
          <a:fontRef idx="minor">
            <a:schemeClr val="lt1"/>
          </a:fontRef>
        </p:style>
        <p:txBody>
          <a:bodyPr>
            <a:normAutofit/>
          </a:bodyPr>
          <a:lstStyle/>
          <a:p>
            <a:pPr algn="just"/>
            <a:r>
              <a:rPr lang="it-IT" sz="3200" dirty="0" smtClean="0"/>
              <a:t>IMMUNITA’ E PRIVILEGI DEI FUNZIONARI</a:t>
            </a:r>
            <a:endParaRPr lang="it-IT" sz="3200" dirty="0"/>
          </a:p>
        </p:txBody>
      </p:sp>
      <p:sp>
        <p:nvSpPr>
          <p:cNvPr id="4" name="Segnaposto numero diapositiva 3"/>
          <p:cNvSpPr>
            <a:spLocks noGrp="1"/>
          </p:cNvSpPr>
          <p:nvPr>
            <p:ph type="sldNum" sz="quarter" idx="12"/>
          </p:nvPr>
        </p:nvSpPr>
        <p:spPr/>
        <p:txBody>
          <a:bodyPr/>
          <a:lstStyle/>
          <a:p>
            <a:fld id="{277FCE32-2D2C-3A41-9BB8-91B3DCC914FD}" type="slidenum">
              <a:rPr lang="it-IT" smtClean="0"/>
              <a:pPr/>
              <a:t>29</a:t>
            </a:fld>
            <a:endParaRPr lang="it-IT" dirty="0"/>
          </a:p>
        </p:txBody>
      </p:sp>
      <p:sp>
        <p:nvSpPr>
          <p:cNvPr id="3" name="Segnaposto contenuto 2"/>
          <p:cNvSpPr>
            <a:spLocks noGrp="1"/>
          </p:cNvSpPr>
          <p:nvPr>
            <p:ph idx="1"/>
          </p:nvPr>
        </p:nvSpPr>
        <p:spPr>
          <a:xfrm>
            <a:off x="272835" y="2195512"/>
            <a:ext cx="8229600" cy="4525963"/>
          </a:xfrm>
        </p:spPr>
        <p:txBody>
          <a:bodyPr>
            <a:normAutofit/>
          </a:bodyPr>
          <a:lstStyle/>
          <a:p>
            <a:pPr algn="just"/>
            <a:r>
              <a:rPr lang="it-IT" dirty="0" smtClean="0"/>
              <a:t>Disposizioni a tutela dei funzionari sono previste sia:</a:t>
            </a:r>
          </a:p>
          <a:p>
            <a:pPr lvl="1" algn="just"/>
            <a:r>
              <a:rPr lang="it-IT" dirty="0" smtClean="0"/>
              <a:t>NEI TRATTATI ISTITUTIVI DELL’OIG;</a:t>
            </a:r>
          </a:p>
          <a:p>
            <a:pPr lvl="1" algn="just"/>
            <a:r>
              <a:rPr lang="it-IT" dirty="0" smtClean="0"/>
              <a:t>NEI TRATTATI CONCLUSI CON GLI STATI;</a:t>
            </a:r>
            <a:endParaRPr lang="it-IT" dirty="0"/>
          </a:p>
        </p:txBody>
      </p:sp>
    </p:spTree>
    <p:extLst>
      <p:ext uri="{BB962C8B-B14F-4D97-AF65-F5344CB8AC3E}">
        <p14:creationId xmlns:p14="http://schemas.microsoft.com/office/powerpoint/2010/main" val="40211030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02024"/>
            <a:ext cx="8229600" cy="1398176"/>
          </a:xfrm>
        </p:spPr>
        <p:style>
          <a:lnRef idx="2">
            <a:schemeClr val="accent6">
              <a:shade val="50000"/>
            </a:schemeClr>
          </a:lnRef>
          <a:fillRef idx="1">
            <a:schemeClr val="accent6"/>
          </a:fillRef>
          <a:effectRef idx="0">
            <a:schemeClr val="accent6"/>
          </a:effectRef>
          <a:fontRef idx="minor">
            <a:schemeClr val="lt1"/>
          </a:fontRef>
        </p:style>
        <p:txBody>
          <a:bodyPr>
            <a:normAutofit/>
          </a:bodyPr>
          <a:lstStyle/>
          <a:p>
            <a:r>
              <a:rPr lang="it-IT" dirty="0" smtClean="0"/>
              <a:t>ORGANI O.N.U.</a:t>
            </a:r>
            <a:endParaRPr lang="it-IT" dirty="0"/>
          </a:p>
        </p:txBody>
      </p:sp>
      <p:sp>
        <p:nvSpPr>
          <p:cNvPr id="4" name="Segnaposto numero diapositiva 3"/>
          <p:cNvSpPr>
            <a:spLocks noGrp="1"/>
          </p:cNvSpPr>
          <p:nvPr>
            <p:ph type="sldNum" sz="quarter" idx="12"/>
          </p:nvPr>
        </p:nvSpPr>
        <p:spPr/>
        <p:txBody>
          <a:bodyPr/>
          <a:lstStyle/>
          <a:p>
            <a:fld id="{54ABE1B0-D900-014A-A4D4-83E7E081C2B0}" type="slidenum">
              <a:rPr lang="it-IT" smtClean="0"/>
              <a:pPr/>
              <a:t>3</a:t>
            </a:fld>
            <a:endParaRPr lang="it-IT"/>
          </a:p>
        </p:txBody>
      </p:sp>
      <p:sp>
        <p:nvSpPr>
          <p:cNvPr id="3" name="Segnaposto contenuto 2"/>
          <p:cNvSpPr>
            <a:spLocks noGrp="1"/>
          </p:cNvSpPr>
          <p:nvPr>
            <p:ph idx="1"/>
          </p:nvPr>
        </p:nvSpPr>
        <p:spPr>
          <a:xfrm>
            <a:off x="457200" y="2195512"/>
            <a:ext cx="8229600" cy="4525963"/>
          </a:xfrm>
        </p:spPr>
        <p:txBody>
          <a:bodyPr>
            <a:normAutofit/>
          </a:bodyPr>
          <a:lstStyle/>
          <a:p>
            <a:r>
              <a:rPr lang="it-IT" dirty="0" smtClean="0"/>
              <a:t>ART. 7 della CARTA prevede come organi principali:</a:t>
            </a:r>
          </a:p>
          <a:p>
            <a:pPr lvl="1"/>
            <a:r>
              <a:rPr lang="it-IT" dirty="0" smtClean="0"/>
              <a:t>ASSEMBLEA GENERALE</a:t>
            </a:r>
          </a:p>
          <a:p>
            <a:pPr lvl="1"/>
            <a:r>
              <a:rPr lang="it-IT" dirty="0" smtClean="0"/>
              <a:t>CONSIGLIO DI SICUREZZA</a:t>
            </a:r>
          </a:p>
          <a:p>
            <a:pPr lvl="1"/>
            <a:r>
              <a:rPr lang="it-IT" dirty="0" smtClean="0"/>
              <a:t>SEGRETARIATO</a:t>
            </a:r>
          </a:p>
          <a:p>
            <a:pPr lvl="1"/>
            <a:r>
              <a:rPr lang="it-IT" dirty="0" smtClean="0"/>
              <a:t>CORTE INTERNAZIONALE DI GIUSTIZIA</a:t>
            </a:r>
          </a:p>
          <a:p>
            <a:pPr lvl="1"/>
            <a:r>
              <a:rPr lang="it-IT" dirty="0" smtClean="0"/>
              <a:t>CONSIGLIO ECONOMICO E SOCIALE</a:t>
            </a:r>
          </a:p>
          <a:p>
            <a:pPr lvl="1"/>
            <a:r>
              <a:rPr lang="it-IT" dirty="0" smtClean="0"/>
              <a:t>CONSIGLIO DI AMMINISTRAZIONE FIDUCIARIA</a:t>
            </a:r>
          </a:p>
        </p:txBody>
      </p:sp>
    </p:spTree>
    <p:extLst>
      <p:ext uri="{BB962C8B-B14F-4D97-AF65-F5344CB8AC3E}">
        <p14:creationId xmlns:p14="http://schemas.microsoft.com/office/powerpoint/2010/main" val="15091785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7500" y="0"/>
            <a:ext cx="8229600" cy="1916452"/>
          </a:xfrm>
        </p:spPr>
        <p:style>
          <a:lnRef idx="2">
            <a:schemeClr val="accent6">
              <a:shade val="50000"/>
            </a:schemeClr>
          </a:lnRef>
          <a:fillRef idx="1">
            <a:schemeClr val="accent6"/>
          </a:fillRef>
          <a:effectRef idx="0">
            <a:schemeClr val="accent6"/>
          </a:effectRef>
          <a:fontRef idx="minor">
            <a:schemeClr val="lt1"/>
          </a:fontRef>
        </p:style>
        <p:txBody>
          <a:bodyPr>
            <a:normAutofit/>
          </a:bodyPr>
          <a:lstStyle/>
          <a:p>
            <a:pPr algn="just"/>
            <a:r>
              <a:rPr lang="it-IT" sz="3200" dirty="0" smtClean="0"/>
              <a:t>IMMUNITA’ E PRIVILEGI DEI FUNZIONARI ONU</a:t>
            </a:r>
            <a:endParaRPr lang="it-IT" sz="3200" dirty="0"/>
          </a:p>
        </p:txBody>
      </p:sp>
      <p:sp>
        <p:nvSpPr>
          <p:cNvPr id="4" name="Segnaposto numero diapositiva 3"/>
          <p:cNvSpPr>
            <a:spLocks noGrp="1"/>
          </p:cNvSpPr>
          <p:nvPr>
            <p:ph type="sldNum" sz="quarter" idx="12"/>
          </p:nvPr>
        </p:nvSpPr>
        <p:spPr/>
        <p:txBody>
          <a:bodyPr/>
          <a:lstStyle/>
          <a:p>
            <a:fld id="{277FCE32-2D2C-3A41-9BB8-91B3DCC914FD}" type="slidenum">
              <a:rPr lang="it-IT" smtClean="0"/>
              <a:pPr/>
              <a:t>30</a:t>
            </a:fld>
            <a:endParaRPr lang="it-IT" dirty="0"/>
          </a:p>
        </p:txBody>
      </p:sp>
      <p:sp>
        <p:nvSpPr>
          <p:cNvPr id="3" name="Segnaposto contenuto 2"/>
          <p:cNvSpPr>
            <a:spLocks noGrp="1"/>
          </p:cNvSpPr>
          <p:nvPr>
            <p:ph idx="1"/>
          </p:nvPr>
        </p:nvSpPr>
        <p:spPr>
          <a:xfrm>
            <a:off x="272835" y="2195512"/>
            <a:ext cx="8229600" cy="4525963"/>
          </a:xfrm>
        </p:spPr>
        <p:txBody>
          <a:bodyPr>
            <a:normAutofit fontScale="92500" lnSpcReduction="10000"/>
          </a:bodyPr>
          <a:lstStyle/>
          <a:p>
            <a:pPr algn="just"/>
            <a:r>
              <a:rPr lang="it-IT" dirty="0" smtClean="0"/>
              <a:t>Art. 105 par. 2 Carta prevede che “ i funzionari dell’Organizzazione godranno dei privilegi e delle immunità necessari per l’esercizio indipendente delle loro funzioni”:</a:t>
            </a:r>
          </a:p>
          <a:p>
            <a:pPr algn="just"/>
            <a:endParaRPr lang="it-IT" dirty="0"/>
          </a:p>
          <a:p>
            <a:pPr algn="just"/>
            <a:r>
              <a:rPr lang="it-IT" dirty="0" smtClean="0"/>
              <a:t>Art. 105 par. 3 attribuisce ad AG il compito di concludere accordi per la disciplina dettagliata della materia: </a:t>
            </a:r>
            <a:r>
              <a:rPr lang="it-IT" b="1" dirty="0" smtClean="0"/>
              <a:t>Convenzione generale sui privilegi e immunità delle Nazioni Unite del 13.2.1946; Convenzione tra ONU e Svizzera dell’1.7.1946.</a:t>
            </a:r>
            <a:endParaRPr lang="it-IT" dirty="0"/>
          </a:p>
        </p:txBody>
      </p:sp>
    </p:spTree>
    <p:extLst>
      <p:ext uri="{BB962C8B-B14F-4D97-AF65-F5344CB8AC3E}">
        <p14:creationId xmlns:p14="http://schemas.microsoft.com/office/powerpoint/2010/main" val="42140279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7500" y="0"/>
            <a:ext cx="8229600" cy="1091198"/>
          </a:xfrm>
        </p:spPr>
        <p:style>
          <a:lnRef idx="2">
            <a:schemeClr val="accent6">
              <a:shade val="50000"/>
            </a:schemeClr>
          </a:lnRef>
          <a:fillRef idx="1">
            <a:schemeClr val="accent6"/>
          </a:fillRef>
          <a:effectRef idx="0">
            <a:schemeClr val="accent6"/>
          </a:effectRef>
          <a:fontRef idx="minor">
            <a:schemeClr val="lt1"/>
          </a:fontRef>
        </p:style>
        <p:txBody>
          <a:bodyPr>
            <a:normAutofit/>
          </a:bodyPr>
          <a:lstStyle/>
          <a:p>
            <a:pPr algn="just"/>
            <a:r>
              <a:rPr lang="it-IT" sz="3200" dirty="0" smtClean="0"/>
              <a:t>IMMUNITA’ E PRIVILEGI DEI FUNZIONARI ONU</a:t>
            </a:r>
            <a:endParaRPr lang="it-IT" sz="3200" dirty="0"/>
          </a:p>
        </p:txBody>
      </p:sp>
      <p:sp>
        <p:nvSpPr>
          <p:cNvPr id="4" name="Segnaposto numero diapositiva 3"/>
          <p:cNvSpPr>
            <a:spLocks noGrp="1"/>
          </p:cNvSpPr>
          <p:nvPr>
            <p:ph type="sldNum" sz="quarter" idx="12"/>
          </p:nvPr>
        </p:nvSpPr>
        <p:spPr/>
        <p:txBody>
          <a:bodyPr/>
          <a:lstStyle/>
          <a:p>
            <a:fld id="{277FCE32-2D2C-3A41-9BB8-91B3DCC914FD}" type="slidenum">
              <a:rPr lang="it-IT" smtClean="0"/>
              <a:pPr/>
              <a:t>31</a:t>
            </a:fld>
            <a:endParaRPr lang="it-IT" dirty="0"/>
          </a:p>
        </p:txBody>
      </p:sp>
      <p:sp>
        <p:nvSpPr>
          <p:cNvPr id="3" name="Segnaposto contenuto 2"/>
          <p:cNvSpPr>
            <a:spLocks noGrp="1"/>
          </p:cNvSpPr>
          <p:nvPr>
            <p:ph idx="1"/>
          </p:nvPr>
        </p:nvSpPr>
        <p:spPr>
          <a:xfrm>
            <a:off x="429253" y="1341638"/>
            <a:ext cx="8073181" cy="5379838"/>
          </a:xfrm>
        </p:spPr>
        <p:txBody>
          <a:bodyPr>
            <a:normAutofit lnSpcReduction="10000"/>
          </a:bodyPr>
          <a:lstStyle/>
          <a:p>
            <a:pPr algn="just"/>
            <a:r>
              <a:rPr lang="it-IT" u="sng" dirty="0" smtClean="0"/>
              <a:t>Stati membri </a:t>
            </a:r>
            <a:r>
              <a:rPr lang="it-IT" dirty="0" smtClean="0"/>
              <a:t>delle Nazioni Unite che non abbiano ratificato tali ultime Convenzioni sono vincolati solo da art. 105- problema: difficile interpretazione della nozione di immunità necessarie all’esercizio di funzioni dei funzionari;</a:t>
            </a:r>
          </a:p>
          <a:p>
            <a:pPr algn="just"/>
            <a:r>
              <a:rPr lang="it-IT" u="sng" dirty="0" smtClean="0"/>
              <a:t>Stati terzi </a:t>
            </a:r>
            <a:r>
              <a:rPr lang="it-IT" dirty="0" smtClean="0"/>
              <a:t>alle Nazioni Unite non legati da Convenzioni non sono tenuti ad accordare immunità ai funzionari ONU dinanzi ai loro tribunali, non esistendo alcuna norma consuetudinaria in proposito.</a:t>
            </a:r>
            <a:endParaRPr lang="it-IT" dirty="0"/>
          </a:p>
        </p:txBody>
      </p:sp>
    </p:spTree>
    <p:extLst>
      <p:ext uri="{BB962C8B-B14F-4D97-AF65-F5344CB8AC3E}">
        <p14:creationId xmlns:p14="http://schemas.microsoft.com/office/powerpoint/2010/main" val="7397082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7500" y="0"/>
            <a:ext cx="8229600" cy="1091198"/>
          </a:xfrm>
        </p:spPr>
        <p:style>
          <a:lnRef idx="2">
            <a:schemeClr val="accent6">
              <a:shade val="50000"/>
            </a:schemeClr>
          </a:lnRef>
          <a:fillRef idx="1">
            <a:schemeClr val="accent6"/>
          </a:fillRef>
          <a:effectRef idx="0">
            <a:schemeClr val="accent6"/>
          </a:effectRef>
          <a:fontRef idx="minor">
            <a:schemeClr val="lt1"/>
          </a:fontRef>
        </p:style>
        <p:txBody>
          <a:bodyPr>
            <a:normAutofit/>
          </a:bodyPr>
          <a:lstStyle/>
          <a:p>
            <a:pPr algn="just"/>
            <a:r>
              <a:rPr lang="it-IT" sz="3200" dirty="0" smtClean="0"/>
              <a:t>IMMUNITA’ E PRIVILEGI DEI FUNZIONARI ONU</a:t>
            </a:r>
            <a:endParaRPr lang="it-IT" sz="3200" dirty="0"/>
          </a:p>
        </p:txBody>
      </p:sp>
      <p:sp>
        <p:nvSpPr>
          <p:cNvPr id="4" name="Segnaposto numero diapositiva 3"/>
          <p:cNvSpPr>
            <a:spLocks noGrp="1"/>
          </p:cNvSpPr>
          <p:nvPr>
            <p:ph type="sldNum" sz="quarter" idx="12"/>
          </p:nvPr>
        </p:nvSpPr>
        <p:spPr/>
        <p:txBody>
          <a:bodyPr/>
          <a:lstStyle/>
          <a:p>
            <a:fld id="{277FCE32-2D2C-3A41-9BB8-91B3DCC914FD}" type="slidenum">
              <a:rPr lang="it-IT" smtClean="0"/>
              <a:pPr/>
              <a:t>32</a:t>
            </a:fld>
            <a:endParaRPr lang="it-IT" dirty="0"/>
          </a:p>
        </p:txBody>
      </p:sp>
      <p:graphicFrame>
        <p:nvGraphicFramePr>
          <p:cNvPr id="5" name="Segnaposto contenuto 4"/>
          <p:cNvGraphicFramePr>
            <a:graphicFrameLocks noGrp="1"/>
          </p:cNvGraphicFramePr>
          <p:nvPr>
            <p:ph idx="1"/>
            <p:extLst>
              <p:ext uri="{D42A27DB-BD31-4B8C-83A1-F6EECF244321}">
                <p14:modId xmlns:p14="http://schemas.microsoft.com/office/powerpoint/2010/main" val="145061952"/>
              </p:ext>
            </p:extLst>
          </p:nvPr>
        </p:nvGraphicFramePr>
        <p:xfrm>
          <a:off x="429253" y="1341638"/>
          <a:ext cx="8073181" cy="53798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70023789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7500" y="0"/>
            <a:ext cx="8229600" cy="1916452"/>
          </a:xfrm>
        </p:spPr>
        <p:style>
          <a:lnRef idx="2">
            <a:schemeClr val="accent6">
              <a:shade val="50000"/>
            </a:schemeClr>
          </a:lnRef>
          <a:fillRef idx="1">
            <a:schemeClr val="accent6"/>
          </a:fillRef>
          <a:effectRef idx="0">
            <a:schemeClr val="accent6"/>
          </a:effectRef>
          <a:fontRef idx="minor">
            <a:schemeClr val="lt1"/>
          </a:fontRef>
        </p:style>
        <p:txBody>
          <a:bodyPr>
            <a:normAutofit/>
          </a:bodyPr>
          <a:lstStyle/>
          <a:p>
            <a:pPr algn="just"/>
            <a:r>
              <a:rPr lang="it-IT" sz="3200" dirty="0" smtClean="0"/>
              <a:t>IMMUNITA’ E PRIVILEGI DEI FUNZIONARI ONU</a:t>
            </a:r>
            <a:endParaRPr lang="it-IT" sz="3200" dirty="0"/>
          </a:p>
        </p:txBody>
      </p:sp>
      <p:sp>
        <p:nvSpPr>
          <p:cNvPr id="4" name="Segnaposto numero diapositiva 3"/>
          <p:cNvSpPr>
            <a:spLocks noGrp="1"/>
          </p:cNvSpPr>
          <p:nvPr>
            <p:ph type="sldNum" sz="quarter" idx="12"/>
          </p:nvPr>
        </p:nvSpPr>
        <p:spPr/>
        <p:txBody>
          <a:bodyPr/>
          <a:lstStyle/>
          <a:p>
            <a:fld id="{277FCE32-2D2C-3A41-9BB8-91B3DCC914FD}" type="slidenum">
              <a:rPr lang="it-IT" smtClean="0"/>
              <a:pPr/>
              <a:t>33</a:t>
            </a:fld>
            <a:endParaRPr lang="it-IT" dirty="0"/>
          </a:p>
        </p:txBody>
      </p:sp>
      <p:sp>
        <p:nvSpPr>
          <p:cNvPr id="3" name="Segnaposto contenuto 2"/>
          <p:cNvSpPr>
            <a:spLocks noGrp="1"/>
          </p:cNvSpPr>
          <p:nvPr>
            <p:ph idx="1"/>
          </p:nvPr>
        </p:nvSpPr>
        <p:spPr>
          <a:xfrm>
            <a:off x="272835" y="2195512"/>
            <a:ext cx="8229600" cy="4525963"/>
          </a:xfrm>
        </p:spPr>
        <p:txBody>
          <a:bodyPr>
            <a:normAutofit/>
          </a:bodyPr>
          <a:lstStyle/>
          <a:p>
            <a:pPr algn="just"/>
            <a:r>
              <a:rPr lang="it-IT" dirty="0" smtClean="0"/>
              <a:t>1) NORME CHE DESCRIVONO ANALITICAMENTE LA SITUAZIONE DEI FUNZIONARI ONU;</a:t>
            </a:r>
          </a:p>
          <a:p>
            <a:pPr algn="just"/>
            <a:r>
              <a:rPr lang="it-IT" dirty="0" smtClean="0"/>
              <a:t>2) NORME CHE RINVIANO ALLA DISCIPLINA DEL DIRITTO INTERNAZIONALE GENERALE IN TEMA DI IMMUNITA’.</a:t>
            </a:r>
            <a:endParaRPr lang="it-IT" dirty="0"/>
          </a:p>
        </p:txBody>
      </p:sp>
    </p:spTree>
    <p:extLst>
      <p:ext uri="{BB962C8B-B14F-4D97-AF65-F5344CB8AC3E}">
        <p14:creationId xmlns:p14="http://schemas.microsoft.com/office/powerpoint/2010/main" val="9210201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7500" y="0"/>
            <a:ext cx="8229600" cy="1448968"/>
          </a:xfrm>
        </p:spPr>
        <p:style>
          <a:lnRef idx="2">
            <a:schemeClr val="accent6">
              <a:shade val="50000"/>
            </a:schemeClr>
          </a:lnRef>
          <a:fillRef idx="1">
            <a:schemeClr val="accent6"/>
          </a:fillRef>
          <a:effectRef idx="0">
            <a:schemeClr val="accent6"/>
          </a:effectRef>
          <a:fontRef idx="minor">
            <a:schemeClr val="lt1"/>
          </a:fontRef>
        </p:style>
        <p:txBody>
          <a:bodyPr>
            <a:normAutofit fontScale="90000"/>
          </a:bodyPr>
          <a:lstStyle/>
          <a:p>
            <a:pPr algn="just"/>
            <a:r>
              <a:rPr lang="it-IT" sz="3200" dirty="0"/>
              <a:t>1) NORME CHE DESCRIVONO ANALITICAMENTE LA SITUAZIONE DEI FUNZIONARI ONU;</a:t>
            </a:r>
            <a:br>
              <a:rPr lang="it-IT" sz="3200" dirty="0"/>
            </a:br>
            <a:endParaRPr lang="it-IT" sz="3200" dirty="0"/>
          </a:p>
        </p:txBody>
      </p:sp>
      <p:sp>
        <p:nvSpPr>
          <p:cNvPr id="4" name="Segnaposto numero diapositiva 3"/>
          <p:cNvSpPr>
            <a:spLocks noGrp="1"/>
          </p:cNvSpPr>
          <p:nvPr>
            <p:ph type="sldNum" sz="quarter" idx="12"/>
          </p:nvPr>
        </p:nvSpPr>
        <p:spPr/>
        <p:txBody>
          <a:bodyPr/>
          <a:lstStyle/>
          <a:p>
            <a:fld id="{277FCE32-2D2C-3A41-9BB8-91B3DCC914FD}" type="slidenum">
              <a:rPr lang="it-IT" smtClean="0"/>
              <a:pPr/>
              <a:t>34</a:t>
            </a:fld>
            <a:endParaRPr lang="it-IT" dirty="0"/>
          </a:p>
        </p:txBody>
      </p:sp>
      <p:sp>
        <p:nvSpPr>
          <p:cNvPr id="3" name="Segnaposto contenuto 2"/>
          <p:cNvSpPr>
            <a:spLocks noGrp="1"/>
          </p:cNvSpPr>
          <p:nvPr>
            <p:ph idx="1"/>
          </p:nvPr>
        </p:nvSpPr>
        <p:spPr>
          <a:xfrm>
            <a:off x="47500" y="1627854"/>
            <a:ext cx="8454935" cy="5093622"/>
          </a:xfrm>
        </p:spPr>
        <p:txBody>
          <a:bodyPr>
            <a:normAutofit fontScale="92500" lnSpcReduction="10000"/>
          </a:bodyPr>
          <a:lstStyle/>
          <a:p>
            <a:pPr algn="just"/>
            <a:r>
              <a:rPr lang="it-IT" dirty="0" smtClean="0"/>
              <a:t>Sez. 18 di Art. V della Convenzione sui privilegi e le immunità del 1946, secondo la quale i funzionari delle Nazioni Unite sono:</a:t>
            </a:r>
          </a:p>
          <a:p>
            <a:pPr lvl="1" algn="just"/>
            <a:r>
              <a:rPr lang="it-IT" dirty="0" smtClean="0"/>
              <a:t>A) immuni dalla giurisdizione per le parole espresse e gli atti compiuti nell’esercizio delle loro funzioni;</a:t>
            </a:r>
          </a:p>
          <a:p>
            <a:pPr lvl="1" algn="just"/>
            <a:r>
              <a:rPr lang="it-IT" dirty="0" smtClean="0"/>
              <a:t>B) esenti da imposizione fiscale sui salari e sulle indennità percepiti dalle Nazioni Unite;</a:t>
            </a:r>
          </a:p>
          <a:p>
            <a:pPr lvl="1" algn="just"/>
            <a:r>
              <a:rPr lang="it-IT" dirty="0" smtClean="0"/>
              <a:t>C) esenti da obblighi connessi al servizio militare nello Stato d’origine;</a:t>
            </a:r>
          </a:p>
          <a:p>
            <a:pPr lvl="1" algn="just"/>
            <a:r>
              <a:rPr lang="it-IT" dirty="0" smtClean="0"/>
              <a:t>D) immuni, assieme al coniuge o altre persone a carico, dalle limitazioni relative all’immigrazione e alla registrazione degli stranieri.</a:t>
            </a:r>
            <a:endParaRPr lang="it-IT" dirty="0"/>
          </a:p>
        </p:txBody>
      </p:sp>
    </p:spTree>
    <p:extLst>
      <p:ext uri="{BB962C8B-B14F-4D97-AF65-F5344CB8AC3E}">
        <p14:creationId xmlns:p14="http://schemas.microsoft.com/office/powerpoint/2010/main" val="16986500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7500" y="0"/>
            <a:ext cx="8229600" cy="1448968"/>
          </a:xfrm>
        </p:spPr>
        <p:style>
          <a:lnRef idx="2">
            <a:schemeClr val="accent6">
              <a:shade val="50000"/>
            </a:schemeClr>
          </a:lnRef>
          <a:fillRef idx="1">
            <a:schemeClr val="accent6"/>
          </a:fillRef>
          <a:effectRef idx="0">
            <a:schemeClr val="accent6"/>
          </a:effectRef>
          <a:fontRef idx="minor">
            <a:schemeClr val="lt1"/>
          </a:fontRef>
        </p:style>
        <p:txBody>
          <a:bodyPr>
            <a:normAutofit/>
          </a:bodyPr>
          <a:lstStyle/>
          <a:p>
            <a:pPr algn="just"/>
            <a:r>
              <a:rPr lang="it-IT" sz="2800" dirty="0"/>
              <a:t>2) NORME CHE RINVIANO ALLA DISCIPLINA DEL DIRITTO INTERNAZIONALE GENERALE IN TEMA DI IMMUNITA’.</a:t>
            </a:r>
          </a:p>
        </p:txBody>
      </p:sp>
      <p:sp>
        <p:nvSpPr>
          <p:cNvPr id="4" name="Segnaposto numero diapositiva 3"/>
          <p:cNvSpPr>
            <a:spLocks noGrp="1"/>
          </p:cNvSpPr>
          <p:nvPr>
            <p:ph type="sldNum" sz="quarter" idx="12"/>
          </p:nvPr>
        </p:nvSpPr>
        <p:spPr/>
        <p:txBody>
          <a:bodyPr/>
          <a:lstStyle/>
          <a:p>
            <a:fld id="{277FCE32-2D2C-3A41-9BB8-91B3DCC914FD}" type="slidenum">
              <a:rPr lang="it-IT" smtClean="0"/>
              <a:pPr/>
              <a:t>35</a:t>
            </a:fld>
            <a:endParaRPr lang="it-IT" dirty="0"/>
          </a:p>
        </p:txBody>
      </p:sp>
      <p:sp>
        <p:nvSpPr>
          <p:cNvPr id="3" name="Segnaposto contenuto 2"/>
          <p:cNvSpPr>
            <a:spLocks noGrp="1"/>
          </p:cNvSpPr>
          <p:nvPr>
            <p:ph idx="1"/>
          </p:nvPr>
        </p:nvSpPr>
        <p:spPr>
          <a:xfrm>
            <a:off x="47500" y="1627854"/>
            <a:ext cx="8454935" cy="5093622"/>
          </a:xfrm>
        </p:spPr>
        <p:txBody>
          <a:bodyPr>
            <a:normAutofit/>
          </a:bodyPr>
          <a:lstStyle/>
          <a:p>
            <a:pPr algn="just"/>
            <a:r>
              <a:rPr lang="it-IT" dirty="0" smtClean="0"/>
              <a:t>Sez. 19  di Art. V della Convenzione sui privilegi e le immunità del 1946, secondo la quale, in aggiunta alle immunità ed ai privilegi ora indicati, il Segretario generale e tutti i suoi assistenti assieme al coniuge e ai figli minori godono dei “privilegi  e immunità, esenzioni ed agevolazioni accordati agli agenti diplomatici in conformità al diritto internazionale”.</a:t>
            </a:r>
            <a:endParaRPr lang="it-IT" dirty="0"/>
          </a:p>
        </p:txBody>
      </p:sp>
    </p:spTree>
    <p:extLst>
      <p:ext uri="{BB962C8B-B14F-4D97-AF65-F5344CB8AC3E}">
        <p14:creationId xmlns:p14="http://schemas.microsoft.com/office/powerpoint/2010/main" val="37646720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7500" y="0"/>
            <a:ext cx="8229600" cy="1448968"/>
          </a:xfrm>
        </p:spPr>
        <p:style>
          <a:lnRef idx="2">
            <a:schemeClr val="accent6">
              <a:shade val="50000"/>
            </a:schemeClr>
          </a:lnRef>
          <a:fillRef idx="1">
            <a:schemeClr val="accent6"/>
          </a:fillRef>
          <a:effectRef idx="0">
            <a:schemeClr val="accent6"/>
          </a:effectRef>
          <a:fontRef idx="minor">
            <a:schemeClr val="lt1"/>
          </a:fontRef>
        </p:style>
        <p:txBody>
          <a:bodyPr>
            <a:normAutofit/>
          </a:bodyPr>
          <a:lstStyle/>
          <a:p>
            <a:pPr algn="just"/>
            <a:r>
              <a:rPr lang="it-IT" sz="2800" dirty="0" smtClean="0"/>
              <a:t>RINUNCIA A IMMUNITA’ E PRIVILEGI</a:t>
            </a:r>
            <a:endParaRPr lang="it-IT" sz="2800" dirty="0"/>
          </a:p>
        </p:txBody>
      </p:sp>
      <p:sp>
        <p:nvSpPr>
          <p:cNvPr id="4" name="Segnaposto numero diapositiva 3"/>
          <p:cNvSpPr>
            <a:spLocks noGrp="1"/>
          </p:cNvSpPr>
          <p:nvPr>
            <p:ph type="sldNum" sz="quarter" idx="12"/>
          </p:nvPr>
        </p:nvSpPr>
        <p:spPr/>
        <p:txBody>
          <a:bodyPr/>
          <a:lstStyle/>
          <a:p>
            <a:fld id="{277FCE32-2D2C-3A41-9BB8-91B3DCC914FD}" type="slidenum">
              <a:rPr lang="it-IT" smtClean="0"/>
              <a:pPr/>
              <a:t>36</a:t>
            </a:fld>
            <a:endParaRPr lang="it-IT" dirty="0"/>
          </a:p>
        </p:txBody>
      </p:sp>
      <p:sp>
        <p:nvSpPr>
          <p:cNvPr id="3" name="Segnaposto contenuto 2"/>
          <p:cNvSpPr>
            <a:spLocks noGrp="1"/>
          </p:cNvSpPr>
          <p:nvPr>
            <p:ph idx="1"/>
          </p:nvPr>
        </p:nvSpPr>
        <p:spPr>
          <a:xfrm>
            <a:off x="47500" y="1627854"/>
            <a:ext cx="8454935" cy="5093622"/>
          </a:xfrm>
        </p:spPr>
        <p:txBody>
          <a:bodyPr>
            <a:normAutofit/>
          </a:bodyPr>
          <a:lstStyle/>
          <a:p>
            <a:pPr algn="just"/>
            <a:r>
              <a:rPr lang="it-IT" dirty="0" err="1" smtClean="0"/>
              <a:t>Sez</a:t>
            </a:r>
            <a:r>
              <a:rPr lang="it-IT" dirty="0" smtClean="0"/>
              <a:t> 80 dell’art. V della Convenzione generale prevede che “ Il Segretario generale ha il diritto-dovere di rinunciare alle immunità di qualsiasi funzionario in ogni caso in cui, a suo giudizio, l’immunità impedirebbe il corso della giustizia e </a:t>
            </a:r>
            <a:r>
              <a:rPr lang="it-IT" dirty="0" err="1" smtClean="0"/>
              <a:t>purchè</a:t>
            </a:r>
            <a:r>
              <a:rPr lang="it-IT" dirty="0" smtClean="0"/>
              <a:t> essa possa essere oggetto di rinuncia senza pregiudizio degli interessi delle Nazioni Unite. Quando si tratta del Segretario generale il diritto di rinunciare spetta al Consiglio di Sicurezza”.</a:t>
            </a:r>
            <a:endParaRPr lang="it-IT" dirty="0"/>
          </a:p>
        </p:txBody>
      </p:sp>
    </p:spTree>
    <p:extLst>
      <p:ext uri="{BB962C8B-B14F-4D97-AF65-F5344CB8AC3E}">
        <p14:creationId xmlns:p14="http://schemas.microsoft.com/office/powerpoint/2010/main" val="9025710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7500" y="0"/>
            <a:ext cx="8229600" cy="1448968"/>
          </a:xfrm>
        </p:spPr>
        <p:style>
          <a:lnRef idx="2">
            <a:schemeClr val="accent6"/>
          </a:lnRef>
          <a:fillRef idx="1">
            <a:schemeClr val="lt1"/>
          </a:fillRef>
          <a:effectRef idx="0">
            <a:schemeClr val="accent6"/>
          </a:effectRef>
          <a:fontRef idx="minor">
            <a:schemeClr val="dk1"/>
          </a:fontRef>
        </p:style>
        <p:txBody>
          <a:bodyPr>
            <a:normAutofit/>
          </a:bodyPr>
          <a:lstStyle/>
          <a:p>
            <a:pPr algn="just"/>
            <a:r>
              <a:rPr lang="it-IT" sz="2800" dirty="0" smtClean="0"/>
              <a:t>PROTEZIONE DEI FUNZIONARI ONU</a:t>
            </a:r>
            <a:endParaRPr lang="it-IT" sz="2800" dirty="0"/>
          </a:p>
        </p:txBody>
      </p:sp>
      <p:sp>
        <p:nvSpPr>
          <p:cNvPr id="4" name="Segnaposto numero diapositiva 3"/>
          <p:cNvSpPr>
            <a:spLocks noGrp="1"/>
          </p:cNvSpPr>
          <p:nvPr>
            <p:ph type="sldNum" sz="quarter" idx="12"/>
          </p:nvPr>
        </p:nvSpPr>
        <p:spPr/>
        <p:txBody>
          <a:bodyPr/>
          <a:lstStyle/>
          <a:p>
            <a:fld id="{277FCE32-2D2C-3A41-9BB8-91B3DCC914FD}" type="slidenum">
              <a:rPr lang="it-IT" smtClean="0"/>
              <a:pPr/>
              <a:t>37</a:t>
            </a:fld>
            <a:endParaRPr lang="it-IT" dirty="0"/>
          </a:p>
        </p:txBody>
      </p:sp>
      <p:sp>
        <p:nvSpPr>
          <p:cNvPr id="3" name="Segnaposto contenuto 2"/>
          <p:cNvSpPr>
            <a:spLocks noGrp="1"/>
          </p:cNvSpPr>
          <p:nvPr>
            <p:ph idx="1"/>
          </p:nvPr>
        </p:nvSpPr>
        <p:spPr>
          <a:xfrm>
            <a:off x="47500" y="1627854"/>
            <a:ext cx="8454935" cy="5093622"/>
          </a:xfrm>
        </p:spPr>
        <p:txBody>
          <a:bodyPr>
            <a:normAutofit/>
          </a:bodyPr>
          <a:lstStyle/>
          <a:p>
            <a:pPr algn="just"/>
            <a:r>
              <a:rPr lang="it-IT" dirty="0" smtClean="0"/>
              <a:t>Diverso dal tema delle immunità dei funzionari è quello della protezione che viene accordata ai funzionari ONU nel caso che subiscano danni alla loro persona o ai loro beni mentre si trovano in missione nel territorio di uno Stato.</a:t>
            </a:r>
          </a:p>
          <a:p>
            <a:pPr algn="just"/>
            <a:endParaRPr lang="it-IT" dirty="0"/>
          </a:p>
          <a:p>
            <a:pPr algn="just"/>
            <a:r>
              <a:rPr lang="it-IT" dirty="0" smtClean="0"/>
              <a:t>Quali sono le conseguenze nei rapporti </a:t>
            </a:r>
            <a:r>
              <a:rPr lang="it-IT" smtClean="0"/>
              <a:t>tra Stato e ONU?</a:t>
            </a:r>
            <a:endParaRPr lang="it-IT" dirty="0"/>
          </a:p>
        </p:txBody>
      </p:sp>
    </p:spTree>
    <p:extLst>
      <p:ext uri="{BB962C8B-B14F-4D97-AF65-F5344CB8AC3E}">
        <p14:creationId xmlns:p14="http://schemas.microsoft.com/office/powerpoint/2010/main" val="1046844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02024"/>
            <a:ext cx="8229600" cy="2003228"/>
          </a:xfrm>
        </p:spPr>
        <p:style>
          <a:lnRef idx="2">
            <a:schemeClr val="accent6"/>
          </a:lnRef>
          <a:fillRef idx="1">
            <a:schemeClr val="lt1"/>
          </a:fillRef>
          <a:effectRef idx="0">
            <a:schemeClr val="accent6"/>
          </a:effectRef>
          <a:fontRef idx="minor">
            <a:schemeClr val="dk1"/>
          </a:fontRef>
        </p:style>
        <p:txBody>
          <a:bodyPr>
            <a:normAutofit/>
          </a:bodyPr>
          <a:lstStyle/>
          <a:p>
            <a:pPr algn="just"/>
            <a:r>
              <a:rPr lang="it-IT" dirty="0" smtClean="0"/>
              <a:t>ORIGINI DEL PROBLEMA: CASO BERNADOTTE</a:t>
            </a:r>
            <a:endParaRPr lang="it-IT" dirty="0"/>
          </a:p>
        </p:txBody>
      </p:sp>
      <p:sp>
        <p:nvSpPr>
          <p:cNvPr id="3" name="Segnaposto contenuto 2"/>
          <p:cNvSpPr>
            <a:spLocks noGrp="1"/>
          </p:cNvSpPr>
          <p:nvPr>
            <p:ph idx="1"/>
          </p:nvPr>
        </p:nvSpPr>
        <p:spPr>
          <a:xfrm>
            <a:off x="457200" y="2205252"/>
            <a:ext cx="8229600" cy="4516223"/>
          </a:xfrm>
        </p:spPr>
        <p:txBody>
          <a:bodyPr>
            <a:normAutofit fontScale="85000" lnSpcReduction="10000"/>
          </a:bodyPr>
          <a:lstStyle/>
          <a:p>
            <a:pPr marL="0" indent="0" algn="just">
              <a:buNone/>
            </a:pPr>
            <a:endParaRPr lang="it-IT" dirty="0" smtClean="0"/>
          </a:p>
          <a:p>
            <a:pPr algn="just"/>
            <a:r>
              <a:rPr lang="it-IT" dirty="0" smtClean="0"/>
              <a:t>PARERE CIG 11.4.1949: riguardava </a:t>
            </a:r>
            <a:r>
              <a:rPr lang="it-IT" dirty="0"/>
              <a:t>il diritto delle Nazioni Unite ad ottenere la riparazione da Israele per i danni subiti dalle Nazioni Unite a seguito dell'uccisione da parte di estremisti israeliani,  del mediatore inviato dalle Nazioni Unite in Israele per cercare di arrivare ad una soluzione negoziata al conflitto che vede da una parte Israele e </a:t>
            </a:r>
            <a:r>
              <a:rPr lang="it-IT" dirty="0" smtClean="0"/>
              <a:t>OLP.</a:t>
            </a:r>
          </a:p>
          <a:p>
            <a:pPr algn="just"/>
            <a:r>
              <a:rPr lang="it-IT" dirty="0" smtClean="0"/>
              <a:t>Caso concluso con risarcimento versato da Israele alle Nazioni Unite di circa 55mila dollari, 25.000 per l’altro e 200.000 franchi per il padre della vittima.</a:t>
            </a:r>
            <a:endParaRPr lang="it-IT" dirty="0"/>
          </a:p>
          <a:p>
            <a:pPr algn="just"/>
            <a:endParaRPr lang="it-IT" dirty="0"/>
          </a:p>
        </p:txBody>
      </p:sp>
      <p:sp>
        <p:nvSpPr>
          <p:cNvPr id="4" name="Segnaposto numero diapositiva 3"/>
          <p:cNvSpPr>
            <a:spLocks noGrp="1"/>
          </p:cNvSpPr>
          <p:nvPr>
            <p:ph type="sldNum" sz="quarter" idx="12"/>
          </p:nvPr>
        </p:nvSpPr>
        <p:spPr/>
        <p:txBody>
          <a:bodyPr/>
          <a:lstStyle/>
          <a:p>
            <a:fld id="{54ABE1B0-D900-014A-A4D4-83E7E081C2B0}" type="slidenum">
              <a:rPr lang="it-IT" smtClean="0"/>
              <a:pPr/>
              <a:t>38</a:t>
            </a:fld>
            <a:endParaRPr lang="it-IT"/>
          </a:p>
        </p:txBody>
      </p:sp>
    </p:spTree>
    <p:extLst>
      <p:ext uri="{BB962C8B-B14F-4D97-AF65-F5344CB8AC3E}">
        <p14:creationId xmlns:p14="http://schemas.microsoft.com/office/powerpoint/2010/main" val="5682135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76115" y="202024"/>
            <a:ext cx="8410685" cy="1067891"/>
          </a:xfrm>
        </p:spPr>
        <p:style>
          <a:lnRef idx="2">
            <a:schemeClr val="accent6"/>
          </a:lnRef>
          <a:fillRef idx="1">
            <a:schemeClr val="lt1"/>
          </a:fillRef>
          <a:effectRef idx="0">
            <a:schemeClr val="accent6"/>
          </a:effectRef>
          <a:fontRef idx="minor">
            <a:schemeClr val="dk1"/>
          </a:fontRef>
        </p:style>
        <p:txBody>
          <a:bodyPr>
            <a:normAutofit/>
          </a:bodyPr>
          <a:lstStyle/>
          <a:p>
            <a:pPr algn="just"/>
            <a:r>
              <a:rPr lang="it-IT" dirty="0" smtClean="0"/>
              <a:t>SVILUPPI RECENTI</a:t>
            </a:r>
            <a:endParaRPr lang="it-IT" dirty="0"/>
          </a:p>
        </p:txBody>
      </p:sp>
      <p:sp>
        <p:nvSpPr>
          <p:cNvPr id="3" name="Segnaposto contenuto 2"/>
          <p:cNvSpPr>
            <a:spLocks noGrp="1"/>
          </p:cNvSpPr>
          <p:nvPr>
            <p:ph idx="1"/>
          </p:nvPr>
        </p:nvSpPr>
        <p:spPr>
          <a:xfrm>
            <a:off x="147261" y="1545984"/>
            <a:ext cx="8539539" cy="5175492"/>
          </a:xfrm>
        </p:spPr>
        <p:txBody>
          <a:bodyPr>
            <a:normAutofit/>
          </a:bodyPr>
          <a:lstStyle/>
          <a:p>
            <a:pPr algn="just"/>
            <a:r>
              <a:rPr lang="it-IT" u="sng" dirty="0" smtClean="0"/>
              <a:t>ATTENTATO  alla sede ONU a Baghdad il 19 agosto 2003</a:t>
            </a:r>
            <a:r>
              <a:rPr lang="it-IT" dirty="0" smtClean="0"/>
              <a:t>, in cui morirono 22 funzionari dell’ONU, tra cui il Rappresentante speciale per il segretario generale, Vieira de Mello e furono ferite più di 150 persone.</a:t>
            </a:r>
          </a:p>
          <a:p>
            <a:pPr algn="just"/>
            <a:r>
              <a:rPr lang="it-IT" u="sng" dirty="0" smtClean="0"/>
              <a:t>Attacchi israeliani a uffici ONU a GAZA </a:t>
            </a:r>
            <a:r>
              <a:rPr lang="it-IT" dirty="0" smtClean="0"/>
              <a:t>nel 2008 – 2009 – nomina di un panel di indagine indipendente da parte del Segretario generale</a:t>
            </a:r>
            <a:r>
              <a:rPr lang="it-IT" u="sng" dirty="0"/>
              <a:t> </a:t>
            </a:r>
            <a:r>
              <a:rPr lang="it-IT" u="sng" dirty="0" smtClean="0"/>
              <a:t>– </a:t>
            </a:r>
            <a:r>
              <a:rPr lang="it-IT" dirty="0" smtClean="0"/>
              <a:t>risarcimento di Israele</a:t>
            </a:r>
            <a:endParaRPr lang="it-IT" u="sng" dirty="0"/>
          </a:p>
        </p:txBody>
      </p:sp>
      <p:sp>
        <p:nvSpPr>
          <p:cNvPr id="4" name="Segnaposto numero diapositiva 3"/>
          <p:cNvSpPr>
            <a:spLocks noGrp="1"/>
          </p:cNvSpPr>
          <p:nvPr>
            <p:ph type="sldNum" sz="quarter" idx="12"/>
          </p:nvPr>
        </p:nvSpPr>
        <p:spPr/>
        <p:txBody>
          <a:bodyPr/>
          <a:lstStyle/>
          <a:p>
            <a:fld id="{54ABE1B0-D900-014A-A4D4-83E7E081C2B0}" type="slidenum">
              <a:rPr lang="it-IT" smtClean="0"/>
              <a:pPr/>
              <a:t>39</a:t>
            </a:fld>
            <a:endParaRPr lang="it-IT"/>
          </a:p>
        </p:txBody>
      </p:sp>
    </p:spTree>
    <p:extLst>
      <p:ext uri="{BB962C8B-B14F-4D97-AF65-F5344CB8AC3E}">
        <p14:creationId xmlns:p14="http://schemas.microsoft.com/office/powerpoint/2010/main" val="40799541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0"/>
            <a:ext cx="8686800" cy="1350436"/>
          </a:xfrm>
        </p:spPr>
        <p:style>
          <a:lnRef idx="2">
            <a:schemeClr val="accent6">
              <a:shade val="50000"/>
            </a:schemeClr>
          </a:lnRef>
          <a:fillRef idx="1">
            <a:schemeClr val="accent6"/>
          </a:fillRef>
          <a:effectRef idx="0">
            <a:schemeClr val="accent6"/>
          </a:effectRef>
          <a:fontRef idx="minor">
            <a:schemeClr val="lt1"/>
          </a:fontRef>
        </p:style>
        <p:txBody>
          <a:bodyPr>
            <a:normAutofit fontScale="90000"/>
          </a:bodyPr>
          <a:lstStyle/>
          <a:p>
            <a:pPr algn="just"/>
            <a:r>
              <a:rPr lang="it-IT" dirty="0" smtClean="0"/>
              <a:t>SEGRETARIATO – SEGRETARIO GENERALE</a:t>
            </a:r>
            <a:endParaRPr lang="it-IT" dirty="0"/>
          </a:p>
        </p:txBody>
      </p:sp>
      <p:sp>
        <p:nvSpPr>
          <p:cNvPr id="3" name="Segnaposto contenuto 2"/>
          <p:cNvSpPr>
            <a:spLocks noGrp="1"/>
          </p:cNvSpPr>
          <p:nvPr>
            <p:ph idx="1"/>
          </p:nvPr>
        </p:nvSpPr>
        <p:spPr>
          <a:xfrm>
            <a:off x="239607" y="1612462"/>
            <a:ext cx="8447193" cy="5109014"/>
          </a:xfrm>
        </p:spPr>
        <p:txBody>
          <a:bodyPr>
            <a:normAutofit/>
          </a:bodyPr>
          <a:lstStyle/>
          <a:p>
            <a:pPr algn="just"/>
            <a:r>
              <a:rPr lang="it-IT" dirty="0" smtClean="0"/>
              <a:t>Il Segretario Generale è il più alto funzionario amministrativo dell’ONU (art. 97 Carta) che si pone a capo del Segretariato;</a:t>
            </a:r>
          </a:p>
          <a:p>
            <a:pPr algn="just"/>
            <a:r>
              <a:rPr lang="it-IT" dirty="0" smtClean="0"/>
              <a:t>NON è organo politico in quanto non rappresenta alcun governo e anzi è tenuto a non sollecitare né ricevere istruzioni da alcun governo (art. 100 Carta).</a:t>
            </a:r>
          </a:p>
        </p:txBody>
      </p:sp>
      <p:sp>
        <p:nvSpPr>
          <p:cNvPr id="4" name="Segnaposto numero diapositiva 3"/>
          <p:cNvSpPr>
            <a:spLocks noGrp="1"/>
          </p:cNvSpPr>
          <p:nvPr>
            <p:ph type="sldNum" sz="quarter" idx="12"/>
          </p:nvPr>
        </p:nvSpPr>
        <p:spPr/>
        <p:txBody>
          <a:bodyPr/>
          <a:lstStyle/>
          <a:p>
            <a:fld id="{C2936F67-622E-C142-8287-23FACB77C044}" type="slidenum">
              <a:rPr lang="it-IT" smtClean="0"/>
              <a:pPr/>
              <a:t>4</a:t>
            </a:fld>
            <a:endParaRPr lang="it-IT"/>
          </a:p>
        </p:txBody>
      </p:sp>
    </p:spTree>
    <p:extLst>
      <p:ext uri="{BB962C8B-B14F-4D97-AF65-F5344CB8AC3E}">
        <p14:creationId xmlns:p14="http://schemas.microsoft.com/office/powerpoint/2010/main" val="30444208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2" nodeType="clickEffect">
                                  <p:stCondLst>
                                    <p:cond delay="0"/>
                                  </p:stCondLst>
                                  <p:childTnLst>
                                    <p:set>
                                      <p:cBhvr>
                                        <p:cTn id="22"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2" nodeType="clickEffect">
                                  <p:stCondLst>
                                    <p:cond delay="0"/>
                                  </p:stCondLst>
                                  <p:childTnLst>
                                    <p:set>
                                      <p:cBhvr>
                                        <p:cTn id="2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3" nodeType="clickEffect">
                                  <p:stCondLst>
                                    <p:cond delay="0"/>
                                  </p:stCondLst>
                                  <p:childTnLst>
                                    <p:set>
                                      <p:cBhvr>
                                        <p:cTn id="3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3" nodeType="clickEffect">
                                  <p:stCondLst>
                                    <p:cond delay="0"/>
                                  </p:stCondLst>
                                  <p:childTnLst>
                                    <p:set>
                                      <p:cBhvr>
                                        <p:cTn id="3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3" grpId="2" build="p"/>
      <p:bldP spid="3" grpId="3"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76115" y="202024"/>
            <a:ext cx="8410685" cy="1067891"/>
          </a:xfrm>
        </p:spPr>
        <p:style>
          <a:lnRef idx="2">
            <a:schemeClr val="accent6"/>
          </a:lnRef>
          <a:fillRef idx="1">
            <a:schemeClr val="lt1"/>
          </a:fillRef>
          <a:effectRef idx="0">
            <a:schemeClr val="accent6"/>
          </a:effectRef>
          <a:fontRef idx="minor">
            <a:schemeClr val="dk1"/>
          </a:fontRef>
        </p:style>
        <p:txBody>
          <a:bodyPr>
            <a:normAutofit/>
          </a:bodyPr>
          <a:lstStyle/>
          <a:p>
            <a:pPr algn="just"/>
            <a:r>
              <a:rPr lang="it-IT" dirty="0" smtClean="0"/>
              <a:t>SVILUPPI RECENTI</a:t>
            </a:r>
            <a:endParaRPr lang="it-IT" dirty="0"/>
          </a:p>
        </p:txBody>
      </p:sp>
      <p:sp>
        <p:nvSpPr>
          <p:cNvPr id="3" name="Segnaposto contenuto 2"/>
          <p:cNvSpPr>
            <a:spLocks noGrp="1"/>
          </p:cNvSpPr>
          <p:nvPr>
            <p:ph idx="1"/>
          </p:nvPr>
        </p:nvSpPr>
        <p:spPr>
          <a:xfrm>
            <a:off x="147261" y="1545984"/>
            <a:ext cx="8539539" cy="5175492"/>
          </a:xfrm>
        </p:spPr>
        <p:txBody>
          <a:bodyPr>
            <a:normAutofit/>
          </a:bodyPr>
          <a:lstStyle/>
          <a:p>
            <a:pPr algn="just"/>
            <a:r>
              <a:rPr lang="it-IT" b="1" dirty="0" smtClean="0"/>
              <a:t>Convenzione sulla sicurezza del personale ONU e sul personale associato del 9.12.1994 (New York) entrata in vigore il 15.1.1999</a:t>
            </a:r>
            <a:r>
              <a:rPr lang="it-IT" dirty="0" smtClean="0"/>
              <a:t> e ampiamente ratificata.</a:t>
            </a:r>
          </a:p>
          <a:p>
            <a:pPr algn="just"/>
            <a:endParaRPr lang="it-IT" b="1" dirty="0"/>
          </a:p>
          <a:p>
            <a:pPr algn="just"/>
            <a:r>
              <a:rPr lang="it-IT" b="1" dirty="0" smtClean="0"/>
              <a:t>Protocollo facoltativo dell’8.12.2005</a:t>
            </a:r>
            <a:r>
              <a:rPr lang="it-IT" dirty="0" smtClean="0"/>
              <a:t>, in vigore dal 19.8.2010 per circa 30 Stati completa il sistema estendendo il sistema di garanzia della Convenzione al personale ONU impegnato in missioni umanitarie.</a:t>
            </a:r>
            <a:endParaRPr lang="it-IT" b="1" dirty="0"/>
          </a:p>
        </p:txBody>
      </p:sp>
      <p:sp>
        <p:nvSpPr>
          <p:cNvPr id="4" name="Segnaposto numero diapositiva 3"/>
          <p:cNvSpPr>
            <a:spLocks noGrp="1"/>
          </p:cNvSpPr>
          <p:nvPr>
            <p:ph type="sldNum" sz="quarter" idx="12"/>
          </p:nvPr>
        </p:nvSpPr>
        <p:spPr/>
        <p:txBody>
          <a:bodyPr/>
          <a:lstStyle/>
          <a:p>
            <a:fld id="{54ABE1B0-D900-014A-A4D4-83E7E081C2B0}" type="slidenum">
              <a:rPr lang="it-IT" smtClean="0"/>
              <a:pPr/>
              <a:t>40</a:t>
            </a:fld>
            <a:endParaRPr lang="it-IT"/>
          </a:p>
        </p:txBody>
      </p:sp>
    </p:spTree>
    <p:extLst>
      <p:ext uri="{BB962C8B-B14F-4D97-AF65-F5344CB8AC3E}">
        <p14:creationId xmlns:p14="http://schemas.microsoft.com/office/powerpoint/2010/main" val="20703935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47261" y="202451"/>
            <a:ext cx="8410685" cy="1122677"/>
          </a:xfrm>
        </p:spPr>
        <p:style>
          <a:lnRef idx="2">
            <a:schemeClr val="accent6"/>
          </a:lnRef>
          <a:fillRef idx="1">
            <a:schemeClr val="lt1"/>
          </a:fillRef>
          <a:effectRef idx="0">
            <a:schemeClr val="accent6"/>
          </a:effectRef>
          <a:fontRef idx="minor">
            <a:schemeClr val="dk1"/>
          </a:fontRef>
        </p:style>
        <p:txBody>
          <a:bodyPr>
            <a:normAutofit fontScale="90000"/>
          </a:bodyPr>
          <a:lstStyle/>
          <a:p>
            <a:pPr algn="just"/>
            <a:r>
              <a:rPr lang="it-IT" dirty="0" smtClean="0"/>
              <a:t>CONVENZIONE SULLA SICUREZZA PERSONALE ONU E PROTOCOLLO</a:t>
            </a:r>
            <a:endParaRPr lang="it-IT" dirty="0"/>
          </a:p>
        </p:txBody>
      </p:sp>
      <p:sp>
        <p:nvSpPr>
          <p:cNvPr id="3" name="Segnaposto contenuto 2"/>
          <p:cNvSpPr>
            <a:spLocks noGrp="1"/>
          </p:cNvSpPr>
          <p:nvPr>
            <p:ph idx="1"/>
          </p:nvPr>
        </p:nvSpPr>
        <p:spPr>
          <a:xfrm>
            <a:off x="147261" y="1325128"/>
            <a:ext cx="8539539" cy="5396348"/>
          </a:xfrm>
        </p:spPr>
        <p:txBody>
          <a:bodyPr>
            <a:normAutofit fontScale="85000" lnSpcReduction="20000"/>
          </a:bodyPr>
          <a:lstStyle/>
          <a:p>
            <a:pPr algn="just"/>
            <a:r>
              <a:rPr lang="it-IT" b="1" dirty="0" smtClean="0"/>
              <a:t>Art. 7: “Gli stati devono prendere tutte le misure appropriate al fine di assicurare la sicurezza del personale delle Nazioni Unite e del personale associato”.</a:t>
            </a:r>
            <a:endParaRPr lang="it-IT" b="1" dirty="0"/>
          </a:p>
          <a:p>
            <a:pPr algn="just"/>
            <a:r>
              <a:rPr lang="it-IT" b="1" dirty="0" smtClean="0"/>
              <a:t>Art. 1 definisce la nozione di OPERAZIONE delle Nazioni Unite: “</a:t>
            </a:r>
            <a:r>
              <a:rPr lang="it-IT" dirty="0" smtClean="0"/>
              <a:t>operazione stabilita da un organo competente delle Nazioni Unite in conformità della Carta e condotta sotto l’autorità e il controllo delle Nazioni Unite per il mantenimento della pace e della sicurezza – e vi sia stata dichiarazione di </a:t>
            </a:r>
            <a:r>
              <a:rPr lang="it-IT" dirty="0" err="1" smtClean="0"/>
              <a:t>CdS</a:t>
            </a:r>
            <a:r>
              <a:rPr lang="it-IT" dirty="0" smtClean="0"/>
              <a:t> e di AG l’esistenza di un rischio eccezionale alla sicurezza del personale partecipante alla missione.</a:t>
            </a:r>
          </a:p>
          <a:p>
            <a:pPr algn="just"/>
            <a:r>
              <a:rPr lang="it-IT" b="1" dirty="0" smtClean="0"/>
              <a:t>SONO ESCLUSE MISURE COERCITIVE INTRAPRESE DAL </a:t>
            </a:r>
            <a:r>
              <a:rPr lang="it-IT" b="1" dirty="0" err="1" smtClean="0"/>
              <a:t>CdS</a:t>
            </a:r>
            <a:r>
              <a:rPr lang="it-IT" b="1" dirty="0" smtClean="0"/>
              <a:t> IN BASE A CAPO VII DELLA CARTA.</a:t>
            </a:r>
            <a:endParaRPr lang="it-IT" b="1" dirty="0"/>
          </a:p>
        </p:txBody>
      </p:sp>
      <p:sp>
        <p:nvSpPr>
          <p:cNvPr id="4" name="Segnaposto numero diapositiva 3"/>
          <p:cNvSpPr>
            <a:spLocks noGrp="1"/>
          </p:cNvSpPr>
          <p:nvPr>
            <p:ph type="sldNum" sz="quarter" idx="12"/>
          </p:nvPr>
        </p:nvSpPr>
        <p:spPr/>
        <p:txBody>
          <a:bodyPr/>
          <a:lstStyle/>
          <a:p>
            <a:fld id="{54ABE1B0-D900-014A-A4D4-83E7E081C2B0}" type="slidenum">
              <a:rPr lang="it-IT" smtClean="0"/>
              <a:pPr/>
              <a:t>41</a:t>
            </a:fld>
            <a:endParaRPr lang="it-IT"/>
          </a:p>
        </p:txBody>
      </p:sp>
    </p:spTree>
    <p:extLst>
      <p:ext uri="{BB962C8B-B14F-4D97-AF65-F5344CB8AC3E}">
        <p14:creationId xmlns:p14="http://schemas.microsoft.com/office/powerpoint/2010/main" val="6259005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47261" y="147236"/>
            <a:ext cx="8392277" cy="1582793"/>
          </a:xfrm>
        </p:spPr>
        <p:style>
          <a:lnRef idx="2">
            <a:schemeClr val="accent6"/>
          </a:lnRef>
          <a:fillRef idx="1">
            <a:schemeClr val="lt1"/>
          </a:fillRef>
          <a:effectRef idx="0">
            <a:schemeClr val="accent6"/>
          </a:effectRef>
          <a:fontRef idx="minor">
            <a:schemeClr val="dk1"/>
          </a:fontRef>
        </p:style>
        <p:txBody>
          <a:bodyPr>
            <a:normAutofit fontScale="90000"/>
          </a:bodyPr>
          <a:lstStyle/>
          <a:p>
            <a:pPr algn="just"/>
            <a:r>
              <a:rPr lang="it-IT" dirty="0" smtClean="0"/>
              <a:t>PROTOCOLLO CONVENZIONE SULLA SICUREZZA PERSONALE ONU E PROTOCOLLO</a:t>
            </a:r>
            <a:endParaRPr lang="it-IT" dirty="0"/>
          </a:p>
        </p:txBody>
      </p:sp>
      <p:sp>
        <p:nvSpPr>
          <p:cNvPr id="3" name="Segnaposto contenuto 2"/>
          <p:cNvSpPr>
            <a:spLocks noGrp="1"/>
          </p:cNvSpPr>
          <p:nvPr>
            <p:ph idx="1"/>
          </p:nvPr>
        </p:nvSpPr>
        <p:spPr>
          <a:xfrm>
            <a:off x="147261" y="2006096"/>
            <a:ext cx="8539539" cy="4715379"/>
          </a:xfrm>
        </p:spPr>
        <p:txBody>
          <a:bodyPr>
            <a:normAutofit fontScale="92500"/>
          </a:bodyPr>
          <a:lstStyle/>
          <a:p>
            <a:pPr algn="just"/>
            <a:r>
              <a:rPr lang="it-IT" b="1" dirty="0" smtClean="0"/>
              <a:t>Protocollo integra la Convenzione </a:t>
            </a:r>
            <a:r>
              <a:rPr lang="it-IT" dirty="0" smtClean="0"/>
              <a:t>per gli Stati che hanno ratificato entrambi come se si trattasse di un unico atto normativo per estendere la protezione prevista dalla Convenzione al personale impegnato in operazioni di </a:t>
            </a:r>
            <a:r>
              <a:rPr lang="it-IT" dirty="0" err="1" smtClean="0"/>
              <a:t>peace</a:t>
            </a:r>
            <a:r>
              <a:rPr lang="it-IT" dirty="0" smtClean="0"/>
              <a:t> </a:t>
            </a:r>
            <a:r>
              <a:rPr lang="it-IT" dirty="0" err="1" smtClean="0"/>
              <a:t>keeping</a:t>
            </a:r>
            <a:r>
              <a:rPr lang="it-IT" dirty="0" smtClean="0"/>
              <a:t>.</a:t>
            </a:r>
          </a:p>
          <a:p>
            <a:pPr algn="just"/>
            <a:endParaRPr lang="it-IT" b="1" dirty="0"/>
          </a:p>
          <a:p>
            <a:pPr algn="just"/>
            <a:r>
              <a:rPr lang="it-IT" b="1" dirty="0" smtClean="0"/>
              <a:t>Art. 8 del Protocollo precisa che gli Stati </a:t>
            </a:r>
            <a:r>
              <a:rPr lang="it-IT" dirty="0" smtClean="0"/>
              <a:t>aderenti al Protocollo possono esercitare la loro giurisdizione sul personale ONU e associato che violi le loro leggi.</a:t>
            </a:r>
            <a:endParaRPr lang="it-IT" b="1" dirty="0"/>
          </a:p>
        </p:txBody>
      </p:sp>
      <p:sp>
        <p:nvSpPr>
          <p:cNvPr id="4" name="Segnaposto numero diapositiva 3"/>
          <p:cNvSpPr>
            <a:spLocks noGrp="1"/>
          </p:cNvSpPr>
          <p:nvPr>
            <p:ph type="sldNum" sz="quarter" idx="12"/>
          </p:nvPr>
        </p:nvSpPr>
        <p:spPr/>
        <p:txBody>
          <a:bodyPr/>
          <a:lstStyle/>
          <a:p>
            <a:fld id="{54ABE1B0-D900-014A-A4D4-83E7E081C2B0}" type="slidenum">
              <a:rPr lang="it-IT" smtClean="0"/>
              <a:pPr/>
              <a:t>42</a:t>
            </a:fld>
            <a:endParaRPr lang="it-IT"/>
          </a:p>
        </p:txBody>
      </p:sp>
    </p:spTree>
    <p:extLst>
      <p:ext uri="{BB962C8B-B14F-4D97-AF65-F5344CB8AC3E}">
        <p14:creationId xmlns:p14="http://schemas.microsoft.com/office/powerpoint/2010/main" val="18092701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47261" y="202451"/>
            <a:ext cx="8410685" cy="1343534"/>
          </a:xfrm>
        </p:spPr>
        <p:style>
          <a:lnRef idx="2">
            <a:schemeClr val="accent6"/>
          </a:lnRef>
          <a:fillRef idx="1">
            <a:schemeClr val="lt1"/>
          </a:fillRef>
          <a:effectRef idx="0">
            <a:schemeClr val="accent6"/>
          </a:effectRef>
          <a:fontRef idx="minor">
            <a:schemeClr val="dk1"/>
          </a:fontRef>
        </p:style>
        <p:txBody>
          <a:bodyPr>
            <a:normAutofit/>
          </a:bodyPr>
          <a:lstStyle/>
          <a:p>
            <a:pPr algn="just"/>
            <a:r>
              <a:rPr lang="it-IT" dirty="0" smtClean="0"/>
              <a:t>ATTENTATO BAGHDAD 2003</a:t>
            </a:r>
            <a:endParaRPr lang="it-IT" dirty="0"/>
          </a:p>
        </p:txBody>
      </p:sp>
      <p:sp>
        <p:nvSpPr>
          <p:cNvPr id="3" name="Segnaposto contenuto 2"/>
          <p:cNvSpPr>
            <a:spLocks noGrp="1"/>
          </p:cNvSpPr>
          <p:nvPr>
            <p:ph idx="1"/>
          </p:nvPr>
        </p:nvSpPr>
        <p:spPr>
          <a:xfrm>
            <a:off x="147261" y="1803646"/>
            <a:ext cx="8539539" cy="4917829"/>
          </a:xfrm>
        </p:spPr>
        <p:txBody>
          <a:bodyPr>
            <a:normAutofit/>
          </a:bodyPr>
          <a:lstStyle/>
          <a:p>
            <a:pPr algn="just"/>
            <a:r>
              <a:rPr lang="it-IT" dirty="0" smtClean="0"/>
              <a:t>Nomina di un Panel da parte del Segretario generale che accertò responsabilità di:</a:t>
            </a:r>
          </a:p>
          <a:p>
            <a:pPr lvl="1" algn="just"/>
            <a:r>
              <a:rPr lang="it-IT" dirty="0" smtClean="0"/>
              <a:t>Stati occupanti (USA e UK);</a:t>
            </a:r>
          </a:p>
          <a:p>
            <a:pPr lvl="1" algn="just"/>
            <a:r>
              <a:rPr lang="it-IT" dirty="0" smtClean="0"/>
              <a:t>Missione ONU.</a:t>
            </a:r>
            <a:endParaRPr lang="it-IT" dirty="0"/>
          </a:p>
        </p:txBody>
      </p:sp>
      <p:sp>
        <p:nvSpPr>
          <p:cNvPr id="4" name="Segnaposto numero diapositiva 3"/>
          <p:cNvSpPr>
            <a:spLocks noGrp="1"/>
          </p:cNvSpPr>
          <p:nvPr>
            <p:ph type="sldNum" sz="quarter" idx="12"/>
          </p:nvPr>
        </p:nvSpPr>
        <p:spPr/>
        <p:txBody>
          <a:bodyPr/>
          <a:lstStyle/>
          <a:p>
            <a:fld id="{54ABE1B0-D900-014A-A4D4-83E7E081C2B0}" type="slidenum">
              <a:rPr lang="it-IT" smtClean="0"/>
              <a:pPr/>
              <a:t>43</a:t>
            </a:fld>
            <a:endParaRPr lang="it-IT"/>
          </a:p>
        </p:txBody>
      </p:sp>
    </p:spTree>
    <p:extLst>
      <p:ext uri="{BB962C8B-B14F-4D97-AF65-F5344CB8AC3E}">
        <p14:creationId xmlns:p14="http://schemas.microsoft.com/office/powerpoint/2010/main" val="23784569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47261" y="202451"/>
            <a:ext cx="8410685" cy="1343534"/>
          </a:xfrm>
        </p:spPr>
        <p:style>
          <a:lnRef idx="2">
            <a:schemeClr val="accent6"/>
          </a:lnRef>
          <a:fillRef idx="1">
            <a:schemeClr val="lt1"/>
          </a:fillRef>
          <a:effectRef idx="0">
            <a:schemeClr val="accent6"/>
          </a:effectRef>
          <a:fontRef idx="minor">
            <a:schemeClr val="dk1"/>
          </a:fontRef>
        </p:style>
        <p:txBody>
          <a:bodyPr>
            <a:normAutofit/>
          </a:bodyPr>
          <a:lstStyle/>
          <a:p>
            <a:pPr algn="just"/>
            <a:r>
              <a:rPr lang="it-IT" dirty="0" smtClean="0"/>
              <a:t>ATTENTATO BAGHDAD 2003</a:t>
            </a:r>
            <a:endParaRPr lang="it-IT" dirty="0"/>
          </a:p>
        </p:txBody>
      </p:sp>
      <p:sp>
        <p:nvSpPr>
          <p:cNvPr id="3" name="Segnaposto contenuto 2"/>
          <p:cNvSpPr>
            <a:spLocks noGrp="1"/>
          </p:cNvSpPr>
          <p:nvPr>
            <p:ph idx="1"/>
          </p:nvPr>
        </p:nvSpPr>
        <p:spPr>
          <a:xfrm>
            <a:off x="147261" y="1803646"/>
            <a:ext cx="8539539" cy="4917829"/>
          </a:xfrm>
        </p:spPr>
        <p:txBody>
          <a:bodyPr>
            <a:normAutofit/>
          </a:bodyPr>
          <a:lstStyle/>
          <a:p>
            <a:pPr algn="just"/>
            <a:r>
              <a:rPr lang="it-IT" dirty="0" smtClean="0"/>
              <a:t>Stati occupanti sono tenuti a rispettare art. 105 Carta ONU e Convenzione dell’</a:t>
            </a:r>
            <a:r>
              <a:rPr lang="it-IT" dirty="0" err="1" smtClean="0"/>
              <a:t>Aja</a:t>
            </a:r>
            <a:r>
              <a:rPr lang="it-IT" dirty="0" smtClean="0"/>
              <a:t> del 1907 sulla guerra terrestre (diritto internazionale umanitario).</a:t>
            </a:r>
            <a:endParaRPr lang="it-IT" dirty="0"/>
          </a:p>
        </p:txBody>
      </p:sp>
      <p:sp>
        <p:nvSpPr>
          <p:cNvPr id="4" name="Segnaposto numero diapositiva 3"/>
          <p:cNvSpPr>
            <a:spLocks noGrp="1"/>
          </p:cNvSpPr>
          <p:nvPr>
            <p:ph type="sldNum" sz="quarter" idx="12"/>
          </p:nvPr>
        </p:nvSpPr>
        <p:spPr/>
        <p:txBody>
          <a:bodyPr/>
          <a:lstStyle/>
          <a:p>
            <a:fld id="{54ABE1B0-D900-014A-A4D4-83E7E081C2B0}" type="slidenum">
              <a:rPr lang="it-IT" smtClean="0"/>
              <a:pPr/>
              <a:t>44</a:t>
            </a:fld>
            <a:endParaRPr lang="it-IT"/>
          </a:p>
        </p:txBody>
      </p:sp>
    </p:spTree>
    <p:extLst>
      <p:ext uri="{BB962C8B-B14F-4D97-AF65-F5344CB8AC3E}">
        <p14:creationId xmlns:p14="http://schemas.microsoft.com/office/powerpoint/2010/main" val="7220649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47261" y="202451"/>
            <a:ext cx="8410685" cy="1343534"/>
          </a:xfrm>
        </p:spPr>
        <p:style>
          <a:lnRef idx="2">
            <a:schemeClr val="accent6"/>
          </a:lnRef>
          <a:fillRef idx="1">
            <a:schemeClr val="lt1"/>
          </a:fillRef>
          <a:effectRef idx="0">
            <a:schemeClr val="accent6"/>
          </a:effectRef>
          <a:fontRef idx="minor">
            <a:schemeClr val="dk1"/>
          </a:fontRef>
        </p:style>
        <p:txBody>
          <a:bodyPr>
            <a:normAutofit/>
          </a:bodyPr>
          <a:lstStyle/>
          <a:p>
            <a:pPr algn="just"/>
            <a:r>
              <a:rPr lang="it-IT" dirty="0" smtClean="0"/>
              <a:t>ATTENTATO BAGHDAD 2003</a:t>
            </a:r>
            <a:endParaRPr lang="it-IT" dirty="0"/>
          </a:p>
        </p:txBody>
      </p:sp>
      <p:sp>
        <p:nvSpPr>
          <p:cNvPr id="3" name="Segnaposto contenuto 2"/>
          <p:cNvSpPr>
            <a:spLocks noGrp="1"/>
          </p:cNvSpPr>
          <p:nvPr>
            <p:ph idx="1"/>
          </p:nvPr>
        </p:nvSpPr>
        <p:spPr>
          <a:xfrm>
            <a:off x="147261" y="1803646"/>
            <a:ext cx="8539539" cy="4917829"/>
          </a:xfrm>
        </p:spPr>
        <p:txBody>
          <a:bodyPr>
            <a:normAutofit/>
          </a:bodyPr>
          <a:lstStyle/>
          <a:p>
            <a:pPr algn="just"/>
            <a:r>
              <a:rPr lang="it-IT" dirty="0" smtClean="0"/>
              <a:t>Nel caso specifico si accertano responsabilità di missione ONU che aveva chiesto allontanamento dei carri armati USA per evitare che la popolazione individuasse nesso tra potenze occupanti e ONU.</a:t>
            </a:r>
            <a:endParaRPr lang="it-IT" dirty="0"/>
          </a:p>
        </p:txBody>
      </p:sp>
      <p:sp>
        <p:nvSpPr>
          <p:cNvPr id="4" name="Segnaposto numero diapositiva 3"/>
          <p:cNvSpPr>
            <a:spLocks noGrp="1"/>
          </p:cNvSpPr>
          <p:nvPr>
            <p:ph type="sldNum" sz="quarter" idx="12"/>
          </p:nvPr>
        </p:nvSpPr>
        <p:spPr/>
        <p:txBody>
          <a:bodyPr/>
          <a:lstStyle/>
          <a:p>
            <a:fld id="{54ABE1B0-D900-014A-A4D4-83E7E081C2B0}" type="slidenum">
              <a:rPr lang="it-IT" smtClean="0"/>
              <a:pPr/>
              <a:t>45</a:t>
            </a:fld>
            <a:endParaRPr lang="it-IT"/>
          </a:p>
        </p:txBody>
      </p:sp>
    </p:spTree>
    <p:extLst>
      <p:ext uri="{BB962C8B-B14F-4D97-AF65-F5344CB8AC3E}">
        <p14:creationId xmlns:p14="http://schemas.microsoft.com/office/powerpoint/2010/main" val="37679426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47261" y="202451"/>
            <a:ext cx="8410685" cy="1343534"/>
          </a:xfrm>
        </p:spPr>
        <p:style>
          <a:lnRef idx="2">
            <a:schemeClr val="accent6"/>
          </a:lnRef>
          <a:fillRef idx="1">
            <a:schemeClr val="lt1"/>
          </a:fillRef>
          <a:effectRef idx="0">
            <a:schemeClr val="accent6"/>
          </a:effectRef>
          <a:fontRef idx="minor">
            <a:schemeClr val="dk1"/>
          </a:fontRef>
        </p:style>
        <p:txBody>
          <a:bodyPr>
            <a:normAutofit/>
          </a:bodyPr>
          <a:lstStyle/>
          <a:p>
            <a:pPr algn="just"/>
            <a:r>
              <a:rPr lang="it-IT" dirty="0" smtClean="0"/>
              <a:t>ALTRI CASI</a:t>
            </a:r>
            <a:endParaRPr lang="it-IT" dirty="0"/>
          </a:p>
        </p:txBody>
      </p:sp>
      <p:sp>
        <p:nvSpPr>
          <p:cNvPr id="3" name="Segnaposto contenuto 2"/>
          <p:cNvSpPr>
            <a:spLocks noGrp="1"/>
          </p:cNvSpPr>
          <p:nvPr>
            <p:ph idx="1"/>
          </p:nvPr>
        </p:nvSpPr>
        <p:spPr>
          <a:xfrm>
            <a:off x="147261" y="1803646"/>
            <a:ext cx="8539539" cy="4917829"/>
          </a:xfrm>
        </p:spPr>
        <p:txBody>
          <a:bodyPr>
            <a:normAutofit/>
          </a:bodyPr>
          <a:lstStyle/>
          <a:p>
            <a:pPr algn="just"/>
            <a:r>
              <a:rPr lang="it-IT" dirty="0" smtClean="0"/>
              <a:t>Attentato israeliano a locali ONU situati a Gaza tra il 2008 e il 2009: nuovo Panel nominato dal Segretario generale- risolto in base ad accordo con cui Israele ha accettato di versare 10, 5 milioni di dollari a ONU a titolo di risarcimento </a:t>
            </a:r>
            <a:r>
              <a:rPr lang="it-IT" smtClean="0"/>
              <a:t>del danno.</a:t>
            </a:r>
            <a:endParaRPr lang="it-IT" dirty="0"/>
          </a:p>
        </p:txBody>
      </p:sp>
      <p:sp>
        <p:nvSpPr>
          <p:cNvPr id="4" name="Segnaposto numero diapositiva 3"/>
          <p:cNvSpPr>
            <a:spLocks noGrp="1"/>
          </p:cNvSpPr>
          <p:nvPr>
            <p:ph type="sldNum" sz="quarter" idx="12"/>
          </p:nvPr>
        </p:nvSpPr>
        <p:spPr/>
        <p:txBody>
          <a:bodyPr/>
          <a:lstStyle/>
          <a:p>
            <a:fld id="{54ABE1B0-D900-014A-A4D4-83E7E081C2B0}" type="slidenum">
              <a:rPr lang="it-IT" smtClean="0"/>
              <a:pPr/>
              <a:t>46</a:t>
            </a:fld>
            <a:endParaRPr lang="it-IT"/>
          </a:p>
        </p:txBody>
      </p:sp>
    </p:spTree>
    <p:extLst>
      <p:ext uri="{BB962C8B-B14F-4D97-AF65-F5344CB8AC3E}">
        <p14:creationId xmlns:p14="http://schemas.microsoft.com/office/powerpoint/2010/main" val="10393127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style>
          <a:lnRef idx="2">
            <a:schemeClr val="accent5">
              <a:shade val="50000"/>
            </a:schemeClr>
          </a:lnRef>
          <a:fillRef idx="1">
            <a:schemeClr val="accent5"/>
          </a:fillRef>
          <a:effectRef idx="0">
            <a:schemeClr val="accent5"/>
          </a:effectRef>
          <a:fontRef idx="minor">
            <a:schemeClr val="lt1"/>
          </a:fontRef>
        </p:style>
        <p:txBody>
          <a:bodyPr>
            <a:normAutofit/>
          </a:bodyPr>
          <a:lstStyle/>
          <a:p>
            <a:r>
              <a:rPr lang="it-IT" dirty="0" smtClean="0"/>
              <a:t>PROTEZIONE DIPLOMATICA</a:t>
            </a:r>
            <a:endParaRPr lang="it-IT" dirty="0"/>
          </a:p>
        </p:txBody>
      </p:sp>
      <p:sp>
        <p:nvSpPr>
          <p:cNvPr id="3" name="Segnaposto contenuto 2"/>
          <p:cNvSpPr>
            <a:spLocks noGrp="1"/>
          </p:cNvSpPr>
          <p:nvPr>
            <p:ph idx="1"/>
          </p:nvPr>
        </p:nvSpPr>
        <p:spPr/>
        <p:txBody>
          <a:bodyPr>
            <a:normAutofit/>
          </a:bodyPr>
          <a:lstStyle/>
          <a:p>
            <a:pPr algn="just"/>
            <a:r>
              <a:rPr lang="it-IT" dirty="0" smtClean="0"/>
              <a:t>Istituto che conferisce allo Stato un diritto che lo stesso può rinunciare ad esercitare.</a:t>
            </a:r>
          </a:p>
        </p:txBody>
      </p:sp>
      <p:sp>
        <p:nvSpPr>
          <p:cNvPr id="4" name="Segnaposto numero diapositiva 3"/>
          <p:cNvSpPr>
            <a:spLocks noGrp="1"/>
          </p:cNvSpPr>
          <p:nvPr>
            <p:ph type="sldNum" sz="quarter" idx="12"/>
          </p:nvPr>
        </p:nvSpPr>
        <p:spPr/>
        <p:txBody>
          <a:bodyPr/>
          <a:lstStyle/>
          <a:p>
            <a:fld id="{54ABE1B0-D900-014A-A4D4-83E7E081C2B0}" type="slidenum">
              <a:rPr lang="it-IT" smtClean="0"/>
              <a:pPr/>
              <a:t>47</a:t>
            </a:fld>
            <a:endParaRPr lang="it-IT"/>
          </a:p>
        </p:txBody>
      </p:sp>
    </p:spTree>
    <p:extLst>
      <p:ext uri="{BB962C8B-B14F-4D97-AF65-F5344CB8AC3E}">
        <p14:creationId xmlns:p14="http://schemas.microsoft.com/office/powerpoint/2010/main" val="25362955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style>
          <a:lnRef idx="2">
            <a:schemeClr val="accent5">
              <a:shade val="50000"/>
            </a:schemeClr>
          </a:lnRef>
          <a:fillRef idx="1">
            <a:schemeClr val="accent5"/>
          </a:fillRef>
          <a:effectRef idx="0">
            <a:schemeClr val="accent5"/>
          </a:effectRef>
          <a:fontRef idx="minor">
            <a:schemeClr val="lt1"/>
          </a:fontRef>
        </p:style>
        <p:txBody>
          <a:bodyPr>
            <a:normAutofit/>
          </a:bodyPr>
          <a:lstStyle/>
          <a:p>
            <a:r>
              <a:rPr lang="it-IT" dirty="0" smtClean="0"/>
              <a:t>PROTEZIONE DIPLOMATICA</a:t>
            </a:r>
            <a:endParaRPr lang="it-IT" dirty="0"/>
          </a:p>
        </p:txBody>
      </p:sp>
      <p:sp>
        <p:nvSpPr>
          <p:cNvPr id="3" name="Segnaposto contenuto 2"/>
          <p:cNvSpPr>
            <a:spLocks noGrp="1"/>
          </p:cNvSpPr>
          <p:nvPr>
            <p:ph idx="1"/>
          </p:nvPr>
        </p:nvSpPr>
        <p:spPr/>
        <p:txBody>
          <a:bodyPr>
            <a:normAutofit fontScale="85000" lnSpcReduction="10000"/>
          </a:bodyPr>
          <a:lstStyle/>
          <a:p>
            <a:pPr algn="just"/>
            <a:r>
              <a:rPr lang="it-IT" dirty="0" smtClean="0"/>
              <a:t>PRESUPPOSTI:</a:t>
            </a:r>
          </a:p>
          <a:p>
            <a:pPr lvl="1" algn="just"/>
            <a:r>
              <a:rPr lang="it-IT" dirty="0" smtClean="0"/>
              <a:t>1:NAZIONALITA’ della persona (fisica o giuridica);</a:t>
            </a:r>
          </a:p>
          <a:p>
            <a:pPr lvl="1" algn="just"/>
            <a:r>
              <a:rPr lang="it-IT" dirty="0" smtClean="0"/>
              <a:t>2: ESAURIMENTO DEI RICORSI INTERNI: lo Stato nazionale non può intervenire se il proprio cittadino non ha esaurito tutti i ricorsi nello Stato autore </a:t>
            </a:r>
            <a:r>
              <a:rPr lang="it-IT" dirty="0" err="1" smtClean="0"/>
              <a:t>delll’illecito</a:t>
            </a:r>
            <a:endParaRPr lang="it-IT" dirty="0" smtClean="0"/>
          </a:p>
          <a:p>
            <a:pPr algn="just"/>
            <a:r>
              <a:rPr lang="it-IT" dirty="0" smtClean="0"/>
              <a:t>Progetto di articoli sulla protezione diplomatica del 18.12.2006 (</a:t>
            </a:r>
            <a:r>
              <a:rPr lang="it-IT" dirty="0" err="1" smtClean="0"/>
              <a:t>ris</a:t>
            </a:r>
            <a:r>
              <a:rPr lang="it-IT" dirty="0" smtClean="0"/>
              <a:t>. AG 61/35)</a:t>
            </a:r>
          </a:p>
          <a:p>
            <a:pPr algn="just"/>
            <a:r>
              <a:rPr lang="it-IT" dirty="0" smtClean="0"/>
              <a:t>Stato di nazionalità può chiedere:</a:t>
            </a:r>
          </a:p>
          <a:p>
            <a:pPr lvl="1" algn="just"/>
            <a:r>
              <a:rPr lang="it-IT" dirty="0" smtClean="0"/>
              <a:t>Cessazione illecito;</a:t>
            </a:r>
          </a:p>
          <a:p>
            <a:pPr lvl="1" algn="just"/>
            <a:r>
              <a:rPr lang="it-IT" dirty="0" smtClean="0"/>
              <a:t>Riparazione;</a:t>
            </a:r>
          </a:p>
          <a:p>
            <a:pPr lvl="1" algn="just"/>
            <a:r>
              <a:rPr lang="it-IT" dirty="0" smtClean="0"/>
              <a:t>Contromisure</a:t>
            </a:r>
            <a:endParaRPr lang="it-IT" dirty="0"/>
          </a:p>
        </p:txBody>
      </p:sp>
      <p:sp>
        <p:nvSpPr>
          <p:cNvPr id="4" name="Segnaposto numero diapositiva 3"/>
          <p:cNvSpPr>
            <a:spLocks noGrp="1"/>
          </p:cNvSpPr>
          <p:nvPr>
            <p:ph type="sldNum" sz="quarter" idx="12"/>
          </p:nvPr>
        </p:nvSpPr>
        <p:spPr/>
        <p:txBody>
          <a:bodyPr/>
          <a:lstStyle/>
          <a:p>
            <a:fld id="{54ABE1B0-D900-014A-A4D4-83E7E081C2B0}" type="slidenum">
              <a:rPr lang="it-IT" smtClean="0"/>
              <a:pPr/>
              <a:t>48</a:t>
            </a:fld>
            <a:endParaRPr lang="it-IT"/>
          </a:p>
        </p:txBody>
      </p:sp>
    </p:spTree>
    <p:extLst>
      <p:ext uri="{BB962C8B-B14F-4D97-AF65-F5344CB8AC3E}">
        <p14:creationId xmlns:p14="http://schemas.microsoft.com/office/powerpoint/2010/main" val="21421575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style>
          <a:lnRef idx="2">
            <a:schemeClr val="accent5">
              <a:shade val="50000"/>
            </a:schemeClr>
          </a:lnRef>
          <a:fillRef idx="1">
            <a:schemeClr val="accent5"/>
          </a:fillRef>
          <a:effectRef idx="0">
            <a:schemeClr val="accent5"/>
          </a:effectRef>
          <a:fontRef idx="minor">
            <a:schemeClr val="lt1"/>
          </a:fontRef>
        </p:style>
        <p:txBody>
          <a:bodyPr>
            <a:normAutofit/>
          </a:bodyPr>
          <a:lstStyle/>
          <a:p>
            <a:r>
              <a:rPr lang="it-IT" dirty="0" smtClean="0"/>
              <a:t>PROTEZIONE DIPLOMATICA</a:t>
            </a:r>
            <a:endParaRPr lang="it-IT" dirty="0"/>
          </a:p>
        </p:txBody>
      </p:sp>
      <p:sp>
        <p:nvSpPr>
          <p:cNvPr id="3" name="Segnaposto contenuto 2"/>
          <p:cNvSpPr>
            <a:spLocks noGrp="1"/>
          </p:cNvSpPr>
          <p:nvPr>
            <p:ph idx="1"/>
          </p:nvPr>
        </p:nvSpPr>
        <p:spPr/>
        <p:txBody>
          <a:bodyPr>
            <a:normAutofit lnSpcReduction="10000"/>
          </a:bodyPr>
          <a:lstStyle/>
          <a:p>
            <a:pPr algn="just"/>
            <a:r>
              <a:rPr lang="it-IT" dirty="0" smtClean="0"/>
              <a:t>PROBLEMA: ESTENSIONE ALLE OIG E COORDINAMENTO CON PROTEZIONE DIPLOMATICA DEGLI STATI DI CUI SONO CITTADINI I FUNZIONARI DELL’OIG?</a:t>
            </a:r>
          </a:p>
          <a:p>
            <a:pPr algn="just"/>
            <a:endParaRPr lang="it-IT" dirty="0"/>
          </a:p>
          <a:p>
            <a:pPr algn="just"/>
            <a:r>
              <a:rPr lang="it-IT" dirty="0" smtClean="0"/>
              <a:t>SOLUZIONE DI CIG nel PARERE 1949 non pienamente convincente: PROTEZIONE DIPLOMATICA A TUTTI E DUE E OIG si possono accordare con gli Stati al riguardo.</a:t>
            </a:r>
            <a:endParaRPr lang="it-IT" dirty="0"/>
          </a:p>
        </p:txBody>
      </p:sp>
      <p:sp>
        <p:nvSpPr>
          <p:cNvPr id="4" name="Segnaposto numero diapositiva 3"/>
          <p:cNvSpPr>
            <a:spLocks noGrp="1"/>
          </p:cNvSpPr>
          <p:nvPr>
            <p:ph type="sldNum" sz="quarter" idx="12"/>
          </p:nvPr>
        </p:nvSpPr>
        <p:spPr/>
        <p:txBody>
          <a:bodyPr/>
          <a:lstStyle/>
          <a:p>
            <a:fld id="{54ABE1B0-D900-014A-A4D4-83E7E081C2B0}" type="slidenum">
              <a:rPr lang="it-IT" smtClean="0"/>
              <a:pPr/>
              <a:t>49</a:t>
            </a:fld>
            <a:endParaRPr lang="it-IT"/>
          </a:p>
        </p:txBody>
      </p:sp>
    </p:spTree>
    <p:extLst>
      <p:ext uri="{BB962C8B-B14F-4D97-AF65-F5344CB8AC3E}">
        <p14:creationId xmlns:p14="http://schemas.microsoft.com/office/powerpoint/2010/main" val="12367029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39607" y="0"/>
            <a:ext cx="8447193" cy="1189190"/>
          </a:xfrm>
        </p:spPr>
        <p:style>
          <a:lnRef idx="2">
            <a:schemeClr val="accent6">
              <a:shade val="50000"/>
            </a:schemeClr>
          </a:lnRef>
          <a:fillRef idx="1">
            <a:schemeClr val="accent6"/>
          </a:fillRef>
          <a:effectRef idx="0">
            <a:schemeClr val="accent6"/>
          </a:effectRef>
          <a:fontRef idx="minor">
            <a:schemeClr val="lt1"/>
          </a:fontRef>
        </p:style>
        <p:txBody>
          <a:bodyPr>
            <a:normAutofit/>
          </a:bodyPr>
          <a:lstStyle/>
          <a:p>
            <a:pPr algn="just"/>
            <a:r>
              <a:rPr lang="it-IT" dirty="0" smtClean="0"/>
              <a:t>SEGRETARIO GENERALE</a:t>
            </a:r>
            <a:endParaRPr lang="it-IT" dirty="0"/>
          </a:p>
        </p:txBody>
      </p:sp>
      <p:sp>
        <p:nvSpPr>
          <p:cNvPr id="3" name="Segnaposto contenuto 2"/>
          <p:cNvSpPr>
            <a:spLocks noGrp="1"/>
          </p:cNvSpPr>
          <p:nvPr>
            <p:ph idx="1"/>
          </p:nvPr>
        </p:nvSpPr>
        <p:spPr>
          <a:xfrm>
            <a:off x="239607" y="1511684"/>
            <a:ext cx="8447193" cy="5209792"/>
          </a:xfrm>
        </p:spPr>
        <p:txBody>
          <a:bodyPr>
            <a:normAutofit/>
          </a:bodyPr>
          <a:lstStyle/>
          <a:p>
            <a:pPr algn="just"/>
            <a:r>
              <a:rPr lang="it-IT" dirty="0" smtClean="0"/>
              <a:t>Art. 97 della Carta prevede che sia nominato da AG su proposta di </a:t>
            </a:r>
            <a:r>
              <a:rPr lang="it-IT" dirty="0" err="1" smtClean="0"/>
              <a:t>CdS</a:t>
            </a:r>
            <a:r>
              <a:rPr lang="it-IT" dirty="0" smtClean="0"/>
              <a:t>, che non essendo questione procedurale può sottostare al veto dei membri permanenti.</a:t>
            </a:r>
          </a:p>
          <a:p>
            <a:pPr algn="just"/>
            <a:endParaRPr lang="it-IT" dirty="0"/>
          </a:p>
          <a:p>
            <a:pPr algn="just"/>
            <a:r>
              <a:rPr lang="it-IT" dirty="0" smtClean="0"/>
              <a:t>Durata della carica: intesa tra AG e </a:t>
            </a:r>
            <a:r>
              <a:rPr lang="it-IT" dirty="0" err="1" smtClean="0"/>
              <a:t>CdS</a:t>
            </a:r>
            <a:r>
              <a:rPr lang="it-IT" dirty="0" smtClean="0"/>
              <a:t>- se manca termine finale allora rimane in carica fino alla revoca di AG su proposta di </a:t>
            </a:r>
            <a:r>
              <a:rPr lang="it-IT" dirty="0" err="1" smtClean="0"/>
              <a:t>CdS</a:t>
            </a:r>
            <a:r>
              <a:rPr lang="it-IT" dirty="0" smtClean="0"/>
              <a:t>.</a:t>
            </a:r>
          </a:p>
        </p:txBody>
      </p:sp>
      <p:sp>
        <p:nvSpPr>
          <p:cNvPr id="4" name="Segnaposto numero diapositiva 3"/>
          <p:cNvSpPr>
            <a:spLocks noGrp="1"/>
          </p:cNvSpPr>
          <p:nvPr>
            <p:ph type="sldNum" sz="quarter" idx="12"/>
          </p:nvPr>
        </p:nvSpPr>
        <p:spPr/>
        <p:txBody>
          <a:bodyPr/>
          <a:lstStyle/>
          <a:p>
            <a:fld id="{C2936F67-622E-C142-8287-23FACB77C044}" type="slidenum">
              <a:rPr lang="it-IT" smtClean="0"/>
              <a:pPr/>
              <a:t>5</a:t>
            </a:fld>
            <a:endParaRPr lang="it-IT"/>
          </a:p>
        </p:txBody>
      </p:sp>
    </p:spTree>
    <p:extLst>
      <p:ext uri="{BB962C8B-B14F-4D97-AF65-F5344CB8AC3E}">
        <p14:creationId xmlns:p14="http://schemas.microsoft.com/office/powerpoint/2010/main" val="32623834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2" nodeType="clickEffect">
                                  <p:stCondLst>
                                    <p:cond delay="0"/>
                                  </p:stCondLst>
                                  <p:childTnLst>
                                    <p:set>
                                      <p:cBhvr>
                                        <p:cTn id="22"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2"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3" nodeType="clickEffect">
                                  <p:stCondLst>
                                    <p:cond delay="0"/>
                                  </p:stCondLst>
                                  <p:childTnLst>
                                    <p:set>
                                      <p:cBhvr>
                                        <p:cTn id="3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3" nodeType="clickEffect">
                                  <p:stCondLst>
                                    <p:cond delay="0"/>
                                  </p:stCondLst>
                                  <p:childTnLst>
                                    <p:set>
                                      <p:cBhvr>
                                        <p:cTn id="3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3" grpId="2" build="p"/>
      <p:bldP spid="3" grpId="3"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189578"/>
            <a:ext cx="8229600" cy="1986374"/>
          </a:xfrm>
        </p:spPr>
        <p:style>
          <a:lnRef idx="2">
            <a:schemeClr val="accent5">
              <a:shade val="50000"/>
            </a:schemeClr>
          </a:lnRef>
          <a:fillRef idx="1">
            <a:schemeClr val="accent5"/>
          </a:fillRef>
          <a:effectRef idx="0">
            <a:schemeClr val="accent5"/>
          </a:effectRef>
          <a:fontRef idx="minor">
            <a:schemeClr val="lt1"/>
          </a:fontRef>
        </p:style>
        <p:txBody>
          <a:bodyPr>
            <a:normAutofit fontScale="90000"/>
          </a:bodyPr>
          <a:lstStyle/>
          <a:p>
            <a:pPr algn="just"/>
            <a:r>
              <a:rPr lang="it-IT" dirty="0" smtClean="0"/>
              <a:t>CRITICHE ALLA SOLUZIONE PROPOSTE DALLA CIG PER LA PROTEZIONE DIPLOMATICA</a:t>
            </a:r>
            <a:endParaRPr lang="it-IT" dirty="0"/>
          </a:p>
        </p:txBody>
      </p:sp>
      <p:sp>
        <p:nvSpPr>
          <p:cNvPr id="3" name="Segnaposto contenuto 2"/>
          <p:cNvSpPr>
            <a:spLocks noGrp="1"/>
          </p:cNvSpPr>
          <p:nvPr>
            <p:ph idx="1"/>
          </p:nvPr>
        </p:nvSpPr>
        <p:spPr>
          <a:xfrm>
            <a:off x="457200" y="2597225"/>
            <a:ext cx="8229600" cy="3528938"/>
          </a:xfrm>
        </p:spPr>
        <p:txBody>
          <a:bodyPr>
            <a:normAutofit/>
          </a:bodyPr>
          <a:lstStyle/>
          <a:p>
            <a:pPr algn="just"/>
            <a:r>
              <a:rPr lang="it-IT" dirty="0" smtClean="0"/>
              <a:t>In realtà ragionando sulla natura delle norme che prevedono tale istituto si dovrebbe ragionare diversamente….</a:t>
            </a:r>
            <a:endParaRPr lang="it-IT" dirty="0"/>
          </a:p>
        </p:txBody>
      </p:sp>
      <p:sp>
        <p:nvSpPr>
          <p:cNvPr id="4" name="Segnaposto numero diapositiva 3"/>
          <p:cNvSpPr>
            <a:spLocks noGrp="1"/>
          </p:cNvSpPr>
          <p:nvPr>
            <p:ph type="sldNum" sz="quarter" idx="12"/>
          </p:nvPr>
        </p:nvSpPr>
        <p:spPr/>
        <p:txBody>
          <a:bodyPr/>
          <a:lstStyle/>
          <a:p>
            <a:fld id="{54ABE1B0-D900-014A-A4D4-83E7E081C2B0}" type="slidenum">
              <a:rPr lang="it-IT" smtClean="0"/>
              <a:pPr/>
              <a:t>50</a:t>
            </a:fld>
            <a:endParaRPr lang="it-IT"/>
          </a:p>
        </p:txBody>
      </p:sp>
    </p:spTree>
    <p:extLst>
      <p:ext uri="{BB962C8B-B14F-4D97-AF65-F5344CB8AC3E}">
        <p14:creationId xmlns:p14="http://schemas.microsoft.com/office/powerpoint/2010/main" val="9909574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style>
          <a:lnRef idx="2">
            <a:schemeClr val="accent5">
              <a:shade val="50000"/>
            </a:schemeClr>
          </a:lnRef>
          <a:fillRef idx="1">
            <a:schemeClr val="accent5"/>
          </a:fillRef>
          <a:effectRef idx="0">
            <a:schemeClr val="accent5"/>
          </a:effectRef>
          <a:fontRef idx="minor">
            <a:schemeClr val="lt1"/>
          </a:fontRef>
        </p:style>
        <p:txBody>
          <a:bodyPr>
            <a:normAutofit fontScale="90000"/>
          </a:bodyPr>
          <a:lstStyle/>
          <a:p>
            <a:r>
              <a:rPr lang="it-IT" dirty="0" smtClean="0"/>
              <a:t>FONTE DI DISCIPLINA DI PROTEZIONE DIPLOMATICA</a:t>
            </a:r>
            <a:endParaRPr lang="it-IT" dirty="0"/>
          </a:p>
        </p:txBody>
      </p:sp>
      <p:sp>
        <p:nvSpPr>
          <p:cNvPr id="3" name="Segnaposto contenuto 2"/>
          <p:cNvSpPr>
            <a:spLocks noGrp="1"/>
          </p:cNvSpPr>
          <p:nvPr>
            <p:ph idx="1"/>
          </p:nvPr>
        </p:nvSpPr>
        <p:spPr/>
        <p:txBody>
          <a:bodyPr>
            <a:normAutofit/>
          </a:bodyPr>
          <a:lstStyle/>
          <a:p>
            <a:pPr algn="just"/>
            <a:r>
              <a:rPr lang="it-IT" dirty="0" smtClean="0"/>
              <a:t>Norma di diritto internazionale generale che impone a tutti gli Stati l’obbligo di proteggere l’individuo che si trovi sul suo territorio e anche il funzionario delle Nazioni Unite.</a:t>
            </a:r>
          </a:p>
          <a:p>
            <a:pPr algn="just"/>
            <a:r>
              <a:rPr lang="it-IT" i="1" dirty="0" smtClean="0"/>
              <a:t>Ratio</a:t>
            </a:r>
            <a:r>
              <a:rPr lang="it-IT" dirty="0" smtClean="0"/>
              <a:t>: proteggere funzione statale anche quando essa si esercita tramite la partecipazione a una OIG.</a:t>
            </a:r>
            <a:endParaRPr lang="it-IT" dirty="0"/>
          </a:p>
        </p:txBody>
      </p:sp>
      <p:sp>
        <p:nvSpPr>
          <p:cNvPr id="4" name="Segnaposto numero diapositiva 3"/>
          <p:cNvSpPr>
            <a:spLocks noGrp="1"/>
          </p:cNvSpPr>
          <p:nvPr>
            <p:ph type="sldNum" sz="quarter" idx="12"/>
          </p:nvPr>
        </p:nvSpPr>
        <p:spPr/>
        <p:txBody>
          <a:bodyPr/>
          <a:lstStyle/>
          <a:p>
            <a:fld id="{54ABE1B0-D900-014A-A4D4-83E7E081C2B0}" type="slidenum">
              <a:rPr lang="it-IT" smtClean="0"/>
              <a:pPr/>
              <a:t>51</a:t>
            </a:fld>
            <a:endParaRPr lang="it-IT"/>
          </a:p>
        </p:txBody>
      </p:sp>
    </p:spTree>
    <p:extLst>
      <p:ext uri="{BB962C8B-B14F-4D97-AF65-F5344CB8AC3E}">
        <p14:creationId xmlns:p14="http://schemas.microsoft.com/office/powerpoint/2010/main" val="21370697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style>
          <a:lnRef idx="2">
            <a:schemeClr val="accent5">
              <a:shade val="50000"/>
            </a:schemeClr>
          </a:lnRef>
          <a:fillRef idx="1">
            <a:schemeClr val="accent5"/>
          </a:fillRef>
          <a:effectRef idx="0">
            <a:schemeClr val="accent5"/>
          </a:effectRef>
          <a:fontRef idx="minor">
            <a:schemeClr val="lt1"/>
          </a:fontRef>
        </p:style>
        <p:txBody>
          <a:bodyPr>
            <a:normAutofit fontScale="90000"/>
          </a:bodyPr>
          <a:lstStyle/>
          <a:p>
            <a:r>
              <a:rPr lang="it-IT" dirty="0" smtClean="0"/>
              <a:t>FONTE DI DISCIPLINA DI PROTEZIONE DIPLOMATICA</a:t>
            </a:r>
            <a:endParaRPr lang="it-IT" dirty="0"/>
          </a:p>
        </p:txBody>
      </p:sp>
      <p:sp>
        <p:nvSpPr>
          <p:cNvPr id="3" name="Segnaposto contenuto 2"/>
          <p:cNvSpPr>
            <a:spLocks noGrp="1"/>
          </p:cNvSpPr>
          <p:nvPr>
            <p:ph idx="1"/>
          </p:nvPr>
        </p:nvSpPr>
        <p:spPr/>
        <p:txBody>
          <a:bodyPr>
            <a:normAutofit/>
          </a:bodyPr>
          <a:lstStyle/>
          <a:p>
            <a:pPr algn="just"/>
            <a:r>
              <a:rPr lang="it-IT" dirty="0" smtClean="0"/>
              <a:t>CONSEGUENZA: obbligo di proteggere i funzionari di OIG e di ONU grava non solo sugli Stati membri ONU ma anche su Stati terzi, a patto che essi acconsentano allo svolgimento di una missione ONU sul loro territorio.</a:t>
            </a:r>
          </a:p>
          <a:p>
            <a:pPr algn="just"/>
            <a:r>
              <a:rPr lang="it-IT" dirty="0" smtClean="0"/>
              <a:t>Per gli Stati membri conferme di tale obbligo si possono leggere in art. 2 par. 5 della Carta e art. 105 par. 2 della Carta.</a:t>
            </a:r>
            <a:endParaRPr lang="it-IT" dirty="0"/>
          </a:p>
        </p:txBody>
      </p:sp>
      <p:sp>
        <p:nvSpPr>
          <p:cNvPr id="4" name="Segnaposto numero diapositiva 3"/>
          <p:cNvSpPr>
            <a:spLocks noGrp="1"/>
          </p:cNvSpPr>
          <p:nvPr>
            <p:ph type="sldNum" sz="quarter" idx="12"/>
          </p:nvPr>
        </p:nvSpPr>
        <p:spPr/>
        <p:txBody>
          <a:bodyPr/>
          <a:lstStyle/>
          <a:p>
            <a:fld id="{54ABE1B0-D900-014A-A4D4-83E7E081C2B0}" type="slidenum">
              <a:rPr lang="it-IT" smtClean="0"/>
              <a:pPr/>
              <a:t>52</a:t>
            </a:fld>
            <a:endParaRPr lang="it-IT"/>
          </a:p>
        </p:txBody>
      </p:sp>
    </p:spTree>
    <p:extLst>
      <p:ext uri="{BB962C8B-B14F-4D97-AF65-F5344CB8AC3E}">
        <p14:creationId xmlns:p14="http://schemas.microsoft.com/office/powerpoint/2010/main" val="42025915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style>
          <a:lnRef idx="2">
            <a:schemeClr val="accent5">
              <a:shade val="50000"/>
            </a:schemeClr>
          </a:lnRef>
          <a:fillRef idx="1">
            <a:schemeClr val="accent5"/>
          </a:fillRef>
          <a:effectRef idx="0">
            <a:schemeClr val="accent5"/>
          </a:effectRef>
          <a:fontRef idx="minor">
            <a:schemeClr val="lt1"/>
          </a:fontRef>
        </p:style>
        <p:txBody>
          <a:bodyPr>
            <a:normAutofit fontScale="90000"/>
          </a:bodyPr>
          <a:lstStyle/>
          <a:p>
            <a:r>
              <a:rPr lang="it-IT" dirty="0" smtClean="0"/>
              <a:t>FONTE DI DISCIPLINA DI PROTEZIONE DIPLOMATICA</a:t>
            </a:r>
            <a:endParaRPr lang="it-IT" dirty="0"/>
          </a:p>
        </p:txBody>
      </p:sp>
      <p:sp>
        <p:nvSpPr>
          <p:cNvPr id="3" name="Segnaposto contenuto 2"/>
          <p:cNvSpPr>
            <a:spLocks noGrp="1"/>
          </p:cNvSpPr>
          <p:nvPr>
            <p:ph idx="1"/>
          </p:nvPr>
        </p:nvSpPr>
        <p:spPr/>
        <p:txBody>
          <a:bodyPr>
            <a:normAutofit fontScale="92500" lnSpcReduction="10000"/>
          </a:bodyPr>
          <a:lstStyle/>
          <a:p>
            <a:pPr algn="just"/>
            <a:r>
              <a:rPr lang="it-IT" dirty="0" smtClean="0"/>
              <a:t>CONSEGUENZA: applicazione di norma per analogia alle OIG solo per quanto riguarda le funzioni statali quindi è da escludere che ONU abbia diritto di agire in protezione diplomatica con le stesse prerogative dello Stato quindi ad es. per i danni subiti dal funzionario in quanto individuo…</a:t>
            </a:r>
          </a:p>
          <a:p>
            <a:pPr algn="just"/>
            <a:r>
              <a:rPr lang="it-IT" dirty="0" smtClean="0"/>
              <a:t>In caso contrario potrebbero agire a tutela degli individui sia lo Stato sia l’OIG per la quale il funzionario opera.</a:t>
            </a:r>
            <a:endParaRPr lang="it-IT" dirty="0"/>
          </a:p>
        </p:txBody>
      </p:sp>
      <p:sp>
        <p:nvSpPr>
          <p:cNvPr id="4" name="Segnaposto numero diapositiva 3"/>
          <p:cNvSpPr>
            <a:spLocks noGrp="1"/>
          </p:cNvSpPr>
          <p:nvPr>
            <p:ph type="sldNum" sz="quarter" idx="12"/>
          </p:nvPr>
        </p:nvSpPr>
        <p:spPr/>
        <p:txBody>
          <a:bodyPr/>
          <a:lstStyle/>
          <a:p>
            <a:fld id="{54ABE1B0-D900-014A-A4D4-83E7E081C2B0}" type="slidenum">
              <a:rPr lang="it-IT" smtClean="0"/>
              <a:pPr/>
              <a:t>53</a:t>
            </a:fld>
            <a:endParaRPr lang="it-IT"/>
          </a:p>
        </p:txBody>
      </p:sp>
    </p:spTree>
    <p:extLst>
      <p:ext uri="{BB962C8B-B14F-4D97-AF65-F5344CB8AC3E}">
        <p14:creationId xmlns:p14="http://schemas.microsoft.com/office/powerpoint/2010/main" val="28658776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39607" y="0"/>
            <a:ext cx="8447193" cy="1189190"/>
          </a:xfrm>
        </p:spPr>
        <p:style>
          <a:lnRef idx="2">
            <a:schemeClr val="accent6">
              <a:shade val="50000"/>
            </a:schemeClr>
          </a:lnRef>
          <a:fillRef idx="1">
            <a:schemeClr val="accent6"/>
          </a:fillRef>
          <a:effectRef idx="0">
            <a:schemeClr val="accent6"/>
          </a:effectRef>
          <a:fontRef idx="minor">
            <a:schemeClr val="lt1"/>
          </a:fontRef>
        </p:style>
        <p:txBody>
          <a:bodyPr>
            <a:normAutofit/>
          </a:bodyPr>
          <a:lstStyle/>
          <a:p>
            <a:pPr algn="just"/>
            <a:r>
              <a:rPr lang="it-IT" dirty="0" smtClean="0"/>
              <a:t>SEGRETARIO GENERALE</a:t>
            </a:r>
            <a:endParaRPr lang="it-IT" dirty="0"/>
          </a:p>
        </p:txBody>
      </p:sp>
      <p:sp>
        <p:nvSpPr>
          <p:cNvPr id="3" name="Segnaposto contenuto 2"/>
          <p:cNvSpPr>
            <a:spLocks noGrp="1"/>
          </p:cNvSpPr>
          <p:nvPr>
            <p:ph idx="1"/>
          </p:nvPr>
        </p:nvSpPr>
        <p:spPr>
          <a:xfrm>
            <a:off x="239607" y="1511684"/>
            <a:ext cx="8447193" cy="5209792"/>
          </a:xfrm>
        </p:spPr>
        <p:txBody>
          <a:bodyPr>
            <a:normAutofit/>
          </a:bodyPr>
          <a:lstStyle/>
          <a:p>
            <a:pPr algn="just"/>
            <a:r>
              <a:rPr lang="it-IT" dirty="0" smtClean="0"/>
              <a:t>Mandato del Segretario generale </a:t>
            </a:r>
            <a:r>
              <a:rPr lang="it-IT" dirty="0" err="1" smtClean="0"/>
              <a:t>inzialmente</a:t>
            </a:r>
            <a:r>
              <a:rPr lang="it-IT" dirty="0" smtClean="0"/>
              <a:t> 5A  può essere prorogato, ad es. per 3A: </a:t>
            </a:r>
          </a:p>
          <a:p>
            <a:pPr algn="just"/>
            <a:r>
              <a:rPr lang="it-IT" dirty="0" smtClean="0"/>
              <a:t>Successivamente mandato 3A  con U </a:t>
            </a:r>
            <a:r>
              <a:rPr lang="it-IT" dirty="0" err="1" smtClean="0"/>
              <a:t>Thant</a:t>
            </a:r>
            <a:r>
              <a:rPr lang="it-IT" dirty="0" smtClean="0"/>
              <a:t> nel 1961;</a:t>
            </a:r>
          </a:p>
          <a:p>
            <a:pPr algn="just"/>
            <a:r>
              <a:rPr lang="it-IT" dirty="0" smtClean="0"/>
              <a:t>Con Waldheim nel 1971 si torna al mandato 5A  poi prorogato per altri 5A; confermato poi  nel </a:t>
            </a:r>
            <a:r>
              <a:rPr lang="it-IT" dirty="0" err="1" smtClean="0"/>
              <a:t>Perez</a:t>
            </a:r>
            <a:r>
              <a:rPr lang="it-IT" dirty="0" smtClean="0"/>
              <a:t> de </a:t>
            </a:r>
            <a:r>
              <a:rPr lang="it-IT" dirty="0" err="1" smtClean="0"/>
              <a:t>Cuellar</a:t>
            </a:r>
            <a:r>
              <a:rPr lang="it-IT" dirty="0" smtClean="0"/>
              <a:t> nel 1981; regola costante, anche </a:t>
            </a:r>
            <a:r>
              <a:rPr lang="it-IT" dirty="0" err="1" smtClean="0"/>
              <a:t>Ban</a:t>
            </a:r>
            <a:r>
              <a:rPr lang="it-IT" dirty="0" smtClean="0"/>
              <a:t> </a:t>
            </a:r>
            <a:r>
              <a:rPr lang="it-IT" dirty="0" err="1" smtClean="0"/>
              <a:t>Ki</a:t>
            </a:r>
            <a:r>
              <a:rPr lang="it-IT" dirty="0" smtClean="0"/>
              <a:t> Moon dal 2007 al 2012 poi riconfermato fino al 2016 (31 </a:t>
            </a:r>
            <a:r>
              <a:rPr lang="it-IT" dirty="0" err="1" smtClean="0"/>
              <a:t>dic</a:t>
            </a:r>
            <a:r>
              <a:rPr lang="it-IT" dirty="0" smtClean="0"/>
              <a:t>).</a:t>
            </a:r>
          </a:p>
        </p:txBody>
      </p:sp>
      <p:sp>
        <p:nvSpPr>
          <p:cNvPr id="4" name="Segnaposto numero diapositiva 3"/>
          <p:cNvSpPr>
            <a:spLocks noGrp="1"/>
          </p:cNvSpPr>
          <p:nvPr>
            <p:ph type="sldNum" sz="quarter" idx="12"/>
          </p:nvPr>
        </p:nvSpPr>
        <p:spPr/>
        <p:txBody>
          <a:bodyPr/>
          <a:lstStyle/>
          <a:p>
            <a:fld id="{C2936F67-622E-C142-8287-23FACB77C044}" type="slidenum">
              <a:rPr lang="it-IT" smtClean="0"/>
              <a:pPr/>
              <a:t>6</a:t>
            </a:fld>
            <a:endParaRPr lang="it-IT"/>
          </a:p>
        </p:txBody>
      </p:sp>
    </p:spTree>
    <p:extLst>
      <p:ext uri="{BB962C8B-B14F-4D97-AF65-F5344CB8AC3E}">
        <p14:creationId xmlns:p14="http://schemas.microsoft.com/office/powerpoint/2010/main" val="34939259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1"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1"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2" nodeType="clickEffect">
                                  <p:stCondLst>
                                    <p:cond delay="0"/>
                                  </p:stCondLst>
                                  <p:childTnLst>
                                    <p:set>
                                      <p:cBhvr>
                                        <p:cTn id="3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2" nodeType="clickEffect">
                                  <p:stCondLst>
                                    <p:cond delay="0"/>
                                  </p:stCondLst>
                                  <p:childTnLst>
                                    <p:set>
                                      <p:cBhvr>
                                        <p:cTn id="3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2" nodeType="clickEffect">
                                  <p:stCondLst>
                                    <p:cond delay="0"/>
                                  </p:stCondLst>
                                  <p:childTnLst>
                                    <p:set>
                                      <p:cBhvr>
                                        <p:cTn id="3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3" nodeType="clickEffect">
                                  <p:stCondLst>
                                    <p:cond delay="0"/>
                                  </p:stCondLst>
                                  <p:childTnLst>
                                    <p:set>
                                      <p:cBhvr>
                                        <p:cTn id="42"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3" nodeType="clickEffect">
                                  <p:stCondLst>
                                    <p:cond delay="0"/>
                                  </p:stCondLst>
                                  <p:childTnLst>
                                    <p:set>
                                      <p:cBhvr>
                                        <p:cTn id="4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3" nodeType="clickEffect">
                                  <p:stCondLst>
                                    <p:cond delay="0"/>
                                  </p:stCondLst>
                                  <p:childTnLst>
                                    <p:set>
                                      <p:cBhvr>
                                        <p:cTn id="5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3" grpId="2" build="p"/>
      <p:bldP spid="3" grpId="3"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39607" y="0"/>
            <a:ext cx="8447193" cy="1189190"/>
          </a:xfrm>
        </p:spPr>
        <p:style>
          <a:lnRef idx="2">
            <a:schemeClr val="accent6">
              <a:shade val="50000"/>
            </a:schemeClr>
          </a:lnRef>
          <a:fillRef idx="1">
            <a:schemeClr val="accent6"/>
          </a:fillRef>
          <a:effectRef idx="0">
            <a:schemeClr val="accent6"/>
          </a:effectRef>
          <a:fontRef idx="minor">
            <a:schemeClr val="lt1"/>
          </a:fontRef>
        </p:style>
        <p:txBody>
          <a:bodyPr>
            <a:normAutofit/>
          </a:bodyPr>
          <a:lstStyle/>
          <a:p>
            <a:pPr algn="just"/>
            <a:r>
              <a:rPr lang="it-IT" dirty="0" smtClean="0"/>
              <a:t>SEGRETARIATO</a:t>
            </a:r>
            <a:endParaRPr lang="it-IT" dirty="0"/>
          </a:p>
        </p:txBody>
      </p:sp>
      <p:sp>
        <p:nvSpPr>
          <p:cNvPr id="3" name="Segnaposto contenuto 2"/>
          <p:cNvSpPr>
            <a:spLocks noGrp="1"/>
          </p:cNvSpPr>
          <p:nvPr>
            <p:ph idx="1"/>
          </p:nvPr>
        </p:nvSpPr>
        <p:spPr>
          <a:xfrm>
            <a:off x="239607" y="1511684"/>
            <a:ext cx="8447193" cy="5209792"/>
          </a:xfrm>
        </p:spPr>
        <p:txBody>
          <a:bodyPr>
            <a:normAutofit/>
          </a:bodyPr>
          <a:lstStyle/>
          <a:p>
            <a:pPr algn="just"/>
            <a:r>
              <a:rPr lang="it-IT" dirty="0" smtClean="0"/>
              <a:t>Apparato burocratico – amministrativo per lo svolgimento delle funzioni esecutive dell’ONU (circa 50.000 funzionari).</a:t>
            </a:r>
          </a:p>
          <a:p>
            <a:pPr algn="just"/>
            <a:endParaRPr lang="it-IT" dirty="0"/>
          </a:p>
          <a:p>
            <a:pPr algn="just"/>
            <a:r>
              <a:rPr lang="it-IT" dirty="0" smtClean="0"/>
              <a:t>Rapporto di lavoro dei funzionari con l’Organizzazione è regolato dall’art. 101  della Carta: lo </a:t>
            </a:r>
            <a:r>
              <a:rPr lang="it-IT" i="1" dirty="0" smtClean="0"/>
              <a:t>status</a:t>
            </a:r>
            <a:r>
              <a:rPr lang="it-IT" dirty="0" smtClean="0"/>
              <a:t> dei funzionari e il loro reclutamento, i loro diritti e obblighi sono regolati da norme poste da AG.</a:t>
            </a:r>
          </a:p>
        </p:txBody>
      </p:sp>
      <p:sp>
        <p:nvSpPr>
          <p:cNvPr id="4" name="Segnaposto numero diapositiva 3"/>
          <p:cNvSpPr>
            <a:spLocks noGrp="1"/>
          </p:cNvSpPr>
          <p:nvPr>
            <p:ph type="sldNum" sz="quarter" idx="12"/>
          </p:nvPr>
        </p:nvSpPr>
        <p:spPr/>
        <p:txBody>
          <a:bodyPr/>
          <a:lstStyle/>
          <a:p>
            <a:fld id="{C2936F67-622E-C142-8287-23FACB77C044}" type="slidenum">
              <a:rPr lang="it-IT" smtClean="0"/>
              <a:pPr/>
              <a:t>7</a:t>
            </a:fld>
            <a:endParaRPr lang="it-IT"/>
          </a:p>
        </p:txBody>
      </p:sp>
    </p:spTree>
    <p:extLst>
      <p:ext uri="{BB962C8B-B14F-4D97-AF65-F5344CB8AC3E}">
        <p14:creationId xmlns:p14="http://schemas.microsoft.com/office/powerpoint/2010/main" val="10873154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2" nodeType="clickEffect">
                                  <p:stCondLst>
                                    <p:cond delay="0"/>
                                  </p:stCondLst>
                                  <p:childTnLst>
                                    <p:set>
                                      <p:cBhvr>
                                        <p:cTn id="22"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2"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3" nodeType="clickEffect">
                                  <p:stCondLst>
                                    <p:cond delay="0"/>
                                  </p:stCondLst>
                                  <p:childTnLst>
                                    <p:set>
                                      <p:cBhvr>
                                        <p:cTn id="3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3" nodeType="clickEffect">
                                  <p:stCondLst>
                                    <p:cond delay="0"/>
                                  </p:stCondLst>
                                  <p:childTnLst>
                                    <p:set>
                                      <p:cBhvr>
                                        <p:cTn id="3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3" grpId="2" build="p"/>
      <p:bldP spid="3" grpId="3"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39607" y="0"/>
            <a:ext cx="8447193" cy="1189190"/>
          </a:xfrm>
        </p:spPr>
        <p:style>
          <a:lnRef idx="2">
            <a:schemeClr val="accent6">
              <a:shade val="50000"/>
            </a:schemeClr>
          </a:lnRef>
          <a:fillRef idx="1">
            <a:schemeClr val="accent6"/>
          </a:fillRef>
          <a:effectRef idx="0">
            <a:schemeClr val="accent6"/>
          </a:effectRef>
          <a:fontRef idx="minor">
            <a:schemeClr val="lt1"/>
          </a:fontRef>
        </p:style>
        <p:txBody>
          <a:bodyPr>
            <a:normAutofit/>
          </a:bodyPr>
          <a:lstStyle/>
          <a:p>
            <a:pPr algn="just"/>
            <a:r>
              <a:rPr lang="it-IT" dirty="0" smtClean="0"/>
              <a:t>SEGRETARIATO</a:t>
            </a:r>
            <a:endParaRPr lang="it-IT" dirty="0"/>
          </a:p>
        </p:txBody>
      </p:sp>
      <p:sp>
        <p:nvSpPr>
          <p:cNvPr id="3" name="Segnaposto contenuto 2"/>
          <p:cNvSpPr>
            <a:spLocks noGrp="1"/>
          </p:cNvSpPr>
          <p:nvPr>
            <p:ph idx="1"/>
          </p:nvPr>
        </p:nvSpPr>
        <p:spPr>
          <a:xfrm>
            <a:off x="239607" y="1511684"/>
            <a:ext cx="8447193" cy="5209792"/>
          </a:xfrm>
        </p:spPr>
        <p:txBody>
          <a:bodyPr>
            <a:normAutofit lnSpcReduction="10000"/>
          </a:bodyPr>
          <a:lstStyle/>
          <a:p>
            <a:pPr algn="just"/>
            <a:r>
              <a:rPr lang="it-IT" b="1" u="sng" dirty="0" smtClean="0"/>
              <a:t>RECLUTAMENTO</a:t>
            </a:r>
            <a:r>
              <a:rPr lang="it-IT" dirty="0" smtClean="0"/>
              <a:t>: art. 101 par. 1 Carta prevede che il personale è nominato dal Segretario generale secondo le norme stabilite da AG.</a:t>
            </a:r>
          </a:p>
          <a:p>
            <a:pPr algn="just"/>
            <a:endParaRPr lang="it-IT" b="1" u="sng" dirty="0"/>
          </a:p>
          <a:p>
            <a:pPr algn="just"/>
            <a:r>
              <a:rPr lang="it-IT" dirty="0" smtClean="0"/>
              <a:t>Norme sul reclutamento dovrebbero essere GENERALI e ASTRATTE, invece dagli anni ‘70 in poi AG ha imposto la prassi di influenza sulle nomine dei funzionari, tramite consultazione con gli Stati membri o sottoponendo le nomine a conferma successiva di AG. Quindi si può presumere che….</a:t>
            </a:r>
          </a:p>
        </p:txBody>
      </p:sp>
      <p:sp>
        <p:nvSpPr>
          <p:cNvPr id="4" name="Segnaposto numero diapositiva 3"/>
          <p:cNvSpPr>
            <a:spLocks noGrp="1"/>
          </p:cNvSpPr>
          <p:nvPr>
            <p:ph type="sldNum" sz="quarter" idx="12"/>
          </p:nvPr>
        </p:nvSpPr>
        <p:spPr/>
        <p:txBody>
          <a:bodyPr/>
          <a:lstStyle/>
          <a:p>
            <a:fld id="{C2936F67-622E-C142-8287-23FACB77C044}" type="slidenum">
              <a:rPr lang="it-IT" smtClean="0"/>
              <a:pPr/>
              <a:t>8</a:t>
            </a:fld>
            <a:endParaRPr lang="it-IT"/>
          </a:p>
        </p:txBody>
      </p:sp>
    </p:spTree>
    <p:extLst>
      <p:ext uri="{BB962C8B-B14F-4D97-AF65-F5344CB8AC3E}">
        <p14:creationId xmlns:p14="http://schemas.microsoft.com/office/powerpoint/2010/main" val="14081820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2" nodeType="clickEffect">
                                  <p:stCondLst>
                                    <p:cond delay="0"/>
                                  </p:stCondLst>
                                  <p:childTnLst>
                                    <p:set>
                                      <p:cBhvr>
                                        <p:cTn id="22"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2"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3" nodeType="clickEffect">
                                  <p:stCondLst>
                                    <p:cond delay="0"/>
                                  </p:stCondLst>
                                  <p:childTnLst>
                                    <p:set>
                                      <p:cBhvr>
                                        <p:cTn id="3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3" nodeType="clickEffect">
                                  <p:stCondLst>
                                    <p:cond delay="0"/>
                                  </p:stCondLst>
                                  <p:childTnLst>
                                    <p:set>
                                      <p:cBhvr>
                                        <p:cTn id="3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3" grpId="2" build="p"/>
      <p:bldP spid="3" grpId="3"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39607" y="0"/>
            <a:ext cx="8447193" cy="1189190"/>
          </a:xfrm>
        </p:spPr>
        <p:style>
          <a:lnRef idx="2">
            <a:schemeClr val="accent6">
              <a:shade val="50000"/>
            </a:schemeClr>
          </a:lnRef>
          <a:fillRef idx="1">
            <a:schemeClr val="accent6"/>
          </a:fillRef>
          <a:effectRef idx="0">
            <a:schemeClr val="accent6"/>
          </a:effectRef>
          <a:fontRef idx="minor">
            <a:schemeClr val="lt1"/>
          </a:fontRef>
        </p:style>
        <p:txBody>
          <a:bodyPr>
            <a:normAutofit/>
          </a:bodyPr>
          <a:lstStyle/>
          <a:p>
            <a:pPr algn="just"/>
            <a:r>
              <a:rPr lang="it-IT" dirty="0" smtClean="0"/>
              <a:t>SEGRETARIATO</a:t>
            </a:r>
            <a:endParaRPr lang="it-IT" dirty="0"/>
          </a:p>
        </p:txBody>
      </p:sp>
      <p:sp>
        <p:nvSpPr>
          <p:cNvPr id="3" name="Segnaposto contenuto 2"/>
          <p:cNvSpPr>
            <a:spLocks noGrp="1"/>
          </p:cNvSpPr>
          <p:nvPr>
            <p:ph idx="1"/>
          </p:nvPr>
        </p:nvSpPr>
        <p:spPr>
          <a:xfrm>
            <a:off x="239607" y="1511684"/>
            <a:ext cx="8447193" cy="5209792"/>
          </a:xfrm>
        </p:spPr>
        <p:txBody>
          <a:bodyPr>
            <a:normAutofit/>
          </a:bodyPr>
          <a:lstStyle/>
          <a:p>
            <a:pPr algn="just"/>
            <a:r>
              <a:rPr lang="it-IT" dirty="0" smtClean="0"/>
              <a:t>… norma  di art. 101 par. 1 sia stata sostituita da una norma consuetudinaria in cui più rilevanti sono i poteri di AG (anche se si tratta di una prassi contestata da alcuni).</a:t>
            </a:r>
          </a:p>
        </p:txBody>
      </p:sp>
      <p:sp>
        <p:nvSpPr>
          <p:cNvPr id="4" name="Segnaposto numero diapositiva 3"/>
          <p:cNvSpPr>
            <a:spLocks noGrp="1"/>
          </p:cNvSpPr>
          <p:nvPr>
            <p:ph type="sldNum" sz="quarter" idx="12"/>
          </p:nvPr>
        </p:nvSpPr>
        <p:spPr/>
        <p:txBody>
          <a:bodyPr/>
          <a:lstStyle/>
          <a:p>
            <a:fld id="{C2936F67-622E-C142-8287-23FACB77C044}" type="slidenum">
              <a:rPr lang="it-IT" smtClean="0"/>
              <a:pPr/>
              <a:t>9</a:t>
            </a:fld>
            <a:endParaRPr lang="it-IT"/>
          </a:p>
        </p:txBody>
      </p:sp>
    </p:spTree>
    <p:extLst>
      <p:ext uri="{BB962C8B-B14F-4D97-AF65-F5344CB8AC3E}">
        <p14:creationId xmlns:p14="http://schemas.microsoft.com/office/powerpoint/2010/main" val="18944151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2"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3"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3" grpId="2" build="p"/>
      <p:bldP spid="3" grpId="3" build="p"/>
    </p:bld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1701</TotalTime>
  <Words>2952</Words>
  <Application>Microsoft Macintosh PowerPoint</Application>
  <PresentationFormat>Presentazione su schermo (4:3)</PresentationFormat>
  <Paragraphs>263</Paragraphs>
  <Slides>53</Slides>
  <Notes>1</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53</vt:i4>
      </vt:variant>
    </vt:vector>
  </HeadingPairs>
  <TitlesOfParts>
    <vt:vector size="57" baseType="lpstr">
      <vt:lpstr>Calibri</vt:lpstr>
      <vt:lpstr>Wingdings</vt:lpstr>
      <vt:lpstr>Arial</vt:lpstr>
      <vt:lpstr>Tema di Office</vt:lpstr>
      <vt:lpstr>ORGANIZZAZIONI INTERNAZIONALI</vt:lpstr>
      <vt:lpstr>IL SISTEMA DELLE NAZIONI UNITE – CARTA DI S. FRANCISCO 26.6.1945</vt:lpstr>
      <vt:lpstr>ORGANI O.N.U.</vt:lpstr>
      <vt:lpstr>SEGRETARIATO – SEGRETARIO GENERALE</vt:lpstr>
      <vt:lpstr>SEGRETARIO GENERALE</vt:lpstr>
      <vt:lpstr>SEGRETARIO GENERALE</vt:lpstr>
      <vt:lpstr>SEGRETARIATO</vt:lpstr>
      <vt:lpstr>SEGRETARIATO</vt:lpstr>
      <vt:lpstr>SEGRETARIATO</vt:lpstr>
      <vt:lpstr>SEGRETARIATO</vt:lpstr>
      <vt:lpstr>SEGRETARIATO</vt:lpstr>
      <vt:lpstr>SEGRETARIATO</vt:lpstr>
      <vt:lpstr>ORGANI GIURISDIZIONALI PER I RAPPORTI DI LAVORO</vt:lpstr>
      <vt:lpstr>ORGANI GIURISDIZIONALI PER I RAPPORTI DI LAVORO</vt:lpstr>
      <vt:lpstr>NUOVI ORGANI GIURISDIZIONALI PER I RAPPORTI DI LAVORO ONU dal 2009</vt:lpstr>
      <vt:lpstr>COLLEGAMENTO TRA L’ISTITUZIONE DI NUOVI ORGANI GIURISDIZIONALI E IMMUNITA’ DA GIURISDIZIONE</vt:lpstr>
      <vt:lpstr>COLLEGAMENTO TRA L’ISTITUZIONE DI NUOVI ORGANI GIURISDIZIONALI E IMMUNITA’ DA GIURISDIZIONE</vt:lpstr>
      <vt:lpstr>APPLICAZIONE DI ART.105 CARTA ONU</vt:lpstr>
      <vt:lpstr>EFFICACIA DELLE SENTENZE DEI TRIBUNALE INTERNI DELL’ONU</vt:lpstr>
      <vt:lpstr>EFFICACIA DELLE SENTENZE DEI TRIBUNALE INTERNI DELL’ONU</vt:lpstr>
      <vt:lpstr>EFFICACIA DELLE SENTENZE DEI TRIBUNALE INTERNI DELL’ONU</vt:lpstr>
      <vt:lpstr>PARERE CIG 1954- EFFETTI DELLE SENTENZE DEL TRIBUNALE AMMINISTRATIVO DELLE NAZIONI UNITE ACCORDANTI INDENNITA’</vt:lpstr>
      <vt:lpstr>PARERE CIG 1954- EFFETTI DELLE SENTENZE DEL TRIBUNALE AMMINISTRATIVO DELLE NAZIONI UNITE ACCORDANTI INDENNITA’</vt:lpstr>
      <vt:lpstr>APPELLABILITA’ DELLA DECISIONE DEL TRIBUNALE AMMINISTRATIVO</vt:lpstr>
      <vt:lpstr>CONFERMA DELLA PRASSI</vt:lpstr>
      <vt:lpstr>GIURIDICITA’ DI NORME DI IMPIEGO PRESSO ONU</vt:lpstr>
      <vt:lpstr>NORME APPARTENENTI ALL’ORDINAMENTO GIURIDICO INTERNAZIONALE TRAMITE CARTA ONU </vt:lpstr>
      <vt:lpstr>IMMUNITA’ E PRIVILEGI DEI FUNZIONARI</vt:lpstr>
      <vt:lpstr>IMMUNITA’ E PRIVILEGI DEI FUNZIONARI</vt:lpstr>
      <vt:lpstr>IMMUNITA’ E PRIVILEGI DEI FUNZIONARI ONU</vt:lpstr>
      <vt:lpstr>IMMUNITA’ E PRIVILEGI DEI FUNZIONARI ONU</vt:lpstr>
      <vt:lpstr>IMMUNITA’ E PRIVILEGI DEI FUNZIONARI ONU</vt:lpstr>
      <vt:lpstr>IMMUNITA’ E PRIVILEGI DEI FUNZIONARI ONU</vt:lpstr>
      <vt:lpstr>1) NORME CHE DESCRIVONO ANALITICAMENTE LA SITUAZIONE DEI FUNZIONARI ONU; </vt:lpstr>
      <vt:lpstr>2) NORME CHE RINVIANO ALLA DISCIPLINA DEL DIRITTO INTERNAZIONALE GENERALE IN TEMA DI IMMUNITA’.</vt:lpstr>
      <vt:lpstr>RINUNCIA A IMMUNITA’ E PRIVILEGI</vt:lpstr>
      <vt:lpstr>PROTEZIONE DEI FUNZIONARI ONU</vt:lpstr>
      <vt:lpstr>ORIGINI DEL PROBLEMA: CASO BERNADOTTE</vt:lpstr>
      <vt:lpstr>SVILUPPI RECENTI</vt:lpstr>
      <vt:lpstr>SVILUPPI RECENTI</vt:lpstr>
      <vt:lpstr>CONVENZIONE SULLA SICUREZZA PERSONALE ONU E PROTOCOLLO</vt:lpstr>
      <vt:lpstr>PROTOCOLLO CONVENZIONE SULLA SICUREZZA PERSONALE ONU E PROTOCOLLO</vt:lpstr>
      <vt:lpstr>ATTENTATO BAGHDAD 2003</vt:lpstr>
      <vt:lpstr>ATTENTATO BAGHDAD 2003</vt:lpstr>
      <vt:lpstr>ATTENTATO BAGHDAD 2003</vt:lpstr>
      <vt:lpstr>ALTRI CASI</vt:lpstr>
      <vt:lpstr>PROTEZIONE DIPLOMATICA</vt:lpstr>
      <vt:lpstr>PROTEZIONE DIPLOMATICA</vt:lpstr>
      <vt:lpstr>PROTEZIONE DIPLOMATICA</vt:lpstr>
      <vt:lpstr>CRITICHE ALLA SOLUZIONE PROPOSTE DALLA CIG PER LA PROTEZIONE DIPLOMATICA</vt:lpstr>
      <vt:lpstr>FONTE DI DISCIPLINA DI PROTEZIONE DIPLOMATICA</vt:lpstr>
      <vt:lpstr>FONTE DI DISCIPLINA DI PROTEZIONE DIPLOMATICA</vt:lpstr>
      <vt:lpstr>FONTE DI DISCIPLINA DI PROTEZIONE DIPLOMATICA</vt:lpstr>
    </vt:vector>
  </TitlesOfParts>
  <Company>HAL 9000</Company>
  <LinksUpToDate>false</LinksUpToDate>
  <SharedDoc>false</SharedDoc>
  <HyperlinksChanged>false</HyperlinksChanged>
  <AppVersion>15.0027</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CAUSE DI INVALIDITA’ DEI TRATTATI INTERNAZIONALI</dc:title>
  <dc:creator>Giuseppe Sacco</dc:creator>
  <cp:lastModifiedBy>Giuseppe Sacco</cp:lastModifiedBy>
  <cp:revision>187</cp:revision>
  <dcterms:created xsi:type="dcterms:W3CDTF">2010-10-07T07:38:25Z</dcterms:created>
  <dcterms:modified xsi:type="dcterms:W3CDTF">2017-10-29T16:56:58Z</dcterms:modified>
</cp:coreProperties>
</file>