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820-04C7-4E03-B0AE-C48D8827A04D}" type="datetimeFigureOut">
              <a:rPr lang="it-IT" smtClean="0"/>
              <a:t>07/11/2017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0559-528A-486A-AF53-821398E31F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090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820-04C7-4E03-B0AE-C48D8827A04D}" type="datetimeFigureOut">
              <a:rPr lang="it-IT" smtClean="0"/>
              <a:t>07/11/2017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0559-528A-486A-AF53-821398E31F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734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820-04C7-4E03-B0AE-C48D8827A04D}" type="datetimeFigureOut">
              <a:rPr lang="it-IT" smtClean="0"/>
              <a:t>07/11/2017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0559-528A-486A-AF53-821398E31F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18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820-04C7-4E03-B0AE-C48D8827A04D}" type="datetimeFigureOut">
              <a:rPr lang="it-IT" smtClean="0"/>
              <a:t>07/11/2017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0559-528A-486A-AF53-821398E31F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126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820-04C7-4E03-B0AE-C48D8827A04D}" type="datetimeFigureOut">
              <a:rPr lang="it-IT" smtClean="0"/>
              <a:t>07/11/2017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0559-528A-486A-AF53-821398E31F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904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820-04C7-4E03-B0AE-C48D8827A04D}" type="datetimeFigureOut">
              <a:rPr lang="it-IT" smtClean="0"/>
              <a:t>07/11/2017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0559-528A-486A-AF53-821398E31F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09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820-04C7-4E03-B0AE-C48D8827A04D}" type="datetimeFigureOut">
              <a:rPr lang="it-IT" smtClean="0"/>
              <a:t>07/11/2017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0559-528A-486A-AF53-821398E31F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62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820-04C7-4E03-B0AE-C48D8827A04D}" type="datetimeFigureOut">
              <a:rPr lang="it-IT" smtClean="0"/>
              <a:t>07/11/2017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0559-528A-486A-AF53-821398E31F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882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820-04C7-4E03-B0AE-C48D8827A04D}" type="datetimeFigureOut">
              <a:rPr lang="it-IT" smtClean="0"/>
              <a:t>07/11/2017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0559-528A-486A-AF53-821398E31F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0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820-04C7-4E03-B0AE-C48D8827A04D}" type="datetimeFigureOut">
              <a:rPr lang="it-IT" smtClean="0"/>
              <a:t>07/11/2017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0559-528A-486A-AF53-821398E31F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16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820-04C7-4E03-B0AE-C48D8827A04D}" type="datetimeFigureOut">
              <a:rPr lang="it-IT" smtClean="0"/>
              <a:t>07/11/2017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0559-528A-486A-AF53-821398E31F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888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AE820-04C7-4E03-B0AE-C48D8827A04D}" type="datetimeFigureOut">
              <a:rPr lang="it-IT" smtClean="0"/>
              <a:t>07/11/2017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0559-528A-486A-AF53-821398E31F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344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5" y="0"/>
            <a:ext cx="11030289" cy="68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3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89" y="-1649"/>
            <a:ext cx="4623515" cy="686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54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79" y="0"/>
            <a:ext cx="10284977" cy="68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11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-7229"/>
            <a:ext cx="10174310" cy="68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34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-16105"/>
            <a:ext cx="10238705" cy="68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88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88" y="-5609"/>
            <a:ext cx="4623515" cy="68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6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69" y="-7390"/>
            <a:ext cx="4597756" cy="687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39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3" y="-2372"/>
            <a:ext cx="10251583" cy="687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71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10" y="-9590"/>
            <a:ext cx="4649273" cy="68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74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" y="2323"/>
            <a:ext cx="10161431" cy="68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4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70" y="0"/>
            <a:ext cx="10293585" cy="68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92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89" y="-22661"/>
            <a:ext cx="4610636" cy="68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42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44" y="0"/>
            <a:ext cx="10342669" cy="686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03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69" y="2068"/>
            <a:ext cx="4594850" cy="685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61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3" y="-14554"/>
            <a:ext cx="4713668" cy="687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1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5" y="-9348"/>
            <a:ext cx="10220498" cy="686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21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27" y="-1"/>
            <a:ext cx="942254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66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10" y="-15094"/>
            <a:ext cx="4636394" cy="68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63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5" y="0"/>
            <a:ext cx="10189026" cy="685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23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-5953"/>
            <a:ext cx="10174074" cy="68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47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52" y="-6508"/>
            <a:ext cx="4700789" cy="687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09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-16349"/>
            <a:ext cx="10200067" cy="68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25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2" y="-6592"/>
            <a:ext cx="4726547" cy="687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99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" y="-8668"/>
            <a:ext cx="10200068" cy="686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12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80" y="-10321"/>
            <a:ext cx="4843762" cy="686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00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45" y="-5529"/>
            <a:ext cx="4572001" cy="68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91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89" y="-7667"/>
            <a:ext cx="4623515" cy="68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25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115" y="-11437"/>
            <a:ext cx="4778062" cy="68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7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67" y="-11797"/>
            <a:ext cx="4597757" cy="68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77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89" y="2653"/>
            <a:ext cx="4623515" cy="68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02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49" y="0"/>
            <a:ext cx="10050097" cy="68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18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67" y="-9659"/>
            <a:ext cx="4587013" cy="68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75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08" y="-1"/>
            <a:ext cx="4498102" cy="68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04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782" y="-15980"/>
            <a:ext cx="4494727" cy="6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42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46" y="5353"/>
            <a:ext cx="4572000" cy="685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83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783" y="-2329"/>
            <a:ext cx="4494727" cy="686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82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45" y="5378"/>
            <a:ext cx="4584879" cy="687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28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7" y="-1824"/>
            <a:ext cx="10290219" cy="686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13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3" y="-3940"/>
            <a:ext cx="10238705" cy="68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24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-4820"/>
            <a:ext cx="10212947" cy="687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39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3" y="-9375"/>
            <a:ext cx="10238705" cy="687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220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31" y="-3053"/>
            <a:ext cx="4675031" cy="687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21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46" y="-41"/>
            <a:ext cx="4572000" cy="686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46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115" y="-4648"/>
            <a:ext cx="4778062" cy="68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23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68" y="-4458"/>
            <a:ext cx="4597757" cy="68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548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67" y="-11789"/>
            <a:ext cx="4597757" cy="688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167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03" y="0"/>
            <a:ext cx="4600422" cy="68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50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9" y="0"/>
            <a:ext cx="10223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909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31" y="-15669"/>
            <a:ext cx="4662152" cy="687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40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-1883"/>
            <a:ext cx="10212947" cy="686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5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1347"/>
            <a:ext cx="10212947" cy="685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929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420" y="-16362"/>
            <a:ext cx="4404574" cy="68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272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67" y="3077"/>
            <a:ext cx="4597757" cy="685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339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81" y="-2289"/>
            <a:ext cx="9491729" cy="68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76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-7438"/>
            <a:ext cx="10200067" cy="688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0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667" y="0"/>
            <a:ext cx="4641115" cy="687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95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89" y="-6592"/>
            <a:ext cx="4623515" cy="687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74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99" y="0"/>
            <a:ext cx="10164463" cy="68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251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58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Trieste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Pratali Maffei</dc:creator>
  <cp:lastModifiedBy>Sergio Pratali Maffei</cp:lastModifiedBy>
  <cp:revision>4</cp:revision>
  <dcterms:created xsi:type="dcterms:W3CDTF">2017-11-07T11:29:03Z</dcterms:created>
  <dcterms:modified xsi:type="dcterms:W3CDTF">2017-11-07T11:45:22Z</dcterms:modified>
</cp:coreProperties>
</file>