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79"/>
  </p:notesMasterIdLst>
  <p:handoutMasterIdLst>
    <p:handoutMasterId r:id="rId80"/>
  </p:handoutMasterIdLst>
  <p:sldIdLst>
    <p:sldId id="257" r:id="rId2"/>
    <p:sldId id="617" r:id="rId3"/>
    <p:sldId id="546" r:id="rId4"/>
    <p:sldId id="547" r:id="rId5"/>
    <p:sldId id="548" r:id="rId6"/>
    <p:sldId id="549" r:id="rId7"/>
    <p:sldId id="550" r:id="rId8"/>
    <p:sldId id="551" r:id="rId9"/>
    <p:sldId id="552" r:id="rId10"/>
    <p:sldId id="553" r:id="rId11"/>
    <p:sldId id="484" r:id="rId12"/>
    <p:sldId id="581" r:id="rId13"/>
    <p:sldId id="577" r:id="rId14"/>
    <p:sldId id="579" r:id="rId15"/>
    <p:sldId id="580" r:id="rId16"/>
    <p:sldId id="618" r:id="rId17"/>
    <p:sldId id="555" r:id="rId18"/>
    <p:sldId id="556" r:id="rId19"/>
    <p:sldId id="557" r:id="rId20"/>
    <p:sldId id="558" r:id="rId21"/>
    <p:sldId id="559" r:id="rId22"/>
    <p:sldId id="560" r:id="rId23"/>
    <p:sldId id="561" r:id="rId24"/>
    <p:sldId id="562" r:id="rId25"/>
    <p:sldId id="563" r:id="rId26"/>
    <p:sldId id="564" r:id="rId27"/>
    <p:sldId id="565" r:id="rId28"/>
    <p:sldId id="566" r:id="rId29"/>
    <p:sldId id="567" r:id="rId30"/>
    <p:sldId id="568" r:id="rId31"/>
    <p:sldId id="569" r:id="rId32"/>
    <p:sldId id="570" r:id="rId33"/>
    <p:sldId id="571" r:id="rId34"/>
    <p:sldId id="434" r:id="rId35"/>
    <p:sldId id="469" r:id="rId36"/>
    <p:sldId id="435" r:id="rId37"/>
    <p:sldId id="470" r:id="rId38"/>
    <p:sldId id="485" r:id="rId39"/>
    <p:sldId id="472" r:id="rId40"/>
    <p:sldId id="473" r:id="rId41"/>
    <p:sldId id="582" r:id="rId42"/>
    <p:sldId id="583" r:id="rId43"/>
    <p:sldId id="584" r:id="rId44"/>
    <p:sldId id="585" r:id="rId45"/>
    <p:sldId id="586" r:id="rId46"/>
    <p:sldId id="587" r:id="rId47"/>
    <p:sldId id="588" r:id="rId48"/>
    <p:sldId id="589" r:id="rId49"/>
    <p:sldId id="590" r:id="rId50"/>
    <p:sldId id="591" r:id="rId51"/>
    <p:sldId id="592" r:id="rId52"/>
    <p:sldId id="593" r:id="rId53"/>
    <p:sldId id="594" r:id="rId54"/>
    <p:sldId id="595" r:id="rId55"/>
    <p:sldId id="596" r:id="rId56"/>
    <p:sldId id="597" r:id="rId57"/>
    <p:sldId id="598" r:id="rId58"/>
    <p:sldId id="599" r:id="rId59"/>
    <p:sldId id="600" r:id="rId60"/>
    <p:sldId id="601" r:id="rId61"/>
    <p:sldId id="602" r:id="rId62"/>
    <p:sldId id="603" r:id="rId63"/>
    <p:sldId id="604" r:id="rId64"/>
    <p:sldId id="605" r:id="rId65"/>
    <p:sldId id="606" r:id="rId66"/>
    <p:sldId id="607" r:id="rId67"/>
    <p:sldId id="608" r:id="rId68"/>
    <p:sldId id="609" r:id="rId69"/>
    <p:sldId id="610" r:id="rId70"/>
    <p:sldId id="611" r:id="rId71"/>
    <p:sldId id="612" r:id="rId72"/>
    <p:sldId id="613" r:id="rId73"/>
    <p:sldId id="614" r:id="rId74"/>
    <p:sldId id="615" r:id="rId75"/>
    <p:sldId id="616" r:id="rId76"/>
    <p:sldId id="619" r:id="rId77"/>
    <p:sldId id="620" r:id="rId78"/>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C25FF"/>
    <a:srgbClr val="76FF4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41" autoAdjust="0"/>
    <p:restoredTop sz="94701"/>
  </p:normalViewPr>
  <p:slideViewPr>
    <p:cSldViewPr snapToGrid="0" snapToObjects="1">
      <p:cViewPr varScale="1">
        <p:scale>
          <a:sx n="95" d="100"/>
          <a:sy n="95" d="100"/>
        </p:scale>
        <p:origin x="1512" y="17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80" Type="http://schemas.openxmlformats.org/officeDocument/2006/relationships/handoutMaster" Target="handoutMasters/handoutMaster1.xml"/><Relationship Id="rId81" Type="http://schemas.openxmlformats.org/officeDocument/2006/relationships/presProps" Target="presProps.xml"/><Relationship Id="rId82" Type="http://schemas.openxmlformats.org/officeDocument/2006/relationships/viewProps" Target="viewProps.xml"/><Relationship Id="rId83" Type="http://schemas.openxmlformats.org/officeDocument/2006/relationships/theme" Target="theme/theme1.xml"/><Relationship Id="rId84" Type="http://schemas.openxmlformats.org/officeDocument/2006/relationships/tableStyles" Target="tableStyles.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73" Type="http://schemas.openxmlformats.org/officeDocument/2006/relationships/slide" Target="slides/slide72.xml"/><Relationship Id="rId74" Type="http://schemas.openxmlformats.org/officeDocument/2006/relationships/slide" Target="slides/slide73.xml"/><Relationship Id="rId75" Type="http://schemas.openxmlformats.org/officeDocument/2006/relationships/slide" Target="slides/slide74.xml"/><Relationship Id="rId76" Type="http://schemas.openxmlformats.org/officeDocument/2006/relationships/slide" Target="slides/slide75.xml"/><Relationship Id="rId77" Type="http://schemas.openxmlformats.org/officeDocument/2006/relationships/slide" Target="slides/slide76.xml"/><Relationship Id="rId78" Type="http://schemas.openxmlformats.org/officeDocument/2006/relationships/slide" Target="slides/slide77.xml"/><Relationship Id="rId79" Type="http://schemas.openxmlformats.org/officeDocument/2006/relationships/notesMaster" Target="notesMasters/notesMaster1.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C3834B9-749D-5842-AED5-8DE615670019}" type="doc">
      <dgm:prSet loTypeId="urn:microsoft.com/office/officeart/2005/8/layout/chart3" loCatId="" qsTypeId="urn:microsoft.com/office/officeart/2005/8/quickstyle/simple1" qsCatId="simple" csTypeId="urn:microsoft.com/office/officeart/2005/8/colors/colorful2" csCatId="colorful" phldr="1"/>
      <dgm:spPr/>
      <dgm:t>
        <a:bodyPr/>
        <a:lstStyle/>
        <a:p>
          <a:endParaRPr lang="it-IT"/>
        </a:p>
      </dgm:t>
    </dgm:pt>
    <dgm:pt modelId="{2638BABF-3529-714F-B0AD-B0812082EF18}">
      <dgm:prSet phldrT="[Testo]"/>
      <dgm:spPr/>
      <dgm:t>
        <a:bodyPr/>
        <a:lstStyle/>
        <a:p>
          <a:r>
            <a:rPr lang="it-IT" dirty="0" smtClean="0"/>
            <a:t>APPARTENENZA</a:t>
          </a:r>
          <a:endParaRPr lang="it-IT" dirty="0"/>
        </a:p>
      </dgm:t>
    </dgm:pt>
    <dgm:pt modelId="{C93B6471-890E-D94A-8109-F16546BA0167}" type="parTrans" cxnId="{9BADEB3C-A10B-AB49-85E5-40771D2DDC0B}">
      <dgm:prSet/>
      <dgm:spPr/>
      <dgm:t>
        <a:bodyPr/>
        <a:lstStyle/>
        <a:p>
          <a:endParaRPr lang="it-IT"/>
        </a:p>
      </dgm:t>
    </dgm:pt>
    <dgm:pt modelId="{3BF63303-5480-994B-A7CB-7AEB6BDE95F2}" type="sibTrans" cxnId="{9BADEB3C-A10B-AB49-85E5-40771D2DDC0B}">
      <dgm:prSet/>
      <dgm:spPr/>
      <dgm:t>
        <a:bodyPr/>
        <a:lstStyle/>
        <a:p>
          <a:endParaRPr lang="it-IT"/>
        </a:p>
      </dgm:t>
    </dgm:pt>
    <dgm:pt modelId="{B3E69979-1ABF-234F-83FB-387D8478447E}">
      <dgm:prSet phldrT="[Testo]"/>
      <dgm:spPr/>
      <dgm:t>
        <a:bodyPr/>
        <a:lstStyle/>
        <a:p>
          <a:r>
            <a:rPr lang="it-IT" dirty="0" smtClean="0"/>
            <a:t>ORGANI</a:t>
          </a:r>
          <a:endParaRPr lang="it-IT" dirty="0"/>
        </a:p>
      </dgm:t>
    </dgm:pt>
    <dgm:pt modelId="{CE17F5F7-FA1D-C946-86BA-FF31E2A864A0}" type="parTrans" cxnId="{F180A9E4-0A2D-4C42-8C36-AC0DDCF3847F}">
      <dgm:prSet/>
      <dgm:spPr/>
      <dgm:t>
        <a:bodyPr/>
        <a:lstStyle/>
        <a:p>
          <a:endParaRPr lang="it-IT"/>
        </a:p>
      </dgm:t>
    </dgm:pt>
    <dgm:pt modelId="{E7416902-7651-3A42-B4B3-415517F2A873}" type="sibTrans" cxnId="{F180A9E4-0A2D-4C42-8C36-AC0DDCF3847F}">
      <dgm:prSet/>
      <dgm:spPr/>
      <dgm:t>
        <a:bodyPr/>
        <a:lstStyle/>
        <a:p>
          <a:endParaRPr lang="it-IT"/>
        </a:p>
      </dgm:t>
    </dgm:pt>
    <dgm:pt modelId="{1CA11678-9D3D-E349-9578-CB311D93372E}">
      <dgm:prSet phldrT="[Testo]" custT="1"/>
      <dgm:spPr/>
      <dgm:t>
        <a:bodyPr/>
        <a:lstStyle/>
        <a:p>
          <a:r>
            <a:rPr lang="it-IT" sz="1400" dirty="0" smtClean="0">
              <a:solidFill>
                <a:schemeClr val="bg1"/>
              </a:solidFill>
            </a:rPr>
            <a:t>FUNZIONI</a:t>
          </a:r>
          <a:endParaRPr lang="it-IT" sz="1400" dirty="0">
            <a:solidFill>
              <a:schemeClr val="bg1"/>
            </a:solidFill>
          </a:endParaRPr>
        </a:p>
      </dgm:t>
    </dgm:pt>
    <dgm:pt modelId="{B0384F16-DB46-D345-8BD3-7A0D8EB57D8E}" type="parTrans" cxnId="{477C5EB5-64B2-8845-84C0-2D5AAAE243B3}">
      <dgm:prSet/>
      <dgm:spPr/>
      <dgm:t>
        <a:bodyPr/>
        <a:lstStyle/>
        <a:p>
          <a:endParaRPr lang="it-IT"/>
        </a:p>
      </dgm:t>
    </dgm:pt>
    <dgm:pt modelId="{2E98DCE6-5276-024A-BCBB-5DEA0C4ACC5A}" type="sibTrans" cxnId="{477C5EB5-64B2-8845-84C0-2D5AAAE243B3}">
      <dgm:prSet/>
      <dgm:spPr/>
      <dgm:t>
        <a:bodyPr/>
        <a:lstStyle/>
        <a:p>
          <a:endParaRPr lang="it-IT"/>
        </a:p>
      </dgm:t>
    </dgm:pt>
    <dgm:pt modelId="{A64AA634-72B3-8E4C-B4B6-566605ADF68D}">
      <dgm:prSet phldrT="[Testo]"/>
      <dgm:spPr/>
      <dgm:t>
        <a:bodyPr/>
        <a:lstStyle/>
        <a:p>
          <a:r>
            <a:rPr lang="it-IT" dirty="0" smtClean="0"/>
            <a:t>AMMISSIONE</a:t>
          </a:r>
          <a:endParaRPr lang="it-IT" dirty="0"/>
        </a:p>
      </dgm:t>
    </dgm:pt>
    <dgm:pt modelId="{640E534C-046F-F748-9627-79C1D2E36E46}" type="parTrans" cxnId="{40EF3576-B1E0-904B-8E22-F123623B24E6}">
      <dgm:prSet/>
      <dgm:spPr/>
    </dgm:pt>
    <dgm:pt modelId="{9BBEB38E-C7D3-7E45-B426-292456885E64}" type="sibTrans" cxnId="{40EF3576-B1E0-904B-8E22-F123623B24E6}">
      <dgm:prSet/>
      <dgm:spPr/>
    </dgm:pt>
    <dgm:pt modelId="{6EDC3137-D7B2-6F4F-985C-A064CFA9E0E2}">
      <dgm:prSet phldrT="[Testo]"/>
      <dgm:spPr/>
      <dgm:t>
        <a:bodyPr/>
        <a:lstStyle/>
        <a:p>
          <a:r>
            <a:rPr lang="it-IT" dirty="0" smtClean="0"/>
            <a:t>PARTECIPAZIONE</a:t>
          </a:r>
          <a:endParaRPr lang="it-IT" dirty="0"/>
        </a:p>
      </dgm:t>
    </dgm:pt>
    <dgm:pt modelId="{005CCB2D-8847-494C-9D63-54342E1A973A}" type="parTrans" cxnId="{69D012EC-6A92-D346-BA3B-2CD22D804668}">
      <dgm:prSet/>
      <dgm:spPr/>
    </dgm:pt>
    <dgm:pt modelId="{4270D227-AFE3-6043-AD38-E98853C1E25C}" type="sibTrans" cxnId="{69D012EC-6A92-D346-BA3B-2CD22D804668}">
      <dgm:prSet/>
      <dgm:spPr/>
    </dgm:pt>
    <dgm:pt modelId="{F6F4CCA7-CA29-C943-9932-F497FB10D39C}">
      <dgm:prSet phldrT="[Testo]"/>
      <dgm:spPr/>
      <dgm:t>
        <a:bodyPr/>
        <a:lstStyle/>
        <a:p>
          <a:r>
            <a:rPr lang="it-IT" dirty="0" smtClean="0"/>
            <a:t>Consiglio di Sicurezza</a:t>
          </a:r>
          <a:endParaRPr lang="it-IT" dirty="0"/>
        </a:p>
      </dgm:t>
    </dgm:pt>
    <dgm:pt modelId="{1C7D61C2-F44D-8F4E-8A4B-96A774CE060B}" type="parTrans" cxnId="{0181EDA1-E087-2E4F-B6D6-B59AAA32400E}">
      <dgm:prSet/>
      <dgm:spPr/>
    </dgm:pt>
    <dgm:pt modelId="{DD63E908-B9E4-EC4C-A0AD-04FFF2449B87}" type="sibTrans" cxnId="{0181EDA1-E087-2E4F-B6D6-B59AAA32400E}">
      <dgm:prSet/>
      <dgm:spPr/>
    </dgm:pt>
    <dgm:pt modelId="{772DB415-DB17-2C4C-84F6-76EE60F833E0}">
      <dgm:prSet phldrT="[Testo]"/>
      <dgm:spPr/>
      <dgm:t>
        <a:bodyPr/>
        <a:lstStyle/>
        <a:p>
          <a:r>
            <a:rPr lang="it-IT" dirty="0" smtClean="0"/>
            <a:t>Assemblea generale</a:t>
          </a:r>
          <a:endParaRPr lang="it-IT" dirty="0"/>
        </a:p>
      </dgm:t>
    </dgm:pt>
    <dgm:pt modelId="{B0F67CAF-C513-3E40-883C-C1B7BCA04424}" type="parTrans" cxnId="{8E367F68-E156-994A-B796-A8D4263BBC90}">
      <dgm:prSet/>
      <dgm:spPr/>
    </dgm:pt>
    <dgm:pt modelId="{57A132F8-4C9E-1347-8F9B-22C4852E0763}" type="sibTrans" cxnId="{8E367F68-E156-994A-B796-A8D4263BBC90}">
      <dgm:prSet/>
      <dgm:spPr/>
    </dgm:pt>
    <dgm:pt modelId="{831A74C2-9ADC-9047-B433-66A3A9F8A094}">
      <dgm:prSet phldrT="[Testo]"/>
      <dgm:spPr/>
      <dgm:t>
        <a:bodyPr/>
        <a:lstStyle/>
        <a:p>
          <a:r>
            <a:rPr lang="it-IT" dirty="0" smtClean="0"/>
            <a:t>Segretariato</a:t>
          </a:r>
          <a:endParaRPr lang="it-IT" dirty="0"/>
        </a:p>
      </dgm:t>
    </dgm:pt>
    <dgm:pt modelId="{943016EB-3125-6E47-A6C8-7746819E17E3}" type="parTrans" cxnId="{DB050B92-32C5-9B4B-B81B-26FDD9891BA9}">
      <dgm:prSet/>
      <dgm:spPr/>
    </dgm:pt>
    <dgm:pt modelId="{7C2D0400-ED3D-1B4B-B9F7-EAB8A1467EAC}" type="sibTrans" cxnId="{DB050B92-32C5-9B4B-B81B-26FDD9891BA9}">
      <dgm:prSet/>
      <dgm:spPr/>
    </dgm:pt>
    <dgm:pt modelId="{40111194-2A9E-C44A-A626-9BB0F18FE0DE}">
      <dgm:prSet phldrT="[Testo]"/>
      <dgm:spPr/>
      <dgm:t>
        <a:bodyPr/>
        <a:lstStyle/>
        <a:p>
          <a:r>
            <a:rPr lang="it-IT" dirty="0" smtClean="0"/>
            <a:t>Consiglio economico e sociale e Consiglio di amministrazione fiduciaria</a:t>
          </a:r>
          <a:endParaRPr lang="it-IT" dirty="0"/>
        </a:p>
      </dgm:t>
    </dgm:pt>
    <dgm:pt modelId="{280E670F-1AB7-9442-9321-C63FCA22C552}" type="parTrans" cxnId="{A9534F70-8AE6-4343-8711-8C00F15AAA50}">
      <dgm:prSet/>
      <dgm:spPr/>
    </dgm:pt>
    <dgm:pt modelId="{58B3D2D0-7B53-B24C-8B61-CF44D30A925C}" type="sibTrans" cxnId="{A9534F70-8AE6-4343-8711-8C00F15AAA50}">
      <dgm:prSet/>
      <dgm:spPr/>
    </dgm:pt>
    <dgm:pt modelId="{3389B332-86A4-7240-945D-2F0180C920BD}">
      <dgm:prSet phldrT="[Testo]"/>
      <dgm:spPr/>
      <dgm:t>
        <a:bodyPr/>
        <a:lstStyle/>
        <a:p>
          <a:r>
            <a:rPr lang="it-IT" dirty="0" smtClean="0"/>
            <a:t>Corte internazionale di giustizia</a:t>
          </a:r>
          <a:endParaRPr lang="it-IT" dirty="0"/>
        </a:p>
      </dgm:t>
    </dgm:pt>
    <dgm:pt modelId="{F03F9A86-8E5D-8B44-B59B-412C8DB0AA41}" type="parTrans" cxnId="{5413960C-A527-E543-A551-CA668074B3E6}">
      <dgm:prSet/>
      <dgm:spPr/>
    </dgm:pt>
    <dgm:pt modelId="{90C04526-1E2B-0648-8C85-3FFEEE659FE3}" type="sibTrans" cxnId="{5413960C-A527-E543-A551-CA668074B3E6}">
      <dgm:prSet/>
      <dgm:spPr/>
    </dgm:pt>
    <dgm:pt modelId="{9C5B6520-5420-6C41-8146-724F50F1C1D2}">
      <dgm:prSet phldrT="[Testo]"/>
      <dgm:spPr/>
      <dgm:t>
        <a:bodyPr/>
        <a:lstStyle/>
        <a:p>
          <a:r>
            <a:rPr lang="it-IT" dirty="0" smtClean="0"/>
            <a:t>ATTI</a:t>
          </a:r>
          <a:endParaRPr lang="it-IT" dirty="0"/>
        </a:p>
      </dgm:t>
    </dgm:pt>
    <dgm:pt modelId="{858BDD07-ABA1-3640-BE6B-5CDFAD3643FF}" type="parTrans" cxnId="{A32F082B-1449-534E-92D2-984D7D3B4692}">
      <dgm:prSet/>
      <dgm:spPr/>
    </dgm:pt>
    <dgm:pt modelId="{F9C5230A-73FD-CC44-8FFD-D30CFD5F5A25}" type="sibTrans" cxnId="{A32F082B-1449-534E-92D2-984D7D3B4692}">
      <dgm:prSet/>
      <dgm:spPr/>
    </dgm:pt>
    <dgm:pt modelId="{62E4FAE6-B958-A84D-8BE9-FE931CDE4A9E}">
      <dgm:prSet phldrT="[Testo]" custT="1"/>
      <dgm:spPr/>
      <dgm:t>
        <a:bodyPr/>
        <a:lstStyle/>
        <a:p>
          <a:r>
            <a:rPr lang="it-IT" sz="1400" dirty="0" smtClean="0">
              <a:solidFill>
                <a:schemeClr val="bg1"/>
              </a:solidFill>
            </a:rPr>
            <a:t>Sicurezza collettiva</a:t>
          </a:r>
          <a:endParaRPr lang="it-IT" sz="1400" dirty="0">
            <a:solidFill>
              <a:schemeClr val="bg1"/>
            </a:solidFill>
          </a:endParaRPr>
        </a:p>
      </dgm:t>
    </dgm:pt>
    <dgm:pt modelId="{FC23EA63-FB6A-9E49-A6BD-B475BB15CDA7}" type="parTrans" cxnId="{8A0BE2A8-0080-7242-93D5-B3F47338349B}">
      <dgm:prSet/>
      <dgm:spPr/>
    </dgm:pt>
    <dgm:pt modelId="{DC93149E-6C3F-3A49-99AC-7D383FFB8472}" type="sibTrans" cxnId="{8A0BE2A8-0080-7242-93D5-B3F47338349B}">
      <dgm:prSet/>
      <dgm:spPr/>
    </dgm:pt>
    <dgm:pt modelId="{973EE938-83F8-1447-844D-4ECE364A78F5}">
      <dgm:prSet phldrT="[Testo]" custT="1"/>
      <dgm:spPr/>
      <dgm:t>
        <a:bodyPr/>
        <a:lstStyle/>
        <a:p>
          <a:r>
            <a:rPr lang="it-IT" sz="1400" dirty="0" smtClean="0">
              <a:solidFill>
                <a:schemeClr val="bg1"/>
              </a:solidFill>
            </a:rPr>
            <a:t>Mantenimento della pace</a:t>
          </a:r>
          <a:endParaRPr lang="it-IT" sz="1400" dirty="0">
            <a:solidFill>
              <a:schemeClr val="bg1"/>
            </a:solidFill>
          </a:endParaRPr>
        </a:p>
      </dgm:t>
    </dgm:pt>
    <dgm:pt modelId="{B44CFA42-706E-964E-83C3-2B596D997F08}" type="parTrans" cxnId="{11954947-D8E2-334B-B456-22747CA1FEB0}">
      <dgm:prSet/>
      <dgm:spPr/>
    </dgm:pt>
    <dgm:pt modelId="{FDA37CBF-684F-5D4B-87B9-47CDC9715183}" type="sibTrans" cxnId="{11954947-D8E2-334B-B456-22747CA1FEB0}">
      <dgm:prSet/>
      <dgm:spPr/>
    </dgm:pt>
    <dgm:pt modelId="{EFA58B29-18FD-D048-87D9-53DDEE441587}">
      <dgm:prSet phldrT="[Testo]" custT="1"/>
      <dgm:spPr/>
      <dgm:t>
        <a:bodyPr/>
        <a:lstStyle/>
        <a:p>
          <a:r>
            <a:rPr lang="it-IT" sz="1400" dirty="0" smtClean="0">
              <a:solidFill>
                <a:schemeClr val="bg1"/>
              </a:solidFill>
            </a:rPr>
            <a:t>Diritti umani </a:t>
          </a:r>
          <a:endParaRPr lang="it-IT" sz="1400" dirty="0">
            <a:solidFill>
              <a:schemeClr val="bg1"/>
            </a:solidFill>
          </a:endParaRPr>
        </a:p>
      </dgm:t>
    </dgm:pt>
    <dgm:pt modelId="{B68E8F62-0CE9-3B4F-AFAC-AF65ADBD9524}" type="parTrans" cxnId="{B125BA37-F5DB-5440-BBE4-B1BF5B0765D2}">
      <dgm:prSet/>
      <dgm:spPr/>
    </dgm:pt>
    <dgm:pt modelId="{15AAC61C-7847-D448-B1E7-5D43AA6EF4BC}" type="sibTrans" cxnId="{B125BA37-F5DB-5440-BBE4-B1BF5B0765D2}">
      <dgm:prSet/>
      <dgm:spPr/>
    </dgm:pt>
    <dgm:pt modelId="{4D494B66-F1E8-D74A-AF20-A2E67E985305}">
      <dgm:prSet phldrT="[Testo]" custT="1"/>
      <dgm:spPr/>
      <dgm:t>
        <a:bodyPr/>
        <a:lstStyle/>
        <a:p>
          <a:r>
            <a:rPr lang="it-IT" sz="1400" dirty="0" smtClean="0">
              <a:solidFill>
                <a:schemeClr val="bg1"/>
              </a:solidFill>
            </a:rPr>
            <a:t>Decolonizzazione</a:t>
          </a:r>
          <a:endParaRPr lang="it-IT" sz="1400" dirty="0">
            <a:solidFill>
              <a:schemeClr val="bg1"/>
            </a:solidFill>
          </a:endParaRPr>
        </a:p>
      </dgm:t>
    </dgm:pt>
    <dgm:pt modelId="{0DE0F3B0-3924-794C-91A8-966F0AED7DB6}" type="parTrans" cxnId="{8258D6F8-2E70-2D46-AE7C-F3A9A8D38534}">
      <dgm:prSet/>
      <dgm:spPr/>
    </dgm:pt>
    <dgm:pt modelId="{C692DD98-3632-7245-A4BB-939BE360448B}" type="sibTrans" cxnId="{8258D6F8-2E70-2D46-AE7C-F3A9A8D38534}">
      <dgm:prSet/>
      <dgm:spPr/>
    </dgm:pt>
    <dgm:pt modelId="{9D59DD16-DBCB-434F-9AEC-DDDF1B065B93}" type="pres">
      <dgm:prSet presAssocID="{9C3834B9-749D-5842-AED5-8DE615670019}" presName="compositeShape" presStyleCnt="0">
        <dgm:presLayoutVars>
          <dgm:chMax val="7"/>
          <dgm:dir/>
          <dgm:resizeHandles val="exact"/>
        </dgm:presLayoutVars>
      </dgm:prSet>
      <dgm:spPr/>
      <dgm:t>
        <a:bodyPr/>
        <a:lstStyle/>
        <a:p>
          <a:endParaRPr lang="it-IT"/>
        </a:p>
      </dgm:t>
    </dgm:pt>
    <dgm:pt modelId="{A2E27164-5A2E-3E43-85F8-36C6C479559C}" type="pres">
      <dgm:prSet presAssocID="{9C3834B9-749D-5842-AED5-8DE615670019}" presName="wedge1" presStyleLbl="node1" presStyleIdx="0" presStyleCnt="4" custLinFactNeighborX="-3720" custLinFactNeighborY="6399"/>
      <dgm:spPr/>
      <dgm:t>
        <a:bodyPr/>
        <a:lstStyle/>
        <a:p>
          <a:endParaRPr lang="it-IT"/>
        </a:p>
      </dgm:t>
    </dgm:pt>
    <dgm:pt modelId="{8CB18A55-2036-A748-950A-A655EB9EC850}" type="pres">
      <dgm:prSet presAssocID="{9C3834B9-749D-5842-AED5-8DE615670019}" presName="wedge1Tx" presStyleLbl="node1" presStyleIdx="0" presStyleCnt="4">
        <dgm:presLayoutVars>
          <dgm:chMax val="0"/>
          <dgm:chPref val="0"/>
          <dgm:bulletEnabled val="1"/>
        </dgm:presLayoutVars>
      </dgm:prSet>
      <dgm:spPr/>
      <dgm:t>
        <a:bodyPr/>
        <a:lstStyle/>
        <a:p>
          <a:endParaRPr lang="it-IT"/>
        </a:p>
      </dgm:t>
    </dgm:pt>
    <dgm:pt modelId="{39140162-AE90-D84F-9812-3EA659AF4AD4}" type="pres">
      <dgm:prSet presAssocID="{9C3834B9-749D-5842-AED5-8DE615670019}" presName="wedge2" presStyleLbl="node1" presStyleIdx="1" presStyleCnt="4"/>
      <dgm:spPr/>
      <dgm:t>
        <a:bodyPr/>
        <a:lstStyle/>
        <a:p>
          <a:endParaRPr lang="it-IT"/>
        </a:p>
      </dgm:t>
    </dgm:pt>
    <dgm:pt modelId="{6F6F6C4B-9CAE-0E42-9F17-719ACA70DA4A}" type="pres">
      <dgm:prSet presAssocID="{9C3834B9-749D-5842-AED5-8DE615670019}" presName="wedge2Tx" presStyleLbl="node1" presStyleIdx="1" presStyleCnt="4">
        <dgm:presLayoutVars>
          <dgm:chMax val="0"/>
          <dgm:chPref val="0"/>
          <dgm:bulletEnabled val="1"/>
        </dgm:presLayoutVars>
      </dgm:prSet>
      <dgm:spPr/>
      <dgm:t>
        <a:bodyPr/>
        <a:lstStyle/>
        <a:p>
          <a:endParaRPr lang="it-IT"/>
        </a:p>
      </dgm:t>
    </dgm:pt>
    <dgm:pt modelId="{4793F5B1-57B2-0F49-8E3B-1C8B6DB66338}" type="pres">
      <dgm:prSet presAssocID="{9C3834B9-749D-5842-AED5-8DE615670019}" presName="wedge3" presStyleLbl="node1" presStyleIdx="2" presStyleCnt="4" custLinFactNeighborX="-8862" custLinFactNeighborY="7417"/>
      <dgm:spPr/>
      <dgm:t>
        <a:bodyPr/>
        <a:lstStyle/>
        <a:p>
          <a:endParaRPr lang="it-IT"/>
        </a:p>
      </dgm:t>
    </dgm:pt>
    <dgm:pt modelId="{F34F4CF6-A1B6-264F-87BA-A2154BC8058D}" type="pres">
      <dgm:prSet presAssocID="{9C3834B9-749D-5842-AED5-8DE615670019}" presName="wedge3Tx" presStyleLbl="node1" presStyleIdx="2" presStyleCnt="4">
        <dgm:presLayoutVars>
          <dgm:chMax val="0"/>
          <dgm:chPref val="0"/>
          <dgm:bulletEnabled val="1"/>
        </dgm:presLayoutVars>
      </dgm:prSet>
      <dgm:spPr/>
      <dgm:t>
        <a:bodyPr/>
        <a:lstStyle/>
        <a:p>
          <a:endParaRPr lang="it-IT"/>
        </a:p>
      </dgm:t>
    </dgm:pt>
    <dgm:pt modelId="{B183A966-45F4-784D-B10D-E8EF029B8753}" type="pres">
      <dgm:prSet presAssocID="{9C3834B9-749D-5842-AED5-8DE615670019}" presName="wedge4" presStyleLbl="node1" presStyleIdx="3" presStyleCnt="4"/>
      <dgm:spPr/>
      <dgm:t>
        <a:bodyPr/>
        <a:lstStyle/>
        <a:p>
          <a:endParaRPr lang="it-IT"/>
        </a:p>
      </dgm:t>
    </dgm:pt>
    <dgm:pt modelId="{6D0A9056-2A66-9443-8FD7-7706C55401D6}" type="pres">
      <dgm:prSet presAssocID="{9C3834B9-749D-5842-AED5-8DE615670019}" presName="wedge4Tx" presStyleLbl="node1" presStyleIdx="3" presStyleCnt="4">
        <dgm:presLayoutVars>
          <dgm:chMax val="0"/>
          <dgm:chPref val="0"/>
          <dgm:bulletEnabled val="1"/>
        </dgm:presLayoutVars>
      </dgm:prSet>
      <dgm:spPr/>
      <dgm:t>
        <a:bodyPr/>
        <a:lstStyle/>
        <a:p>
          <a:endParaRPr lang="it-IT"/>
        </a:p>
      </dgm:t>
    </dgm:pt>
  </dgm:ptLst>
  <dgm:cxnLst>
    <dgm:cxn modelId="{A1699C28-68EF-EF45-8F9A-93AF35345AD0}" type="presOf" srcId="{2638BABF-3529-714F-B0AD-B0812082EF18}" destId="{8CB18A55-2036-A748-950A-A655EB9EC850}" srcOrd="1" destOrd="0" presId="urn:microsoft.com/office/officeart/2005/8/layout/chart3"/>
    <dgm:cxn modelId="{8258D6F8-2E70-2D46-AE7C-F3A9A8D38534}" srcId="{1CA11678-9D3D-E349-9578-CB311D93372E}" destId="{4D494B66-F1E8-D74A-AF20-A2E67E985305}" srcOrd="3" destOrd="0" parTransId="{0DE0F3B0-3924-794C-91A8-966F0AED7DB6}" sibTransId="{C692DD98-3632-7245-A4BB-939BE360448B}"/>
    <dgm:cxn modelId="{535EEB41-79D9-5144-B2E1-73BAF90901F1}" type="presOf" srcId="{4D494B66-F1E8-D74A-AF20-A2E67E985305}" destId="{F34F4CF6-A1B6-264F-87BA-A2154BC8058D}" srcOrd="1" destOrd="4" presId="urn:microsoft.com/office/officeart/2005/8/layout/chart3"/>
    <dgm:cxn modelId="{0181EDA1-E087-2E4F-B6D6-B59AAA32400E}" srcId="{B3E69979-1ABF-234F-83FB-387D8478447E}" destId="{F6F4CCA7-CA29-C943-9932-F497FB10D39C}" srcOrd="0" destOrd="0" parTransId="{1C7D61C2-F44D-8F4E-8A4B-96A774CE060B}" sibTransId="{DD63E908-B9E4-EC4C-A0AD-04FFF2449B87}"/>
    <dgm:cxn modelId="{51304FD7-2730-AD4B-9A46-2A139C893106}" type="presOf" srcId="{1CA11678-9D3D-E349-9578-CB311D93372E}" destId="{F34F4CF6-A1B6-264F-87BA-A2154BC8058D}" srcOrd="1" destOrd="0" presId="urn:microsoft.com/office/officeart/2005/8/layout/chart3"/>
    <dgm:cxn modelId="{9BADEB3C-A10B-AB49-85E5-40771D2DDC0B}" srcId="{9C3834B9-749D-5842-AED5-8DE615670019}" destId="{2638BABF-3529-714F-B0AD-B0812082EF18}" srcOrd="0" destOrd="0" parTransId="{C93B6471-890E-D94A-8109-F16546BA0167}" sibTransId="{3BF63303-5480-994B-A7CB-7AEB6BDE95F2}"/>
    <dgm:cxn modelId="{968181D5-1A56-8B43-A9C2-E5DC1BA99F6C}" type="presOf" srcId="{831A74C2-9ADC-9047-B433-66A3A9F8A094}" destId="{39140162-AE90-D84F-9812-3EA659AF4AD4}" srcOrd="0" destOrd="3" presId="urn:microsoft.com/office/officeart/2005/8/layout/chart3"/>
    <dgm:cxn modelId="{C8F20CE7-FAD1-674A-AC32-FD58CBB44FB5}" type="presOf" srcId="{4D494B66-F1E8-D74A-AF20-A2E67E985305}" destId="{4793F5B1-57B2-0F49-8E3B-1C8B6DB66338}" srcOrd="0" destOrd="4" presId="urn:microsoft.com/office/officeart/2005/8/layout/chart3"/>
    <dgm:cxn modelId="{661ECA0E-DFC2-4E4A-98FB-BEC34FD03455}" type="presOf" srcId="{62E4FAE6-B958-A84D-8BE9-FE931CDE4A9E}" destId="{F34F4CF6-A1B6-264F-87BA-A2154BC8058D}" srcOrd="1" destOrd="1" presId="urn:microsoft.com/office/officeart/2005/8/layout/chart3"/>
    <dgm:cxn modelId="{40EF3576-B1E0-904B-8E22-F123623B24E6}" srcId="{2638BABF-3529-714F-B0AD-B0812082EF18}" destId="{A64AA634-72B3-8E4C-B4B6-566605ADF68D}" srcOrd="0" destOrd="0" parTransId="{640E534C-046F-F748-9627-79C1D2E36E46}" sibTransId="{9BBEB38E-C7D3-7E45-B426-292456885E64}"/>
    <dgm:cxn modelId="{FAD95B30-EA1A-824E-844F-AACB14788D9C}" type="presOf" srcId="{B3E69979-1ABF-234F-83FB-387D8478447E}" destId="{39140162-AE90-D84F-9812-3EA659AF4AD4}" srcOrd="0" destOrd="0" presId="urn:microsoft.com/office/officeart/2005/8/layout/chart3"/>
    <dgm:cxn modelId="{11954947-D8E2-334B-B456-22747CA1FEB0}" srcId="{1CA11678-9D3D-E349-9578-CB311D93372E}" destId="{973EE938-83F8-1447-844D-4ECE364A78F5}" srcOrd="1" destOrd="0" parTransId="{B44CFA42-706E-964E-83C3-2B596D997F08}" sibTransId="{FDA37CBF-684F-5D4B-87B9-47CDC9715183}"/>
    <dgm:cxn modelId="{5413960C-A527-E543-A551-CA668074B3E6}" srcId="{B3E69979-1ABF-234F-83FB-387D8478447E}" destId="{3389B332-86A4-7240-945D-2F0180C920BD}" srcOrd="4" destOrd="0" parTransId="{F03F9A86-8E5D-8B44-B59B-412C8DB0AA41}" sibTransId="{90C04526-1E2B-0648-8C85-3FFEEE659FE3}"/>
    <dgm:cxn modelId="{8A0BE2A8-0080-7242-93D5-B3F47338349B}" srcId="{1CA11678-9D3D-E349-9578-CB311D93372E}" destId="{62E4FAE6-B958-A84D-8BE9-FE931CDE4A9E}" srcOrd="0" destOrd="0" parTransId="{FC23EA63-FB6A-9E49-A6BD-B475BB15CDA7}" sibTransId="{DC93149E-6C3F-3A49-99AC-7D383FFB8472}"/>
    <dgm:cxn modelId="{F6B80693-81BE-4543-9AC3-387AA920BEE6}" type="presOf" srcId="{772DB415-DB17-2C4C-84F6-76EE60F833E0}" destId="{39140162-AE90-D84F-9812-3EA659AF4AD4}" srcOrd="0" destOrd="2" presId="urn:microsoft.com/office/officeart/2005/8/layout/chart3"/>
    <dgm:cxn modelId="{4DAF2889-1E84-034B-AA4C-CA32B9CAA928}" type="presOf" srcId="{F6F4CCA7-CA29-C943-9932-F497FB10D39C}" destId="{6F6F6C4B-9CAE-0E42-9F17-719ACA70DA4A}" srcOrd="1" destOrd="1" presId="urn:microsoft.com/office/officeart/2005/8/layout/chart3"/>
    <dgm:cxn modelId="{958B76AC-BE99-1545-A0E8-F04EC3137C47}" type="presOf" srcId="{772DB415-DB17-2C4C-84F6-76EE60F833E0}" destId="{6F6F6C4B-9CAE-0E42-9F17-719ACA70DA4A}" srcOrd="1" destOrd="2" presId="urn:microsoft.com/office/officeart/2005/8/layout/chart3"/>
    <dgm:cxn modelId="{FDA58677-9320-364C-9EA6-08138DBB03C8}" type="presOf" srcId="{973EE938-83F8-1447-844D-4ECE364A78F5}" destId="{F34F4CF6-A1B6-264F-87BA-A2154BC8058D}" srcOrd="1" destOrd="2" presId="urn:microsoft.com/office/officeart/2005/8/layout/chart3"/>
    <dgm:cxn modelId="{F94745ED-035B-EF42-ABDC-325A10669738}" type="presOf" srcId="{6EDC3137-D7B2-6F4F-985C-A064CFA9E0E2}" destId="{A2E27164-5A2E-3E43-85F8-36C6C479559C}" srcOrd="0" destOrd="2" presId="urn:microsoft.com/office/officeart/2005/8/layout/chart3"/>
    <dgm:cxn modelId="{380A21AA-7EEC-4647-AF28-6283AB47EBF1}" type="presOf" srcId="{2638BABF-3529-714F-B0AD-B0812082EF18}" destId="{A2E27164-5A2E-3E43-85F8-36C6C479559C}" srcOrd="0" destOrd="0" presId="urn:microsoft.com/office/officeart/2005/8/layout/chart3"/>
    <dgm:cxn modelId="{871172F9-BB43-DC47-8CA1-9CBDEB824A94}" type="presOf" srcId="{973EE938-83F8-1447-844D-4ECE364A78F5}" destId="{4793F5B1-57B2-0F49-8E3B-1C8B6DB66338}" srcOrd="0" destOrd="2" presId="urn:microsoft.com/office/officeart/2005/8/layout/chart3"/>
    <dgm:cxn modelId="{B125BA37-F5DB-5440-BBE4-B1BF5B0765D2}" srcId="{1CA11678-9D3D-E349-9578-CB311D93372E}" destId="{EFA58B29-18FD-D048-87D9-53DDEE441587}" srcOrd="2" destOrd="0" parTransId="{B68E8F62-0CE9-3B4F-AFAC-AF65ADBD9524}" sibTransId="{15AAC61C-7847-D448-B1E7-5D43AA6EF4BC}"/>
    <dgm:cxn modelId="{565244BE-631F-7F4A-A2A6-3F1B56DBFF33}" type="presOf" srcId="{9C3834B9-749D-5842-AED5-8DE615670019}" destId="{9D59DD16-DBCB-434F-9AEC-DDDF1B065B93}" srcOrd="0" destOrd="0" presId="urn:microsoft.com/office/officeart/2005/8/layout/chart3"/>
    <dgm:cxn modelId="{A0E763E1-8B13-934A-A980-D0D2524AA4DC}" type="presOf" srcId="{9C5B6520-5420-6C41-8146-724F50F1C1D2}" destId="{B183A966-45F4-784D-B10D-E8EF029B8753}" srcOrd="0" destOrd="0" presId="urn:microsoft.com/office/officeart/2005/8/layout/chart3"/>
    <dgm:cxn modelId="{A32F082B-1449-534E-92D2-984D7D3B4692}" srcId="{9C3834B9-749D-5842-AED5-8DE615670019}" destId="{9C5B6520-5420-6C41-8146-724F50F1C1D2}" srcOrd="3" destOrd="0" parTransId="{858BDD07-ABA1-3640-BE6B-5CDFAD3643FF}" sibTransId="{F9C5230A-73FD-CC44-8FFD-D30CFD5F5A25}"/>
    <dgm:cxn modelId="{85D8952A-A20F-464E-AB26-5FB8EA3C4381}" type="presOf" srcId="{A64AA634-72B3-8E4C-B4B6-566605ADF68D}" destId="{8CB18A55-2036-A748-950A-A655EB9EC850}" srcOrd="1" destOrd="1" presId="urn:microsoft.com/office/officeart/2005/8/layout/chart3"/>
    <dgm:cxn modelId="{8E367F68-E156-994A-B796-A8D4263BBC90}" srcId="{B3E69979-1ABF-234F-83FB-387D8478447E}" destId="{772DB415-DB17-2C4C-84F6-76EE60F833E0}" srcOrd="1" destOrd="0" parTransId="{B0F67CAF-C513-3E40-883C-C1B7BCA04424}" sibTransId="{57A132F8-4C9E-1347-8F9B-22C4852E0763}"/>
    <dgm:cxn modelId="{F04B0946-20B2-FD45-A27A-A3E196BEEC10}" type="presOf" srcId="{6EDC3137-D7B2-6F4F-985C-A064CFA9E0E2}" destId="{8CB18A55-2036-A748-950A-A655EB9EC850}" srcOrd="1" destOrd="2" presId="urn:microsoft.com/office/officeart/2005/8/layout/chart3"/>
    <dgm:cxn modelId="{11343E03-8341-B44A-AC73-9A43CFCBC03B}" type="presOf" srcId="{9C5B6520-5420-6C41-8146-724F50F1C1D2}" destId="{6D0A9056-2A66-9443-8FD7-7706C55401D6}" srcOrd="1" destOrd="0" presId="urn:microsoft.com/office/officeart/2005/8/layout/chart3"/>
    <dgm:cxn modelId="{477C5EB5-64B2-8845-84C0-2D5AAAE243B3}" srcId="{9C3834B9-749D-5842-AED5-8DE615670019}" destId="{1CA11678-9D3D-E349-9578-CB311D93372E}" srcOrd="2" destOrd="0" parTransId="{B0384F16-DB46-D345-8BD3-7A0D8EB57D8E}" sibTransId="{2E98DCE6-5276-024A-BCBB-5DEA0C4ACC5A}"/>
    <dgm:cxn modelId="{2487EC7A-B15F-754E-BFD3-DFA4541B29FF}" type="presOf" srcId="{3389B332-86A4-7240-945D-2F0180C920BD}" destId="{6F6F6C4B-9CAE-0E42-9F17-719ACA70DA4A}" srcOrd="1" destOrd="5" presId="urn:microsoft.com/office/officeart/2005/8/layout/chart3"/>
    <dgm:cxn modelId="{91C090D5-179D-7044-A783-087E85D1E858}" type="presOf" srcId="{62E4FAE6-B958-A84D-8BE9-FE931CDE4A9E}" destId="{4793F5B1-57B2-0F49-8E3B-1C8B6DB66338}" srcOrd="0" destOrd="1" presId="urn:microsoft.com/office/officeart/2005/8/layout/chart3"/>
    <dgm:cxn modelId="{8FD1564A-35FD-FE4B-90AC-ACE46BDDBEDF}" type="presOf" srcId="{40111194-2A9E-C44A-A626-9BB0F18FE0DE}" destId="{39140162-AE90-D84F-9812-3EA659AF4AD4}" srcOrd="0" destOrd="4" presId="urn:microsoft.com/office/officeart/2005/8/layout/chart3"/>
    <dgm:cxn modelId="{69D012EC-6A92-D346-BA3B-2CD22D804668}" srcId="{2638BABF-3529-714F-B0AD-B0812082EF18}" destId="{6EDC3137-D7B2-6F4F-985C-A064CFA9E0E2}" srcOrd="1" destOrd="0" parTransId="{005CCB2D-8847-494C-9D63-54342E1A973A}" sibTransId="{4270D227-AFE3-6043-AD38-E98853C1E25C}"/>
    <dgm:cxn modelId="{F60479A9-BBB9-D24A-9628-B2D3FFB73FBD}" type="presOf" srcId="{EFA58B29-18FD-D048-87D9-53DDEE441587}" destId="{4793F5B1-57B2-0F49-8E3B-1C8B6DB66338}" srcOrd="0" destOrd="3" presId="urn:microsoft.com/office/officeart/2005/8/layout/chart3"/>
    <dgm:cxn modelId="{8E31158F-4BE8-2341-B014-5795C38D9DB9}" type="presOf" srcId="{3389B332-86A4-7240-945D-2F0180C920BD}" destId="{39140162-AE90-D84F-9812-3EA659AF4AD4}" srcOrd="0" destOrd="5" presId="urn:microsoft.com/office/officeart/2005/8/layout/chart3"/>
    <dgm:cxn modelId="{DB050B92-32C5-9B4B-B81B-26FDD9891BA9}" srcId="{B3E69979-1ABF-234F-83FB-387D8478447E}" destId="{831A74C2-9ADC-9047-B433-66A3A9F8A094}" srcOrd="2" destOrd="0" parTransId="{943016EB-3125-6E47-A6C8-7746819E17E3}" sibTransId="{7C2D0400-ED3D-1B4B-B9F7-EAB8A1467EAC}"/>
    <dgm:cxn modelId="{F180A9E4-0A2D-4C42-8C36-AC0DDCF3847F}" srcId="{9C3834B9-749D-5842-AED5-8DE615670019}" destId="{B3E69979-1ABF-234F-83FB-387D8478447E}" srcOrd="1" destOrd="0" parTransId="{CE17F5F7-FA1D-C946-86BA-FF31E2A864A0}" sibTransId="{E7416902-7651-3A42-B4B3-415517F2A873}"/>
    <dgm:cxn modelId="{E2111156-DB85-2145-95CA-ABBBEBC0100C}" type="presOf" srcId="{F6F4CCA7-CA29-C943-9932-F497FB10D39C}" destId="{39140162-AE90-D84F-9812-3EA659AF4AD4}" srcOrd="0" destOrd="1" presId="urn:microsoft.com/office/officeart/2005/8/layout/chart3"/>
    <dgm:cxn modelId="{1D82D5BE-26E1-7541-AC33-1E511CDF91E6}" type="presOf" srcId="{1CA11678-9D3D-E349-9578-CB311D93372E}" destId="{4793F5B1-57B2-0F49-8E3B-1C8B6DB66338}" srcOrd="0" destOrd="0" presId="urn:microsoft.com/office/officeart/2005/8/layout/chart3"/>
    <dgm:cxn modelId="{F882C215-8C9B-0741-A66C-74A8387D398D}" type="presOf" srcId="{40111194-2A9E-C44A-A626-9BB0F18FE0DE}" destId="{6F6F6C4B-9CAE-0E42-9F17-719ACA70DA4A}" srcOrd="1" destOrd="4" presId="urn:microsoft.com/office/officeart/2005/8/layout/chart3"/>
    <dgm:cxn modelId="{CA0E5E5F-5CBA-2947-9127-D971C212F704}" type="presOf" srcId="{EFA58B29-18FD-D048-87D9-53DDEE441587}" destId="{F34F4CF6-A1B6-264F-87BA-A2154BC8058D}" srcOrd="1" destOrd="3" presId="urn:microsoft.com/office/officeart/2005/8/layout/chart3"/>
    <dgm:cxn modelId="{C0AA971D-2681-8D46-9035-458B72243432}" type="presOf" srcId="{B3E69979-1ABF-234F-83FB-387D8478447E}" destId="{6F6F6C4B-9CAE-0E42-9F17-719ACA70DA4A}" srcOrd="1" destOrd="0" presId="urn:microsoft.com/office/officeart/2005/8/layout/chart3"/>
    <dgm:cxn modelId="{F8B2154E-3B37-F448-9C72-212095EABCE7}" type="presOf" srcId="{831A74C2-9ADC-9047-B433-66A3A9F8A094}" destId="{6F6F6C4B-9CAE-0E42-9F17-719ACA70DA4A}" srcOrd="1" destOrd="3" presId="urn:microsoft.com/office/officeart/2005/8/layout/chart3"/>
    <dgm:cxn modelId="{A9534F70-8AE6-4343-8711-8C00F15AAA50}" srcId="{B3E69979-1ABF-234F-83FB-387D8478447E}" destId="{40111194-2A9E-C44A-A626-9BB0F18FE0DE}" srcOrd="3" destOrd="0" parTransId="{280E670F-1AB7-9442-9321-C63FCA22C552}" sibTransId="{58B3D2D0-7B53-B24C-8B61-CF44D30A925C}"/>
    <dgm:cxn modelId="{A072ECFB-9C4D-2049-84A9-0BC7CF4B4884}" type="presOf" srcId="{A64AA634-72B3-8E4C-B4B6-566605ADF68D}" destId="{A2E27164-5A2E-3E43-85F8-36C6C479559C}" srcOrd="0" destOrd="1" presId="urn:microsoft.com/office/officeart/2005/8/layout/chart3"/>
    <dgm:cxn modelId="{BCFA0E1C-4565-A743-A2B3-910A58D97CFB}" type="presParOf" srcId="{9D59DD16-DBCB-434F-9AEC-DDDF1B065B93}" destId="{A2E27164-5A2E-3E43-85F8-36C6C479559C}" srcOrd="0" destOrd="0" presId="urn:microsoft.com/office/officeart/2005/8/layout/chart3"/>
    <dgm:cxn modelId="{95D08325-CDA3-3342-B237-781EC7149A62}" type="presParOf" srcId="{9D59DD16-DBCB-434F-9AEC-DDDF1B065B93}" destId="{8CB18A55-2036-A748-950A-A655EB9EC850}" srcOrd="1" destOrd="0" presId="urn:microsoft.com/office/officeart/2005/8/layout/chart3"/>
    <dgm:cxn modelId="{8F99A56D-D658-1947-AEC9-F1C40F1AF52D}" type="presParOf" srcId="{9D59DD16-DBCB-434F-9AEC-DDDF1B065B93}" destId="{39140162-AE90-D84F-9812-3EA659AF4AD4}" srcOrd="2" destOrd="0" presId="urn:microsoft.com/office/officeart/2005/8/layout/chart3"/>
    <dgm:cxn modelId="{D46FB97B-CEA8-104F-8A55-5415C4C2A9A3}" type="presParOf" srcId="{9D59DD16-DBCB-434F-9AEC-DDDF1B065B93}" destId="{6F6F6C4B-9CAE-0E42-9F17-719ACA70DA4A}" srcOrd="3" destOrd="0" presId="urn:microsoft.com/office/officeart/2005/8/layout/chart3"/>
    <dgm:cxn modelId="{17EFAF50-0DD2-1A45-B5AA-6676AD8DAA95}" type="presParOf" srcId="{9D59DD16-DBCB-434F-9AEC-DDDF1B065B93}" destId="{4793F5B1-57B2-0F49-8E3B-1C8B6DB66338}" srcOrd="4" destOrd="0" presId="urn:microsoft.com/office/officeart/2005/8/layout/chart3"/>
    <dgm:cxn modelId="{C69FA7FF-6085-5A4C-984E-1EFCA5C19D3E}" type="presParOf" srcId="{9D59DD16-DBCB-434F-9AEC-DDDF1B065B93}" destId="{F34F4CF6-A1B6-264F-87BA-A2154BC8058D}" srcOrd="5" destOrd="0" presId="urn:microsoft.com/office/officeart/2005/8/layout/chart3"/>
    <dgm:cxn modelId="{978E2816-733B-BD4B-A9A8-15EFDD83F5A6}" type="presParOf" srcId="{9D59DD16-DBCB-434F-9AEC-DDDF1B065B93}" destId="{B183A966-45F4-784D-B10D-E8EF029B8753}" srcOrd="6" destOrd="0" presId="urn:microsoft.com/office/officeart/2005/8/layout/chart3"/>
    <dgm:cxn modelId="{341AE4C9-7E09-1245-B7FD-B3532AC599D8}" type="presParOf" srcId="{9D59DD16-DBCB-434F-9AEC-DDDF1B065B93}" destId="{6D0A9056-2A66-9443-8FD7-7706C55401D6}" srcOrd="7" destOrd="0" presId="urn:microsoft.com/office/officeart/2005/8/layout/char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131926E3-389A-F644-AB81-4A48170DDEE9}" type="doc">
      <dgm:prSet loTypeId="urn:microsoft.com/office/officeart/2005/8/layout/hierarchy3" loCatId="" qsTypeId="urn:microsoft.com/office/officeart/2005/8/quickstyle/simple4" qsCatId="simple" csTypeId="urn:microsoft.com/office/officeart/2005/8/colors/colorful4" csCatId="colorful" phldr="1"/>
      <dgm:spPr/>
      <dgm:t>
        <a:bodyPr/>
        <a:lstStyle/>
        <a:p>
          <a:endParaRPr lang="it-IT"/>
        </a:p>
      </dgm:t>
    </dgm:pt>
    <dgm:pt modelId="{D21B637E-A433-484D-903E-56222AD063C0}">
      <dgm:prSet phldrT="[Testo]"/>
      <dgm:spPr/>
      <dgm:t>
        <a:bodyPr/>
        <a:lstStyle/>
        <a:p>
          <a:r>
            <a:rPr lang="it-IT" dirty="0" smtClean="0"/>
            <a:t>SUBCOMMISSIONE</a:t>
          </a:r>
          <a:endParaRPr lang="it-IT" dirty="0"/>
        </a:p>
      </dgm:t>
    </dgm:pt>
    <dgm:pt modelId="{6DAD7F69-42E6-B843-BD93-0480867829FA}" type="parTrans" cxnId="{0CA08CC0-B912-CC4D-B9BC-CFB6CF3F36AC}">
      <dgm:prSet/>
      <dgm:spPr/>
      <dgm:t>
        <a:bodyPr/>
        <a:lstStyle/>
        <a:p>
          <a:endParaRPr lang="it-IT"/>
        </a:p>
      </dgm:t>
    </dgm:pt>
    <dgm:pt modelId="{8F50951F-1E86-9E42-BA47-0F07BC9AD263}" type="sibTrans" cxnId="{0CA08CC0-B912-CC4D-B9BC-CFB6CF3F36AC}">
      <dgm:prSet/>
      <dgm:spPr/>
      <dgm:t>
        <a:bodyPr/>
        <a:lstStyle/>
        <a:p>
          <a:endParaRPr lang="it-IT"/>
        </a:p>
      </dgm:t>
    </dgm:pt>
    <dgm:pt modelId="{BE5FD80C-5038-E047-8F74-C2FCB0A61A32}">
      <dgm:prSet phldrT="[Testo]"/>
      <dgm:spPr/>
      <dgm:t>
        <a:bodyPr/>
        <a:lstStyle/>
        <a:p>
          <a:r>
            <a:rPr lang="it-IT" dirty="0" smtClean="0"/>
            <a:t>26 membri</a:t>
          </a:r>
          <a:endParaRPr lang="it-IT" dirty="0"/>
        </a:p>
      </dgm:t>
    </dgm:pt>
    <dgm:pt modelId="{674B4D29-9DD5-6E4A-A680-64F37C1768D5}" type="parTrans" cxnId="{EDFBB112-1211-1748-A51F-F8A9C4E7B91E}">
      <dgm:prSet/>
      <dgm:spPr/>
      <dgm:t>
        <a:bodyPr/>
        <a:lstStyle/>
        <a:p>
          <a:endParaRPr lang="it-IT"/>
        </a:p>
      </dgm:t>
    </dgm:pt>
    <dgm:pt modelId="{1FA2EF43-7902-5D49-8E97-8ECE9393ECD8}" type="sibTrans" cxnId="{EDFBB112-1211-1748-A51F-F8A9C4E7B91E}">
      <dgm:prSet/>
      <dgm:spPr/>
      <dgm:t>
        <a:bodyPr/>
        <a:lstStyle/>
        <a:p>
          <a:endParaRPr lang="it-IT"/>
        </a:p>
      </dgm:t>
    </dgm:pt>
    <dgm:pt modelId="{6C99FFB7-0542-5241-8B5A-7ED095E2AEEE}">
      <dgm:prSet phldrT="[Testo]"/>
      <dgm:spPr/>
      <dgm:t>
        <a:bodyPr/>
        <a:lstStyle/>
        <a:p>
          <a:r>
            <a:rPr lang="it-IT" dirty="0" smtClean="0"/>
            <a:t>COMITATO CONSULTIVO</a:t>
          </a:r>
          <a:endParaRPr lang="it-IT" dirty="0"/>
        </a:p>
      </dgm:t>
    </dgm:pt>
    <dgm:pt modelId="{DD502C8D-E1F0-F64E-A3D2-28739DE995BB}" type="parTrans" cxnId="{D43FDE47-4A7B-5A43-A5E5-313DD3C0E518}">
      <dgm:prSet/>
      <dgm:spPr/>
      <dgm:t>
        <a:bodyPr/>
        <a:lstStyle/>
        <a:p>
          <a:endParaRPr lang="it-IT"/>
        </a:p>
      </dgm:t>
    </dgm:pt>
    <dgm:pt modelId="{E7BBA54E-5D32-B544-8416-ED5B446ED294}" type="sibTrans" cxnId="{D43FDE47-4A7B-5A43-A5E5-313DD3C0E518}">
      <dgm:prSet/>
      <dgm:spPr/>
      <dgm:t>
        <a:bodyPr/>
        <a:lstStyle/>
        <a:p>
          <a:endParaRPr lang="it-IT"/>
        </a:p>
      </dgm:t>
    </dgm:pt>
    <dgm:pt modelId="{DFF7A528-C1EE-A344-A3BC-7FAA9E7DF19F}">
      <dgm:prSet phldrT="[Testo]"/>
      <dgm:spPr/>
      <dgm:t>
        <a:bodyPr/>
        <a:lstStyle/>
        <a:p>
          <a:r>
            <a:rPr lang="it-IT" dirty="0" smtClean="0"/>
            <a:t>18 membri</a:t>
          </a:r>
          <a:endParaRPr lang="it-IT" dirty="0"/>
        </a:p>
      </dgm:t>
    </dgm:pt>
    <dgm:pt modelId="{75F90ADE-2D4C-C145-8604-B3911E39ECFD}" type="parTrans" cxnId="{B736555C-B62C-4140-8633-EFD05B1D8394}">
      <dgm:prSet/>
      <dgm:spPr/>
      <dgm:t>
        <a:bodyPr/>
        <a:lstStyle/>
        <a:p>
          <a:endParaRPr lang="it-IT"/>
        </a:p>
      </dgm:t>
    </dgm:pt>
    <dgm:pt modelId="{89773D0C-4499-F348-B955-5964FFA9ABA0}" type="sibTrans" cxnId="{B736555C-B62C-4140-8633-EFD05B1D8394}">
      <dgm:prSet/>
      <dgm:spPr/>
      <dgm:t>
        <a:bodyPr/>
        <a:lstStyle/>
        <a:p>
          <a:endParaRPr lang="it-IT"/>
        </a:p>
      </dgm:t>
    </dgm:pt>
    <dgm:pt modelId="{D9FF26F9-7098-454E-8D9E-5EB1F5427E65}" type="pres">
      <dgm:prSet presAssocID="{131926E3-389A-F644-AB81-4A48170DDEE9}" presName="diagram" presStyleCnt="0">
        <dgm:presLayoutVars>
          <dgm:chPref val="1"/>
          <dgm:dir/>
          <dgm:animOne val="branch"/>
          <dgm:animLvl val="lvl"/>
          <dgm:resizeHandles/>
        </dgm:presLayoutVars>
      </dgm:prSet>
      <dgm:spPr/>
      <dgm:t>
        <a:bodyPr/>
        <a:lstStyle/>
        <a:p>
          <a:endParaRPr lang="it-IT"/>
        </a:p>
      </dgm:t>
    </dgm:pt>
    <dgm:pt modelId="{5C139A0E-1600-CD43-8D26-16B2E9795A0F}" type="pres">
      <dgm:prSet presAssocID="{D21B637E-A433-484D-903E-56222AD063C0}" presName="root" presStyleCnt="0"/>
      <dgm:spPr/>
    </dgm:pt>
    <dgm:pt modelId="{2DB58BB1-3D56-D446-B9EE-69C0DEFD8C04}" type="pres">
      <dgm:prSet presAssocID="{D21B637E-A433-484D-903E-56222AD063C0}" presName="rootComposite" presStyleCnt="0"/>
      <dgm:spPr/>
    </dgm:pt>
    <dgm:pt modelId="{9768E965-92F1-D744-B23F-DCC07A397DA3}" type="pres">
      <dgm:prSet presAssocID="{D21B637E-A433-484D-903E-56222AD063C0}" presName="rootText" presStyleLbl="node1" presStyleIdx="0" presStyleCnt="2"/>
      <dgm:spPr/>
      <dgm:t>
        <a:bodyPr/>
        <a:lstStyle/>
        <a:p>
          <a:endParaRPr lang="it-IT"/>
        </a:p>
      </dgm:t>
    </dgm:pt>
    <dgm:pt modelId="{513932C9-47A7-AE4B-B1DC-411D97F51368}" type="pres">
      <dgm:prSet presAssocID="{D21B637E-A433-484D-903E-56222AD063C0}" presName="rootConnector" presStyleLbl="node1" presStyleIdx="0" presStyleCnt="2"/>
      <dgm:spPr/>
      <dgm:t>
        <a:bodyPr/>
        <a:lstStyle/>
        <a:p>
          <a:endParaRPr lang="it-IT"/>
        </a:p>
      </dgm:t>
    </dgm:pt>
    <dgm:pt modelId="{05C882B5-6EF0-1F44-AC64-E7A4B66A7E5B}" type="pres">
      <dgm:prSet presAssocID="{D21B637E-A433-484D-903E-56222AD063C0}" presName="childShape" presStyleCnt="0"/>
      <dgm:spPr/>
    </dgm:pt>
    <dgm:pt modelId="{C7B13C9F-DFE6-0C44-AE33-3EEC514FBF0B}" type="pres">
      <dgm:prSet presAssocID="{674B4D29-9DD5-6E4A-A680-64F37C1768D5}" presName="Name13" presStyleLbl="parChTrans1D2" presStyleIdx="0" presStyleCnt="2"/>
      <dgm:spPr/>
      <dgm:t>
        <a:bodyPr/>
        <a:lstStyle/>
        <a:p>
          <a:endParaRPr lang="it-IT"/>
        </a:p>
      </dgm:t>
    </dgm:pt>
    <dgm:pt modelId="{8E3DFBDF-25EE-F040-9EF2-71ABBD9B52E1}" type="pres">
      <dgm:prSet presAssocID="{BE5FD80C-5038-E047-8F74-C2FCB0A61A32}" presName="childText" presStyleLbl="bgAcc1" presStyleIdx="0" presStyleCnt="2">
        <dgm:presLayoutVars>
          <dgm:bulletEnabled val="1"/>
        </dgm:presLayoutVars>
      </dgm:prSet>
      <dgm:spPr/>
      <dgm:t>
        <a:bodyPr/>
        <a:lstStyle/>
        <a:p>
          <a:endParaRPr lang="it-IT"/>
        </a:p>
      </dgm:t>
    </dgm:pt>
    <dgm:pt modelId="{2C38BD9B-FC14-6446-A779-672113725B4B}" type="pres">
      <dgm:prSet presAssocID="{6C99FFB7-0542-5241-8B5A-7ED095E2AEEE}" presName="root" presStyleCnt="0"/>
      <dgm:spPr/>
    </dgm:pt>
    <dgm:pt modelId="{D7BB3FA4-2E28-A244-A094-A586604B3361}" type="pres">
      <dgm:prSet presAssocID="{6C99FFB7-0542-5241-8B5A-7ED095E2AEEE}" presName="rootComposite" presStyleCnt="0"/>
      <dgm:spPr/>
    </dgm:pt>
    <dgm:pt modelId="{FEB7A6E7-FB1A-EC43-A2AE-0864B31B7993}" type="pres">
      <dgm:prSet presAssocID="{6C99FFB7-0542-5241-8B5A-7ED095E2AEEE}" presName="rootText" presStyleLbl="node1" presStyleIdx="1" presStyleCnt="2"/>
      <dgm:spPr/>
      <dgm:t>
        <a:bodyPr/>
        <a:lstStyle/>
        <a:p>
          <a:endParaRPr lang="it-IT"/>
        </a:p>
      </dgm:t>
    </dgm:pt>
    <dgm:pt modelId="{11EFDEEE-5288-694B-AF4C-DB23944F08A9}" type="pres">
      <dgm:prSet presAssocID="{6C99FFB7-0542-5241-8B5A-7ED095E2AEEE}" presName="rootConnector" presStyleLbl="node1" presStyleIdx="1" presStyleCnt="2"/>
      <dgm:spPr/>
      <dgm:t>
        <a:bodyPr/>
        <a:lstStyle/>
        <a:p>
          <a:endParaRPr lang="it-IT"/>
        </a:p>
      </dgm:t>
    </dgm:pt>
    <dgm:pt modelId="{FEBB73DB-DD5D-2D48-BFFB-67B036469855}" type="pres">
      <dgm:prSet presAssocID="{6C99FFB7-0542-5241-8B5A-7ED095E2AEEE}" presName="childShape" presStyleCnt="0"/>
      <dgm:spPr/>
    </dgm:pt>
    <dgm:pt modelId="{A5977F85-0ECA-804A-86AE-7044ABF3172B}" type="pres">
      <dgm:prSet presAssocID="{75F90ADE-2D4C-C145-8604-B3911E39ECFD}" presName="Name13" presStyleLbl="parChTrans1D2" presStyleIdx="1" presStyleCnt="2"/>
      <dgm:spPr/>
      <dgm:t>
        <a:bodyPr/>
        <a:lstStyle/>
        <a:p>
          <a:endParaRPr lang="it-IT"/>
        </a:p>
      </dgm:t>
    </dgm:pt>
    <dgm:pt modelId="{728A5F2B-0C98-094E-A25C-9C33EFA00368}" type="pres">
      <dgm:prSet presAssocID="{DFF7A528-C1EE-A344-A3BC-7FAA9E7DF19F}" presName="childText" presStyleLbl="bgAcc1" presStyleIdx="1" presStyleCnt="2">
        <dgm:presLayoutVars>
          <dgm:bulletEnabled val="1"/>
        </dgm:presLayoutVars>
      </dgm:prSet>
      <dgm:spPr/>
      <dgm:t>
        <a:bodyPr/>
        <a:lstStyle/>
        <a:p>
          <a:endParaRPr lang="it-IT"/>
        </a:p>
      </dgm:t>
    </dgm:pt>
  </dgm:ptLst>
  <dgm:cxnLst>
    <dgm:cxn modelId="{2E125275-638A-1C42-BFD1-9D6B64D89A76}" type="presOf" srcId="{75F90ADE-2D4C-C145-8604-B3911E39ECFD}" destId="{A5977F85-0ECA-804A-86AE-7044ABF3172B}" srcOrd="0" destOrd="0" presId="urn:microsoft.com/office/officeart/2005/8/layout/hierarchy3"/>
    <dgm:cxn modelId="{B736555C-B62C-4140-8633-EFD05B1D8394}" srcId="{6C99FFB7-0542-5241-8B5A-7ED095E2AEEE}" destId="{DFF7A528-C1EE-A344-A3BC-7FAA9E7DF19F}" srcOrd="0" destOrd="0" parTransId="{75F90ADE-2D4C-C145-8604-B3911E39ECFD}" sibTransId="{89773D0C-4499-F348-B955-5964FFA9ABA0}"/>
    <dgm:cxn modelId="{303D9E78-032A-9E4D-9204-AD002415E7C3}" type="presOf" srcId="{D21B637E-A433-484D-903E-56222AD063C0}" destId="{513932C9-47A7-AE4B-B1DC-411D97F51368}" srcOrd="1" destOrd="0" presId="urn:microsoft.com/office/officeart/2005/8/layout/hierarchy3"/>
    <dgm:cxn modelId="{445239A7-C740-1A49-B67D-7B67FA7D9374}" type="presOf" srcId="{6C99FFB7-0542-5241-8B5A-7ED095E2AEEE}" destId="{FEB7A6E7-FB1A-EC43-A2AE-0864B31B7993}" srcOrd="0" destOrd="0" presId="urn:microsoft.com/office/officeart/2005/8/layout/hierarchy3"/>
    <dgm:cxn modelId="{8BEAD40D-1BFB-D740-81AA-3CCB7B68B917}" type="presOf" srcId="{DFF7A528-C1EE-A344-A3BC-7FAA9E7DF19F}" destId="{728A5F2B-0C98-094E-A25C-9C33EFA00368}" srcOrd="0" destOrd="0" presId="urn:microsoft.com/office/officeart/2005/8/layout/hierarchy3"/>
    <dgm:cxn modelId="{DA02DBFF-3C27-AE47-B2C6-4E8741D95D25}" type="presOf" srcId="{D21B637E-A433-484D-903E-56222AD063C0}" destId="{9768E965-92F1-D744-B23F-DCC07A397DA3}" srcOrd="0" destOrd="0" presId="urn:microsoft.com/office/officeart/2005/8/layout/hierarchy3"/>
    <dgm:cxn modelId="{EDFBB112-1211-1748-A51F-F8A9C4E7B91E}" srcId="{D21B637E-A433-484D-903E-56222AD063C0}" destId="{BE5FD80C-5038-E047-8F74-C2FCB0A61A32}" srcOrd="0" destOrd="0" parTransId="{674B4D29-9DD5-6E4A-A680-64F37C1768D5}" sibTransId="{1FA2EF43-7902-5D49-8E97-8ECE9393ECD8}"/>
    <dgm:cxn modelId="{04F6B726-B508-3E42-8CA5-4E87DE1C2A4F}" type="presOf" srcId="{131926E3-389A-F644-AB81-4A48170DDEE9}" destId="{D9FF26F9-7098-454E-8D9E-5EB1F5427E65}" srcOrd="0" destOrd="0" presId="urn:microsoft.com/office/officeart/2005/8/layout/hierarchy3"/>
    <dgm:cxn modelId="{0CA08CC0-B912-CC4D-B9BC-CFB6CF3F36AC}" srcId="{131926E3-389A-F644-AB81-4A48170DDEE9}" destId="{D21B637E-A433-484D-903E-56222AD063C0}" srcOrd="0" destOrd="0" parTransId="{6DAD7F69-42E6-B843-BD93-0480867829FA}" sibTransId="{8F50951F-1E86-9E42-BA47-0F07BC9AD263}"/>
    <dgm:cxn modelId="{D43FDE47-4A7B-5A43-A5E5-313DD3C0E518}" srcId="{131926E3-389A-F644-AB81-4A48170DDEE9}" destId="{6C99FFB7-0542-5241-8B5A-7ED095E2AEEE}" srcOrd="1" destOrd="0" parTransId="{DD502C8D-E1F0-F64E-A3D2-28739DE995BB}" sibTransId="{E7BBA54E-5D32-B544-8416-ED5B446ED294}"/>
    <dgm:cxn modelId="{97402675-9EF8-1244-963E-4CFB0C8E0362}" type="presOf" srcId="{BE5FD80C-5038-E047-8F74-C2FCB0A61A32}" destId="{8E3DFBDF-25EE-F040-9EF2-71ABBD9B52E1}" srcOrd="0" destOrd="0" presId="urn:microsoft.com/office/officeart/2005/8/layout/hierarchy3"/>
    <dgm:cxn modelId="{2F53C251-D0DF-5C42-9121-C8623D21A9F3}" type="presOf" srcId="{674B4D29-9DD5-6E4A-A680-64F37C1768D5}" destId="{C7B13C9F-DFE6-0C44-AE33-3EEC514FBF0B}" srcOrd="0" destOrd="0" presId="urn:microsoft.com/office/officeart/2005/8/layout/hierarchy3"/>
    <dgm:cxn modelId="{4826AE7B-65C4-5046-B481-97B5FC5CC6D7}" type="presOf" srcId="{6C99FFB7-0542-5241-8B5A-7ED095E2AEEE}" destId="{11EFDEEE-5288-694B-AF4C-DB23944F08A9}" srcOrd="1" destOrd="0" presId="urn:microsoft.com/office/officeart/2005/8/layout/hierarchy3"/>
    <dgm:cxn modelId="{C6684D12-9509-B443-8306-DBC78E334B9F}" type="presParOf" srcId="{D9FF26F9-7098-454E-8D9E-5EB1F5427E65}" destId="{5C139A0E-1600-CD43-8D26-16B2E9795A0F}" srcOrd="0" destOrd="0" presId="urn:microsoft.com/office/officeart/2005/8/layout/hierarchy3"/>
    <dgm:cxn modelId="{A53224F3-C5AB-FC43-811A-862848F1F34B}" type="presParOf" srcId="{5C139A0E-1600-CD43-8D26-16B2E9795A0F}" destId="{2DB58BB1-3D56-D446-B9EE-69C0DEFD8C04}" srcOrd="0" destOrd="0" presId="urn:microsoft.com/office/officeart/2005/8/layout/hierarchy3"/>
    <dgm:cxn modelId="{9081FBAB-9E29-EE47-94CE-8E6A6D1F8511}" type="presParOf" srcId="{2DB58BB1-3D56-D446-B9EE-69C0DEFD8C04}" destId="{9768E965-92F1-D744-B23F-DCC07A397DA3}" srcOrd="0" destOrd="0" presId="urn:microsoft.com/office/officeart/2005/8/layout/hierarchy3"/>
    <dgm:cxn modelId="{77FAD675-2FFA-7D4B-B07A-8160D9E4A81B}" type="presParOf" srcId="{2DB58BB1-3D56-D446-B9EE-69C0DEFD8C04}" destId="{513932C9-47A7-AE4B-B1DC-411D97F51368}" srcOrd="1" destOrd="0" presId="urn:microsoft.com/office/officeart/2005/8/layout/hierarchy3"/>
    <dgm:cxn modelId="{B1D5A4DE-C7B3-9449-B9D1-9918EFA6D6C6}" type="presParOf" srcId="{5C139A0E-1600-CD43-8D26-16B2E9795A0F}" destId="{05C882B5-6EF0-1F44-AC64-E7A4B66A7E5B}" srcOrd="1" destOrd="0" presId="urn:microsoft.com/office/officeart/2005/8/layout/hierarchy3"/>
    <dgm:cxn modelId="{EDB5F8F3-727D-B447-ACDB-BEF674A09F70}" type="presParOf" srcId="{05C882B5-6EF0-1F44-AC64-E7A4B66A7E5B}" destId="{C7B13C9F-DFE6-0C44-AE33-3EEC514FBF0B}" srcOrd="0" destOrd="0" presId="urn:microsoft.com/office/officeart/2005/8/layout/hierarchy3"/>
    <dgm:cxn modelId="{7D04D940-B021-2140-B82E-B61824146D23}" type="presParOf" srcId="{05C882B5-6EF0-1F44-AC64-E7A4B66A7E5B}" destId="{8E3DFBDF-25EE-F040-9EF2-71ABBD9B52E1}" srcOrd="1" destOrd="0" presId="urn:microsoft.com/office/officeart/2005/8/layout/hierarchy3"/>
    <dgm:cxn modelId="{8DAEC6BB-A8C1-894E-8F13-69538C68E345}" type="presParOf" srcId="{D9FF26F9-7098-454E-8D9E-5EB1F5427E65}" destId="{2C38BD9B-FC14-6446-A779-672113725B4B}" srcOrd="1" destOrd="0" presId="urn:microsoft.com/office/officeart/2005/8/layout/hierarchy3"/>
    <dgm:cxn modelId="{839397CD-C43A-F34C-88ED-91CFE022B612}" type="presParOf" srcId="{2C38BD9B-FC14-6446-A779-672113725B4B}" destId="{D7BB3FA4-2E28-A244-A094-A586604B3361}" srcOrd="0" destOrd="0" presId="urn:microsoft.com/office/officeart/2005/8/layout/hierarchy3"/>
    <dgm:cxn modelId="{9FB2A938-E551-5240-B595-9C60F4F9A30E}" type="presParOf" srcId="{D7BB3FA4-2E28-A244-A094-A586604B3361}" destId="{FEB7A6E7-FB1A-EC43-A2AE-0864B31B7993}" srcOrd="0" destOrd="0" presId="urn:microsoft.com/office/officeart/2005/8/layout/hierarchy3"/>
    <dgm:cxn modelId="{4ECDAD53-256A-504B-9C91-AFEA8BDF0994}" type="presParOf" srcId="{D7BB3FA4-2E28-A244-A094-A586604B3361}" destId="{11EFDEEE-5288-694B-AF4C-DB23944F08A9}" srcOrd="1" destOrd="0" presId="urn:microsoft.com/office/officeart/2005/8/layout/hierarchy3"/>
    <dgm:cxn modelId="{EAE9A42C-CBB4-EF4D-B107-22C00DF19037}" type="presParOf" srcId="{2C38BD9B-FC14-6446-A779-672113725B4B}" destId="{FEBB73DB-DD5D-2D48-BFFB-67B036469855}" srcOrd="1" destOrd="0" presId="urn:microsoft.com/office/officeart/2005/8/layout/hierarchy3"/>
    <dgm:cxn modelId="{3103085B-E1B2-0D48-AFED-2C669603E7EC}" type="presParOf" srcId="{FEBB73DB-DD5D-2D48-BFFB-67B036469855}" destId="{A5977F85-0ECA-804A-86AE-7044ABF3172B}" srcOrd="0" destOrd="0" presId="urn:microsoft.com/office/officeart/2005/8/layout/hierarchy3"/>
    <dgm:cxn modelId="{350AEE97-30CF-7941-8793-584B28AAAA25}" type="presParOf" srcId="{FEBB73DB-DD5D-2D48-BFFB-67B036469855}" destId="{728A5F2B-0C98-094E-A25C-9C33EFA00368}" srcOrd="1"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24EDF4BD-2077-0849-A67E-6FDD7353F719}" type="doc">
      <dgm:prSet loTypeId="urn:microsoft.com/office/officeart/2005/8/layout/hierarchy1" loCatId="" qsTypeId="urn:microsoft.com/office/officeart/2005/8/quickstyle/simple4" qsCatId="simple" csTypeId="urn:microsoft.com/office/officeart/2005/8/colors/accent1_2" csCatId="accent1" phldr="1"/>
      <dgm:spPr/>
      <dgm:t>
        <a:bodyPr/>
        <a:lstStyle/>
        <a:p>
          <a:endParaRPr lang="it-IT"/>
        </a:p>
      </dgm:t>
    </dgm:pt>
    <dgm:pt modelId="{28FE2DDD-9D13-7045-9624-E54A8A0EFF0F}">
      <dgm:prSet phldrT="[Testo]"/>
      <dgm:spPr/>
      <dgm:t>
        <a:bodyPr/>
        <a:lstStyle/>
        <a:p>
          <a:r>
            <a:rPr lang="it-IT" dirty="0" smtClean="0"/>
            <a:t>PROCEDURE</a:t>
          </a:r>
          <a:endParaRPr lang="it-IT" dirty="0"/>
        </a:p>
      </dgm:t>
    </dgm:pt>
    <dgm:pt modelId="{F9F8AC68-48C9-CB46-8E4D-44A646971602}" type="parTrans" cxnId="{72D6F04A-CDC7-F841-970C-96833E6E3ADF}">
      <dgm:prSet/>
      <dgm:spPr/>
      <dgm:t>
        <a:bodyPr/>
        <a:lstStyle/>
        <a:p>
          <a:endParaRPr lang="it-IT"/>
        </a:p>
      </dgm:t>
    </dgm:pt>
    <dgm:pt modelId="{800A6785-BF5D-F140-8A31-D65E03919193}" type="sibTrans" cxnId="{72D6F04A-CDC7-F841-970C-96833E6E3ADF}">
      <dgm:prSet/>
      <dgm:spPr/>
      <dgm:t>
        <a:bodyPr/>
        <a:lstStyle/>
        <a:p>
          <a:endParaRPr lang="it-IT"/>
        </a:p>
      </dgm:t>
    </dgm:pt>
    <dgm:pt modelId="{05FF276E-E2B9-1C4C-AA7A-688A9FD4EA54}">
      <dgm:prSet phldrT="[Testo]">
        <dgm:style>
          <a:lnRef idx="2">
            <a:schemeClr val="accent3">
              <a:shade val="50000"/>
            </a:schemeClr>
          </a:lnRef>
          <a:fillRef idx="1">
            <a:schemeClr val="accent3"/>
          </a:fillRef>
          <a:effectRef idx="0">
            <a:schemeClr val="accent3"/>
          </a:effectRef>
          <a:fontRef idx="minor">
            <a:schemeClr val="lt1"/>
          </a:fontRef>
        </dgm:style>
      </dgm:prSet>
      <dgm:spPr/>
      <dgm:t>
        <a:bodyPr/>
        <a:lstStyle/>
        <a:p>
          <a:r>
            <a:rPr lang="it-IT" dirty="0" smtClean="0"/>
            <a:t>PROCEDURE TEMATICHE</a:t>
          </a:r>
          <a:endParaRPr lang="it-IT" dirty="0"/>
        </a:p>
      </dgm:t>
    </dgm:pt>
    <dgm:pt modelId="{04928556-63F7-544D-8F97-A6AAC3EAE2E4}" type="parTrans" cxnId="{D84F7CBA-C453-A545-813F-25BD929D0B0E}">
      <dgm:prSet/>
      <dgm:spPr/>
      <dgm:t>
        <a:bodyPr/>
        <a:lstStyle/>
        <a:p>
          <a:endParaRPr lang="it-IT"/>
        </a:p>
      </dgm:t>
    </dgm:pt>
    <dgm:pt modelId="{A9D91339-BCA0-F246-9DBA-74BC77AB5FA8}" type="sibTrans" cxnId="{D84F7CBA-C453-A545-813F-25BD929D0B0E}">
      <dgm:prSet/>
      <dgm:spPr/>
      <dgm:t>
        <a:bodyPr/>
        <a:lstStyle/>
        <a:p>
          <a:endParaRPr lang="it-IT"/>
        </a:p>
      </dgm:t>
    </dgm:pt>
    <dgm:pt modelId="{F8011EC1-8ACE-7847-AA47-3EDD7831D05C}">
      <dgm:prSet phldrT="[Testo]"/>
      <dgm:spPr/>
      <dgm:t>
        <a:bodyPr/>
        <a:lstStyle/>
        <a:p>
          <a:r>
            <a:rPr lang="it-IT" dirty="0" smtClean="0"/>
            <a:t>CONFIDENTIAL PROCEDURE- COMPLAINT PROCEDURE 1503</a:t>
          </a:r>
          <a:endParaRPr lang="it-IT" dirty="0"/>
        </a:p>
      </dgm:t>
    </dgm:pt>
    <dgm:pt modelId="{BF7EBB17-C740-5F4C-A88C-0F9AA8D90ECA}" type="parTrans" cxnId="{8A7DF9C2-8A88-374C-ACBC-DF82F31F4A0F}">
      <dgm:prSet/>
      <dgm:spPr/>
      <dgm:t>
        <a:bodyPr/>
        <a:lstStyle/>
        <a:p>
          <a:endParaRPr lang="it-IT"/>
        </a:p>
      </dgm:t>
    </dgm:pt>
    <dgm:pt modelId="{020D911D-22DC-5546-B51D-23902B5E0563}" type="sibTrans" cxnId="{8A7DF9C2-8A88-374C-ACBC-DF82F31F4A0F}">
      <dgm:prSet/>
      <dgm:spPr/>
      <dgm:t>
        <a:bodyPr/>
        <a:lstStyle/>
        <a:p>
          <a:endParaRPr lang="it-IT"/>
        </a:p>
      </dgm:t>
    </dgm:pt>
    <dgm:pt modelId="{5FA52730-5081-4F45-BEE6-08C7608AA005}">
      <dgm:prSet phldrT="[Testo]">
        <dgm:style>
          <a:lnRef idx="2">
            <a:schemeClr val="accent2">
              <a:shade val="50000"/>
            </a:schemeClr>
          </a:lnRef>
          <a:fillRef idx="1">
            <a:schemeClr val="accent2"/>
          </a:fillRef>
          <a:effectRef idx="0">
            <a:schemeClr val="accent2"/>
          </a:effectRef>
          <a:fontRef idx="minor">
            <a:schemeClr val="lt1"/>
          </a:fontRef>
        </dgm:style>
      </dgm:prSet>
      <dgm:spPr/>
      <dgm:t>
        <a:bodyPr/>
        <a:lstStyle/>
        <a:p>
          <a:r>
            <a:rPr lang="it-IT" dirty="0" smtClean="0"/>
            <a:t>PROCEDURA DI ADEMPIMENTO</a:t>
          </a:r>
          <a:endParaRPr lang="it-IT" dirty="0"/>
        </a:p>
      </dgm:t>
    </dgm:pt>
    <dgm:pt modelId="{08B7FBB5-0C57-874A-9E15-C46CFD7E31B4}" type="parTrans" cxnId="{87FD273B-C41E-7C4C-AB1B-DB17EC9C9369}">
      <dgm:prSet/>
      <dgm:spPr/>
    </dgm:pt>
    <dgm:pt modelId="{C420A7DF-29EC-4C4C-8592-E4B30BB573B7}" type="sibTrans" cxnId="{87FD273B-C41E-7C4C-AB1B-DB17EC9C9369}">
      <dgm:prSet/>
      <dgm:spPr/>
    </dgm:pt>
    <dgm:pt modelId="{96E137F6-F113-EA4D-876D-683505030C9C}">
      <dgm:prSet phldrT="[Testo]"/>
      <dgm:spPr/>
      <dgm:t>
        <a:bodyPr/>
        <a:lstStyle/>
        <a:p>
          <a:r>
            <a:rPr lang="it-IT" dirty="0" smtClean="0"/>
            <a:t>PUBLIC PROCEDURE-1235/PROCEDURA DI ADEMPIMENTO</a:t>
          </a:r>
          <a:endParaRPr lang="it-IT" dirty="0"/>
        </a:p>
      </dgm:t>
    </dgm:pt>
    <dgm:pt modelId="{C00D11DA-81EB-0449-9765-1A218D5AB784}" type="parTrans" cxnId="{03DF3D4A-95D2-7F41-A64B-22F0F60B4E40}">
      <dgm:prSet/>
      <dgm:spPr/>
    </dgm:pt>
    <dgm:pt modelId="{926C391F-5F07-2648-8FB4-9FC0EC476705}" type="sibTrans" cxnId="{03DF3D4A-95D2-7F41-A64B-22F0F60B4E40}">
      <dgm:prSet/>
      <dgm:spPr/>
    </dgm:pt>
    <dgm:pt modelId="{0C6A3F67-1E35-9C47-805F-BD3806B07712}" type="pres">
      <dgm:prSet presAssocID="{24EDF4BD-2077-0849-A67E-6FDD7353F719}" presName="hierChild1" presStyleCnt="0">
        <dgm:presLayoutVars>
          <dgm:chPref val="1"/>
          <dgm:dir/>
          <dgm:animOne val="branch"/>
          <dgm:animLvl val="lvl"/>
          <dgm:resizeHandles/>
        </dgm:presLayoutVars>
      </dgm:prSet>
      <dgm:spPr/>
      <dgm:t>
        <a:bodyPr/>
        <a:lstStyle/>
        <a:p>
          <a:endParaRPr lang="it-IT"/>
        </a:p>
      </dgm:t>
    </dgm:pt>
    <dgm:pt modelId="{E04E71C3-0FF0-164F-BF09-4FEA10CBE964}" type="pres">
      <dgm:prSet presAssocID="{28FE2DDD-9D13-7045-9624-E54A8A0EFF0F}" presName="hierRoot1" presStyleCnt="0"/>
      <dgm:spPr/>
    </dgm:pt>
    <dgm:pt modelId="{1DA9721C-806F-1B4B-9CE9-9B1E96D98C03}" type="pres">
      <dgm:prSet presAssocID="{28FE2DDD-9D13-7045-9624-E54A8A0EFF0F}" presName="composite" presStyleCnt="0"/>
      <dgm:spPr/>
    </dgm:pt>
    <dgm:pt modelId="{BF0837AC-0A9E-C24A-B9F9-D682CD366B4F}" type="pres">
      <dgm:prSet presAssocID="{28FE2DDD-9D13-7045-9624-E54A8A0EFF0F}" presName="background" presStyleLbl="node0" presStyleIdx="0" presStyleCnt="1"/>
      <dgm:spPr/>
    </dgm:pt>
    <dgm:pt modelId="{B99B9165-5B98-B647-9C9E-C31F242991D7}" type="pres">
      <dgm:prSet presAssocID="{28FE2DDD-9D13-7045-9624-E54A8A0EFF0F}" presName="text" presStyleLbl="fgAcc0" presStyleIdx="0" presStyleCnt="1">
        <dgm:presLayoutVars>
          <dgm:chPref val="3"/>
        </dgm:presLayoutVars>
      </dgm:prSet>
      <dgm:spPr/>
      <dgm:t>
        <a:bodyPr/>
        <a:lstStyle/>
        <a:p>
          <a:endParaRPr lang="it-IT"/>
        </a:p>
      </dgm:t>
    </dgm:pt>
    <dgm:pt modelId="{5778C41D-5300-7348-AD95-17B540425D4C}" type="pres">
      <dgm:prSet presAssocID="{28FE2DDD-9D13-7045-9624-E54A8A0EFF0F}" presName="hierChild2" presStyleCnt="0"/>
      <dgm:spPr/>
    </dgm:pt>
    <dgm:pt modelId="{35F0DA1C-9909-BE4F-94F0-934D11917F03}" type="pres">
      <dgm:prSet presAssocID="{04928556-63F7-544D-8F97-A6AAC3EAE2E4}" presName="Name10" presStyleLbl="parChTrans1D2" presStyleIdx="0" presStyleCnt="2"/>
      <dgm:spPr/>
      <dgm:t>
        <a:bodyPr/>
        <a:lstStyle/>
        <a:p>
          <a:endParaRPr lang="it-IT"/>
        </a:p>
      </dgm:t>
    </dgm:pt>
    <dgm:pt modelId="{AFE52FE8-BDBD-8B4F-B210-0801B1723EFE}" type="pres">
      <dgm:prSet presAssocID="{05FF276E-E2B9-1C4C-AA7A-688A9FD4EA54}" presName="hierRoot2" presStyleCnt="0"/>
      <dgm:spPr/>
    </dgm:pt>
    <dgm:pt modelId="{D211F80C-8896-994B-B972-47E11538928D}" type="pres">
      <dgm:prSet presAssocID="{05FF276E-E2B9-1C4C-AA7A-688A9FD4EA54}" presName="composite2" presStyleCnt="0"/>
      <dgm:spPr/>
    </dgm:pt>
    <dgm:pt modelId="{96E0EFF6-20C7-2849-9E2F-EC5D72F6AC16}" type="pres">
      <dgm:prSet presAssocID="{05FF276E-E2B9-1C4C-AA7A-688A9FD4EA54}" presName="background2" presStyleLbl="node2" presStyleIdx="0" presStyleCnt="2"/>
      <dgm:spPr/>
    </dgm:pt>
    <dgm:pt modelId="{B59784EF-700E-3B44-B8FF-0F6704329DFB}" type="pres">
      <dgm:prSet presAssocID="{05FF276E-E2B9-1C4C-AA7A-688A9FD4EA54}" presName="text2" presStyleLbl="fgAcc2" presStyleIdx="0" presStyleCnt="2">
        <dgm:presLayoutVars>
          <dgm:chPref val="3"/>
        </dgm:presLayoutVars>
      </dgm:prSet>
      <dgm:spPr/>
      <dgm:t>
        <a:bodyPr/>
        <a:lstStyle/>
        <a:p>
          <a:endParaRPr lang="it-IT"/>
        </a:p>
      </dgm:t>
    </dgm:pt>
    <dgm:pt modelId="{CDE4A121-2042-CA4C-9A08-8DBB07DDD09F}" type="pres">
      <dgm:prSet presAssocID="{05FF276E-E2B9-1C4C-AA7A-688A9FD4EA54}" presName="hierChild3" presStyleCnt="0"/>
      <dgm:spPr/>
    </dgm:pt>
    <dgm:pt modelId="{FDF521E2-9D40-F04E-B10B-D9CD5E597AF3}" type="pres">
      <dgm:prSet presAssocID="{BF7EBB17-C740-5F4C-A88C-0F9AA8D90ECA}" presName="Name10" presStyleLbl="parChTrans1D2" presStyleIdx="1" presStyleCnt="2"/>
      <dgm:spPr/>
      <dgm:t>
        <a:bodyPr/>
        <a:lstStyle/>
        <a:p>
          <a:endParaRPr lang="it-IT"/>
        </a:p>
      </dgm:t>
    </dgm:pt>
    <dgm:pt modelId="{E9D94F4B-5722-224D-A117-32200AB9CEAD}" type="pres">
      <dgm:prSet presAssocID="{F8011EC1-8ACE-7847-AA47-3EDD7831D05C}" presName="hierRoot2" presStyleCnt="0"/>
      <dgm:spPr/>
    </dgm:pt>
    <dgm:pt modelId="{48A91BE2-733F-BB49-A7A3-D7FC7D15F164}" type="pres">
      <dgm:prSet presAssocID="{F8011EC1-8ACE-7847-AA47-3EDD7831D05C}" presName="composite2" presStyleCnt="0"/>
      <dgm:spPr/>
    </dgm:pt>
    <dgm:pt modelId="{39C52DED-C6FA-914D-99EA-01D852DA4819}" type="pres">
      <dgm:prSet presAssocID="{F8011EC1-8ACE-7847-AA47-3EDD7831D05C}" presName="background2" presStyleLbl="node2" presStyleIdx="1" presStyleCnt="2"/>
      <dgm:spPr/>
    </dgm:pt>
    <dgm:pt modelId="{BCA525D7-74F1-D44E-836B-84C49E1E3B8F}" type="pres">
      <dgm:prSet presAssocID="{F8011EC1-8ACE-7847-AA47-3EDD7831D05C}" presName="text2" presStyleLbl="fgAcc2" presStyleIdx="1" presStyleCnt="2">
        <dgm:presLayoutVars>
          <dgm:chPref val="3"/>
        </dgm:presLayoutVars>
      </dgm:prSet>
      <dgm:spPr/>
      <dgm:t>
        <a:bodyPr/>
        <a:lstStyle/>
        <a:p>
          <a:endParaRPr lang="it-IT"/>
        </a:p>
      </dgm:t>
    </dgm:pt>
    <dgm:pt modelId="{7CA78B1C-4FB8-1B4F-84C9-38CB61B3A973}" type="pres">
      <dgm:prSet presAssocID="{F8011EC1-8ACE-7847-AA47-3EDD7831D05C}" presName="hierChild3" presStyleCnt="0"/>
      <dgm:spPr/>
    </dgm:pt>
    <dgm:pt modelId="{A81A4EAB-8A21-094D-B983-150FE728EB14}" type="pres">
      <dgm:prSet presAssocID="{08B7FBB5-0C57-874A-9E15-C46CFD7E31B4}" presName="Name17" presStyleLbl="parChTrans1D3" presStyleIdx="0" presStyleCnt="1"/>
      <dgm:spPr/>
    </dgm:pt>
    <dgm:pt modelId="{4B7F23BF-90D3-6D4B-921F-B583097D9DBF}" type="pres">
      <dgm:prSet presAssocID="{5FA52730-5081-4F45-BEE6-08C7608AA005}" presName="hierRoot3" presStyleCnt="0"/>
      <dgm:spPr/>
    </dgm:pt>
    <dgm:pt modelId="{FC32F846-C0C4-0644-9BCD-5A91834D7BC1}" type="pres">
      <dgm:prSet presAssocID="{5FA52730-5081-4F45-BEE6-08C7608AA005}" presName="composite3" presStyleCnt="0"/>
      <dgm:spPr/>
    </dgm:pt>
    <dgm:pt modelId="{55EEE0ED-C217-E840-AAD5-B79C533035F9}" type="pres">
      <dgm:prSet presAssocID="{5FA52730-5081-4F45-BEE6-08C7608AA005}" presName="background3" presStyleLbl="node3" presStyleIdx="0" presStyleCnt="1"/>
      <dgm:spPr/>
    </dgm:pt>
    <dgm:pt modelId="{AA760EE4-2991-454B-AEAE-B67E9A7E6A28}" type="pres">
      <dgm:prSet presAssocID="{5FA52730-5081-4F45-BEE6-08C7608AA005}" presName="text3" presStyleLbl="fgAcc3" presStyleIdx="0" presStyleCnt="1">
        <dgm:presLayoutVars>
          <dgm:chPref val="3"/>
        </dgm:presLayoutVars>
      </dgm:prSet>
      <dgm:spPr/>
      <dgm:t>
        <a:bodyPr/>
        <a:lstStyle/>
        <a:p>
          <a:endParaRPr lang="it-IT"/>
        </a:p>
      </dgm:t>
    </dgm:pt>
    <dgm:pt modelId="{694973C3-2BC2-B14C-99E2-F6BAE63BEFB3}" type="pres">
      <dgm:prSet presAssocID="{5FA52730-5081-4F45-BEE6-08C7608AA005}" presName="hierChild4" presStyleCnt="0"/>
      <dgm:spPr/>
    </dgm:pt>
    <dgm:pt modelId="{54085B1D-43DC-6043-BBC2-14A5D7E872FD}" type="pres">
      <dgm:prSet presAssocID="{C00D11DA-81EB-0449-9765-1A218D5AB784}" presName="Name23" presStyleLbl="parChTrans1D4" presStyleIdx="0" presStyleCnt="1"/>
      <dgm:spPr/>
    </dgm:pt>
    <dgm:pt modelId="{7C5C1581-3AB8-AB40-B15D-8174F2E0B33D}" type="pres">
      <dgm:prSet presAssocID="{96E137F6-F113-EA4D-876D-683505030C9C}" presName="hierRoot4" presStyleCnt="0"/>
      <dgm:spPr/>
    </dgm:pt>
    <dgm:pt modelId="{71C23466-FE36-8348-BDEA-B66F834960B0}" type="pres">
      <dgm:prSet presAssocID="{96E137F6-F113-EA4D-876D-683505030C9C}" presName="composite4" presStyleCnt="0"/>
      <dgm:spPr/>
    </dgm:pt>
    <dgm:pt modelId="{77967C15-967A-0048-8349-30F90963C10F}" type="pres">
      <dgm:prSet presAssocID="{96E137F6-F113-EA4D-876D-683505030C9C}" presName="background4" presStyleLbl="node4" presStyleIdx="0" presStyleCnt="1"/>
      <dgm:spPr/>
    </dgm:pt>
    <dgm:pt modelId="{67B7FA35-7C1F-FE4C-9DE8-3DB672B5427F}" type="pres">
      <dgm:prSet presAssocID="{96E137F6-F113-EA4D-876D-683505030C9C}" presName="text4" presStyleLbl="fgAcc4" presStyleIdx="0" presStyleCnt="1">
        <dgm:presLayoutVars>
          <dgm:chPref val="3"/>
        </dgm:presLayoutVars>
      </dgm:prSet>
      <dgm:spPr/>
      <dgm:t>
        <a:bodyPr/>
        <a:lstStyle/>
        <a:p>
          <a:endParaRPr lang="it-IT"/>
        </a:p>
      </dgm:t>
    </dgm:pt>
    <dgm:pt modelId="{042587A9-E337-D049-9F59-92294139F31A}" type="pres">
      <dgm:prSet presAssocID="{96E137F6-F113-EA4D-876D-683505030C9C}" presName="hierChild5" presStyleCnt="0"/>
      <dgm:spPr/>
    </dgm:pt>
  </dgm:ptLst>
  <dgm:cxnLst>
    <dgm:cxn modelId="{410170BC-998C-674D-BA31-87DE2B86F44F}" type="presOf" srcId="{C00D11DA-81EB-0449-9765-1A218D5AB784}" destId="{54085B1D-43DC-6043-BBC2-14A5D7E872FD}" srcOrd="0" destOrd="0" presId="urn:microsoft.com/office/officeart/2005/8/layout/hierarchy1"/>
    <dgm:cxn modelId="{935371B3-2630-4846-9145-2A6924BDC713}" type="presOf" srcId="{BF7EBB17-C740-5F4C-A88C-0F9AA8D90ECA}" destId="{FDF521E2-9D40-F04E-B10B-D9CD5E597AF3}" srcOrd="0" destOrd="0" presId="urn:microsoft.com/office/officeart/2005/8/layout/hierarchy1"/>
    <dgm:cxn modelId="{EFAE5747-E19E-154C-99D0-CBD71C6A524A}" type="presOf" srcId="{04928556-63F7-544D-8F97-A6AAC3EAE2E4}" destId="{35F0DA1C-9909-BE4F-94F0-934D11917F03}" srcOrd="0" destOrd="0" presId="urn:microsoft.com/office/officeart/2005/8/layout/hierarchy1"/>
    <dgm:cxn modelId="{D84F7CBA-C453-A545-813F-25BD929D0B0E}" srcId="{28FE2DDD-9D13-7045-9624-E54A8A0EFF0F}" destId="{05FF276E-E2B9-1C4C-AA7A-688A9FD4EA54}" srcOrd="0" destOrd="0" parTransId="{04928556-63F7-544D-8F97-A6AAC3EAE2E4}" sibTransId="{A9D91339-BCA0-F246-9DBA-74BC77AB5FA8}"/>
    <dgm:cxn modelId="{87FD273B-C41E-7C4C-AB1B-DB17EC9C9369}" srcId="{F8011EC1-8ACE-7847-AA47-3EDD7831D05C}" destId="{5FA52730-5081-4F45-BEE6-08C7608AA005}" srcOrd="0" destOrd="0" parTransId="{08B7FBB5-0C57-874A-9E15-C46CFD7E31B4}" sibTransId="{C420A7DF-29EC-4C4C-8592-E4B30BB573B7}"/>
    <dgm:cxn modelId="{8A7DF9C2-8A88-374C-ACBC-DF82F31F4A0F}" srcId="{28FE2DDD-9D13-7045-9624-E54A8A0EFF0F}" destId="{F8011EC1-8ACE-7847-AA47-3EDD7831D05C}" srcOrd="1" destOrd="0" parTransId="{BF7EBB17-C740-5F4C-A88C-0F9AA8D90ECA}" sibTransId="{020D911D-22DC-5546-B51D-23902B5E0563}"/>
    <dgm:cxn modelId="{AC70091A-6BCA-0A4F-9079-820C93B181C0}" type="presOf" srcId="{F8011EC1-8ACE-7847-AA47-3EDD7831D05C}" destId="{BCA525D7-74F1-D44E-836B-84C49E1E3B8F}" srcOrd="0" destOrd="0" presId="urn:microsoft.com/office/officeart/2005/8/layout/hierarchy1"/>
    <dgm:cxn modelId="{AD1A0073-2CB6-674C-9E0B-96B5CAC7DB61}" type="presOf" srcId="{24EDF4BD-2077-0849-A67E-6FDD7353F719}" destId="{0C6A3F67-1E35-9C47-805F-BD3806B07712}" srcOrd="0" destOrd="0" presId="urn:microsoft.com/office/officeart/2005/8/layout/hierarchy1"/>
    <dgm:cxn modelId="{52A7E63B-227B-5B45-ACE6-2371DFDCF913}" type="presOf" srcId="{5FA52730-5081-4F45-BEE6-08C7608AA005}" destId="{AA760EE4-2991-454B-AEAE-B67E9A7E6A28}" srcOrd="0" destOrd="0" presId="urn:microsoft.com/office/officeart/2005/8/layout/hierarchy1"/>
    <dgm:cxn modelId="{8B85E5D3-251B-814B-82A1-0C4C2CA2B812}" type="presOf" srcId="{08B7FBB5-0C57-874A-9E15-C46CFD7E31B4}" destId="{A81A4EAB-8A21-094D-B983-150FE728EB14}" srcOrd="0" destOrd="0" presId="urn:microsoft.com/office/officeart/2005/8/layout/hierarchy1"/>
    <dgm:cxn modelId="{BE4C79E4-E67A-F142-927C-87CAE826F584}" type="presOf" srcId="{05FF276E-E2B9-1C4C-AA7A-688A9FD4EA54}" destId="{B59784EF-700E-3B44-B8FF-0F6704329DFB}" srcOrd="0" destOrd="0" presId="urn:microsoft.com/office/officeart/2005/8/layout/hierarchy1"/>
    <dgm:cxn modelId="{50FABE3C-6ECE-9645-B399-7678DCE61176}" type="presOf" srcId="{96E137F6-F113-EA4D-876D-683505030C9C}" destId="{67B7FA35-7C1F-FE4C-9DE8-3DB672B5427F}" srcOrd="0" destOrd="0" presId="urn:microsoft.com/office/officeart/2005/8/layout/hierarchy1"/>
    <dgm:cxn modelId="{03DF3D4A-95D2-7F41-A64B-22F0F60B4E40}" srcId="{5FA52730-5081-4F45-BEE6-08C7608AA005}" destId="{96E137F6-F113-EA4D-876D-683505030C9C}" srcOrd="0" destOrd="0" parTransId="{C00D11DA-81EB-0449-9765-1A218D5AB784}" sibTransId="{926C391F-5F07-2648-8FB4-9FC0EC476705}"/>
    <dgm:cxn modelId="{72D6F04A-CDC7-F841-970C-96833E6E3ADF}" srcId="{24EDF4BD-2077-0849-A67E-6FDD7353F719}" destId="{28FE2DDD-9D13-7045-9624-E54A8A0EFF0F}" srcOrd="0" destOrd="0" parTransId="{F9F8AC68-48C9-CB46-8E4D-44A646971602}" sibTransId="{800A6785-BF5D-F140-8A31-D65E03919193}"/>
    <dgm:cxn modelId="{543DCB4C-9752-C041-AAFA-CFE5815C3148}" type="presOf" srcId="{28FE2DDD-9D13-7045-9624-E54A8A0EFF0F}" destId="{B99B9165-5B98-B647-9C9E-C31F242991D7}" srcOrd="0" destOrd="0" presId="urn:microsoft.com/office/officeart/2005/8/layout/hierarchy1"/>
    <dgm:cxn modelId="{F2C09620-E300-1441-A04A-663A64A46829}" type="presParOf" srcId="{0C6A3F67-1E35-9C47-805F-BD3806B07712}" destId="{E04E71C3-0FF0-164F-BF09-4FEA10CBE964}" srcOrd="0" destOrd="0" presId="urn:microsoft.com/office/officeart/2005/8/layout/hierarchy1"/>
    <dgm:cxn modelId="{60E12C1D-7F30-A64E-A913-7D3C7953EBC8}" type="presParOf" srcId="{E04E71C3-0FF0-164F-BF09-4FEA10CBE964}" destId="{1DA9721C-806F-1B4B-9CE9-9B1E96D98C03}" srcOrd="0" destOrd="0" presId="urn:microsoft.com/office/officeart/2005/8/layout/hierarchy1"/>
    <dgm:cxn modelId="{E8C84963-CE76-A94A-A3C2-DA666EE19C76}" type="presParOf" srcId="{1DA9721C-806F-1B4B-9CE9-9B1E96D98C03}" destId="{BF0837AC-0A9E-C24A-B9F9-D682CD366B4F}" srcOrd="0" destOrd="0" presId="urn:microsoft.com/office/officeart/2005/8/layout/hierarchy1"/>
    <dgm:cxn modelId="{3273271D-9D08-B948-9A0D-E7F41E4C5E66}" type="presParOf" srcId="{1DA9721C-806F-1B4B-9CE9-9B1E96D98C03}" destId="{B99B9165-5B98-B647-9C9E-C31F242991D7}" srcOrd="1" destOrd="0" presId="urn:microsoft.com/office/officeart/2005/8/layout/hierarchy1"/>
    <dgm:cxn modelId="{32CB69F8-D75C-A942-B5A5-A08A5855E09B}" type="presParOf" srcId="{E04E71C3-0FF0-164F-BF09-4FEA10CBE964}" destId="{5778C41D-5300-7348-AD95-17B540425D4C}" srcOrd="1" destOrd="0" presId="urn:microsoft.com/office/officeart/2005/8/layout/hierarchy1"/>
    <dgm:cxn modelId="{69F1D5AA-8593-B147-B3AC-D32AE819EB38}" type="presParOf" srcId="{5778C41D-5300-7348-AD95-17B540425D4C}" destId="{35F0DA1C-9909-BE4F-94F0-934D11917F03}" srcOrd="0" destOrd="0" presId="urn:microsoft.com/office/officeart/2005/8/layout/hierarchy1"/>
    <dgm:cxn modelId="{368CC1D2-AD44-584C-893F-398AEC21FAC1}" type="presParOf" srcId="{5778C41D-5300-7348-AD95-17B540425D4C}" destId="{AFE52FE8-BDBD-8B4F-B210-0801B1723EFE}" srcOrd="1" destOrd="0" presId="urn:microsoft.com/office/officeart/2005/8/layout/hierarchy1"/>
    <dgm:cxn modelId="{D848F44B-59BF-3946-9259-393AE4026AAD}" type="presParOf" srcId="{AFE52FE8-BDBD-8B4F-B210-0801B1723EFE}" destId="{D211F80C-8896-994B-B972-47E11538928D}" srcOrd="0" destOrd="0" presId="urn:microsoft.com/office/officeart/2005/8/layout/hierarchy1"/>
    <dgm:cxn modelId="{EEA33AC6-E55E-5E4C-82D2-77A088C95B3F}" type="presParOf" srcId="{D211F80C-8896-994B-B972-47E11538928D}" destId="{96E0EFF6-20C7-2849-9E2F-EC5D72F6AC16}" srcOrd="0" destOrd="0" presId="urn:microsoft.com/office/officeart/2005/8/layout/hierarchy1"/>
    <dgm:cxn modelId="{43CAF17B-B9D6-0343-84F7-099DB65355EA}" type="presParOf" srcId="{D211F80C-8896-994B-B972-47E11538928D}" destId="{B59784EF-700E-3B44-B8FF-0F6704329DFB}" srcOrd="1" destOrd="0" presId="urn:microsoft.com/office/officeart/2005/8/layout/hierarchy1"/>
    <dgm:cxn modelId="{8B6F29A5-F910-2847-AECE-BFB9843E0CFE}" type="presParOf" srcId="{AFE52FE8-BDBD-8B4F-B210-0801B1723EFE}" destId="{CDE4A121-2042-CA4C-9A08-8DBB07DDD09F}" srcOrd="1" destOrd="0" presId="urn:microsoft.com/office/officeart/2005/8/layout/hierarchy1"/>
    <dgm:cxn modelId="{977412C1-0985-2145-A137-BA3160281322}" type="presParOf" srcId="{5778C41D-5300-7348-AD95-17B540425D4C}" destId="{FDF521E2-9D40-F04E-B10B-D9CD5E597AF3}" srcOrd="2" destOrd="0" presId="urn:microsoft.com/office/officeart/2005/8/layout/hierarchy1"/>
    <dgm:cxn modelId="{051E1F74-9137-D046-BBBF-082CB00134AF}" type="presParOf" srcId="{5778C41D-5300-7348-AD95-17B540425D4C}" destId="{E9D94F4B-5722-224D-A117-32200AB9CEAD}" srcOrd="3" destOrd="0" presId="urn:microsoft.com/office/officeart/2005/8/layout/hierarchy1"/>
    <dgm:cxn modelId="{3B107179-6C3F-9041-8225-7B6CBA05F11F}" type="presParOf" srcId="{E9D94F4B-5722-224D-A117-32200AB9CEAD}" destId="{48A91BE2-733F-BB49-A7A3-D7FC7D15F164}" srcOrd="0" destOrd="0" presId="urn:microsoft.com/office/officeart/2005/8/layout/hierarchy1"/>
    <dgm:cxn modelId="{BC2EAE4A-BC93-FE4E-83A4-803A7902815F}" type="presParOf" srcId="{48A91BE2-733F-BB49-A7A3-D7FC7D15F164}" destId="{39C52DED-C6FA-914D-99EA-01D852DA4819}" srcOrd="0" destOrd="0" presId="urn:microsoft.com/office/officeart/2005/8/layout/hierarchy1"/>
    <dgm:cxn modelId="{4E15375D-01E2-B940-8DAC-76A6B48B648E}" type="presParOf" srcId="{48A91BE2-733F-BB49-A7A3-D7FC7D15F164}" destId="{BCA525D7-74F1-D44E-836B-84C49E1E3B8F}" srcOrd="1" destOrd="0" presId="urn:microsoft.com/office/officeart/2005/8/layout/hierarchy1"/>
    <dgm:cxn modelId="{98446C1A-5E3A-F240-A8C1-1D8DBDE78576}" type="presParOf" srcId="{E9D94F4B-5722-224D-A117-32200AB9CEAD}" destId="{7CA78B1C-4FB8-1B4F-84C9-38CB61B3A973}" srcOrd="1" destOrd="0" presId="urn:microsoft.com/office/officeart/2005/8/layout/hierarchy1"/>
    <dgm:cxn modelId="{13FF5F55-AD63-2747-88B5-AEDED51FBC75}" type="presParOf" srcId="{7CA78B1C-4FB8-1B4F-84C9-38CB61B3A973}" destId="{A81A4EAB-8A21-094D-B983-150FE728EB14}" srcOrd="0" destOrd="0" presId="urn:microsoft.com/office/officeart/2005/8/layout/hierarchy1"/>
    <dgm:cxn modelId="{3F825DF3-67BF-5545-9D8A-718788E7D6DE}" type="presParOf" srcId="{7CA78B1C-4FB8-1B4F-84C9-38CB61B3A973}" destId="{4B7F23BF-90D3-6D4B-921F-B583097D9DBF}" srcOrd="1" destOrd="0" presId="urn:microsoft.com/office/officeart/2005/8/layout/hierarchy1"/>
    <dgm:cxn modelId="{9BC25C2B-FCCD-754E-90B5-1481BB702E46}" type="presParOf" srcId="{4B7F23BF-90D3-6D4B-921F-B583097D9DBF}" destId="{FC32F846-C0C4-0644-9BCD-5A91834D7BC1}" srcOrd="0" destOrd="0" presId="urn:microsoft.com/office/officeart/2005/8/layout/hierarchy1"/>
    <dgm:cxn modelId="{EB00694A-3099-2945-AC6C-C89484D96F8C}" type="presParOf" srcId="{FC32F846-C0C4-0644-9BCD-5A91834D7BC1}" destId="{55EEE0ED-C217-E840-AAD5-B79C533035F9}" srcOrd="0" destOrd="0" presId="urn:microsoft.com/office/officeart/2005/8/layout/hierarchy1"/>
    <dgm:cxn modelId="{81AAD11A-A23B-924F-A7C1-8F7555A9CE55}" type="presParOf" srcId="{FC32F846-C0C4-0644-9BCD-5A91834D7BC1}" destId="{AA760EE4-2991-454B-AEAE-B67E9A7E6A28}" srcOrd="1" destOrd="0" presId="urn:microsoft.com/office/officeart/2005/8/layout/hierarchy1"/>
    <dgm:cxn modelId="{B5B9E714-1AC4-F84B-9A61-F43E0844E485}" type="presParOf" srcId="{4B7F23BF-90D3-6D4B-921F-B583097D9DBF}" destId="{694973C3-2BC2-B14C-99E2-F6BAE63BEFB3}" srcOrd="1" destOrd="0" presId="urn:microsoft.com/office/officeart/2005/8/layout/hierarchy1"/>
    <dgm:cxn modelId="{896029A9-F241-7F4E-8DC9-13933250A345}" type="presParOf" srcId="{694973C3-2BC2-B14C-99E2-F6BAE63BEFB3}" destId="{54085B1D-43DC-6043-BBC2-14A5D7E872FD}" srcOrd="0" destOrd="0" presId="urn:microsoft.com/office/officeart/2005/8/layout/hierarchy1"/>
    <dgm:cxn modelId="{61D0F845-0F3B-CC41-AF34-3A63F81EDDAF}" type="presParOf" srcId="{694973C3-2BC2-B14C-99E2-F6BAE63BEFB3}" destId="{7C5C1581-3AB8-AB40-B15D-8174F2E0B33D}" srcOrd="1" destOrd="0" presId="urn:microsoft.com/office/officeart/2005/8/layout/hierarchy1"/>
    <dgm:cxn modelId="{E2BECA9A-70D7-9646-B7BB-53F48483ADF0}" type="presParOf" srcId="{7C5C1581-3AB8-AB40-B15D-8174F2E0B33D}" destId="{71C23466-FE36-8348-BDEA-B66F834960B0}" srcOrd="0" destOrd="0" presId="urn:microsoft.com/office/officeart/2005/8/layout/hierarchy1"/>
    <dgm:cxn modelId="{D5A7DC77-BA8A-8C40-817B-47DF82A44D91}" type="presParOf" srcId="{71C23466-FE36-8348-BDEA-B66F834960B0}" destId="{77967C15-967A-0048-8349-30F90963C10F}" srcOrd="0" destOrd="0" presId="urn:microsoft.com/office/officeart/2005/8/layout/hierarchy1"/>
    <dgm:cxn modelId="{A2AAD58E-6CA8-094B-BC14-EAFBE060594E}" type="presParOf" srcId="{71C23466-FE36-8348-BDEA-B66F834960B0}" destId="{67B7FA35-7C1F-FE4C-9DE8-3DB672B5427F}" srcOrd="1" destOrd="0" presId="urn:microsoft.com/office/officeart/2005/8/layout/hierarchy1"/>
    <dgm:cxn modelId="{9A94CE8B-3617-2D48-8AB3-3F2AC2328D95}" type="presParOf" srcId="{7C5C1581-3AB8-AB40-B15D-8174F2E0B33D}" destId="{042587A9-E337-D049-9F59-92294139F31A}"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CB388696-4186-EA48-82A6-650B8B602AEF}" type="doc">
      <dgm:prSet loTypeId="urn:microsoft.com/office/officeart/2005/8/layout/lProcess3" loCatId="" qsTypeId="urn:microsoft.com/office/officeart/2005/8/quickstyle/simple2" qsCatId="simple" csTypeId="urn:microsoft.com/office/officeart/2005/8/colors/colorful3" csCatId="colorful" phldr="1"/>
      <dgm:spPr/>
      <dgm:t>
        <a:bodyPr/>
        <a:lstStyle/>
        <a:p>
          <a:endParaRPr lang="it-IT"/>
        </a:p>
      </dgm:t>
    </dgm:pt>
    <dgm:pt modelId="{BAFC4BDD-E39C-044E-95B3-881C417A1116}">
      <dgm:prSet phldrT="[Testo]"/>
      <dgm:spPr/>
      <dgm:t>
        <a:bodyPr/>
        <a:lstStyle/>
        <a:p>
          <a:r>
            <a:rPr lang="it-IT" dirty="0" smtClean="0"/>
            <a:t>HUMAN RIGHTS COMMITTEE</a:t>
          </a:r>
          <a:endParaRPr lang="it-IT" dirty="0"/>
        </a:p>
      </dgm:t>
    </dgm:pt>
    <dgm:pt modelId="{61EE848E-ED9A-CC49-BD7D-8D8671791870}" type="parTrans" cxnId="{D24FA4AE-6AA8-2841-AD1F-01B446926926}">
      <dgm:prSet/>
      <dgm:spPr/>
      <dgm:t>
        <a:bodyPr/>
        <a:lstStyle/>
        <a:p>
          <a:endParaRPr lang="it-IT"/>
        </a:p>
      </dgm:t>
    </dgm:pt>
    <dgm:pt modelId="{97C3ADE1-9D6D-AA4E-8D20-ED87DF80FE62}" type="sibTrans" cxnId="{D24FA4AE-6AA8-2841-AD1F-01B446926926}">
      <dgm:prSet/>
      <dgm:spPr/>
      <dgm:t>
        <a:bodyPr/>
        <a:lstStyle/>
        <a:p>
          <a:endParaRPr lang="it-IT"/>
        </a:p>
      </dgm:t>
    </dgm:pt>
    <dgm:pt modelId="{4F780E24-49BA-404B-95C3-A0F79F840FFE}">
      <dgm:prSet phldrT="[Testo]"/>
      <dgm:spPr/>
      <dgm:t>
        <a:bodyPr/>
        <a:lstStyle/>
        <a:p>
          <a:r>
            <a:rPr lang="it-IT" dirty="0" smtClean="0"/>
            <a:t>STATE PARTIES TO THE FIRST OPTIONAL PROTOCOL TO THE ICCPR</a:t>
          </a:r>
          <a:endParaRPr lang="it-IT" dirty="0"/>
        </a:p>
      </dgm:t>
    </dgm:pt>
    <dgm:pt modelId="{49DF7D20-B170-2149-89E6-E8DA86F8519E}" type="parTrans" cxnId="{85784AD3-FB8F-3C45-B5FE-4C6233D6D0D3}">
      <dgm:prSet/>
      <dgm:spPr/>
      <dgm:t>
        <a:bodyPr/>
        <a:lstStyle/>
        <a:p>
          <a:endParaRPr lang="it-IT"/>
        </a:p>
      </dgm:t>
    </dgm:pt>
    <dgm:pt modelId="{5B0AB1CE-C81B-AE47-B255-B974F9A7BAB7}" type="sibTrans" cxnId="{85784AD3-FB8F-3C45-B5FE-4C6233D6D0D3}">
      <dgm:prSet/>
      <dgm:spPr/>
      <dgm:t>
        <a:bodyPr/>
        <a:lstStyle/>
        <a:p>
          <a:endParaRPr lang="it-IT"/>
        </a:p>
      </dgm:t>
    </dgm:pt>
    <dgm:pt modelId="{1EDB566C-D60B-3949-86F6-38BEB2C79798}">
      <dgm:prSet phldrT="[Testo]"/>
      <dgm:spPr/>
      <dgm:t>
        <a:bodyPr/>
        <a:lstStyle/>
        <a:p>
          <a:r>
            <a:rPr lang="it-IT" dirty="0" smtClean="0"/>
            <a:t>COMMITTEE ON THE ELIMINATION OF DISCRIMINATION AGAINST WOMEN</a:t>
          </a:r>
          <a:endParaRPr lang="it-IT" dirty="0"/>
        </a:p>
      </dgm:t>
    </dgm:pt>
    <dgm:pt modelId="{6CBF8ED1-EB5E-2C41-8F0E-DE09D4359957}" type="parTrans" cxnId="{D6A74AE2-99A2-414C-9A80-0510850B6B37}">
      <dgm:prSet/>
      <dgm:spPr/>
      <dgm:t>
        <a:bodyPr/>
        <a:lstStyle/>
        <a:p>
          <a:endParaRPr lang="it-IT"/>
        </a:p>
      </dgm:t>
    </dgm:pt>
    <dgm:pt modelId="{A114C4EA-07E8-5240-8E95-E865FB9883F6}" type="sibTrans" cxnId="{D6A74AE2-99A2-414C-9A80-0510850B6B37}">
      <dgm:prSet/>
      <dgm:spPr/>
      <dgm:t>
        <a:bodyPr/>
        <a:lstStyle/>
        <a:p>
          <a:endParaRPr lang="it-IT"/>
        </a:p>
      </dgm:t>
    </dgm:pt>
    <dgm:pt modelId="{34E87569-6582-4D45-87A3-AED78D2DE6B8}">
      <dgm:prSet phldrT="[Testo]"/>
      <dgm:spPr/>
      <dgm:t>
        <a:bodyPr/>
        <a:lstStyle/>
        <a:p>
          <a:r>
            <a:rPr lang="it-IT" dirty="0" smtClean="0"/>
            <a:t>STATE PARTIES TO THE OPTIONAL PROTOCOL TO CEDAW</a:t>
          </a:r>
          <a:endParaRPr lang="it-IT" dirty="0"/>
        </a:p>
      </dgm:t>
    </dgm:pt>
    <dgm:pt modelId="{7563B444-3B07-8F49-AB98-86D65C21F5DD}" type="parTrans" cxnId="{A2020560-C940-CD4B-987E-F05977F76739}">
      <dgm:prSet/>
      <dgm:spPr/>
      <dgm:t>
        <a:bodyPr/>
        <a:lstStyle/>
        <a:p>
          <a:endParaRPr lang="it-IT"/>
        </a:p>
      </dgm:t>
    </dgm:pt>
    <dgm:pt modelId="{A01C9F56-7898-0B44-8CD1-1A9420B7E73F}" type="sibTrans" cxnId="{A2020560-C940-CD4B-987E-F05977F76739}">
      <dgm:prSet/>
      <dgm:spPr/>
      <dgm:t>
        <a:bodyPr/>
        <a:lstStyle/>
        <a:p>
          <a:endParaRPr lang="it-IT"/>
        </a:p>
      </dgm:t>
    </dgm:pt>
    <dgm:pt modelId="{E0D033A9-D1A1-F44B-8B1B-3D2F061CFF91}">
      <dgm:prSet phldrT="[Testo]"/>
      <dgm:spPr/>
      <dgm:t>
        <a:bodyPr/>
        <a:lstStyle/>
        <a:p>
          <a:r>
            <a:rPr lang="it-IT" dirty="0" smtClean="0"/>
            <a:t>COMMITTEE AGAINST TORTURE (CAT)</a:t>
          </a:r>
          <a:endParaRPr lang="it-IT" dirty="0"/>
        </a:p>
      </dgm:t>
    </dgm:pt>
    <dgm:pt modelId="{E0459F98-1D8D-1F48-B894-F12EB6C3933D}" type="parTrans" cxnId="{BD235AFB-9363-B141-B49A-B39314B29821}">
      <dgm:prSet/>
      <dgm:spPr/>
      <dgm:t>
        <a:bodyPr/>
        <a:lstStyle/>
        <a:p>
          <a:endParaRPr lang="it-IT"/>
        </a:p>
      </dgm:t>
    </dgm:pt>
    <dgm:pt modelId="{6FD58828-C427-9047-A2E9-69705BC1BC15}" type="sibTrans" cxnId="{BD235AFB-9363-B141-B49A-B39314B29821}">
      <dgm:prSet/>
      <dgm:spPr/>
      <dgm:t>
        <a:bodyPr/>
        <a:lstStyle/>
        <a:p>
          <a:endParaRPr lang="it-IT"/>
        </a:p>
      </dgm:t>
    </dgm:pt>
    <dgm:pt modelId="{0415C5CA-9C17-BB4E-829D-B913968500F7}">
      <dgm:prSet phldrT="[Testo]"/>
      <dgm:spPr/>
      <dgm:t>
        <a:bodyPr/>
        <a:lstStyle/>
        <a:p>
          <a:r>
            <a:rPr lang="it-IT" dirty="0" smtClean="0"/>
            <a:t>STATES PARTIES TO THE CONVENTION AGAINST TORTURE</a:t>
          </a:r>
          <a:endParaRPr lang="it-IT" dirty="0"/>
        </a:p>
      </dgm:t>
    </dgm:pt>
    <dgm:pt modelId="{7FCBCACA-2D18-FA4B-BF0D-EF1A713BBC96}" type="parTrans" cxnId="{6358113F-C4D0-7240-81C7-A976BE85180A}">
      <dgm:prSet/>
      <dgm:spPr/>
      <dgm:t>
        <a:bodyPr/>
        <a:lstStyle/>
        <a:p>
          <a:endParaRPr lang="it-IT"/>
        </a:p>
      </dgm:t>
    </dgm:pt>
    <dgm:pt modelId="{9E9BDE2B-9008-A848-8C5D-8BEDCFEFC66F}" type="sibTrans" cxnId="{6358113F-C4D0-7240-81C7-A976BE85180A}">
      <dgm:prSet/>
      <dgm:spPr/>
      <dgm:t>
        <a:bodyPr/>
        <a:lstStyle/>
        <a:p>
          <a:endParaRPr lang="it-IT"/>
        </a:p>
      </dgm:t>
    </dgm:pt>
    <dgm:pt modelId="{A0013DE3-4E66-6B41-829C-64A9CF8316AA}">
      <dgm:prSet phldrT="[Testo]"/>
      <dgm:spPr/>
      <dgm:t>
        <a:bodyPr/>
        <a:lstStyle/>
        <a:p>
          <a:r>
            <a:rPr lang="it-IT" dirty="0" smtClean="0"/>
            <a:t>DECLARING THE COMPETENCE OF THE COMMITTEE (ART.22 CAT)/OPT IN PROCEDURE</a:t>
          </a:r>
          <a:endParaRPr lang="it-IT" dirty="0"/>
        </a:p>
      </dgm:t>
    </dgm:pt>
    <dgm:pt modelId="{52E2FAC5-3D2B-B043-A0FE-6264D087142E}" type="parTrans" cxnId="{39F5D3DA-426C-AA4D-9F8E-4CD5413E6F76}">
      <dgm:prSet/>
      <dgm:spPr/>
      <dgm:t>
        <a:bodyPr/>
        <a:lstStyle/>
        <a:p>
          <a:endParaRPr lang="it-IT"/>
        </a:p>
      </dgm:t>
    </dgm:pt>
    <dgm:pt modelId="{8757FBCD-D644-6242-B10A-FE17F2EBABDE}" type="sibTrans" cxnId="{39F5D3DA-426C-AA4D-9F8E-4CD5413E6F76}">
      <dgm:prSet/>
      <dgm:spPr/>
      <dgm:t>
        <a:bodyPr/>
        <a:lstStyle/>
        <a:p>
          <a:endParaRPr lang="it-IT"/>
        </a:p>
      </dgm:t>
    </dgm:pt>
    <dgm:pt modelId="{98921E20-6F1F-8743-A2D2-C8A43C99DAB3}">
      <dgm:prSet phldrT="[Testo]"/>
      <dgm:spPr/>
      <dgm:t>
        <a:bodyPr/>
        <a:lstStyle/>
        <a:p>
          <a:r>
            <a:rPr lang="it-IT" dirty="0" smtClean="0"/>
            <a:t>COMMITTEE ON THE RIGHTS OF PERSONS WITH DISABILITIES</a:t>
          </a:r>
          <a:endParaRPr lang="it-IT" dirty="0"/>
        </a:p>
      </dgm:t>
    </dgm:pt>
    <dgm:pt modelId="{D4345F94-15CE-2445-9BF8-D930DD6A97E4}" type="parTrans" cxnId="{1105BF99-4176-734B-8D71-534FE2C240D8}">
      <dgm:prSet/>
      <dgm:spPr/>
      <dgm:t>
        <a:bodyPr/>
        <a:lstStyle/>
        <a:p>
          <a:endParaRPr lang="it-IT"/>
        </a:p>
      </dgm:t>
    </dgm:pt>
    <dgm:pt modelId="{05D554D6-6907-4246-A9CF-DC58A3D257F7}" type="sibTrans" cxnId="{1105BF99-4176-734B-8D71-534FE2C240D8}">
      <dgm:prSet/>
      <dgm:spPr/>
      <dgm:t>
        <a:bodyPr/>
        <a:lstStyle/>
        <a:p>
          <a:endParaRPr lang="it-IT"/>
        </a:p>
      </dgm:t>
    </dgm:pt>
    <dgm:pt modelId="{2FC0F28B-7F53-3141-A8A9-0D2B6DAE0A5D}">
      <dgm:prSet phldrT="[Testo]"/>
      <dgm:spPr/>
      <dgm:t>
        <a:bodyPr/>
        <a:lstStyle/>
        <a:p>
          <a:r>
            <a:rPr lang="it-IT" dirty="0" smtClean="0"/>
            <a:t>STATE PARTIES TO THE OPTIONAL PROTOCOL TO THE CONVENTION</a:t>
          </a:r>
          <a:endParaRPr lang="it-IT" dirty="0"/>
        </a:p>
      </dgm:t>
    </dgm:pt>
    <dgm:pt modelId="{AFEC09F0-F5D4-784B-B839-7A065B0CF253}" type="parTrans" cxnId="{6AA5A625-3259-1249-AA1B-E0A035502227}">
      <dgm:prSet/>
      <dgm:spPr/>
      <dgm:t>
        <a:bodyPr/>
        <a:lstStyle/>
        <a:p>
          <a:endParaRPr lang="it-IT"/>
        </a:p>
      </dgm:t>
    </dgm:pt>
    <dgm:pt modelId="{00CC426F-B910-094E-80BE-E784A5BC39FD}" type="sibTrans" cxnId="{6AA5A625-3259-1249-AA1B-E0A035502227}">
      <dgm:prSet/>
      <dgm:spPr/>
      <dgm:t>
        <a:bodyPr/>
        <a:lstStyle/>
        <a:p>
          <a:endParaRPr lang="it-IT"/>
        </a:p>
      </dgm:t>
    </dgm:pt>
    <dgm:pt modelId="{2BF378A9-E21E-7C41-8BC2-5C35A5AB1779}" type="pres">
      <dgm:prSet presAssocID="{CB388696-4186-EA48-82A6-650B8B602AEF}" presName="Name0" presStyleCnt="0">
        <dgm:presLayoutVars>
          <dgm:chPref val="3"/>
          <dgm:dir/>
          <dgm:animLvl val="lvl"/>
          <dgm:resizeHandles/>
        </dgm:presLayoutVars>
      </dgm:prSet>
      <dgm:spPr/>
      <dgm:t>
        <a:bodyPr/>
        <a:lstStyle/>
        <a:p>
          <a:endParaRPr lang="it-IT"/>
        </a:p>
      </dgm:t>
    </dgm:pt>
    <dgm:pt modelId="{478B6910-5AA4-C049-A72F-C029AE2DDFD4}" type="pres">
      <dgm:prSet presAssocID="{BAFC4BDD-E39C-044E-95B3-881C417A1116}" presName="horFlow" presStyleCnt="0"/>
      <dgm:spPr/>
      <dgm:t>
        <a:bodyPr/>
        <a:lstStyle/>
        <a:p>
          <a:endParaRPr lang="it-IT"/>
        </a:p>
      </dgm:t>
    </dgm:pt>
    <dgm:pt modelId="{EF18585A-F7CF-9F40-9B75-2C185BA37D6D}" type="pres">
      <dgm:prSet presAssocID="{BAFC4BDD-E39C-044E-95B3-881C417A1116}" presName="bigChev" presStyleLbl="node1" presStyleIdx="0" presStyleCnt="4"/>
      <dgm:spPr/>
      <dgm:t>
        <a:bodyPr/>
        <a:lstStyle/>
        <a:p>
          <a:endParaRPr lang="it-IT"/>
        </a:p>
      </dgm:t>
    </dgm:pt>
    <dgm:pt modelId="{D987748F-A8F0-3C42-9432-B8BF9EEE47B9}" type="pres">
      <dgm:prSet presAssocID="{49DF7D20-B170-2149-89E6-E8DA86F8519E}" presName="parTrans" presStyleCnt="0"/>
      <dgm:spPr/>
      <dgm:t>
        <a:bodyPr/>
        <a:lstStyle/>
        <a:p>
          <a:endParaRPr lang="it-IT"/>
        </a:p>
      </dgm:t>
    </dgm:pt>
    <dgm:pt modelId="{D66E715F-AD21-1247-A088-FBD753EF15F6}" type="pres">
      <dgm:prSet presAssocID="{4F780E24-49BA-404B-95C3-A0F79F840FFE}" presName="node" presStyleLbl="alignAccFollowNode1" presStyleIdx="0" presStyleCnt="5">
        <dgm:presLayoutVars>
          <dgm:bulletEnabled val="1"/>
        </dgm:presLayoutVars>
      </dgm:prSet>
      <dgm:spPr/>
      <dgm:t>
        <a:bodyPr/>
        <a:lstStyle/>
        <a:p>
          <a:endParaRPr lang="it-IT"/>
        </a:p>
      </dgm:t>
    </dgm:pt>
    <dgm:pt modelId="{6C1E4129-FE54-0D40-9D5D-1A2351CAC36C}" type="pres">
      <dgm:prSet presAssocID="{BAFC4BDD-E39C-044E-95B3-881C417A1116}" presName="vSp" presStyleCnt="0"/>
      <dgm:spPr/>
      <dgm:t>
        <a:bodyPr/>
        <a:lstStyle/>
        <a:p>
          <a:endParaRPr lang="it-IT"/>
        </a:p>
      </dgm:t>
    </dgm:pt>
    <dgm:pt modelId="{D932F2F6-652A-CA4C-99D9-888B6169FC29}" type="pres">
      <dgm:prSet presAssocID="{1EDB566C-D60B-3949-86F6-38BEB2C79798}" presName="horFlow" presStyleCnt="0"/>
      <dgm:spPr/>
      <dgm:t>
        <a:bodyPr/>
        <a:lstStyle/>
        <a:p>
          <a:endParaRPr lang="it-IT"/>
        </a:p>
      </dgm:t>
    </dgm:pt>
    <dgm:pt modelId="{275D29C2-EE89-F746-8A8E-700C7EBFD360}" type="pres">
      <dgm:prSet presAssocID="{1EDB566C-D60B-3949-86F6-38BEB2C79798}" presName="bigChev" presStyleLbl="node1" presStyleIdx="1" presStyleCnt="4"/>
      <dgm:spPr/>
      <dgm:t>
        <a:bodyPr/>
        <a:lstStyle/>
        <a:p>
          <a:endParaRPr lang="it-IT"/>
        </a:p>
      </dgm:t>
    </dgm:pt>
    <dgm:pt modelId="{5C6C02E5-D447-F840-9023-3BECFE43747B}" type="pres">
      <dgm:prSet presAssocID="{7563B444-3B07-8F49-AB98-86D65C21F5DD}" presName="parTrans" presStyleCnt="0"/>
      <dgm:spPr/>
      <dgm:t>
        <a:bodyPr/>
        <a:lstStyle/>
        <a:p>
          <a:endParaRPr lang="it-IT"/>
        </a:p>
      </dgm:t>
    </dgm:pt>
    <dgm:pt modelId="{BB7C2BEE-F354-9741-825E-51D2AB198579}" type="pres">
      <dgm:prSet presAssocID="{34E87569-6582-4D45-87A3-AED78D2DE6B8}" presName="node" presStyleLbl="alignAccFollowNode1" presStyleIdx="1" presStyleCnt="5">
        <dgm:presLayoutVars>
          <dgm:bulletEnabled val="1"/>
        </dgm:presLayoutVars>
      </dgm:prSet>
      <dgm:spPr/>
      <dgm:t>
        <a:bodyPr/>
        <a:lstStyle/>
        <a:p>
          <a:endParaRPr lang="it-IT"/>
        </a:p>
      </dgm:t>
    </dgm:pt>
    <dgm:pt modelId="{BD91118B-A432-E342-9442-1460397EF1C1}" type="pres">
      <dgm:prSet presAssocID="{1EDB566C-D60B-3949-86F6-38BEB2C79798}" presName="vSp" presStyleCnt="0"/>
      <dgm:spPr/>
      <dgm:t>
        <a:bodyPr/>
        <a:lstStyle/>
        <a:p>
          <a:endParaRPr lang="it-IT"/>
        </a:p>
      </dgm:t>
    </dgm:pt>
    <dgm:pt modelId="{C9B40CFF-9542-384E-92C0-F1D23C266FD8}" type="pres">
      <dgm:prSet presAssocID="{98921E20-6F1F-8743-A2D2-C8A43C99DAB3}" presName="horFlow" presStyleCnt="0"/>
      <dgm:spPr/>
    </dgm:pt>
    <dgm:pt modelId="{1D4D9DD1-D5E8-FB48-B2BE-783ABF38C094}" type="pres">
      <dgm:prSet presAssocID="{98921E20-6F1F-8743-A2D2-C8A43C99DAB3}" presName="bigChev" presStyleLbl="node1" presStyleIdx="2" presStyleCnt="4"/>
      <dgm:spPr/>
      <dgm:t>
        <a:bodyPr/>
        <a:lstStyle/>
        <a:p>
          <a:endParaRPr lang="it-IT"/>
        </a:p>
      </dgm:t>
    </dgm:pt>
    <dgm:pt modelId="{2C9DE553-5F44-694E-9BC5-A200D92F8060}" type="pres">
      <dgm:prSet presAssocID="{AFEC09F0-F5D4-784B-B839-7A065B0CF253}" presName="parTrans" presStyleCnt="0"/>
      <dgm:spPr/>
    </dgm:pt>
    <dgm:pt modelId="{E181BE96-0002-E642-8580-9C7CF3CCA2BA}" type="pres">
      <dgm:prSet presAssocID="{2FC0F28B-7F53-3141-A8A9-0D2B6DAE0A5D}" presName="node" presStyleLbl="alignAccFollowNode1" presStyleIdx="2" presStyleCnt="5">
        <dgm:presLayoutVars>
          <dgm:bulletEnabled val="1"/>
        </dgm:presLayoutVars>
      </dgm:prSet>
      <dgm:spPr/>
      <dgm:t>
        <a:bodyPr/>
        <a:lstStyle/>
        <a:p>
          <a:endParaRPr lang="it-IT"/>
        </a:p>
      </dgm:t>
    </dgm:pt>
    <dgm:pt modelId="{CABC44DD-3639-294C-8E78-626FC7F9DB7C}" type="pres">
      <dgm:prSet presAssocID="{98921E20-6F1F-8743-A2D2-C8A43C99DAB3}" presName="vSp" presStyleCnt="0"/>
      <dgm:spPr/>
    </dgm:pt>
    <dgm:pt modelId="{EDA2CD82-DD7B-EC41-9EFF-A0CFA4E65C33}" type="pres">
      <dgm:prSet presAssocID="{E0D033A9-D1A1-F44B-8B1B-3D2F061CFF91}" presName="horFlow" presStyleCnt="0"/>
      <dgm:spPr/>
      <dgm:t>
        <a:bodyPr/>
        <a:lstStyle/>
        <a:p>
          <a:endParaRPr lang="it-IT"/>
        </a:p>
      </dgm:t>
    </dgm:pt>
    <dgm:pt modelId="{D31D6EF2-B30F-1943-AF5C-6419A106E416}" type="pres">
      <dgm:prSet presAssocID="{E0D033A9-D1A1-F44B-8B1B-3D2F061CFF91}" presName="bigChev" presStyleLbl="node1" presStyleIdx="3" presStyleCnt="4"/>
      <dgm:spPr/>
      <dgm:t>
        <a:bodyPr/>
        <a:lstStyle/>
        <a:p>
          <a:endParaRPr lang="it-IT"/>
        </a:p>
      </dgm:t>
    </dgm:pt>
    <dgm:pt modelId="{C233CF0F-F65D-7341-8E0A-4C0C8D644C34}" type="pres">
      <dgm:prSet presAssocID="{7FCBCACA-2D18-FA4B-BF0D-EF1A713BBC96}" presName="parTrans" presStyleCnt="0"/>
      <dgm:spPr/>
      <dgm:t>
        <a:bodyPr/>
        <a:lstStyle/>
        <a:p>
          <a:endParaRPr lang="it-IT"/>
        </a:p>
      </dgm:t>
    </dgm:pt>
    <dgm:pt modelId="{681054F6-4128-5646-8CC7-8A77BB949E61}" type="pres">
      <dgm:prSet presAssocID="{0415C5CA-9C17-BB4E-829D-B913968500F7}" presName="node" presStyleLbl="alignAccFollowNode1" presStyleIdx="3" presStyleCnt="5">
        <dgm:presLayoutVars>
          <dgm:bulletEnabled val="1"/>
        </dgm:presLayoutVars>
      </dgm:prSet>
      <dgm:spPr/>
      <dgm:t>
        <a:bodyPr/>
        <a:lstStyle/>
        <a:p>
          <a:endParaRPr lang="it-IT"/>
        </a:p>
      </dgm:t>
    </dgm:pt>
    <dgm:pt modelId="{E0DEA197-218E-3A45-A723-3D9DE8D752F9}" type="pres">
      <dgm:prSet presAssocID="{9E9BDE2B-9008-A848-8C5D-8BEDCFEFC66F}" presName="sibTrans" presStyleCnt="0"/>
      <dgm:spPr/>
      <dgm:t>
        <a:bodyPr/>
        <a:lstStyle/>
        <a:p>
          <a:endParaRPr lang="it-IT"/>
        </a:p>
      </dgm:t>
    </dgm:pt>
    <dgm:pt modelId="{7319E605-506A-8041-BEFC-7E59421902C2}" type="pres">
      <dgm:prSet presAssocID="{A0013DE3-4E66-6B41-829C-64A9CF8316AA}" presName="node" presStyleLbl="alignAccFollowNode1" presStyleIdx="4" presStyleCnt="5">
        <dgm:presLayoutVars>
          <dgm:bulletEnabled val="1"/>
        </dgm:presLayoutVars>
      </dgm:prSet>
      <dgm:spPr/>
      <dgm:t>
        <a:bodyPr/>
        <a:lstStyle/>
        <a:p>
          <a:endParaRPr lang="it-IT"/>
        </a:p>
      </dgm:t>
    </dgm:pt>
  </dgm:ptLst>
  <dgm:cxnLst>
    <dgm:cxn modelId="{484B0D61-858F-B14B-85A0-4449FBFFCE9D}" type="presOf" srcId="{98921E20-6F1F-8743-A2D2-C8A43C99DAB3}" destId="{1D4D9DD1-D5E8-FB48-B2BE-783ABF38C094}" srcOrd="0" destOrd="0" presId="urn:microsoft.com/office/officeart/2005/8/layout/lProcess3"/>
    <dgm:cxn modelId="{4AB94744-D50B-664C-BE6D-8C644CF4683E}" type="presOf" srcId="{E0D033A9-D1A1-F44B-8B1B-3D2F061CFF91}" destId="{D31D6EF2-B30F-1943-AF5C-6419A106E416}" srcOrd="0" destOrd="0" presId="urn:microsoft.com/office/officeart/2005/8/layout/lProcess3"/>
    <dgm:cxn modelId="{43944389-4F59-704D-B545-F1F03B63A02C}" type="presOf" srcId="{2FC0F28B-7F53-3141-A8A9-0D2B6DAE0A5D}" destId="{E181BE96-0002-E642-8580-9C7CF3CCA2BA}" srcOrd="0" destOrd="0" presId="urn:microsoft.com/office/officeart/2005/8/layout/lProcess3"/>
    <dgm:cxn modelId="{85784AD3-FB8F-3C45-B5FE-4C6233D6D0D3}" srcId="{BAFC4BDD-E39C-044E-95B3-881C417A1116}" destId="{4F780E24-49BA-404B-95C3-A0F79F840FFE}" srcOrd="0" destOrd="0" parTransId="{49DF7D20-B170-2149-89E6-E8DA86F8519E}" sibTransId="{5B0AB1CE-C81B-AE47-B255-B974F9A7BAB7}"/>
    <dgm:cxn modelId="{C5CFDC2B-8FDC-8E47-89BC-A619C260A2F0}" type="presOf" srcId="{CB388696-4186-EA48-82A6-650B8B602AEF}" destId="{2BF378A9-E21E-7C41-8BC2-5C35A5AB1779}" srcOrd="0" destOrd="0" presId="urn:microsoft.com/office/officeart/2005/8/layout/lProcess3"/>
    <dgm:cxn modelId="{131E9E4E-1D71-E24C-B615-BEA1578327AA}" type="presOf" srcId="{A0013DE3-4E66-6B41-829C-64A9CF8316AA}" destId="{7319E605-506A-8041-BEFC-7E59421902C2}" srcOrd="0" destOrd="0" presId="urn:microsoft.com/office/officeart/2005/8/layout/lProcess3"/>
    <dgm:cxn modelId="{064CB612-9C46-DD4E-BC50-E31DB8644EDF}" type="presOf" srcId="{0415C5CA-9C17-BB4E-829D-B913968500F7}" destId="{681054F6-4128-5646-8CC7-8A77BB949E61}" srcOrd="0" destOrd="0" presId="urn:microsoft.com/office/officeart/2005/8/layout/lProcess3"/>
    <dgm:cxn modelId="{21134812-4BE9-AA46-84BD-AC7F295F58D8}" type="presOf" srcId="{BAFC4BDD-E39C-044E-95B3-881C417A1116}" destId="{EF18585A-F7CF-9F40-9B75-2C185BA37D6D}" srcOrd="0" destOrd="0" presId="urn:microsoft.com/office/officeart/2005/8/layout/lProcess3"/>
    <dgm:cxn modelId="{6AA5A625-3259-1249-AA1B-E0A035502227}" srcId="{98921E20-6F1F-8743-A2D2-C8A43C99DAB3}" destId="{2FC0F28B-7F53-3141-A8A9-0D2B6DAE0A5D}" srcOrd="0" destOrd="0" parTransId="{AFEC09F0-F5D4-784B-B839-7A065B0CF253}" sibTransId="{00CC426F-B910-094E-80BE-E784A5BC39FD}"/>
    <dgm:cxn modelId="{A16B0CA5-84CD-5643-BF69-59CACF91A764}" type="presOf" srcId="{1EDB566C-D60B-3949-86F6-38BEB2C79798}" destId="{275D29C2-EE89-F746-8A8E-700C7EBFD360}" srcOrd="0" destOrd="0" presId="urn:microsoft.com/office/officeart/2005/8/layout/lProcess3"/>
    <dgm:cxn modelId="{D24FA4AE-6AA8-2841-AD1F-01B446926926}" srcId="{CB388696-4186-EA48-82A6-650B8B602AEF}" destId="{BAFC4BDD-E39C-044E-95B3-881C417A1116}" srcOrd="0" destOrd="0" parTransId="{61EE848E-ED9A-CC49-BD7D-8D8671791870}" sibTransId="{97C3ADE1-9D6D-AA4E-8D20-ED87DF80FE62}"/>
    <dgm:cxn modelId="{7C178CBB-E655-3A4C-895A-00A357710034}" type="presOf" srcId="{34E87569-6582-4D45-87A3-AED78D2DE6B8}" destId="{BB7C2BEE-F354-9741-825E-51D2AB198579}" srcOrd="0" destOrd="0" presId="urn:microsoft.com/office/officeart/2005/8/layout/lProcess3"/>
    <dgm:cxn modelId="{6358113F-C4D0-7240-81C7-A976BE85180A}" srcId="{E0D033A9-D1A1-F44B-8B1B-3D2F061CFF91}" destId="{0415C5CA-9C17-BB4E-829D-B913968500F7}" srcOrd="0" destOrd="0" parTransId="{7FCBCACA-2D18-FA4B-BF0D-EF1A713BBC96}" sibTransId="{9E9BDE2B-9008-A848-8C5D-8BEDCFEFC66F}"/>
    <dgm:cxn modelId="{39F5D3DA-426C-AA4D-9F8E-4CD5413E6F76}" srcId="{E0D033A9-D1A1-F44B-8B1B-3D2F061CFF91}" destId="{A0013DE3-4E66-6B41-829C-64A9CF8316AA}" srcOrd="1" destOrd="0" parTransId="{52E2FAC5-3D2B-B043-A0FE-6264D087142E}" sibTransId="{8757FBCD-D644-6242-B10A-FE17F2EBABDE}"/>
    <dgm:cxn modelId="{A2020560-C940-CD4B-987E-F05977F76739}" srcId="{1EDB566C-D60B-3949-86F6-38BEB2C79798}" destId="{34E87569-6582-4D45-87A3-AED78D2DE6B8}" srcOrd="0" destOrd="0" parTransId="{7563B444-3B07-8F49-AB98-86D65C21F5DD}" sibTransId="{A01C9F56-7898-0B44-8CD1-1A9420B7E73F}"/>
    <dgm:cxn modelId="{D6A74AE2-99A2-414C-9A80-0510850B6B37}" srcId="{CB388696-4186-EA48-82A6-650B8B602AEF}" destId="{1EDB566C-D60B-3949-86F6-38BEB2C79798}" srcOrd="1" destOrd="0" parTransId="{6CBF8ED1-EB5E-2C41-8F0E-DE09D4359957}" sibTransId="{A114C4EA-07E8-5240-8E95-E865FB9883F6}"/>
    <dgm:cxn modelId="{BD235AFB-9363-B141-B49A-B39314B29821}" srcId="{CB388696-4186-EA48-82A6-650B8B602AEF}" destId="{E0D033A9-D1A1-F44B-8B1B-3D2F061CFF91}" srcOrd="3" destOrd="0" parTransId="{E0459F98-1D8D-1F48-B894-F12EB6C3933D}" sibTransId="{6FD58828-C427-9047-A2E9-69705BC1BC15}"/>
    <dgm:cxn modelId="{1105BF99-4176-734B-8D71-534FE2C240D8}" srcId="{CB388696-4186-EA48-82A6-650B8B602AEF}" destId="{98921E20-6F1F-8743-A2D2-C8A43C99DAB3}" srcOrd="2" destOrd="0" parTransId="{D4345F94-15CE-2445-9BF8-D930DD6A97E4}" sibTransId="{05D554D6-6907-4246-A9CF-DC58A3D257F7}"/>
    <dgm:cxn modelId="{5DFE9D0C-25F1-CA4E-B84A-5718DA64C965}" type="presOf" srcId="{4F780E24-49BA-404B-95C3-A0F79F840FFE}" destId="{D66E715F-AD21-1247-A088-FBD753EF15F6}" srcOrd="0" destOrd="0" presId="urn:microsoft.com/office/officeart/2005/8/layout/lProcess3"/>
    <dgm:cxn modelId="{23D389A1-1451-CF4F-8315-EC5A9377F203}" type="presParOf" srcId="{2BF378A9-E21E-7C41-8BC2-5C35A5AB1779}" destId="{478B6910-5AA4-C049-A72F-C029AE2DDFD4}" srcOrd="0" destOrd="0" presId="urn:microsoft.com/office/officeart/2005/8/layout/lProcess3"/>
    <dgm:cxn modelId="{A4523861-F2B9-364F-AC61-79CF90CAC41E}" type="presParOf" srcId="{478B6910-5AA4-C049-A72F-C029AE2DDFD4}" destId="{EF18585A-F7CF-9F40-9B75-2C185BA37D6D}" srcOrd="0" destOrd="0" presId="urn:microsoft.com/office/officeart/2005/8/layout/lProcess3"/>
    <dgm:cxn modelId="{F058E486-B16F-1640-89BA-1AAFBEC8C213}" type="presParOf" srcId="{478B6910-5AA4-C049-A72F-C029AE2DDFD4}" destId="{D987748F-A8F0-3C42-9432-B8BF9EEE47B9}" srcOrd="1" destOrd="0" presId="urn:microsoft.com/office/officeart/2005/8/layout/lProcess3"/>
    <dgm:cxn modelId="{F4425215-B5C8-EA4C-8428-2C75C4E596A1}" type="presParOf" srcId="{478B6910-5AA4-C049-A72F-C029AE2DDFD4}" destId="{D66E715F-AD21-1247-A088-FBD753EF15F6}" srcOrd="2" destOrd="0" presId="urn:microsoft.com/office/officeart/2005/8/layout/lProcess3"/>
    <dgm:cxn modelId="{0A94887C-6CE0-064C-A8EF-7A0C0A8A6811}" type="presParOf" srcId="{2BF378A9-E21E-7C41-8BC2-5C35A5AB1779}" destId="{6C1E4129-FE54-0D40-9D5D-1A2351CAC36C}" srcOrd="1" destOrd="0" presId="urn:microsoft.com/office/officeart/2005/8/layout/lProcess3"/>
    <dgm:cxn modelId="{08D0B18F-6EBB-0842-9751-B800F9EC5C89}" type="presParOf" srcId="{2BF378A9-E21E-7C41-8BC2-5C35A5AB1779}" destId="{D932F2F6-652A-CA4C-99D9-888B6169FC29}" srcOrd="2" destOrd="0" presId="urn:microsoft.com/office/officeart/2005/8/layout/lProcess3"/>
    <dgm:cxn modelId="{72214CA0-D50E-1947-9A14-115E7A601B76}" type="presParOf" srcId="{D932F2F6-652A-CA4C-99D9-888B6169FC29}" destId="{275D29C2-EE89-F746-8A8E-700C7EBFD360}" srcOrd="0" destOrd="0" presId="urn:microsoft.com/office/officeart/2005/8/layout/lProcess3"/>
    <dgm:cxn modelId="{19E5FD18-6DFF-0349-AC59-B0753AA4FF6F}" type="presParOf" srcId="{D932F2F6-652A-CA4C-99D9-888B6169FC29}" destId="{5C6C02E5-D447-F840-9023-3BECFE43747B}" srcOrd="1" destOrd="0" presId="urn:microsoft.com/office/officeart/2005/8/layout/lProcess3"/>
    <dgm:cxn modelId="{F9339C18-35F4-4C42-BC3E-843DBA66FF60}" type="presParOf" srcId="{D932F2F6-652A-CA4C-99D9-888B6169FC29}" destId="{BB7C2BEE-F354-9741-825E-51D2AB198579}" srcOrd="2" destOrd="0" presId="urn:microsoft.com/office/officeart/2005/8/layout/lProcess3"/>
    <dgm:cxn modelId="{CD334830-AF83-0D43-86DC-1F8C6546F68A}" type="presParOf" srcId="{2BF378A9-E21E-7C41-8BC2-5C35A5AB1779}" destId="{BD91118B-A432-E342-9442-1460397EF1C1}" srcOrd="3" destOrd="0" presId="urn:microsoft.com/office/officeart/2005/8/layout/lProcess3"/>
    <dgm:cxn modelId="{401F615A-C026-FD45-B16E-AD46F417DD1E}" type="presParOf" srcId="{2BF378A9-E21E-7C41-8BC2-5C35A5AB1779}" destId="{C9B40CFF-9542-384E-92C0-F1D23C266FD8}" srcOrd="4" destOrd="0" presId="urn:microsoft.com/office/officeart/2005/8/layout/lProcess3"/>
    <dgm:cxn modelId="{04ED8D1F-8163-104F-B001-1DA0C5FBFFFA}" type="presParOf" srcId="{C9B40CFF-9542-384E-92C0-F1D23C266FD8}" destId="{1D4D9DD1-D5E8-FB48-B2BE-783ABF38C094}" srcOrd="0" destOrd="0" presId="urn:microsoft.com/office/officeart/2005/8/layout/lProcess3"/>
    <dgm:cxn modelId="{B84A3D4C-95AE-AE4D-AEE1-CE2E88A49895}" type="presParOf" srcId="{C9B40CFF-9542-384E-92C0-F1D23C266FD8}" destId="{2C9DE553-5F44-694E-9BC5-A200D92F8060}" srcOrd="1" destOrd="0" presId="urn:microsoft.com/office/officeart/2005/8/layout/lProcess3"/>
    <dgm:cxn modelId="{2AE4146E-D387-8F48-9EEF-258367B492EF}" type="presParOf" srcId="{C9B40CFF-9542-384E-92C0-F1D23C266FD8}" destId="{E181BE96-0002-E642-8580-9C7CF3CCA2BA}" srcOrd="2" destOrd="0" presId="urn:microsoft.com/office/officeart/2005/8/layout/lProcess3"/>
    <dgm:cxn modelId="{0891C88C-9CF8-FB40-B0AA-181BD106CDF7}" type="presParOf" srcId="{2BF378A9-E21E-7C41-8BC2-5C35A5AB1779}" destId="{CABC44DD-3639-294C-8E78-626FC7F9DB7C}" srcOrd="5" destOrd="0" presId="urn:microsoft.com/office/officeart/2005/8/layout/lProcess3"/>
    <dgm:cxn modelId="{39AAABF4-74CE-AF4A-ACA2-59984B2D3197}" type="presParOf" srcId="{2BF378A9-E21E-7C41-8BC2-5C35A5AB1779}" destId="{EDA2CD82-DD7B-EC41-9EFF-A0CFA4E65C33}" srcOrd="6" destOrd="0" presId="urn:microsoft.com/office/officeart/2005/8/layout/lProcess3"/>
    <dgm:cxn modelId="{9F11EFFA-5F23-3141-9576-B2FB6ABDDE72}" type="presParOf" srcId="{EDA2CD82-DD7B-EC41-9EFF-A0CFA4E65C33}" destId="{D31D6EF2-B30F-1943-AF5C-6419A106E416}" srcOrd="0" destOrd="0" presId="urn:microsoft.com/office/officeart/2005/8/layout/lProcess3"/>
    <dgm:cxn modelId="{F8C14350-4F03-2047-B9A6-1E0E97C0CF95}" type="presParOf" srcId="{EDA2CD82-DD7B-EC41-9EFF-A0CFA4E65C33}" destId="{C233CF0F-F65D-7341-8E0A-4C0C8D644C34}" srcOrd="1" destOrd="0" presId="urn:microsoft.com/office/officeart/2005/8/layout/lProcess3"/>
    <dgm:cxn modelId="{5B1193C3-E8CB-F14F-9180-56E1889A9733}" type="presParOf" srcId="{EDA2CD82-DD7B-EC41-9EFF-A0CFA4E65C33}" destId="{681054F6-4128-5646-8CC7-8A77BB949E61}" srcOrd="2" destOrd="0" presId="urn:microsoft.com/office/officeart/2005/8/layout/lProcess3"/>
    <dgm:cxn modelId="{285AAA2C-67D3-BA41-B20E-19687C402C2D}" type="presParOf" srcId="{EDA2CD82-DD7B-EC41-9EFF-A0CFA4E65C33}" destId="{E0DEA197-218E-3A45-A723-3D9DE8D752F9}" srcOrd="3" destOrd="0" presId="urn:microsoft.com/office/officeart/2005/8/layout/lProcess3"/>
    <dgm:cxn modelId="{F98CCF70-7C0D-1649-AA3F-F8EC8F3D4F3B}" type="presParOf" srcId="{EDA2CD82-DD7B-EC41-9EFF-A0CFA4E65C33}" destId="{7319E605-506A-8041-BEFC-7E59421902C2}" srcOrd="4" destOrd="0" presId="urn:microsoft.com/office/officeart/2005/8/layout/l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10F08797-1190-0448-978F-DE8F2D744BCC}" type="doc">
      <dgm:prSet loTypeId="urn:microsoft.com/office/officeart/2009/3/layout/DescendingProcess" loCatId="" qsTypeId="urn:microsoft.com/office/officeart/2005/8/quickstyle/simple1" qsCatId="simple" csTypeId="urn:microsoft.com/office/officeart/2005/8/colors/colorful2" csCatId="colorful" phldr="1"/>
      <dgm:spPr/>
      <dgm:t>
        <a:bodyPr/>
        <a:lstStyle/>
        <a:p>
          <a:endParaRPr lang="it-IT"/>
        </a:p>
      </dgm:t>
    </dgm:pt>
    <dgm:pt modelId="{2D209645-8805-A649-9D05-0A6BCAD22DFC}">
      <dgm:prSet phldrT="[Testo]"/>
      <dgm:spPr/>
      <dgm:t>
        <a:bodyPr/>
        <a:lstStyle/>
        <a:p>
          <a:r>
            <a:rPr lang="it-IT" dirty="0" smtClean="0"/>
            <a:t>ESITAZIONE</a:t>
          </a:r>
          <a:endParaRPr lang="it-IT" dirty="0"/>
        </a:p>
      </dgm:t>
    </dgm:pt>
    <dgm:pt modelId="{A4E1C85C-1AE2-6440-A3D2-318726711C3F}" type="parTrans" cxnId="{E3B1159B-197F-BA4D-89CA-2B052FEBA9FA}">
      <dgm:prSet/>
      <dgm:spPr/>
      <dgm:t>
        <a:bodyPr/>
        <a:lstStyle/>
        <a:p>
          <a:endParaRPr lang="it-IT"/>
        </a:p>
      </dgm:t>
    </dgm:pt>
    <dgm:pt modelId="{136FCD6F-3031-B14D-BBDA-16435F04F725}" type="sibTrans" cxnId="{E3B1159B-197F-BA4D-89CA-2B052FEBA9FA}">
      <dgm:prSet/>
      <dgm:spPr/>
      <dgm:t>
        <a:bodyPr/>
        <a:lstStyle/>
        <a:p>
          <a:endParaRPr lang="it-IT"/>
        </a:p>
      </dgm:t>
    </dgm:pt>
    <dgm:pt modelId="{599D5E1C-591B-7342-A444-12C630EADDFE}">
      <dgm:prSet phldrT="[Testo]"/>
      <dgm:spPr/>
      <dgm:t>
        <a:bodyPr/>
        <a:lstStyle/>
        <a:p>
          <a:r>
            <a:rPr lang="it-IT" dirty="0" smtClean="0"/>
            <a:t>MODERAZIONE</a:t>
          </a:r>
          <a:endParaRPr lang="it-IT" dirty="0"/>
        </a:p>
      </dgm:t>
    </dgm:pt>
    <dgm:pt modelId="{F072679B-C0E3-2E4E-BB74-C28278B29FAC}" type="parTrans" cxnId="{B7320455-A64E-EA46-9DB7-89E8164EE077}">
      <dgm:prSet/>
      <dgm:spPr/>
      <dgm:t>
        <a:bodyPr/>
        <a:lstStyle/>
        <a:p>
          <a:endParaRPr lang="it-IT"/>
        </a:p>
      </dgm:t>
    </dgm:pt>
    <dgm:pt modelId="{CF0A113B-8380-3B42-949F-F0247DFD8D5D}" type="sibTrans" cxnId="{B7320455-A64E-EA46-9DB7-89E8164EE077}">
      <dgm:prSet/>
      <dgm:spPr/>
      <dgm:t>
        <a:bodyPr/>
        <a:lstStyle/>
        <a:p>
          <a:endParaRPr lang="it-IT"/>
        </a:p>
      </dgm:t>
    </dgm:pt>
    <dgm:pt modelId="{7DDF0930-523B-7C45-83FA-8396D07FC4A2}">
      <dgm:prSet phldrT="[Testo]"/>
      <dgm:spPr/>
      <dgm:t>
        <a:bodyPr/>
        <a:lstStyle/>
        <a:p>
          <a:r>
            <a:rPr lang="it-IT" dirty="0" smtClean="0"/>
            <a:t>CONSAPEVOLEZZA</a:t>
          </a:r>
          <a:endParaRPr lang="it-IT" dirty="0"/>
        </a:p>
      </dgm:t>
    </dgm:pt>
    <dgm:pt modelId="{6040D5D0-2BA7-6942-BA06-B297330AEB71}" type="parTrans" cxnId="{01F9535F-3F9D-9741-95BC-EC722CD2E3E2}">
      <dgm:prSet/>
      <dgm:spPr/>
      <dgm:t>
        <a:bodyPr/>
        <a:lstStyle/>
        <a:p>
          <a:endParaRPr lang="it-IT"/>
        </a:p>
      </dgm:t>
    </dgm:pt>
    <dgm:pt modelId="{3723A462-1D49-774F-8CB1-B1F8E22C024A}" type="sibTrans" cxnId="{01F9535F-3F9D-9741-95BC-EC722CD2E3E2}">
      <dgm:prSet/>
      <dgm:spPr/>
      <dgm:t>
        <a:bodyPr/>
        <a:lstStyle/>
        <a:p>
          <a:endParaRPr lang="it-IT"/>
        </a:p>
      </dgm:t>
    </dgm:pt>
    <dgm:pt modelId="{EBE9D31E-1EF1-4A4A-A2DD-ED3A3FD2F088}">
      <dgm:prSet phldrT="[Testo]"/>
      <dgm:spPr/>
      <dgm:t>
        <a:bodyPr/>
        <a:lstStyle/>
        <a:p>
          <a:r>
            <a:rPr lang="it-IT" dirty="0" smtClean="0"/>
            <a:t>ATTENZIONE</a:t>
          </a:r>
          <a:endParaRPr lang="it-IT" dirty="0"/>
        </a:p>
      </dgm:t>
    </dgm:pt>
    <dgm:pt modelId="{AA8E6A1A-FF5A-6945-8425-DC75AC33F832}" type="parTrans" cxnId="{75EC6D5D-C686-AA48-A21F-5249C75BFF2C}">
      <dgm:prSet/>
      <dgm:spPr/>
      <dgm:t>
        <a:bodyPr/>
        <a:lstStyle/>
        <a:p>
          <a:endParaRPr lang="it-IT"/>
        </a:p>
      </dgm:t>
    </dgm:pt>
    <dgm:pt modelId="{E9357476-84F7-8B47-9904-9B06EE310EC7}" type="sibTrans" cxnId="{75EC6D5D-C686-AA48-A21F-5249C75BFF2C}">
      <dgm:prSet/>
      <dgm:spPr/>
      <dgm:t>
        <a:bodyPr/>
        <a:lstStyle/>
        <a:p>
          <a:endParaRPr lang="it-IT"/>
        </a:p>
      </dgm:t>
    </dgm:pt>
    <dgm:pt modelId="{06673033-9D1E-B745-B0BC-1B4EEDAF69EC}">
      <dgm:prSet phldrT="[Testo]"/>
      <dgm:spPr/>
      <dgm:t>
        <a:bodyPr/>
        <a:lstStyle/>
        <a:p>
          <a:r>
            <a:rPr lang="it-IT" dirty="0" smtClean="0"/>
            <a:t>SVILUPPI RECENTI</a:t>
          </a:r>
          <a:endParaRPr lang="it-IT" dirty="0"/>
        </a:p>
      </dgm:t>
    </dgm:pt>
    <dgm:pt modelId="{53A9F523-17E9-D94A-A7E9-34629A93BDCD}" type="parTrans" cxnId="{7EB7886C-7127-BE41-91D4-1FB43384C520}">
      <dgm:prSet/>
      <dgm:spPr/>
      <dgm:t>
        <a:bodyPr/>
        <a:lstStyle/>
        <a:p>
          <a:endParaRPr lang="it-IT"/>
        </a:p>
      </dgm:t>
    </dgm:pt>
    <dgm:pt modelId="{D1FA7CE2-8912-C74B-8129-209AE7D11BE7}" type="sibTrans" cxnId="{7EB7886C-7127-BE41-91D4-1FB43384C520}">
      <dgm:prSet/>
      <dgm:spPr/>
      <dgm:t>
        <a:bodyPr/>
        <a:lstStyle/>
        <a:p>
          <a:endParaRPr lang="it-IT"/>
        </a:p>
      </dgm:t>
    </dgm:pt>
    <dgm:pt modelId="{406CFB39-5A71-A44C-8E0E-36CE386970FB}" type="pres">
      <dgm:prSet presAssocID="{10F08797-1190-0448-978F-DE8F2D744BCC}" presName="Name0" presStyleCnt="0">
        <dgm:presLayoutVars>
          <dgm:chMax val="7"/>
          <dgm:chPref val="5"/>
        </dgm:presLayoutVars>
      </dgm:prSet>
      <dgm:spPr/>
      <dgm:t>
        <a:bodyPr/>
        <a:lstStyle/>
        <a:p>
          <a:endParaRPr lang="it-IT"/>
        </a:p>
      </dgm:t>
    </dgm:pt>
    <dgm:pt modelId="{8C7F3313-4AA4-9E4D-93C5-F4D12C502D71}" type="pres">
      <dgm:prSet presAssocID="{10F08797-1190-0448-978F-DE8F2D744BCC}" presName="arrowNode" presStyleLbl="node1" presStyleIdx="0" presStyleCnt="1"/>
      <dgm:spPr/>
    </dgm:pt>
    <dgm:pt modelId="{6FC54AA3-7384-DE4C-9801-EFA20B07EFB5}" type="pres">
      <dgm:prSet presAssocID="{2D209645-8805-A649-9D05-0A6BCAD22DFC}" presName="txNode1" presStyleLbl="revTx" presStyleIdx="0" presStyleCnt="5">
        <dgm:presLayoutVars>
          <dgm:bulletEnabled val="1"/>
        </dgm:presLayoutVars>
      </dgm:prSet>
      <dgm:spPr/>
      <dgm:t>
        <a:bodyPr/>
        <a:lstStyle/>
        <a:p>
          <a:endParaRPr lang="it-IT"/>
        </a:p>
      </dgm:t>
    </dgm:pt>
    <dgm:pt modelId="{43969ED9-48AA-A748-94FF-40DFE66AD0D1}" type="pres">
      <dgm:prSet presAssocID="{599D5E1C-591B-7342-A444-12C630EADDFE}" presName="txNode2" presStyleLbl="revTx" presStyleIdx="1" presStyleCnt="5" custScaleX="85425">
        <dgm:presLayoutVars>
          <dgm:bulletEnabled val="1"/>
        </dgm:presLayoutVars>
      </dgm:prSet>
      <dgm:spPr/>
      <dgm:t>
        <a:bodyPr/>
        <a:lstStyle/>
        <a:p>
          <a:endParaRPr lang="it-IT"/>
        </a:p>
      </dgm:t>
    </dgm:pt>
    <dgm:pt modelId="{3CA47A09-35A9-C640-8B7B-D24437125E6F}" type="pres">
      <dgm:prSet presAssocID="{CF0A113B-8380-3B42-949F-F0247DFD8D5D}" presName="dotNode2" presStyleCnt="0"/>
      <dgm:spPr/>
    </dgm:pt>
    <dgm:pt modelId="{AEF93288-511B-0A4B-8408-1103A6E877D5}" type="pres">
      <dgm:prSet presAssocID="{CF0A113B-8380-3B42-949F-F0247DFD8D5D}" presName="dotRepeatNode" presStyleLbl="fgShp" presStyleIdx="0" presStyleCnt="3"/>
      <dgm:spPr/>
      <dgm:t>
        <a:bodyPr/>
        <a:lstStyle/>
        <a:p>
          <a:endParaRPr lang="it-IT"/>
        </a:p>
      </dgm:t>
    </dgm:pt>
    <dgm:pt modelId="{517942F9-CB36-B241-A5F4-A5FEC7F67BB4}" type="pres">
      <dgm:prSet presAssocID="{7DDF0930-523B-7C45-83FA-8396D07FC4A2}" presName="txNode3" presStyleLbl="revTx" presStyleIdx="2" presStyleCnt="5">
        <dgm:presLayoutVars>
          <dgm:bulletEnabled val="1"/>
        </dgm:presLayoutVars>
      </dgm:prSet>
      <dgm:spPr/>
      <dgm:t>
        <a:bodyPr/>
        <a:lstStyle/>
        <a:p>
          <a:endParaRPr lang="it-IT"/>
        </a:p>
      </dgm:t>
    </dgm:pt>
    <dgm:pt modelId="{D90D30D7-EB20-6344-83C5-5BA240D8DCEF}" type="pres">
      <dgm:prSet presAssocID="{3723A462-1D49-774F-8CB1-B1F8E22C024A}" presName="dotNode3" presStyleCnt="0"/>
      <dgm:spPr/>
    </dgm:pt>
    <dgm:pt modelId="{0642E30C-6B36-3245-8228-9FFB100556E7}" type="pres">
      <dgm:prSet presAssocID="{3723A462-1D49-774F-8CB1-B1F8E22C024A}" presName="dotRepeatNode" presStyleLbl="fgShp" presStyleIdx="1" presStyleCnt="3"/>
      <dgm:spPr/>
      <dgm:t>
        <a:bodyPr/>
        <a:lstStyle/>
        <a:p>
          <a:endParaRPr lang="it-IT"/>
        </a:p>
      </dgm:t>
    </dgm:pt>
    <dgm:pt modelId="{2F7D7A93-A614-6245-8590-97273C72C88C}" type="pres">
      <dgm:prSet presAssocID="{EBE9D31E-1EF1-4A4A-A2DD-ED3A3FD2F088}" presName="txNode4" presStyleLbl="revTx" presStyleIdx="3" presStyleCnt="5" custScaleX="97272">
        <dgm:presLayoutVars>
          <dgm:bulletEnabled val="1"/>
        </dgm:presLayoutVars>
      </dgm:prSet>
      <dgm:spPr/>
      <dgm:t>
        <a:bodyPr/>
        <a:lstStyle/>
        <a:p>
          <a:endParaRPr lang="it-IT"/>
        </a:p>
      </dgm:t>
    </dgm:pt>
    <dgm:pt modelId="{469C7D0B-D63F-EA43-B201-3509C75732C7}" type="pres">
      <dgm:prSet presAssocID="{E9357476-84F7-8B47-9904-9B06EE310EC7}" presName="dotNode4" presStyleCnt="0"/>
      <dgm:spPr/>
    </dgm:pt>
    <dgm:pt modelId="{53D2BFD6-FA1F-9F4B-ABE2-D699495F811D}" type="pres">
      <dgm:prSet presAssocID="{E9357476-84F7-8B47-9904-9B06EE310EC7}" presName="dotRepeatNode" presStyleLbl="fgShp" presStyleIdx="2" presStyleCnt="3"/>
      <dgm:spPr/>
      <dgm:t>
        <a:bodyPr/>
        <a:lstStyle/>
        <a:p>
          <a:endParaRPr lang="it-IT"/>
        </a:p>
      </dgm:t>
    </dgm:pt>
    <dgm:pt modelId="{EE965CC1-0ECC-794A-BB07-D7D0F3916B36}" type="pres">
      <dgm:prSet presAssocID="{06673033-9D1E-B745-B0BC-1B4EEDAF69EC}" presName="txNode5" presStyleLbl="revTx" presStyleIdx="4" presStyleCnt="5">
        <dgm:presLayoutVars>
          <dgm:bulletEnabled val="1"/>
        </dgm:presLayoutVars>
      </dgm:prSet>
      <dgm:spPr/>
      <dgm:t>
        <a:bodyPr/>
        <a:lstStyle/>
        <a:p>
          <a:endParaRPr lang="it-IT"/>
        </a:p>
      </dgm:t>
    </dgm:pt>
  </dgm:ptLst>
  <dgm:cxnLst>
    <dgm:cxn modelId="{DAFBF090-AD51-3C44-AF14-7EE8251F413C}" type="presOf" srcId="{599D5E1C-591B-7342-A444-12C630EADDFE}" destId="{43969ED9-48AA-A748-94FF-40DFE66AD0D1}" srcOrd="0" destOrd="0" presId="urn:microsoft.com/office/officeart/2009/3/layout/DescendingProcess"/>
    <dgm:cxn modelId="{A5CE40F5-75B5-8747-9A6D-7A58A7B7196F}" type="presOf" srcId="{3723A462-1D49-774F-8CB1-B1F8E22C024A}" destId="{0642E30C-6B36-3245-8228-9FFB100556E7}" srcOrd="0" destOrd="0" presId="urn:microsoft.com/office/officeart/2009/3/layout/DescendingProcess"/>
    <dgm:cxn modelId="{424B6F72-CE93-DA44-A9B8-C601A77B3546}" type="presOf" srcId="{06673033-9D1E-B745-B0BC-1B4EEDAF69EC}" destId="{EE965CC1-0ECC-794A-BB07-D7D0F3916B36}" srcOrd="0" destOrd="0" presId="urn:microsoft.com/office/officeart/2009/3/layout/DescendingProcess"/>
    <dgm:cxn modelId="{95BB02DF-B4AC-BF40-89FE-E7B353054DAE}" type="presOf" srcId="{2D209645-8805-A649-9D05-0A6BCAD22DFC}" destId="{6FC54AA3-7384-DE4C-9801-EFA20B07EFB5}" srcOrd="0" destOrd="0" presId="urn:microsoft.com/office/officeart/2009/3/layout/DescendingProcess"/>
    <dgm:cxn modelId="{B7320455-A64E-EA46-9DB7-89E8164EE077}" srcId="{10F08797-1190-0448-978F-DE8F2D744BCC}" destId="{599D5E1C-591B-7342-A444-12C630EADDFE}" srcOrd="1" destOrd="0" parTransId="{F072679B-C0E3-2E4E-BB74-C28278B29FAC}" sibTransId="{CF0A113B-8380-3B42-949F-F0247DFD8D5D}"/>
    <dgm:cxn modelId="{5075A91D-87D6-384F-AAE9-833A04951B46}" type="presOf" srcId="{CF0A113B-8380-3B42-949F-F0247DFD8D5D}" destId="{AEF93288-511B-0A4B-8408-1103A6E877D5}" srcOrd="0" destOrd="0" presId="urn:microsoft.com/office/officeart/2009/3/layout/DescendingProcess"/>
    <dgm:cxn modelId="{01F9535F-3F9D-9741-95BC-EC722CD2E3E2}" srcId="{10F08797-1190-0448-978F-DE8F2D744BCC}" destId="{7DDF0930-523B-7C45-83FA-8396D07FC4A2}" srcOrd="2" destOrd="0" parTransId="{6040D5D0-2BA7-6942-BA06-B297330AEB71}" sibTransId="{3723A462-1D49-774F-8CB1-B1F8E22C024A}"/>
    <dgm:cxn modelId="{3A790402-B39F-B24B-A194-2ADCAAF6B985}" type="presOf" srcId="{EBE9D31E-1EF1-4A4A-A2DD-ED3A3FD2F088}" destId="{2F7D7A93-A614-6245-8590-97273C72C88C}" srcOrd="0" destOrd="0" presId="urn:microsoft.com/office/officeart/2009/3/layout/DescendingProcess"/>
    <dgm:cxn modelId="{7EB7886C-7127-BE41-91D4-1FB43384C520}" srcId="{10F08797-1190-0448-978F-DE8F2D744BCC}" destId="{06673033-9D1E-B745-B0BC-1B4EEDAF69EC}" srcOrd="4" destOrd="0" parTransId="{53A9F523-17E9-D94A-A7E9-34629A93BDCD}" sibTransId="{D1FA7CE2-8912-C74B-8129-209AE7D11BE7}"/>
    <dgm:cxn modelId="{E3B1159B-197F-BA4D-89CA-2B052FEBA9FA}" srcId="{10F08797-1190-0448-978F-DE8F2D744BCC}" destId="{2D209645-8805-A649-9D05-0A6BCAD22DFC}" srcOrd="0" destOrd="0" parTransId="{A4E1C85C-1AE2-6440-A3D2-318726711C3F}" sibTransId="{136FCD6F-3031-B14D-BBDA-16435F04F725}"/>
    <dgm:cxn modelId="{CB749382-A951-8A43-AB41-1C4062643367}" type="presOf" srcId="{E9357476-84F7-8B47-9904-9B06EE310EC7}" destId="{53D2BFD6-FA1F-9F4B-ABE2-D699495F811D}" srcOrd="0" destOrd="0" presId="urn:microsoft.com/office/officeart/2009/3/layout/DescendingProcess"/>
    <dgm:cxn modelId="{75EC6D5D-C686-AA48-A21F-5249C75BFF2C}" srcId="{10F08797-1190-0448-978F-DE8F2D744BCC}" destId="{EBE9D31E-1EF1-4A4A-A2DD-ED3A3FD2F088}" srcOrd="3" destOrd="0" parTransId="{AA8E6A1A-FF5A-6945-8425-DC75AC33F832}" sibTransId="{E9357476-84F7-8B47-9904-9B06EE310EC7}"/>
    <dgm:cxn modelId="{9F34AD95-B7AB-B248-B148-CC9A777936C5}" type="presOf" srcId="{7DDF0930-523B-7C45-83FA-8396D07FC4A2}" destId="{517942F9-CB36-B241-A5F4-A5FEC7F67BB4}" srcOrd="0" destOrd="0" presId="urn:microsoft.com/office/officeart/2009/3/layout/DescendingProcess"/>
    <dgm:cxn modelId="{AF202938-EF67-B746-A905-B2090CCB8C5B}" type="presOf" srcId="{10F08797-1190-0448-978F-DE8F2D744BCC}" destId="{406CFB39-5A71-A44C-8E0E-36CE386970FB}" srcOrd="0" destOrd="0" presId="urn:microsoft.com/office/officeart/2009/3/layout/DescendingProcess"/>
    <dgm:cxn modelId="{9BD10105-DF4F-1642-9BB0-ACE8243DD2FC}" type="presParOf" srcId="{406CFB39-5A71-A44C-8E0E-36CE386970FB}" destId="{8C7F3313-4AA4-9E4D-93C5-F4D12C502D71}" srcOrd="0" destOrd="0" presId="urn:microsoft.com/office/officeart/2009/3/layout/DescendingProcess"/>
    <dgm:cxn modelId="{9A96EB33-6832-884B-9497-EF7ACDB7F9B9}" type="presParOf" srcId="{406CFB39-5A71-A44C-8E0E-36CE386970FB}" destId="{6FC54AA3-7384-DE4C-9801-EFA20B07EFB5}" srcOrd="1" destOrd="0" presId="urn:microsoft.com/office/officeart/2009/3/layout/DescendingProcess"/>
    <dgm:cxn modelId="{B846937E-B3E7-734A-9DD4-D9AF279A69A4}" type="presParOf" srcId="{406CFB39-5A71-A44C-8E0E-36CE386970FB}" destId="{43969ED9-48AA-A748-94FF-40DFE66AD0D1}" srcOrd="2" destOrd="0" presId="urn:microsoft.com/office/officeart/2009/3/layout/DescendingProcess"/>
    <dgm:cxn modelId="{2C469F91-8213-F047-A6C7-CE6E3197E330}" type="presParOf" srcId="{406CFB39-5A71-A44C-8E0E-36CE386970FB}" destId="{3CA47A09-35A9-C640-8B7B-D24437125E6F}" srcOrd="3" destOrd="0" presId="urn:microsoft.com/office/officeart/2009/3/layout/DescendingProcess"/>
    <dgm:cxn modelId="{21807895-045E-544E-A121-3760B99777AF}" type="presParOf" srcId="{3CA47A09-35A9-C640-8B7B-D24437125E6F}" destId="{AEF93288-511B-0A4B-8408-1103A6E877D5}" srcOrd="0" destOrd="0" presId="urn:microsoft.com/office/officeart/2009/3/layout/DescendingProcess"/>
    <dgm:cxn modelId="{0ECAD220-FDDA-4F46-8039-1F3B7735EC2E}" type="presParOf" srcId="{406CFB39-5A71-A44C-8E0E-36CE386970FB}" destId="{517942F9-CB36-B241-A5F4-A5FEC7F67BB4}" srcOrd="4" destOrd="0" presId="urn:microsoft.com/office/officeart/2009/3/layout/DescendingProcess"/>
    <dgm:cxn modelId="{7F5DBC92-2992-2240-AE58-B17E57E7F19A}" type="presParOf" srcId="{406CFB39-5A71-A44C-8E0E-36CE386970FB}" destId="{D90D30D7-EB20-6344-83C5-5BA240D8DCEF}" srcOrd="5" destOrd="0" presId="urn:microsoft.com/office/officeart/2009/3/layout/DescendingProcess"/>
    <dgm:cxn modelId="{AAEE7296-6465-9048-BC22-BBE89DB7A294}" type="presParOf" srcId="{D90D30D7-EB20-6344-83C5-5BA240D8DCEF}" destId="{0642E30C-6B36-3245-8228-9FFB100556E7}" srcOrd="0" destOrd="0" presId="urn:microsoft.com/office/officeart/2009/3/layout/DescendingProcess"/>
    <dgm:cxn modelId="{7D5F28EA-3964-F642-8D04-772DB9D81597}" type="presParOf" srcId="{406CFB39-5A71-A44C-8E0E-36CE386970FB}" destId="{2F7D7A93-A614-6245-8590-97273C72C88C}" srcOrd="6" destOrd="0" presId="urn:microsoft.com/office/officeart/2009/3/layout/DescendingProcess"/>
    <dgm:cxn modelId="{E41F685F-9E8E-3742-9DB9-A2B7D595F196}" type="presParOf" srcId="{406CFB39-5A71-A44C-8E0E-36CE386970FB}" destId="{469C7D0B-D63F-EA43-B201-3509C75732C7}" srcOrd="7" destOrd="0" presId="urn:microsoft.com/office/officeart/2009/3/layout/DescendingProcess"/>
    <dgm:cxn modelId="{4D0B2A3A-9340-F64D-A7AE-6A9BD36E3F69}" type="presParOf" srcId="{469C7D0B-D63F-EA43-B201-3509C75732C7}" destId="{53D2BFD6-FA1F-9F4B-ABE2-D699495F811D}" srcOrd="0" destOrd="0" presId="urn:microsoft.com/office/officeart/2009/3/layout/DescendingProcess"/>
    <dgm:cxn modelId="{91D09E9D-FE02-D64D-BD6C-DE2FFC0214DB}" type="presParOf" srcId="{406CFB39-5A71-A44C-8E0E-36CE386970FB}" destId="{EE965CC1-0ECC-794A-BB07-D7D0F3916B36}" srcOrd="8" destOrd="0" presId="urn:microsoft.com/office/officeart/2009/3/layout/Descending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39B8777F-A1B4-A14C-B85E-317C4DB04B5F}" type="doc">
      <dgm:prSet loTypeId="urn:microsoft.com/office/officeart/2005/8/layout/arrow5" loCatId="" qsTypeId="urn:microsoft.com/office/officeart/2005/8/quickstyle/simple4" qsCatId="simple" csTypeId="urn:microsoft.com/office/officeart/2005/8/colors/accent1_2" csCatId="accent1" phldr="1"/>
      <dgm:spPr/>
      <dgm:t>
        <a:bodyPr/>
        <a:lstStyle/>
        <a:p>
          <a:endParaRPr lang="it-IT"/>
        </a:p>
      </dgm:t>
    </dgm:pt>
    <dgm:pt modelId="{C0CD55CE-7330-654B-A36D-D891E1AB953D}">
      <dgm:prSet phldrT="[Testo]"/>
      <dgm:spPr/>
      <dgm:t>
        <a:bodyPr/>
        <a:lstStyle/>
        <a:p>
          <a:r>
            <a:rPr lang="it-IT" dirty="0" smtClean="0"/>
            <a:t>POTERI DI AG DI APPOGGIO A MOVIMENTI DI LIBERAZIONE NAZIONALE</a:t>
          </a:r>
          <a:endParaRPr lang="it-IT" dirty="0"/>
        </a:p>
      </dgm:t>
    </dgm:pt>
    <dgm:pt modelId="{595DF3F4-48C2-FB4F-AB33-EA8F5D6BBF94}" type="parTrans" cxnId="{446D4AA0-E91F-884D-8332-A2F571180CF4}">
      <dgm:prSet/>
      <dgm:spPr/>
      <dgm:t>
        <a:bodyPr/>
        <a:lstStyle/>
        <a:p>
          <a:endParaRPr lang="it-IT"/>
        </a:p>
      </dgm:t>
    </dgm:pt>
    <dgm:pt modelId="{2D661E5B-4FC4-8C44-A991-8A7B3D29F905}" type="sibTrans" cxnId="{446D4AA0-E91F-884D-8332-A2F571180CF4}">
      <dgm:prSet/>
      <dgm:spPr/>
      <dgm:t>
        <a:bodyPr/>
        <a:lstStyle/>
        <a:p>
          <a:endParaRPr lang="it-IT"/>
        </a:p>
      </dgm:t>
    </dgm:pt>
    <dgm:pt modelId="{7799ACAB-EA58-834D-B29C-C10C0C727526}">
      <dgm:prSet phldrT="[Testo]"/>
      <dgm:spPr/>
      <dgm:t>
        <a:bodyPr/>
        <a:lstStyle/>
        <a:p>
          <a:r>
            <a:rPr lang="it-IT" dirty="0" smtClean="0"/>
            <a:t>PRINCIPIO DI AUTODETERMINAZIONE </a:t>
          </a:r>
          <a:r>
            <a:rPr lang="it-IT" smtClean="0"/>
            <a:t>DEI POPOLI</a:t>
          </a:r>
          <a:endParaRPr lang="it-IT"/>
        </a:p>
      </dgm:t>
    </dgm:pt>
    <dgm:pt modelId="{C935BDFB-F206-1640-B85A-F5A702CD9527}" type="parTrans" cxnId="{7CB82ACA-143D-4C4B-AB86-121498A8B53E}">
      <dgm:prSet/>
      <dgm:spPr/>
      <dgm:t>
        <a:bodyPr/>
        <a:lstStyle/>
        <a:p>
          <a:endParaRPr lang="it-IT"/>
        </a:p>
      </dgm:t>
    </dgm:pt>
    <dgm:pt modelId="{9C2E585D-2A78-D04E-BD67-E9772F7BB80C}" type="sibTrans" cxnId="{7CB82ACA-143D-4C4B-AB86-121498A8B53E}">
      <dgm:prSet/>
      <dgm:spPr/>
      <dgm:t>
        <a:bodyPr/>
        <a:lstStyle/>
        <a:p>
          <a:endParaRPr lang="it-IT"/>
        </a:p>
      </dgm:t>
    </dgm:pt>
    <dgm:pt modelId="{8F0F1E81-A146-6F42-A4F7-03728D2B08FB}" type="pres">
      <dgm:prSet presAssocID="{39B8777F-A1B4-A14C-B85E-317C4DB04B5F}" presName="diagram" presStyleCnt="0">
        <dgm:presLayoutVars>
          <dgm:dir/>
          <dgm:resizeHandles val="exact"/>
        </dgm:presLayoutVars>
      </dgm:prSet>
      <dgm:spPr/>
      <dgm:t>
        <a:bodyPr/>
        <a:lstStyle/>
        <a:p>
          <a:endParaRPr lang="it-IT"/>
        </a:p>
      </dgm:t>
    </dgm:pt>
    <dgm:pt modelId="{30E0E0CD-3F69-B440-893B-27432AB7199F}" type="pres">
      <dgm:prSet presAssocID="{C0CD55CE-7330-654B-A36D-D891E1AB953D}" presName="arrow" presStyleLbl="node1" presStyleIdx="0" presStyleCnt="2">
        <dgm:presLayoutVars>
          <dgm:bulletEnabled val="1"/>
        </dgm:presLayoutVars>
      </dgm:prSet>
      <dgm:spPr/>
      <dgm:t>
        <a:bodyPr/>
        <a:lstStyle/>
        <a:p>
          <a:endParaRPr lang="it-IT"/>
        </a:p>
      </dgm:t>
    </dgm:pt>
    <dgm:pt modelId="{EDA06528-C1B8-1A42-B923-C43C53200216}" type="pres">
      <dgm:prSet presAssocID="{7799ACAB-EA58-834D-B29C-C10C0C727526}" presName="arrow" presStyleLbl="node1" presStyleIdx="1" presStyleCnt="2">
        <dgm:presLayoutVars>
          <dgm:bulletEnabled val="1"/>
        </dgm:presLayoutVars>
      </dgm:prSet>
      <dgm:spPr/>
      <dgm:t>
        <a:bodyPr/>
        <a:lstStyle/>
        <a:p>
          <a:endParaRPr lang="it-IT"/>
        </a:p>
      </dgm:t>
    </dgm:pt>
  </dgm:ptLst>
  <dgm:cxnLst>
    <dgm:cxn modelId="{446D4AA0-E91F-884D-8332-A2F571180CF4}" srcId="{39B8777F-A1B4-A14C-B85E-317C4DB04B5F}" destId="{C0CD55CE-7330-654B-A36D-D891E1AB953D}" srcOrd="0" destOrd="0" parTransId="{595DF3F4-48C2-FB4F-AB33-EA8F5D6BBF94}" sibTransId="{2D661E5B-4FC4-8C44-A991-8A7B3D29F905}"/>
    <dgm:cxn modelId="{55622934-C525-9849-B160-D45F6C6A37CD}" type="presOf" srcId="{39B8777F-A1B4-A14C-B85E-317C4DB04B5F}" destId="{8F0F1E81-A146-6F42-A4F7-03728D2B08FB}" srcOrd="0" destOrd="0" presId="urn:microsoft.com/office/officeart/2005/8/layout/arrow5"/>
    <dgm:cxn modelId="{7CB82ACA-143D-4C4B-AB86-121498A8B53E}" srcId="{39B8777F-A1B4-A14C-B85E-317C4DB04B5F}" destId="{7799ACAB-EA58-834D-B29C-C10C0C727526}" srcOrd="1" destOrd="0" parTransId="{C935BDFB-F206-1640-B85A-F5A702CD9527}" sibTransId="{9C2E585D-2A78-D04E-BD67-E9772F7BB80C}"/>
    <dgm:cxn modelId="{219368D5-3963-7E40-86A3-7B0AF4D3FC97}" type="presOf" srcId="{C0CD55CE-7330-654B-A36D-D891E1AB953D}" destId="{30E0E0CD-3F69-B440-893B-27432AB7199F}" srcOrd="0" destOrd="0" presId="urn:microsoft.com/office/officeart/2005/8/layout/arrow5"/>
    <dgm:cxn modelId="{8F54B30F-15B1-F045-B2ED-BE853E18D1EF}" type="presOf" srcId="{7799ACAB-EA58-834D-B29C-C10C0C727526}" destId="{EDA06528-C1B8-1A42-B923-C43C53200216}" srcOrd="0" destOrd="0" presId="urn:microsoft.com/office/officeart/2005/8/layout/arrow5"/>
    <dgm:cxn modelId="{27E94654-EFBD-B44F-901E-264A56C6424D}" type="presParOf" srcId="{8F0F1E81-A146-6F42-A4F7-03728D2B08FB}" destId="{30E0E0CD-3F69-B440-893B-27432AB7199F}" srcOrd="0" destOrd="0" presId="urn:microsoft.com/office/officeart/2005/8/layout/arrow5"/>
    <dgm:cxn modelId="{628ADF54-9D9E-7348-BE8B-753DD9A4A924}" type="presParOf" srcId="{8F0F1E81-A146-6F42-A4F7-03728D2B08FB}" destId="{EDA06528-C1B8-1A42-B923-C43C53200216}" srcOrd="1" destOrd="0" presId="urn:microsoft.com/office/officeart/2005/8/layout/arrow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A93FA21-2227-8248-ADD0-061965B80D52}" type="doc">
      <dgm:prSet loTypeId="urn:microsoft.com/office/officeart/2005/8/layout/hList7" loCatId="" qsTypeId="urn:microsoft.com/office/officeart/2005/8/quickstyle/simple1" qsCatId="simple" csTypeId="urn:microsoft.com/office/officeart/2005/8/colors/colorful2" csCatId="colorful" phldr="1"/>
      <dgm:spPr/>
    </dgm:pt>
    <dgm:pt modelId="{DE0B1A58-CBEE-334A-B0AD-11FC026EA8F5}">
      <dgm:prSet phldrT="[Testo]">
        <dgm:style>
          <a:lnRef idx="2">
            <a:schemeClr val="accent2">
              <a:shade val="50000"/>
            </a:schemeClr>
          </a:lnRef>
          <a:fillRef idx="1">
            <a:schemeClr val="accent2"/>
          </a:fillRef>
          <a:effectRef idx="0">
            <a:schemeClr val="accent2"/>
          </a:effectRef>
          <a:fontRef idx="minor">
            <a:schemeClr val="lt1"/>
          </a:fontRef>
        </dgm:style>
      </dgm:prSet>
      <dgm:spPr/>
      <dgm:t>
        <a:bodyPr/>
        <a:lstStyle/>
        <a:p>
          <a:r>
            <a:rPr lang="it-IT" dirty="0" smtClean="0"/>
            <a:t>STATO</a:t>
          </a:r>
          <a:endParaRPr lang="it-IT" dirty="0"/>
        </a:p>
      </dgm:t>
    </dgm:pt>
    <dgm:pt modelId="{DF1B8CDD-41C9-AB4C-BDCA-1F8D675822A4}" type="parTrans" cxnId="{ADE3B8A9-ADB9-DA4A-A38D-62C8239365F8}">
      <dgm:prSet/>
      <dgm:spPr/>
      <dgm:t>
        <a:bodyPr/>
        <a:lstStyle/>
        <a:p>
          <a:endParaRPr lang="it-IT"/>
        </a:p>
      </dgm:t>
    </dgm:pt>
    <dgm:pt modelId="{AD8AD8D0-A7C0-4E4E-9205-DF33CB35FBEB}" type="sibTrans" cxnId="{ADE3B8A9-ADB9-DA4A-A38D-62C8239365F8}">
      <dgm:prSet/>
      <dgm:spPr/>
      <dgm:t>
        <a:bodyPr/>
        <a:lstStyle/>
        <a:p>
          <a:endParaRPr lang="it-IT"/>
        </a:p>
      </dgm:t>
    </dgm:pt>
    <dgm:pt modelId="{74865F12-147A-EA49-888D-5702668C1EA3}">
      <dgm:prSet phldrT="[Testo]"/>
      <dgm:spPr/>
      <dgm:t>
        <a:bodyPr/>
        <a:lstStyle/>
        <a:p>
          <a:r>
            <a:rPr lang="it-IT" dirty="0" smtClean="0"/>
            <a:t>INDIVIDUO</a:t>
          </a:r>
          <a:endParaRPr lang="it-IT" dirty="0"/>
        </a:p>
      </dgm:t>
    </dgm:pt>
    <dgm:pt modelId="{FA55E10F-2FB8-F741-8833-3E360DF78958}" type="parTrans" cxnId="{F0D7A563-C359-1641-838F-20049213D4F7}">
      <dgm:prSet/>
      <dgm:spPr/>
      <dgm:t>
        <a:bodyPr/>
        <a:lstStyle/>
        <a:p>
          <a:endParaRPr lang="it-IT"/>
        </a:p>
      </dgm:t>
    </dgm:pt>
    <dgm:pt modelId="{534FF848-6337-C544-A07E-C353D0EF49A7}" type="sibTrans" cxnId="{F0D7A563-C359-1641-838F-20049213D4F7}">
      <dgm:prSet/>
      <dgm:spPr/>
      <dgm:t>
        <a:bodyPr/>
        <a:lstStyle/>
        <a:p>
          <a:endParaRPr lang="it-IT"/>
        </a:p>
      </dgm:t>
    </dgm:pt>
    <dgm:pt modelId="{4DD636AF-7B85-F94B-8B78-8C26EAC9B73C}">
      <dgm:prSet phldrT="[Testo]">
        <dgm:style>
          <a:lnRef idx="2">
            <a:schemeClr val="accent2">
              <a:shade val="50000"/>
            </a:schemeClr>
          </a:lnRef>
          <a:fillRef idx="1">
            <a:schemeClr val="accent2"/>
          </a:fillRef>
          <a:effectRef idx="0">
            <a:schemeClr val="accent2"/>
          </a:effectRef>
          <a:fontRef idx="minor">
            <a:schemeClr val="lt1"/>
          </a:fontRef>
        </dgm:style>
      </dgm:prSet>
      <dgm:spPr/>
      <dgm:t>
        <a:bodyPr/>
        <a:lstStyle/>
        <a:p>
          <a:r>
            <a:rPr lang="it-IT" dirty="0" smtClean="0"/>
            <a:t>STATO</a:t>
          </a:r>
          <a:endParaRPr lang="it-IT" dirty="0"/>
        </a:p>
      </dgm:t>
    </dgm:pt>
    <dgm:pt modelId="{0D0BF937-8161-9B4A-9F28-A00DEEA2517E}" type="parTrans" cxnId="{D8FB8FF8-90D3-A94D-8AB8-9FC8D72A85C7}">
      <dgm:prSet/>
      <dgm:spPr/>
      <dgm:t>
        <a:bodyPr/>
        <a:lstStyle/>
        <a:p>
          <a:endParaRPr lang="it-IT"/>
        </a:p>
      </dgm:t>
    </dgm:pt>
    <dgm:pt modelId="{3D1F5A8B-2A6F-294A-B13C-EFA6F63248AC}" type="sibTrans" cxnId="{D8FB8FF8-90D3-A94D-8AB8-9FC8D72A85C7}">
      <dgm:prSet/>
      <dgm:spPr/>
      <dgm:t>
        <a:bodyPr/>
        <a:lstStyle/>
        <a:p>
          <a:endParaRPr lang="it-IT"/>
        </a:p>
      </dgm:t>
    </dgm:pt>
    <dgm:pt modelId="{6B0B78BA-67E8-DA4D-B39D-FE63F4B735DA}" type="pres">
      <dgm:prSet presAssocID="{BA93FA21-2227-8248-ADD0-061965B80D52}" presName="Name0" presStyleCnt="0">
        <dgm:presLayoutVars>
          <dgm:dir/>
          <dgm:resizeHandles val="exact"/>
        </dgm:presLayoutVars>
      </dgm:prSet>
      <dgm:spPr/>
    </dgm:pt>
    <dgm:pt modelId="{BDF4B03C-10A2-FC45-8627-8C6FD3E7F327}" type="pres">
      <dgm:prSet presAssocID="{BA93FA21-2227-8248-ADD0-061965B80D52}" presName="fgShape" presStyleLbl="fgShp" presStyleIdx="0" presStyleCnt="1"/>
      <dgm:spPr/>
    </dgm:pt>
    <dgm:pt modelId="{35E730E4-DF73-E544-8F34-6B3A698E6F14}" type="pres">
      <dgm:prSet presAssocID="{BA93FA21-2227-8248-ADD0-061965B80D52}" presName="linComp" presStyleCnt="0"/>
      <dgm:spPr/>
    </dgm:pt>
    <dgm:pt modelId="{A8B193BE-FE0D-B145-8751-079ED2153242}" type="pres">
      <dgm:prSet presAssocID="{DE0B1A58-CBEE-334A-B0AD-11FC026EA8F5}" presName="compNode" presStyleCnt="0"/>
      <dgm:spPr/>
    </dgm:pt>
    <dgm:pt modelId="{0A74251A-B572-9542-B2F7-7B2FE0575686}" type="pres">
      <dgm:prSet presAssocID="{DE0B1A58-CBEE-334A-B0AD-11FC026EA8F5}" presName="bkgdShape" presStyleLbl="node1" presStyleIdx="0" presStyleCnt="3"/>
      <dgm:spPr/>
      <dgm:t>
        <a:bodyPr/>
        <a:lstStyle/>
        <a:p>
          <a:endParaRPr lang="it-IT"/>
        </a:p>
      </dgm:t>
    </dgm:pt>
    <dgm:pt modelId="{CE0379C5-B6F7-9246-AFC2-645DAE4A363A}" type="pres">
      <dgm:prSet presAssocID="{DE0B1A58-CBEE-334A-B0AD-11FC026EA8F5}" presName="nodeTx" presStyleLbl="node1" presStyleIdx="0" presStyleCnt="3">
        <dgm:presLayoutVars>
          <dgm:bulletEnabled val="1"/>
        </dgm:presLayoutVars>
      </dgm:prSet>
      <dgm:spPr/>
      <dgm:t>
        <a:bodyPr/>
        <a:lstStyle/>
        <a:p>
          <a:endParaRPr lang="it-IT"/>
        </a:p>
      </dgm:t>
    </dgm:pt>
    <dgm:pt modelId="{2B4FB744-FE07-6848-91ED-454FD256E593}" type="pres">
      <dgm:prSet presAssocID="{DE0B1A58-CBEE-334A-B0AD-11FC026EA8F5}" presName="invisiNode" presStyleLbl="node1" presStyleIdx="0" presStyleCnt="3"/>
      <dgm:spPr/>
    </dgm:pt>
    <dgm:pt modelId="{68A1A64B-98DD-C042-8F6F-DC578AA6CECF}" type="pres">
      <dgm:prSet presAssocID="{DE0B1A58-CBEE-334A-B0AD-11FC026EA8F5}" presName="imagNode" presStyleLbl="fgImgPlace1" presStyleIdx="0" presStyleCnt="3"/>
      <dgm:spPr/>
    </dgm:pt>
    <dgm:pt modelId="{E78E068A-1519-A149-AD88-B50007CF0062}" type="pres">
      <dgm:prSet presAssocID="{AD8AD8D0-A7C0-4E4E-9205-DF33CB35FBEB}" presName="sibTrans" presStyleLbl="sibTrans2D1" presStyleIdx="0" presStyleCnt="0"/>
      <dgm:spPr/>
      <dgm:t>
        <a:bodyPr/>
        <a:lstStyle/>
        <a:p>
          <a:endParaRPr lang="it-IT"/>
        </a:p>
      </dgm:t>
    </dgm:pt>
    <dgm:pt modelId="{8D6F7602-030A-FC46-A215-27C77839F34C}" type="pres">
      <dgm:prSet presAssocID="{74865F12-147A-EA49-888D-5702668C1EA3}" presName="compNode" presStyleCnt="0"/>
      <dgm:spPr/>
    </dgm:pt>
    <dgm:pt modelId="{91E1AA68-A913-9E46-A593-F63F07B6DAC5}" type="pres">
      <dgm:prSet presAssocID="{74865F12-147A-EA49-888D-5702668C1EA3}" presName="bkgdShape" presStyleLbl="node1" presStyleIdx="1" presStyleCnt="3"/>
      <dgm:spPr/>
      <dgm:t>
        <a:bodyPr/>
        <a:lstStyle/>
        <a:p>
          <a:endParaRPr lang="it-IT"/>
        </a:p>
      </dgm:t>
    </dgm:pt>
    <dgm:pt modelId="{B314AD38-CE4F-A848-B306-A77B6F1792D2}" type="pres">
      <dgm:prSet presAssocID="{74865F12-147A-EA49-888D-5702668C1EA3}" presName="nodeTx" presStyleLbl="node1" presStyleIdx="1" presStyleCnt="3">
        <dgm:presLayoutVars>
          <dgm:bulletEnabled val="1"/>
        </dgm:presLayoutVars>
      </dgm:prSet>
      <dgm:spPr/>
      <dgm:t>
        <a:bodyPr/>
        <a:lstStyle/>
        <a:p>
          <a:endParaRPr lang="it-IT"/>
        </a:p>
      </dgm:t>
    </dgm:pt>
    <dgm:pt modelId="{83642265-A3D1-FB44-B212-2EB7581B7809}" type="pres">
      <dgm:prSet presAssocID="{74865F12-147A-EA49-888D-5702668C1EA3}" presName="invisiNode" presStyleLbl="node1" presStyleIdx="1" presStyleCnt="3"/>
      <dgm:spPr/>
    </dgm:pt>
    <dgm:pt modelId="{CA114CB7-5D65-4F43-B802-FDC358C4BE94}" type="pres">
      <dgm:prSet presAssocID="{74865F12-147A-EA49-888D-5702668C1EA3}" presName="imagNode" presStyleLbl="fgImgPlace1" presStyleIdx="1" presStyleCnt="3"/>
      <dgm:spPr/>
    </dgm:pt>
    <dgm:pt modelId="{16B562F4-44DA-B343-B5F8-A757AD870E52}" type="pres">
      <dgm:prSet presAssocID="{534FF848-6337-C544-A07E-C353D0EF49A7}" presName="sibTrans" presStyleLbl="sibTrans2D1" presStyleIdx="0" presStyleCnt="0"/>
      <dgm:spPr/>
      <dgm:t>
        <a:bodyPr/>
        <a:lstStyle/>
        <a:p>
          <a:endParaRPr lang="it-IT"/>
        </a:p>
      </dgm:t>
    </dgm:pt>
    <dgm:pt modelId="{74B7ED91-89A4-2D4A-A376-28C3B81D8288}" type="pres">
      <dgm:prSet presAssocID="{4DD636AF-7B85-F94B-8B78-8C26EAC9B73C}" presName="compNode" presStyleCnt="0"/>
      <dgm:spPr/>
    </dgm:pt>
    <dgm:pt modelId="{D4598AB6-F912-1345-852F-5BD9D385F190}" type="pres">
      <dgm:prSet presAssocID="{4DD636AF-7B85-F94B-8B78-8C26EAC9B73C}" presName="bkgdShape" presStyleLbl="node1" presStyleIdx="2" presStyleCnt="3"/>
      <dgm:spPr/>
      <dgm:t>
        <a:bodyPr/>
        <a:lstStyle/>
        <a:p>
          <a:endParaRPr lang="it-IT"/>
        </a:p>
      </dgm:t>
    </dgm:pt>
    <dgm:pt modelId="{037BD8D1-3A6D-5443-AFE7-8FE07240B52B}" type="pres">
      <dgm:prSet presAssocID="{4DD636AF-7B85-F94B-8B78-8C26EAC9B73C}" presName="nodeTx" presStyleLbl="node1" presStyleIdx="2" presStyleCnt="3">
        <dgm:presLayoutVars>
          <dgm:bulletEnabled val="1"/>
        </dgm:presLayoutVars>
      </dgm:prSet>
      <dgm:spPr/>
      <dgm:t>
        <a:bodyPr/>
        <a:lstStyle/>
        <a:p>
          <a:endParaRPr lang="it-IT"/>
        </a:p>
      </dgm:t>
    </dgm:pt>
    <dgm:pt modelId="{22E6021B-D434-B54A-A748-042B401ECA13}" type="pres">
      <dgm:prSet presAssocID="{4DD636AF-7B85-F94B-8B78-8C26EAC9B73C}" presName="invisiNode" presStyleLbl="node1" presStyleIdx="2" presStyleCnt="3"/>
      <dgm:spPr/>
    </dgm:pt>
    <dgm:pt modelId="{495AAA6A-F73A-1946-A192-571CDBE4DEBA}" type="pres">
      <dgm:prSet presAssocID="{4DD636AF-7B85-F94B-8B78-8C26EAC9B73C}" presName="imagNode" presStyleLbl="fgImgPlace1" presStyleIdx="2" presStyleCnt="3"/>
      <dgm:spPr/>
    </dgm:pt>
  </dgm:ptLst>
  <dgm:cxnLst>
    <dgm:cxn modelId="{62B6D662-76C3-A745-9BB0-93F6638BE3E9}" type="presOf" srcId="{534FF848-6337-C544-A07E-C353D0EF49A7}" destId="{16B562F4-44DA-B343-B5F8-A757AD870E52}" srcOrd="0" destOrd="0" presId="urn:microsoft.com/office/officeart/2005/8/layout/hList7"/>
    <dgm:cxn modelId="{6CE399DE-A5C0-774F-B54C-FB65AB51A6C8}" type="presOf" srcId="{DE0B1A58-CBEE-334A-B0AD-11FC026EA8F5}" destId="{0A74251A-B572-9542-B2F7-7B2FE0575686}" srcOrd="0" destOrd="0" presId="urn:microsoft.com/office/officeart/2005/8/layout/hList7"/>
    <dgm:cxn modelId="{77C01941-4146-0C4D-B6CB-3F92EC596046}" type="presOf" srcId="{AD8AD8D0-A7C0-4E4E-9205-DF33CB35FBEB}" destId="{E78E068A-1519-A149-AD88-B50007CF0062}" srcOrd="0" destOrd="0" presId="urn:microsoft.com/office/officeart/2005/8/layout/hList7"/>
    <dgm:cxn modelId="{1C9CC076-FB38-BE47-877D-6ED01F3E85AD}" type="presOf" srcId="{DE0B1A58-CBEE-334A-B0AD-11FC026EA8F5}" destId="{CE0379C5-B6F7-9246-AFC2-645DAE4A363A}" srcOrd="1" destOrd="0" presId="urn:microsoft.com/office/officeart/2005/8/layout/hList7"/>
    <dgm:cxn modelId="{91D616B6-0A48-994E-A8BE-E528A99CFE10}" type="presOf" srcId="{74865F12-147A-EA49-888D-5702668C1EA3}" destId="{91E1AA68-A913-9E46-A593-F63F07B6DAC5}" srcOrd="0" destOrd="0" presId="urn:microsoft.com/office/officeart/2005/8/layout/hList7"/>
    <dgm:cxn modelId="{D8FB8FF8-90D3-A94D-8AB8-9FC8D72A85C7}" srcId="{BA93FA21-2227-8248-ADD0-061965B80D52}" destId="{4DD636AF-7B85-F94B-8B78-8C26EAC9B73C}" srcOrd="2" destOrd="0" parTransId="{0D0BF937-8161-9B4A-9F28-A00DEEA2517E}" sibTransId="{3D1F5A8B-2A6F-294A-B13C-EFA6F63248AC}"/>
    <dgm:cxn modelId="{002380D6-ABEA-2247-BED6-B78C22B41A11}" type="presOf" srcId="{4DD636AF-7B85-F94B-8B78-8C26EAC9B73C}" destId="{D4598AB6-F912-1345-852F-5BD9D385F190}" srcOrd="0" destOrd="0" presId="urn:microsoft.com/office/officeart/2005/8/layout/hList7"/>
    <dgm:cxn modelId="{ADE3B8A9-ADB9-DA4A-A38D-62C8239365F8}" srcId="{BA93FA21-2227-8248-ADD0-061965B80D52}" destId="{DE0B1A58-CBEE-334A-B0AD-11FC026EA8F5}" srcOrd="0" destOrd="0" parTransId="{DF1B8CDD-41C9-AB4C-BDCA-1F8D675822A4}" sibTransId="{AD8AD8D0-A7C0-4E4E-9205-DF33CB35FBEB}"/>
    <dgm:cxn modelId="{DA0D1CAB-2A3C-6147-8D32-39C0A17E02AD}" type="presOf" srcId="{74865F12-147A-EA49-888D-5702668C1EA3}" destId="{B314AD38-CE4F-A848-B306-A77B6F1792D2}" srcOrd="1" destOrd="0" presId="urn:microsoft.com/office/officeart/2005/8/layout/hList7"/>
    <dgm:cxn modelId="{1E2F638D-BBBF-C641-862D-9FFF70E3FCF9}" type="presOf" srcId="{BA93FA21-2227-8248-ADD0-061965B80D52}" destId="{6B0B78BA-67E8-DA4D-B39D-FE63F4B735DA}" srcOrd="0" destOrd="0" presId="urn:microsoft.com/office/officeart/2005/8/layout/hList7"/>
    <dgm:cxn modelId="{8841549D-2084-6A46-BD2D-7B9E41D2E531}" type="presOf" srcId="{4DD636AF-7B85-F94B-8B78-8C26EAC9B73C}" destId="{037BD8D1-3A6D-5443-AFE7-8FE07240B52B}" srcOrd="1" destOrd="0" presId="urn:microsoft.com/office/officeart/2005/8/layout/hList7"/>
    <dgm:cxn modelId="{F0D7A563-C359-1641-838F-20049213D4F7}" srcId="{BA93FA21-2227-8248-ADD0-061965B80D52}" destId="{74865F12-147A-EA49-888D-5702668C1EA3}" srcOrd="1" destOrd="0" parTransId="{FA55E10F-2FB8-F741-8833-3E360DF78958}" sibTransId="{534FF848-6337-C544-A07E-C353D0EF49A7}"/>
    <dgm:cxn modelId="{CC7E8604-2603-D94F-B26D-1ECAAD0E1BCE}" type="presParOf" srcId="{6B0B78BA-67E8-DA4D-B39D-FE63F4B735DA}" destId="{BDF4B03C-10A2-FC45-8627-8C6FD3E7F327}" srcOrd="0" destOrd="0" presId="urn:microsoft.com/office/officeart/2005/8/layout/hList7"/>
    <dgm:cxn modelId="{89779C5C-19E9-DA43-9CFF-8C11680FB2EB}" type="presParOf" srcId="{6B0B78BA-67E8-DA4D-B39D-FE63F4B735DA}" destId="{35E730E4-DF73-E544-8F34-6B3A698E6F14}" srcOrd="1" destOrd="0" presId="urn:microsoft.com/office/officeart/2005/8/layout/hList7"/>
    <dgm:cxn modelId="{C415325A-92E6-F549-95B9-F6BA68197889}" type="presParOf" srcId="{35E730E4-DF73-E544-8F34-6B3A698E6F14}" destId="{A8B193BE-FE0D-B145-8751-079ED2153242}" srcOrd="0" destOrd="0" presId="urn:microsoft.com/office/officeart/2005/8/layout/hList7"/>
    <dgm:cxn modelId="{3A8BB740-1989-FD40-8EF9-690FD71F7904}" type="presParOf" srcId="{A8B193BE-FE0D-B145-8751-079ED2153242}" destId="{0A74251A-B572-9542-B2F7-7B2FE0575686}" srcOrd="0" destOrd="0" presId="urn:microsoft.com/office/officeart/2005/8/layout/hList7"/>
    <dgm:cxn modelId="{50A34114-031A-F24F-A08F-1D3A48B329F6}" type="presParOf" srcId="{A8B193BE-FE0D-B145-8751-079ED2153242}" destId="{CE0379C5-B6F7-9246-AFC2-645DAE4A363A}" srcOrd="1" destOrd="0" presId="urn:microsoft.com/office/officeart/2005/8/layout/hList7"/>
    <dgm:cxn modelId="{C0FCF39E-6516-444B-8445-0CAF444E8E49}" type="presParOf" srcId="{A8B193BE-FE0D-B145-8751-079ED2153242}" destId="{2B4FB744-FE07-6848-91ED-454FD256E593}" srcOrd="2" destOrd="0" presId="urn:microsoft.com/office/officeart/2005/8/layout/hList7"/>
    <dgm:cxn modelId="{DE85AFBF-587C-754F-AD28-285F6D2FCE90}" type="presParOf" srcId="{A8B193BE-FE0D-B145-8751-079ED2153242}" destId="{68A1A64B-98DD-C042-8F6F-DC578AA6CECF}" srcOrd="3" destOrd="0" presId="urn:microsoft.com/office/officeart/2005/8/layout/hList7"/>
    <dgm:cxn modelId="{34C5F846-2D35-C94B-8892-170E327C7C88}" type="presParOf" srcId="{35E730E4-DF73-E544-8F34-6B3A698E6F14}" destId="{E78E068A-1519-A149-AD88-B50007CF0062}" srcOrd="1" destOrd="0" presId="urn:microsoft.com/office/officeart/2005/8/layout/hList7"/>
    <dgm:cxn modelId="{C529BF4A-5D9C-6643-9DCE-CBB114F274EA}" type="presParOf" srcId="{35E730E4-DF73-E544-8F34-6B3A698E6F14}" destId="{8D6F7602-030A-FC46-A215-27C77839F34C}" srcOrd="2" destOrd="0" presId="urn:microsoft.com/office/officeart/2005/8/layout/hList7"/>
    <dgm:cxn modelId="{AA55138C-EED4-C343-B5D2-F893B9CBF26C}" type="presParOf" srcId="{8D6F7602-030A-FC46-A215-27C77839F34C}" destId="{91E1AA68-A913-9E46-A593-F63F07B6DAC5}" srcOrd="0" destOrd="0" presId="urn:microsoft.com/office/officeart/2005/8/layout/hList7"/>
    <dgm:cxn modelId="{A02898F6-69CB-EF42-BE39-A1CBE5F02951}" type="presParOf" srcId="{8D6F7602-030A-FC46-A215-27C77839F34C}" destId="{B314AD38-CE4F-A848-B306-A77B6F1792D2}" srcOrd="1" destOrd="0" presId="urn:microsoft.com/office/officeart/2005/8/layout/hList7"/>
    <dgm:cxn modelId="{E4E245E9-826C-184F-8CDD-DBD5F899C939}" type="presParOf" srcId="{8D6F7602-030A-FC46-A215-27C77839F34C}" destId="{83642265-A3D1-FB44-B212-2EB7581B7809}" srcOrd="2" destOrd="0" presId="urn:microsoft.com/office/officeart/2005/8/layout/hList7"/>
    <dgm:cxn modelId="{7B9BF655-0E70-9647-9534-67B2C67BB942}" type="presParOf" srcId="{8D6F7602-030A-FC46-A215-27C77839F34C}" destId="{CA114CB7-5D65-4F43-B802-FDC358C4BE94}" srcOrd="3" destOrd="0" presId="urn:microsoft.com/office/officeart/2005/8/layout/hList7"/>
    <dgm:cxn modelId="{9AF0D0E3-5242-3E42-8983-07C08474A4E0}" type="presParOf" srcId="{35E730E4-DF73-E544-8F34-6B3A698E6F14}" destId="{16B562F4-44DA-B343-B5F8-A757AD870E52}" srcOrd="3" destOrd="0" presId="urn:microsoft.com/office/officeart/2005/8/layout/hList7"/>
    <dgm:cxn modelId="{0E126201-1C6C-D14D-A559-07E1D96D6DF9}" type="presParOf" srcId="{35E730E4-DF73-E544-8F34-6B3A698E6F14}" destId="{74B7ED91-89A4-2D4A-A376-28C3B81D8288}" srcOrd="4" destOrd="0" presId="urn:microsoft.com/office/officeart/2005/8/layout/hList7"/>
    <dgm:cxn modelId="{F3181C44-30CD-7948-AFBE-82B896C5F840}" type="presParOf" srcId="{74B7ED91-89A4-2D4A-A376-28C3B81D8288}" destId="{D4598AB6-F912-1345-852F-5BD9D385F190}" srcOrd="0" destOrd="0" presId="urn:microsoft.com/office/officeart/2005/8/layout/hList7"/>
    <dgm:cxn modelId="{61A82BF1-81F9-6742-B7E7-971DE6A0C6FA}" type="presParOf" srcId="{74B7ED91-89A4-2D4A-A376-28C3B81D8288}" destId="{037BD8D1-3A6D-5443-AFE7-8FE07240B52B}" srcOrd="1" destOrd="0" presId="urn:microsoft.com/office/officeart/2005/8/layout/hList7"/>
    <dgm:cxn modelId="{0AD161DE-F09E-FE4F-8F44-8F9FDFB4E1B7}" type="presParOf" srcId="{74B7ED91-89A4-2D4A-A376-28C3B81D8288}" destId="{22E6021B-D434-B54A-A748-042B401ECA13}" srcOrd="2" destOrd="0" presId="urn:microsoft.com/office/officeart/2005/8/layout/hList7"/>
    <dgm:cxn modelId="{E4489E24-B314-4944-AA11-B786587F43E0}" type="presParOf" srcId="{74B7ED91-89A4-2D4A-A376-28C3B81D8288}" destId="{495AAA6A-F73A-1946-A192-571CDBE4DEBA}" srcOrd="3" destOrd="0" presId="urn:microsoft.com/office/officeart/2005/8/layout/hList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1957AF2-6AB2-B44D-9439-7FF5EEA04457}" type="doc">
      <dgm:prSet loTypeId="urn:microsoft.com/office/officeart/2005/8/layout/arrow4" loCatId="" qsTypeId="urn:microsoft.com/office/officeart/2005/8/quickstyle/simple2" qsCatId="simple" csTypeId="urn:microsoft.com/office/officeart/2005/8/colors/colorful4" csCatId="colorful" phldr="1"/>
      <dgm:spPr/>
      <dgm:t>
        <a:bodyPr/>
        <a:lstStyle/>
        <a:p>
          <a:endParaRPr lang="it-IT"/>
        </a:p>
      </dgm:t>
    </dgm:pt>
    <dgm:pt modelId="{BB752D3A-1189-5341-BF57-C0D753356262}">
      <dgm:prSet phldrT="[Testo]"/>
      <dgm:spPr/>
      <dgm:t>
        <a:bodyPr/>
        <a:lstStyle/>
        <a:p>
          <a:r>
            <a:rPr lang="it-IT" dirty="0" smtClean="0"/>
            <a:t>NORME DI TUTELA DEI DIRITTI UMANI</a:t>
          </a:r>
          <a:endParaRPr lang="it-IT" dirty="0"/>
        </a:p>
      </dgm:t>
    </dgm:pt>
    <dgm:pt modelId="{485C9254-89CB-8E42-84C5-F7B4A360E518}" type="parTrans" cxnId="{C6AFD29F-7382-144B-80C2-92616BB50B70}">
      <dgm:prSet/>
      <dgm:spPr/>
      <dgm:t>
        <a:bodyPr/>
        <a:lstStyle/>
        <a:p>
          <a:endParaRPr lang="it-IT"/>
        </a:p>
      </dgm:t>
    </dgm:pt>
    <dgm:pt modelId="{3B967208-3445-1A49-8F81-C30B7D0EA1FC}" type="sibTrans" cxnId="{C6AFD29F-7382-144B-80C2-92616BB50B70}">
      <dgm:prSet/>
      <dgm:spPr/>
      <dgm:t>
        <a:bodyPr/>
        <a:lstStyle/>
        <a:p>
          <a:endParaRPr lang="it-IT"/>
        </a:p>
      </dgm:t>
    </dgm:pt>
    <dgm:pt modelId="{DA106B5D-33FE-D54A-B3F5-311C531BF826}">
      <dgm:prSet phldrT="[Testo]"/>
      <dgm:spPr/>
      <dgm:t>
        <a:bodyPr/>
        <a:lstStyle/>
        <a:p>
          <a:r>
            <a:rPr lang="it-IT" dirty="0" smtClean="0"/>
            <a:t>NORME SUL TRATTAMENTO DELLO STRANIERO</a:t>
          </a:r>
          <a:endParaRPr lang="it-IT" dirty="0"/>
        </a:p>
      </dgm:t>
    </dgm:pt>
    <dgm:pt modelId="{FBAE612C-6126-3845-BB9E-5CEF807A0372}" type="parTrans" cxnId="{7A023ACF-CD51-D34F-B2B6-8EC8BC5CF645}">
      <dgm:prSet/>
      <dgm:spPr/>
      <dgm:t>
        <a:bodyPr/>
        <a:lstStyle/>
        <a:p>
          <a:endParaRPr lang="it-IT"/>
        </a:p>
      </dgm:t>
    </dgm:pt>
    <dgm:pt modelId="{79726848-561D-E54A-AA08-70785FA004D5}" type="sibTrans" cxnId="{7A023ACF-CD51-D34F-B2B6-8EC8BC5CF645}">
      <dgm:prSet/>
      <dgm:spPr/>
      <dgm:t>
        <a:bodyPr/>
        <a:lstStyle/>
        <a:p>
          <a:endParaRPr lang="it-IT"/>
        </a:p>
      </dgm:t>
    </dgm:pt>
    <dgm:pt modelId="{DF787110-A8CF-2A4D-AF54-9B236E573364}" type="pres">
      <dgm:prSet presAssocID="{41957AF2-6AB2-B44D-9439-7FF5EEA04457}" presName="compositeShape" presStyleCnt="0">
        <dgm:presLayoutVars>
          <dgm:chMax val="2"/>
          <dgm:dir/>
          <dgm:resizeHandles val="exact"/>
        </dgm:presLayoutVars>
      </dgm:prSet>
      <dgm:spPr/>
      <dgm:t>
        <a:bodyPr/>
        <a:lstStyle/>
        <a:p>
          <a:endParaRPr lang="it-IT"/>
        </a:p>
      </dgm:t>
    </dgm:pt>
    <dgm:pt modelId="{0741F301-0E70-C04A-9B12-C385710DC061}" type="pres">
      <dgm:prSet presAssocID="{BB752D3A-1189-5341-BF57-C0D753356262}" presName="upArrow" presStyleLbl="node1" presStyleIdx="0" presStyleCnt="2"/>
      <dgm:spPr/>
    </dgm:pt>
    <dgm:pt modelId="{B461F18E-F20B-424F-BCF6-A9AB9AF47659}" type="pres">
      <dgm:prSet presAssocID="{BB752D3A-1189-5341-BF57-C0D753356262}" presName="upArrowText" presStyleLbl="revTx" presStyleIdx="0" presStyleCnt="2">
        <dgm:presLayoutVars>
          <dgm:chMax val="0"/>
          <dgm:bulletEnabled val="1"/>
        </dgm:presLayoutVars>
      </dgm:prSet>
      <dgm:spPr/>
      <dgm:t>
        <a:bodyPr/>
        <a:lstStyle/>
        <a:p>
          <a:endParaRPr lang="it-IT"/>
        </a:p>
      </dgm:t>
    </dgm:pt>
    <dgm:pt modelId="{B5CB3210-3C42-164D-9A87-7F9E615FECE2}" type="pres">
      <dgm:prSet presAssocID="{DA106B5D-33FE-D54A-B3F5-311C531BF826}" presName="downArrow" presStyleLbl="node1" presStyleIdx="1" presStyleCnt="2"/>
      <dgm:spPr/>
    </dgm:pt>
    <dgm:pt modelId="{C2EFA059-601F-3149-98AC-083B340C0662}" type="pres">
      <dgm:prSet presAssocID="{DA106B5D-33FE-D54A-B3F5-311C531BF826}" presName="downArrowText" presStyleLbl="revTx" presStyleIdx="1" presStyleCnt="2">
        <dgm:presLayoutVars>
          <dgm:chMax val="0"/>
          <dgm:bulletEnabled val="1"/>
        </dgm:presLayoutVars>
      </dgm:prSet>
      <dgm:spPr/>
      <dgm:t>
        <a:bodyPr/>
        <a:lstStyle/>
        <a:p>
          <a:endParaRPr lang="it-IT"/>
        </a:p>
      </dgm:t>
    </dgm:pt>
  </dgm:ptLst>
  <dgm:cxnLst>
    <dgm:cxn modelId="{C6AFD29F-7382-144B-80C2-92616BB50B70}" srcId="{41957AF2-6AB2-B44D-9439-7FF5EEA04457}" destId="{BB752D3A-1189-5341-BF57-C0D753356262}" srcOrd="0" destOrd="0" parTransId="{485C9254-89CB-8E42-84C5-F7B4A360E518}" sibTransId="{3B967208-3445-1A49-8F81-C30B7D0EA1FC}"/>
    <dgm:cxn modelId="{C8B47588-36BD-DB49-B29E-D1CFEE66DFEA}" type="presOf" srcId="{41957AF2-6AB2-B44D-9439-7FF5EEA04457}" destId="{DF787110-A8CF-2A4D-AF54-9B236E573364}" srcOrd="0" destOrd="0" presId="urn:microsoft.com/office/officeart/2005/8/layout/arrow4"/>
    <dgm:cxn modelId="{0CE53856-7EB6-AC4F-B515-B1F7FB953D09}" type="presOf" srcId="{DA106B5D-33FE-D54A-B3F5-311C531BF826}" destId="{C2EFA059-601F-3149-98AC-083B340C0662}" srcOrd="0" destOrd="0" presId="urn:microsoft.com/office/officeart/2005/8/layout/arrow4"/>
    <dgm:cxn modelId="{8E9BFFD4-4396-AC4B-86A1-5DEDB026C4A4}" type="presOf" srcId="{BB752D3A-1189-5341-BF57-C0D753356262}" destId="{B461F18E-F20B-424F-BCF6-A9AB9AF47659}" srcOrd="0" destOrd="0" presId="urn:microsoft.com/office/officeart/2005/8/layout/arrow4"/>
    <dgm:cxn modelId="{7A023ACF-CD51-D34F-B2B6-8EC8BC5CF645}" srcId="{41957AF2-6AB2-B44D-9439-7FF5EEA04457}" destId="{DA106B5D-33FE-D54A-B3F5-311C531BF826}" srcOrd="1" destOrd="0" parTransId="{FBAE612C-6126-3845-BB9E-5CEF807A0372}" sibTransId="{79726848-561D-E54A-AA08-70785FA004D5}"/>
    <dgm:cxn modelId="{876A6E69-73D5-E549-8A2E-EF164CA93BB4}" type="presParOf" srcId="{DF787110-A8CF-2A4D-AF54-9B236E573364}" destId="{0741F301-0E70-C04A-9B12-C385710DC061}" srcOrd="0" destOrd="0" presId="urn:microsoft.com/office/officeart/2005/8/layout/arrow4"/>
    <dgm:cxn modelId="{FD2E03E2-F76E-314B-9D49-88315ADDA2B1}" type="presParOf" srcId="{DF787110-A8CF-2A4D-AF54-9B236E573364}" destId="{B461F18E-F20B-424F-BCF6-A9AB9AF47659}" srcOrd="1" destOrd="0" presId="urn:microsoft.com/office/officeart/2005/8/layout/arrow4"/>
    <dgm:cxn modelId="{0C79B573-C780-4645-9031-FF858AF6CDB4}" type="presParOf" srcId="{DF787110-A8CF-2A4D-AF54-9B236E573364}" destId="{B5CB3210-3C42-164D-9A87-7F9E615FECE2}" srcOrd="2" destOrd="0" presId="urn:microsoft.com/office/officeart/2005/8/layout/arrow4"/>
    <dgm:cxn modelId="{9F0942AE-81D1-694C-9B08-4FF7C4D293DF}" type="presParOf" srcId="{DF787110-A8CF-2A4D-AF54-9B236E573364}" destId="{C2EFA059-601F-3149-98AC-083B340C0662}" srcOrd="3" destOrd="0" presId="urn:microsoft.com/office/officeart/2005/8/layout/arrow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9F34248-FA4F-844E-A349-70D11E400C94}" type="doc">
      <dgm:prSet loTypeId="urn:microsoft.com/office/officeart/2005/8/layout/venn1" loCatId="" qsTypeId="urn:microsoft.com/office/officeart/2005/8/quickstyle/simple1" qsCatId="simple" csTypeId="urn:microsoft.com/office/officeart/2005/8/colors/colorful3" csCatId="colorful" phldr="1"/>
      <dgm:spPr/>
    </dgm:pt>
    <dgm:pt modelId="{0ED547B7-7B6D-A746-BC5A-170BABE5670B}" type="pres">
      <dgm:prSet presAssocID="{39F34248-FA4F-844E-A349-70D11E400C94}" presName="compositeShape" presStyleCnt="0">
        <dgm:presLayoutVars>
          <dgm:chMax val="7"/>
          <dgm:dir/>
          <dgm:resizeHandles val="exact"/>
        </dgm:presLayoutVars>
      </dgm:prSet>
      <dgm:spPr/>
    </dgm:pt>
  </dgm:ptLst>
  <dgm:cxnLst>
    <dgm:cxn modelId="{C850B7C8-D4D9-6647-8C0E-3CC78C6C64B3}" type="presOf" srcId="{39F34248-FA4F-844E-A349-70D11E400C94}" destId="{0ED547B7-7B6D-A746-BC5A-170BABE5670B}" srcOrd="0"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C3834B9-749D-5842-AED5-8DE615670019}" type="doc">
      <dgm:prSet loTypeId="urn:microsoft.com/office/officeart/2005/8/layout/chart3" loCatId="" qsTypeId="urn:microsoft.com/office/officeart/2005/8/quickstyle/simple1" qsCatId="simple" csTypeId="urn:microsoft.com/office/officeart/2005/8/colors/colorful2" csCatId="colorful" phldr="1"/>
      <dgm:spPr/>
      <dgm:t>
        <a:bodyPr/>
        <a:lstStyle/>
        <a:p>
          <a:endParaRPr lang="it-IT"/>
        </a:p>
      </dgm:t>
    </dgm:pt>
    <dgm:pt modelId="{2638BABF-3529-714F-B0AD-B0812082EF18}">
      <dgm:prSet phldrT="[Testo]"/>
      <dgm:spPr/>
      <dgm:t>
        <a:bodyPr/>
        <a:lstStyle/>
        <a:p>
          <a:r>
            <a:rPr lang="it-IT" dirty="0" smtClean="0"/>
            <a:t>O.N.U.</a:t>
          </a:r>
          <a:endParaRPr lang="it-IT" dirty="0"/>
        </a:p>
      </dgm:t>
    </dgm:pt>
    <dgm:pt modelId="{C93B6471-890E-D94A-8109-F16546BA0167}" type="parTrans" cxnId="{9BADEB3C-A10B-AB49-85E5-40771D2DDC0B}">
      <dgm:prSet/>
      <dgm:spPr/>
      <dgm:t>
        <a:bodyPr/>
        <a:lstStyle/>
        <a:p>
          <a:endParaRPr lang="it-IT"/>
        </a:p>
      </dgm:t>
    </dgm:pt>
    <dgm:pt modelId="{3BF63303-5480-994B-A7CB-7AEB6BDE95F2}" type="sibTrans" cxnId="{9BADEB3C-A10B-AB49-85E5-40771D2DDC0B}">
      <dgm:prSet/>
      <dgm:spPr/>
      <dgm:t>
        <a:bodyPr/>
        <a:lstStyle/>
        <a:p>
          <a:endParaRPr lang="it-IT"/>
        </a:p>
      </dgm:t>
    </dgm:pt>
    <dgm:pt modelId="{B3E69979-1ABF-234F-83FB-387D8478447E}">
      <dgm:prSet phldrT="[Testo]"/>
      <dgm:spPr/>
      <dgm:t>
        <a:bodyPr/>
        <a:lstStyle/>
        <a:p>
          <a:r>
            <a:rPr lang="it-IT" dirty="0" smtClean="0"/>
            <a:t>ORGANIZZAZIONI INTERNAZIONALI PERIFERICHE/ISTITUZIONI SPECIALIZZATE</a:t>
          </a:r>
          <a:endParaRPr lang="it-IT" dirty="0"/>
        </a:p>
      </dgm:t>
    </dgm:pt>
    <dgm:pt modelId="{CE17F5F7-FA1D-C946-86BA-FF31E2A864A0}" type="parTrans" cxnId="{F180A9E4-0A2D-4C42-8C36-AC0DDCF3847F}">
      <dgm:prSet/>
      <dgm:spPr/>
      <dgm:t>
        <a:bodyPr/>
        <a:lstStyle/>
        <a:p>
          <a:endParaRPr lang="it-IT"/>
        </a:p>
      </dgm:t>
    </dgm:pt>
    <dgm:pt modelId="{E7416902-7651-3A42-B4B3-415517F2A873}" type="sibTrans" cxnId="{F180A9E4-0A2D-4C42-8C36-AC0DDCF3847F}">
      <dgm:prSet/>
      <dgm:spPr/>
      <dgm:t>
        <a:bodyPr/>
        <a:lstStyle/>
        <a:p>
          <a:endParaRPr lang="it-IT"/>
        </a:p>
      </dgm:t>
    </dgm:pt>
    <dgm:pt modelId="{1CA11678-9D3D-E349-9578-CB311D93372E}">
      <dgm:prSet phldrT="[Testo]"/>
      <dgm:spPr/>
      <dgm:t>
        <a:bodyPr/>
        <a:lstStyle/>
        <a:p>
          <a:r>
            <a:rPr lang="it-IT" dirty="0" smtClean="0"/>
            <a:t>ALTRI ELEMENTI/ORGANI SUSSIDIARI</a:t>
          </a:r>
          <a:endParaRPr lang="it-IT" dirty="0"/>
        </a:p>
      </dgm:t>
    </dgm:pt>
    <dgm:pt modelId="{B0384F16-DB46-D345-8BD3-7A0D8EB57D8E}" type="parTrans" cxnId="{477C5EB5-64B2-8845-84C0-2D5AAAE243B3}">
      <dgm:prSet/>
      <dgm:spPr/>
      <dgm:t>
        <a:bodyPr/>
        <a:lstStyle/>
        <a:p>
          <a:endParaRPr lang="it-IT"/>
        </a:p>
      </dgm:t>
    </dgm:pt>
    <dgm:pt modelId="{2E98DCE6-5276-024A-BCBB-5DEA0C4ACC5A}" type="sibTrans" cxnId="{477C5EB5-64B2-8845-84C0-2D5AAAE243B3}">
      <dgm:prSet/>
      <dgm:spPr/>
      <dgm:t>
        <a:bodyPr/>
        <a:lstStyle/>
        <a:p>
          <a:endParaRPr lang="it-IT"/>
        </a:p>
      </dgm:t>
    </dgm:pt>
    <dgm:pt modelId="{1B397152-E985-F24E-A0CF-6C403B3A9BB8}">
      <dgm:prSet phldrT="[Testo]"/>
      <dgm:spPr/>
      <dgm:t>
        <a:bodyPr/>
        <a:lstStyle/>
        <a:p>
          <a:r>
            <a:rPr lang="it-IT" dirty="0" smtClean="0"/>
            <a:t>F.A.O.</a:t>
          </a:r>
          <a:endParaRPr lang="it-IT" dirty="0"/>
        </a:p>
      </dgm:t>
    </dgm:pt>
    <dgm:pt modelId="{05EA1C2B-9DDF-BA48-A992-957AE31FBBEA}" type="parTrans" cxnId="{780C4E30-6D51-2F44-ADC8-D87A20E36A9B}">
      <dgm:prSet/>
      <dgm:spPr/>
      <dgm:t>
        <a:bodyPr/>
        <a:lstStyle/>
        <a:p>
          <a:endParaRPr lang="it-IT"/>
        </a:p>
      </dgm:t>
    </dgm:pt>
    <dgm:pt modelId="{962CAECC-3063-9943-BAFC-B299D3519BB9}" type="sibTrans" cxnId="{780C4E30-6D51-2F44-ADC8-D87A20E36A9B}">
      <dgm:prSet/>
      <dgm:spPr/>
      <dgm:t>
        <a:bodyPr/>
        <a:lstStyle/>
        <a:p>
          <a:endParaRPr lang="it-IT"/>
        </a:p>
      </dgm:t>
    </dgm:pt>
    <dgm:pt modelId="{29328306-0809-304A-AB39-BB8ACE3CBAD1}">
      <dgm:prSet phldrT="[Testo]"/>
      <dgm:spPr/>
      <dgm:t>
        <a:bodyPr/>
        <a:lstStyle/>
        <a:p>
          <a:r>
            <a:rPr lang="it-IT" dirty="0" smtClean="0"/>
            <a:t>I.C.A.O.</a:t>
          </a:r>
          <a:endParaRPr lang="it-IT" dirty="0"/>
        </a:p>
      </dgm:t>
    </dgm:pt>
    <dgm:pt modelId="{25958835-BE99-2549-B52A-02D2DEF0C67F}" type="parTrans" cxnId="{694562E3-FDAD-5A41-BCA5-902F72F4F73A}">
      <dgm:prSet/>
      <dgm:spPr/>
      <dgm:t>
        <a:bodyPr/>
        <a:lstStyle/>
        <a:p>
          <a:endParaRPr lang="it-IT"/>
        </a:p>
      </dgm:t>
    </dgm:pt>
    <dgm:pt modelId="{5C94997A-F6CE-6444-A708-1AC513077AA0}" type="sibTrans" cxnId="{694562E3-FDAD-5A41-BCA5-902F72F4F73A}">
      <dgm:prSet/>
      <dgm:spPr/>
      <dgm:t>
        <a:bodyPr/>
        <a:lstStyle/>
        <a:p>
          <a:endParaRPr lang="it-IT"/>
        </a:p>
      </dgm:t>
    </dgm:pt>
    <dgm:pt modelId="{3604EF6A-3212-FA41-BE24-90D3BD9909DF}">
      <dgm:prSet phldrT="[Testo]"/>
      <dgm:spPr/>
      <dgm:t>
        <a:bodyPr/>
        <a:lstStyle/>
        <a:p>
          <a:r>
            <a:rPr lang="it-IT" dirty="0" smtClean="0"/>
            <a:t>UNESCO</a:t>
          </a:r>
          <a:endParaRPr lang="it-IT" dirty="0"/>
        </a:p>
      </dgm:t>
    </dgm:pt>
    <dgm:pt modelId="{2B38A6D6-568D-534B-9335-96E4F244E7CD}" type="parTrans" cxnId="{93FA4A8D-366D-BE45-8C8C-70CD8F117517}">
      <dgm:prSet/>
      <dgm:spPr/>
      <dgm:t>
        <a:bodyPr/>
        <a:lstStyle/>
        <a:p>
          <a:endParaRPr lang="it-IT"/>
        </a:p>
      </dgm:t>
    </dgm:pt>
    <dgm:pt modelId="{A67933E2-4256-D147-898E-E3A4AEAAC9D1}" type="sibTrans" cxnId="{93FA4A8D-366D-BE45-8C8C-70CD8F117517}">
      <dgm:prSet/>
      <dgm:spPr/>
      <dgm:t>
        <a:bodyPr/>
        <a:lstStyle/>
        <a:p>
          <a:endParaRPr lang="it-IT"/>
        </a:p>
      </dgm:t>
    </dgm:pt>
    <dgm:pt modelId="{0CA1DF28-4146-5D45-8F38-C58A1DADE05B}">
      <dgm:prSet phldrT="[Testo]"/>
      <dgm:spPr/>
      <dgm:t>
        <a:bodyPr/>
        <a:lstStyle/>
        <a:p>
          <a:r>
            <a:rPr lang="it-IT" dirty="0" smtClean="0"/>
            <a:t>ILO</a:t>
          </a:r>
          <a:endParaRPr lang="it-IT" dirty="0"/>
        </a:p>
      </dgm:t>
    </dgm:pt>
    <dgm:pt modelId="{2A85198F-23D9-3449-84AC-4661660D9B27}" type="parTrans" cxnId="{51C10606-E5DB-A64D-964D-AEDAB6C58504}">
      <dgm:prSet/>
      <dgm:spPr/>
      <dgm:t>
        <a:bodyPr/>
        <a:lstStyle/>
        <a:p>
          <a:endParaRPr lang="it-IT"/>
        </a:p>
      </dgm:t>
    </dgm:pt>
    <dgm:pt modelId="{D6D8CEC8-AD05-3E44-8BBE-515A50D869ED}" type="sibTrans" cxnId="{51C10606-E5DB-A64D-964D-AEDAB6C58504}">
      <dgm:prSet/>
      <dgm:spPr/>
      <dgm:t>
        <a:bodyPr/>
        <a:lstStyle/>
        <a:p>
          <a:endParaRPr lang="it-IT"/>
        </a:p>
      </dgm:t>
    </dgm:pt>
    <dgm:pt modelId="{C7865953-39D1-4A4C-8ADD-9796340B5159}">
      <dgm:prSet phldrT="[Testo]"/>
      <dgm:spPr/>
      <dgm:t>
        <a:bodyPr/>
        <a:lstStyle/>
        <a:p>
          <a:r>
            <a:rPr lang="it-IT" dirty="0" smtClean="0"/>
            <a:t>UNICEF</a:t>
          </a:r>
          <a:endParaRPr lang="it-IT" dirty="0"/>
        </a:p>
      </dgm:t>
    </dgm:pt>
    <dgm:pt modelId="{E34BF24B-B7FA-F241-8416-AF194893E7D4}" type="parTrans" cxnId="{CC775131-45E3-4040-8E67-0866B2B20E75}">
      <dgm:prSet/>
      <dgm:spPr/>
      <dgm:t>
        <a:bodyPr/>
        <a:lstStyle/>
        <a:p>
          <a:endParaRPr lang="it-IT"/>
        </a:p>
      </dgm:t>
    </dgm:pt>
    <dgm:pt modelId="{6D45C292-01FA-944A-AAEE-577765CBAB5A}" type="sibTrans" cxnId="{CC775131-45E3-4040-8E67-0866B2B20E75}">
      <dgm:prSet/>
      <dgm:spPr/>
      <dgm:t>
        <a:bodyPr/>
        <a:lstStyle/>
        <a:p>
          <a:endParaRPr lang="it-IT"/>
        </a:p>
      </dgm:t>
    </dgm:pt>
    <dgm:pt modelId="{FC345D06-30A7-0649-BF22-FFA431538F44}">
      <dgm:prSet phldrT="[Testo]"/>
      <dgm:spPr/>
      <dgm:t>
        <a:bodyPr/>
        <a:lstStyle/>
        <a:p>
          <a:r>
            <a:rPr lang="it-IT" dirty="0" smtClean="0"/>
            <a:t>COMMISSIONE DIR INT</a:t>
          </a:r>
          <a:endParaRPr lang="it-IT" dirty="0"/>
        </a:p>
      </dgm:t>
    </dgm:pt>
    <dgm:pt modelId="{33D54AD9-EFC4-3C41-A989-442E6E514E7A}" type="parTrans" cxnId="{F1B0452C-CB77-B746-ABBE-A8AE4A520903}">
      <dgm:prSet/>
      <dgm:spPr/>
      <dgm:t>
        <a:bodyPr/>
        <a:lstStyle/>
        <a:p>
          <a:endParaRPr lang="it-IT"/>
        </a:p>
      </dgm:t>
    </dgm:pt>
    <dgm:pt modelId="{90E87194-42B3-C941-8666-66C5D3EFD24C}" type="sibTrans" cxnId="{F1B0452C-CB77-B746-ABBE-A8AE4A520903}">
      <dgm:prSet/>
      <dgm:spPr/>
      <dgm:t>
        <a:bodyPr/>
        <a:lstStyle/>
        <a:p>
          <a:endParaRPr lang="it-IT"/>
        </a:p>
      </dgm:t>
    </dgm:pt>
    <dgm:pt modelId="{58324159-60E6-E142-B343-613946B4B6F5}">
      <dgm:prSet phldrT="[Testo]"/>
      <dgm:spPr/>
      <dgm:t>
        <a:bodyPr/>
        <a:lstStyle/>
        <a:p>
          <a:r>
            <a:rPr lang="it-IT" dirty="0" smtClean="0"/>
            <a:t>OMS</a:t>
          </a:r>
          <a:endParaRPr lang="it-IT" dirty="0"/>
        </a:p>
      </dgm:t>
    </dgm:pt>
    <dgm:pt modelId="{172022D6-0B5C-4D4B-AD60-B25DF3B329FA}" type="parTrans" cxnId="{1AD55055-DA9C-0B45-9100-035E4FEF2D11}">
      <dgm:prSet/>
      <dgm:spPr/>
      <dgm:t>
        <a:bodyPr/>
        <a:lstStyle/>
        <a:p>
          <a:endParaRPr lang="it-IT"/>
        </a:p>
      </dgm:t>
    </dgm:pt>
    <dgm:pt modelId="{FCBA93A5-5C08-E94E-A9DF-C655E50CFAAC}" type="sibTrans" cxnId="{1AD55055-DA9C-0B45-9100-035E4FEF2D11}">
      <dgm:prSet/>
      <dgm:spPr/>
      <dgm:t>
        <a:bodyPr/>
        <a:lstStyle/>
        <a:p>
          <a:endParaRPr lang="it-IT"/>
        </a:p>
      </dgm:t>
    </dgm:pt>
    <dgm:pt modelId="{23C329F8-7446-C547-9975-C3BBF786A9BA}">
      <dgm:prSet phldrT="[Testo]"/>
      <dgm:spPr/>
      <dgm:t>
        <a:bodyPr/>
        <a:lstStyle/>
        <a:p>
          <a:r>
            <a:rPr lang="it-IT" dirty="0" smtClean="0"/>
            <a:t>ORGANI PRINCIPALI: CONSIGLIO DI SICUREZZA; ASSEMBLEA GENERALE; SEGRETARIO GENERALE</a:t>
          </a:r>
          <a:endParaRPr lang="it-IT" dirty="0"/>
        </a:p>
      </dgm:t>
    </dgm:pt>
    <dgm:pt modelId="{32DAD951-7C81-9747-A59E-9D34F84E7DE7}" type="parTrans" cxnId="{C607335C-8AE6-AE41-8767-287AE390A845}">
      <dgm:prSet/>
      <dgm:spPr/>
      <dgm:t>
        <a:bodyPr/>
        <a:lstStyle/>
        <a:p>
          <a:endParaRPr lang="it-IT"/>
        </a:p>
      </dgm:t>
    </dgm:pt>
    <dgm:pt modelId="{FFA1C6CE-B612-D540-B3F7-D976C555E598}" type="sibTrans" cxnId="{C607335C-8AE6-AE41-8767-287AE390A845}">
      <dgm:prSet/>
      <dgm:spPr/>
      <dgm:t>
        <a:bodyPr/>
        <a:lstStyle/>
        <a:p>
          <a:endParaRPr lang="it-IT"/>
        </a:p>
      </dgm:t>
    </dgm:pt>
    <dgm:pt modelId="{89A6748E-DD41-0E4B-81DA-5279788A308F}">
      <dgm:prSet phldrT="[Testo]"/>
      <dgm:spPr/>
      <dgm:t>
        <a:bodyPr/>
        <a:lstStyle/>
        <a:p>
          <a:r>
            <a:rPr lang="it-IT" dirty="0" smtClean="0"/>
            <a:t>COMMISSARIATO PER I RIGUGIATI</a:t>
          </a:r>
          <a:endParaRPr lang="it-IT" dirty="0"/>
        </a:p>
      </dgm:t>
    </dgm:pt>
    <dgm:pt modelId="{B9A423BE-CD31-B64B-8F4B-8167732DF72D}" type="parTrans" cxnId="{7AEC15D9-24BB-D04F-9839-D4318AC9B202}">
      <dgm:prSet/>
      <dgm:spPr/>
      <dgm:t>
        <a:bodyPr/>
        <a:lstStyle/>
        <a:p>
          <a:endParaRPr lang="it-IT"/>
        </a:p>
      </dgm:t>
    </dgm:pt>
    <dgm:pt modelId="{B7D31C7A-5AE4-3644-A0D7-C428E2E98435}" type="sibTrans" cxnId="{7AEC15D9-24BB-D04F-9839-D4318AC9B202}">
      <dgm:prSet/>
      <dgm:spPr/>
      <dgm:t>
        <a:bodyPr/>
        <a:lstStyle/>
        <a:p>
          <a:endParaRPr lang="it-IT"/>
        </a:p>
      </dgm:t>
    </dgm:pt>
    <dgm:pt modelId="{9D59DD16-DBCB-434F-9AEC-DDDF1B065B93}" type="pres">
      <dgm:prSet presAssocID="{9C3834B9-749D-5842-AED5-8DE615670019}" presName="compositeShape" presStyleCnt="0">
        <dgm:presLayoutVars>
          <dgm:chMax val="7"/>
          <dgm:dir/>
          <dgm:resizeHandles val="exact"/>
        </dgm:presLayoutVars>
      </dgm:prSet>
      <dgm:spPr/>
      <dgm:t>
        <a:bodyPr/>
        <a:lstStyle/>
        <a:p>
          <a:endParaRPr lang="it-IT"/>
        </a:p>
      </dgm:t>
    </dgm:pt>
    <dgm:pt modelId="{A2E27164-5A2E-3E43-85F8-36C6C479559C}" type="pres">
      <dgm:prSet presAssocID="{9C3834B9-749D-5842-AED5-8DE615670019}" presName="wedge1" presStyleLbl="node1" presStyleIdx="0" presStyleCnt="3"/>
      <dgm:spPr/>
      <dgm:t>
        <a:bodyPr/>
        <a:lstStyle/>
        <a:p>
          <a:endParaRPr lang="it-IT"/>
        </a:p>
      </dgm:t>
    </dgm:pt>
    <dgm:pt modelId="{8CB18A55-2036-A748-950A-A655EB9EC850}" type="pres">
      <dgm:prSet presAssocID="{9C3834B9-749D-5842-AED5-8DE615670019}" presName="wedge1Tx" presStyleLbl="node1" presStyleIdx="0" presStyleCnt="3">
        <dgm:presLayoutVars>
          <dgm:chMax val="0"/>
          <dgm:chPref val="0"/>
          <dgm:bulletEnabled val="1"/>
        </dgm:presLayoutVars>
      </dgm:prSet>
      <dgm:spPr/>
      <dgm:t>
        <a:bodyPr/>
        <a:lstStyle/>
        <a:p>
          <a:endParaRPr lang="it-IT"/>
        </a:p>
      </dgm:t>
    </dgm:pt>
    <dgm:pt modelId="{39140162-AE90-D84F-9812-3EA659AF4AD4}" type="pres">
      <dgm:prSet presAssocID="{9C3834B9-749D-5842-AED5-8DE615670019}" presName="wedge2" presStyleLbl="node1" presStyleIdx="1" presStyleCnt="3"/>
      <dgm:spPr/>
      <dgm:t>
        <a:bodyPr/>
        <a:lstStyle/>
        <a:p>
          <a:endParaRPr lang="it-IT"/>
        </a:p>
      </dgm:t>
    </dgm:pt>
    <dgm:pt modelId="{6F6F6C4B-9CAE-0E42-9F17-719ACA70DA4A}" type="pres">
      <dgm:prSet presAssocID="{9C3834B9-749D-5842-AED5-8DE615670019}" presName="wedge2Tx" presStyleLbl="node1" presStyleIdx="1" presStyleCnt="3">
        <dgm:presLayoutVars>
          <dgm:chMax val="0"/>
          <dgm:chPref val="0"/>
          <dgm:bulletEnabled val="1"/>
        </dgm:presLayoutVars>
      </dgm:prSet>
      <dgm:spPr/>
      <dgm:t>
        <a:bodyPr/>
        <a:lstStyle/>
        <a:p>
          <a:endParaRPr lang="it-IT"/>
        </a:p>
      </dgm:t>
    </dgm:pt>
    <dgm:pt modelId="{4793F5B1-57B2-0F49-8E3B-1C8B6DB66338}" type="pres">
      <dgm:prSet presAssocID="{9C3834B9-749D-5842-AED5-8DE615670019}" presName="wedge3" presStyleLbl="node1" presStyleIdx="2" presStyleCnt="3"/>
      <dgm:spPr/>
      <dgm:t>
        <a:bodyPr/>
        <a:lstStyle/>
        <a:p>
          <a:endParaRPr lang="it-IT"/>
        </a:p>
      </dgm:t>
    </dgm:pt>
    <dgm:pt modelId="{F34F4CF6-A1B6-264F-87BA-A2154BC8058D}" type="pres">
      <dgm:prSet presAssocID="{9C3834B9-749D-5842-AED5-8DE615670019}" presName="wedge3Tx" presStyleLbl="node1" presStyleIdx="2" presStyleCnt="3">
        <dgm:presLayoutVars>
          <dgm:chMax val="0"/>
          <dgm:chPref val="0"/>
          <dgm:bulletEnabled val="1"/>
        </dgm:presLayoutVars>
      </dgm:prSet>
      <dgm:spPr/>
      <dgm:t>
        <a:bodyPr/>
        <a:lstStyle/>
        <a:p>
          <a:endParaRPr lang="it-IT"/>
        </a:p>
      </dgm:t>
    </dgm:pt>
  </dgm:ptLst>
  <dgm:cxnLst>
    <dgm:cxn modelId="{C6379CB0-BD51-2744-BA39-8A4AFFC477D3}" type="presOf" srcId="{C7865953-39D1-4A4C-8ADD-9796340B5159}" destId="{4793F5B1-57B2-0F49-8E3B-1C8B6DB66338}" srcOrd="0" destOrd="1" presId="urn:microsoft.com/office/officeart/2005/8/layout/chart3"/>
    <dgm:cxn modelId="{51C10606-E5DB-A64D-964D-AEDAB6C58504}" srcId="{B3E69979-1ABF-234F-83FB-387D8478447E}" destId="{0CA1DF28-4146-5D45-8F38-C58A1DADE05B}" srcOrd="3" destOrd="0" parTransId="{2A85198F-23D9-3449-84AC-4661660D9B27}" sibTransId="{D6D8CEC8-AD05-3E44-8BBE-515A50D869ED}"/>
    <dgm:cxn modelId="{723F1070-95A4-9A4F-AD5E-3E9112702AD6}" type="presOf" srcId="{9C3834B9-749D-5842-AED5-8DE615670019}" destId="{9D59DD16-DBCB-434F-9AEC-DDDF1B065B93}" srcOrd="0" destOrd="0" presId="urn:microsoft.com/office/officeart/2005/8/layout/chart3"/>
    <dgm:cxn modelId="{9BADEB3C-A10B-AB49-85E5-40771D2DDC0B}" srcId="{9C3834B9-749D-5842-AED5-8DE615670019}" destId="{2638BABF-3529-714F-B0AD-B0812082EF18}" srcOrd="0" destOrd="0" parTransId="{C93B6471-890E-D94A-8109-F16546BA0167}" sibTransId="{3BF63303-5480-994B-A7CB-7AEB6BDE95F2}"/>
    <dgm:cxn modelId="{CAAC5E43-BFA9-3948-84E2-C9FE8B2778DB}" type="presOf" srcId="{3604EF6A-3212-FA41-BE24-90D3BD9909DF}" destId="{39140162-AE90-D84F-9812-3EA659AF4AD4}" srcOrd="0" destOrd="3" presId="urn:microsoft.com/office/officeart/2005/8/layout/chart3"/>
    <dgm:cxn modelId="{2F085CC1-CF8A-E54F-AD6B-03FCF8C4F52D}" type="presOf" srcId="{C7865953-39D1-4A4C-8ADD-9796340B5159}" destId="{F34F4CF6-A1B6-264F-87BA-A2154BC8058D}" srcOrd="1" destOrd="1" presId="urn:microsoft.com/office/officeart/2005/8/layout/chart3"/>
    <dgm:cxn modelId="{2A088F88-B51F-5C4F-90E8-228F74DAF524}" type="presOf" srcId="{89A6748E-DD41-0E4B-81DA-5279788A308F}" destId="{F34F4CF6-A1B6-264F-87BA-A2154BC8058D}" srcOrd="1" destOrd="3" presId="urn:microsoft.com/office/officeart/2005/8/layout/chart3"/>
    <dgm:cxn modelId="{0C53F406-B22F-CE46-B715-B263A49FE6B5}" type="presOf" srcId="{1CA11678-9D3D-E349-9578-CB311D93372E}" destId="{4793F5B1-57B2-0F49-8E3B-1C8B6DB66338}" srcOrd="0" destOrd="0" presId="urn:microsoft.com/office/officeart/2005/8/layout/chart3"/>
    <dgm:cxn modelId="{45388CBE-04FF-D64C-8E4E-33A3CA58422D}" type="presOf" srcId="{58324159-60E6-E142-B343-613946B4B6F5}" destId="{6F6F6C4B-9CAE-0E42-9F17-719ACA70DA4A}" srcOrd="1" destOrd="5" presId="urn:microsoft.com/office/officeart/2005/8/layout/chart3"/>
    <dgm:cxn modelId="{C607335C-8AE6-AE41-8767-287AE390A845}" srcId="{2638BABF-3529-714F-B0AD-B0812082EF18}" destId="{23C329F8-7446-C547-9975-C3BBF786A9BA}" srcOrd="0" destOrd="0" parTransId="{32DAD951-7C81-9747-A59E-9D34F84E7DE7}" sibTransId="{FFA1C6CE-B612-D540-B3F7-D976C555E598}"/>
    <dgm:cxn modelId="{694562E3-FDAD-5A41-BCA5-902F72F4F73A}" srcId="{B3E69979-1ABF-234F-83FB-387D8478447E}" destId="{29328306-0809-304A-AB39-BB8ACE3CBAD1}" srcOrd="1" destOrd="0" parTransId="{25958835-BE99-2549-B52A-02D2DEF0C67F}" sibTransId="{5C94997A-F6CE-6444-A708-1AC513077AA0}"/>
    <dgm:cxn modelId="{5ABC9E98-8BDD-7241-8AE4-0D77EA122C95}" type="presOf" srcId="{1B397152-E985-F24E-A0CF-6C403B3A9BB8}" destId="{39140162-AE90-D84F-9812-3EA659AF4AD4}" srcOrd="0" destOrd="1" presId="urn:microsoft.com/office/officeart/2005/8/layout/chart3"/>
    <dgm:cxn modelId="{66C5049F-5EF2-0943-B1AC-5CC82F65A704}" type="presOf" srcId="{29328306-0809-304A-AB39-BB8ACE3CBAD1}" destId="{6F6F6C4B-9CAE-0E42-9F17-719ACA70DA4A}" srcOrd="1" destOrd="2" presId="urn:microsoft.com/office/officeart/2005/8/layout/chart3"/>
    <dgm:cxn modelId="{5B34CE49-B8A6-E74D-996E-2368DCD2F414}" type="presOf" srcId="{FC345D06-30A7-0649-BF22-FFA431538F44}" destId="{4793F5B1-57B2-0F49-8E3B-1C8B6DB66338}" srcOrd="0" destOrd="2" presId="urn:microsoft.com/office/officeart/2005/8/layout/chart3"/>
    <dgm:cxn modelId="{191D1C7C-3ABC-7B45-A35D-976F31B00109}" type="presOf" srcId="{2638BABF-3529-714F-B0AD-B0812082EF18}" destId="{A2E27164-5A2E-3E43-85F8-36C6C479559C}" srcOrd="0" destOrd="0" presId="urn:microsoft.com/office/officeart/2005/8/layout/chart3"/>
    <dgm:cxn modelId="{7AEC15D9-24BB-D04F-9839-D4318AC9B202}" srcId="{1CA11678-9D3D-E349-9578-CB311D93372E}" destId="{89A6748E-DD41-0E4B-81DA-5279788A308F}" srcOrd="2" destOrd="0" parTransId="{B9A423BE-CD31-B64B-8F4B-8167732DF72D}" sibTransId="{B7D31C7A-5AE4-3644-A0D7-C428E2E98435}"/>
    <dgm:cxn modelId="{CC775131-45E3-4040-8E67-0866B2B20E75}" srcId="{1CA11678-9D3D-E349-9578-CB311D93372E}" destId="{C7865953-39D1-4A4C-8ADD-9796340B5159}" srcOrd="0" destOrd="0" parTransId="{E34BF24B-B7FA-F241-8416-AF194893E7D4}" sibTransId="{6D45C292-01FA-944A-AAEE-577765CBAB5A}"/>
    <dgm:cxn modelId="{4E57568B-92E3-414A-B5B2-7B44438696C1}" type="presOf" srcId="{1CA11678-9D3D-E349-9578-CB311D93372E}" destId="{F34F4CF6-A1B6-264F-87BA-A2154BC8058D}" srcOrd="1" destOrd="0" presId="urn:microsoft.com/office/officeart/2005/8/layout/chart3"/>
    <dgm:cxn modelId="{6F368119-F014-5247-8F62-D79C96C043F2}" type="presOf" srcId="{FC345D06-30A7-0649-BF22-FFA431538F44}" destId="{F34F4CF6-A1B6-264F-87BA-A2154BC8058D}" srcOrd="1" destOrd="2" presId="urn:microsoft.com/office/officeart/2005/8/layout/chart3"/>
    <dgm:cxn modelId="{780C4E30-6D51-2F44-ADC8-D87A20E36A9B}" srcId="{B3E69979-1ABF-234F-83FB-387D8478447E}" destId="{1B397152-E985-F24E-A0CF-6C403B3A9BB8}" srcOrd="0" destOrd="0" parTransId="{05EA1C2B-9DDF-BA48-A992-957AE31FBBEA}" sibTransId="{962CAECC-3063-9943-BAFC-B299D3519BB9}"/>
    <dgm:cxn modelId="{93FA4A8D-366D-BE45-8C8C-70CD8F117517}" srcId="{B3E69979-1ABF-234F-83FB-387D8478447E}" destId="{3604EF6A-3212-FA41-BE24-90D3BD9909DF}" srcOrd="2" destOrd="0" parTransId="{2B38A6D6-568D-534B-9335-96E4F244E7CD}" sibTransId="{A67933E2-4256-D147-898E-E3A4AEAAC9D1}"/>
    <dgm:cxn modelId="{A72A7256-C46E-5146-BC82-C66F584E780C}" type="presOf" srcId="{B3E69979-1ABF-234F-83FB-387D8478447E}" destId="{39140162-AE90-D84F-9812-3EA659AF4AD4}" srcOrd="0" destOrd="0" presId="urn:microsoft.com/office/officeart/2005/8/layout/chart3"/>
    <dgm:cxn modelId="{B546E049-48A7-6D4F-87AE-434AA4302000}" type="presOf" srcId="{B3E69979-1ABF-234F-83FB-387D8478447E}" destId="{6F6F6C4B-9CAE-0E42-9F17-719ACA70DA4A}" srcOrd="1" destOrd="0" presId="urn:microsoft.com/office/officeart/2005/8/layout/chart3"/>
    <dgm:cxn modelId="{EC62438F-9AD4-E449-BCD4-473FF9539C8B}" type="presOf" srcId="{58324159-60E6-E142-B343-613946B4B6F5}" destId="{39140162-AE90-D84F-9812-3EA659AF4AD4}" srcOrd="0" destOrd="5" presId="urn:microsoft.com/office/officeart/2005/8/layout/chart3"/>
    <dgm:cxn modelId="{421528B8-8201-AE4E-B23D-90F5099FB4E9}" type="presOf" srcId="{0CA1DF28-4146-5D45-8F38-C58A1DADE05B}" destId="{6F6F6C4B-9CAE-0E42-9F17-719ACA70DA4A}" srcOrd="1" destOrd="4" presId="urn:microsoft.com/office/officeart/2005/8/layout/chart3"/>
    <dgm:cxn modelId="{D0FCE86F-63C5-AB42-9BA4-7126D12A72A8}" type="presOf" srcId="{1B397152-E985-F24E-A0CF-6C403B3A9BB8}" destId="{6F6F6C4B-9CAE-0E42-9F17-719ACA70DA4A}" srcOrd="1" destOrd="1" presId="urn:microsoft.com/office/officeart/2005/8/layout/chart3"/>
    <dgm:cxn modelId="{32750469-51CE-AD40-8A99-076AE8A1B5D3}" type="presOf" srcId="{29328306-0809-304A-AB39-BB8ACE3CBAD1}" destId="{39140162-AE90-D84F-9812-3EA659AF4AD4}" srcOrd="0" destOrd="2" presId="urn:microsoft.com/office/officeart/2005/8/layout/chart3"/>
    <dgm:cxn modelId="{AE63DD26-B721-9446-AF8E-C319AA5E459D}" type="presOf" srcId="{2638BABF-3529-714F-B0AD-B0812082EF18}" destId="{8CB18A55-2036-A748-950A-A655EB9EC850}" srcOrd="1" destOrd="0" presId="urn:microsoft.com/office/officeart/2005/8/layout/chart3"/>
    <dgm:cxn modelId="{477C5EB5-64B2-8845-84C0-2D5AAAE243B3}" srcId="{9C3834B9-749D-5842-AED5-8DE615670019}" destId="{1CA11678-9D3D-E349-9578-CB311D93372E}" srcOrd="2" destOrd="0" parTransId="{B0384F16-DB46-D345-8BD3-7A0D8EB57D8E}" sibTransId="{2E98DCE6-5276-024A-BCBB-5DEA0C4ACC5A}"/>
    <dgm:cxn modelId="{F1B0452C-CB77-B746-ABBE-A8AE4A520903}" srcId="{1CA11678-9D3D-E349-9578-CB311D93372E}" destId="{FC345D06-30A7-0649-BF22-FFA431538F44}" srcOrd="1" destOrd="0" parTransId="{33D54AD9-EFC4-3C41-A989-442E6E514E7A}" sibTransId="{90E87194-42B3-C941-8666-66C5D3EFD24C}"/>
    <dgm:cxn modelId="{8122FCEC-C3FF-C84E-86CE-F5AEA05A423F}" type="presOf" srcId="{3604EF6A-3212-FA41-BE24-90D3BD9909DF}" destId="{6F6F6C4B-9CAE-0E42-9F17-719ACA70DA4A}" srcOrd="1" destOrd="3" presId="urn:microsoft.com/office/officeart/2005/8/layout/chart3"/>
    <dgm:cxn modelId="{EC75F8CC-C73C-1B4A-8A19-CF3E91BC4253}" type="presOf" srcId="{89A6748E-DD41-0E4B-81DA-5279788A308F}" destId="{4793F5B1-57B2-0F49-8E3B-1C8B6DB66338}" srcOrd="0" destOrd="3" presId="urn:microsoft.com/office/officeart/2005/8/layout/chart3"/>
    <dgm:cxn modelId="{F180A9E4-0A2D-4C42-8C36-AC0DDCF3847F}" srcId="{9C3834B9-749D-5842-AED5-8DE615670019}" destId="{B3E69979-1ABF-234F-83FB-387D8478447E}" srcOrd="1" destOrd="0" parTransId="{CE17F5F7-FA1D-C946-86BA-FF31E2A864A0}" sibTransId="{E7416902-7651-3A42-B4B3-415517F2A873}"/>
    <dgm:cxn modelId="{6EAD23B3-E29D-514A-A4DB-4990B610A279}" type="presOf" srcId="{23C329F8-7446-C547-9975-C3BBF786A9BA}" destId="{8CB18A55-2036-A748-950A-A655EB9EC850}" srcOrd="1" destOrd="1" presId="urn:microsoft.com/office/officeart/2005/8/layout/chart3"/>
    <dgm:cxn modelId="{1AD55055-DA9C-0B45-9100-035E4FEF2D11}" srcId="{B3E69979-1ABF-234F-83FB-387D8478447E}" destId="{58324159-60E6-E142-B343-613946B4B6F5}" srcOrd="4" destOrd="0" parTransId="{172022D6-0B5C-4D4B-AD60-B25DF3B329FA}" sibTransId="{FCBA93A5-5C08-E94E-A9DF-C655E50CFAAC}"/>
    <dgm:cxn modelId="{D78649F3-F7FC-F64B-941E-64E81E33E814}" type="presOf" srcId="{0CA1DF28-4146-5D45-8F38-C58A1DADE05B}" destId="{39140162-AE90-D84F-9812-3EA659AF4AD4}" srcOrd="0" destOrd="4" presId="urn:microsoft.com/office/officeart/2005/8/layout/chart3"/>
    <dgm:cxn modelId="{1032E476-8E9A-7047-AEE6-BEF1FA1C3F58}" type="presOf" srcId="{23C329F8-7446-C547-9975-C3BBF786A9BA}" destId="{A2E27164-5A2E-3E43-85F8-36C6C479559C}" srcOrd="0" destOrd="1" presId="urn:microsoft.com/office/officeart/2005/8/layout/chart3"/>
    <dgm:cxn modelId="{B30CD814-247B-0342-9963-3F1E85773EC5}" type="presParOf" srcId="{9D59DD16-DBCB-434F-9AEC-DDDF1B065B93}" destId="{A2E27164-5A2E-3E43-85F8-36C6C479559C}" srcOrd="0" destOrd="0" presId="urn:microsoft.com/office/officeart/2005/8/layout/chart3"/>
    <dgm:cxn modelId="{C31CB1D2-B983-0E42-8656-3307A51554E3}" type="presParOf" srcId="{9D59DD16-DBCB-434F-9AEC-DDDF1B065B93}" destId="{8CB18A55-2036-A748-950A-A655EB9EC850}" srcOrd="1" destOrd="0" presId="urn:microsoft.com/office/officeart/2005/8/layout/chart3"/>
    <dgm:cxn modelId="{26A878B7-AD13-FE41-A091-156C8D0C438E}" type="presParOf" srcId="{9D59DD16-DBCB-434F-9AEC-DDDF1B065B93}" destId="{39140162-AE90-D84F-9812-3EA659AF4AD4}" srcOrd="2" destOrd="0" presId="urn:microsoft.com/office/officeart/2005/8/layout/chart3"/>
    <dgm:cxn modelId="{811BB79F-E542-D445-954C-E4D65C5F6E85}" type="presParOf" srcId="{9D59DD16-DBCB-434F-9AEC-DDDF1B065B93}" destId="{6F6F6C4B-9CAE-0E42-9F17-719ACA70DA4A}" srcOrd="3" destOrd="0" presId="urn:microsoft.com/office/officeart/2005/8/layout/chart3"/>
    <dgm:cxn modelId="{1F82ECB8-5818-1F47-8E2B-7CB69CE3C8A0}" type="presParOf" srcId="{9D59DD16-DBCB-434F-9AEC-DDDF1B065B93}" destId="{4793F5B1-57B2-0F49-8E3B-1C8B6DB66338}" srcOrd="4" destOrd="0" presId="urn:microsoft.com/office/officeart/2005/8/layout/chart3"/>
    <dgm:cxn modelId="{25BFA2BD-583B-C44A-A4A3-BD167F4C044C}" type="presParOf" srcId="{9D59DD16-DBCB-434F-9AEC-DDDF1B065B93}" destId="{F34F4CF6-A1B6-264F-87BA-A2154BC8058D}" srcOrd="5" destOrd="0" presId="urn:microsoft.com/office/officeart/2005/8/layout/chart3"/>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39F34248-FA4F-844E-A349-70D11E400C94}" type="doc">
      <dgm:prSet loTypeId="urn:microsoft.com/office/officeart/2005/8/layout/venn1" loCatId="" qsTypeId="urn:microsoft.com/office/officeart/2005/8/quickstyle/simple1" qsCatId="simple" csTypeId="urn:microsoft.com/office/officeart/2005/8/colors/colorful3" csCatId="colorful" phldr="1"/>
      <dgm:spPr/>
    </dgm:pt>
    <dgm:pt modelId="{9597F668-F27D-E446-903F-FB1EB7556674}">
      <dgm:prSet phldrT="[Testo]"/>
      <dgm:spPr/>
      <dgm:t>
        <a:bodyPr/>
        <a:lstStyle/>
        <a:p>
          <a:r>
            <a:rPr lang="it-IT" dirty="0" smtClean="0"/>
            <a:t>ALTO COMMISSARIATO DEI DIRITTI UMANI</a:t>
          </a:r>
          <a:endParaRPr lang="it-IT" dirty="0"/>
        </a:p>
      </dgm:t>
    </dgm:pt>
    <dgm:pt modelId="{0170E504-B2D6-E34D-ABD0-D9F0F8C668FB}" type="parTrans" cxnId="{7FD4F52D-6ACE-FD45-B1E0-9D428467F951}">
      <dgm:prSet/>
      <dgm:spPr/>
      <dgm:t>
        <a:bodyPr/>
        <a:lstStyle/>
        <a:p>
          <a:endParaRPr lang="it-IT"/>
        </a:p>
      </dgm:t>
    </dgm:pt>
    <dgm:pt modelId="{71B7C1B6-C784-AF48-A895-A614F7C5A3BE}" type="sibTrans" cxnId="{7FD4F52D-6ACE-FD45-B1E0-9D428467F951}">
      <dgm:prSet/>
      <dgm:spPr/>
      <dgm:t>
        <a:bodyPr/>
        <a:lstStyle/>
        <a:p>
          <a:endParaRPr lang="it-IT"/>
        </a:p>
      </dgm:t>
    </dgm:pt>
    <dgm:pt modelId="{CE77DCAF-B92D-F94D-A986-39C2DDCCB1A1}">
      <dgm:prSet phldrT="[Testo]"/>
      <dgm:spPr/>
      <dgm:t>
        <a:bodyPr/>
        <a:lstStyle/>
        <a:p>
          <a:r>
            <a:rPr lang="it-IT" dirty="0" smtClean="0"/>
            <a:t>COMITATI TRATTATI/CAT COMMITTEE</a:t>
          </a:r>
          <a:endParaRPr lang="it-IT" dirty="0"/>
        </a:p>
      </dgm:t>
    </dgm:pt>
    <dgm:pt modelId="{63CEF5E9-542B-DA4A-9A68-D3A086531DDA}" type="parTrans" cxnId="{39F693B2-1F54-D643-852A-6AAAEF718F95}">
      <dgm:prSet/>
      <dgm:spPr/>
      <dgm:t>
        <a:bodyPr/>
        <a:lstStyle/>
        <a:p>
          <a:endParaRPr lang="it-IT"/>
        </a:p>
      </dgm:t>
    </dgm:pt>
    <dgm:pt modelId="{D29BC693-B8F2-3948-A3C2-69667F5608E1}" type="sibTrans" cxnId="{39F693B2-1F54-D643-852A-6AAAEF718F95}">
      <dgm:prSet/>
      <dgm:spPr/>
      <dgm:t>
        <a:bodyPr/>
        <a:lstStyle/>
        <a:p>
          <a:endParaRPr lang="it-IT"/>
        </a:p>
      </dgm:t>
    </dgm:pt>
    <dgm:pt modelId="{2012A0A5-B918-424A-A6C4-2E988713F2EE}">
      <dgm:prSet phldrT="[Testo]"/>
      <dgm:spPr/>
      <dgm:t>
        <a:bodyPr/>
        <a:lstStyle/>
        <a:p>
          <a:r>
            <a:rPr lang="it-IT" dirty="0" smtClean="0"/>
            <a:t>COMMISSIONE SUI DIRITTI UMANI/CONSIGLIO</a:t>
          </a:r>
          <a:endParaRPr lang="it-IT" dirty="0"/>
        </a:p>
      </dgm:t>
    </dgm:pt>
    <dgm:pt modelId="{522C4A3F-173D-C641-BDE1-86E483C70E73}" type="parTrans" cxnId="{D6F7FA8A-F1E9-D247-8F7B-4C59D1D3B220}">
      <dgm:prSet/>
      <dgm:spPr/>
      <dgm:t>
        <a:bodyPr/>
        <a:lstStyle/>
        <a:p>
          <a:endParaRPr lang="it-IT"/>
        </a:p>
      </dgm:t>
    </dgm:pt>
    <dgm:pt modelId="{8444927F-975B-3048-A389-DBAE13DE2176}" type="sibTrans" cxnId="{D6F7FA8A-F1E9-D247-8F7B-4C59D1D3B220}">
      <dgm:prSet/>
      <dgm:spPr/>
      <dgm:t>
        <a:bodyPr/>
        <a:lstStyle/>
        <a:p>
          <a:endParaRPr lang="it-IT"/>
        </a:p>
      </dgm:t>
    </dgm:pt>
    <dgm:pt modelId="{5CE082B9-DC40-C745-A9B3-F6196CC2B298}">
      <dgm:prSet phldrT="[Testo]"/>
      <dgm:spPr/>
      <dgm:t>
        <a:bodyPr/>
        <a:lstStyle/>
        <a:p>
          <a:r>
            <a:rPr lang="it-IT" dirty="0" smtClean="0"/>
            <a:t>CIG</a:t>
          </a:r>
          <a:endParaRPr lang="it-IT" dirty="0"/>
        </a:p>
      </dgm:t>
    </dgm:pt>
    <dgm:pt modelId="{BC3B8B76-87C3-A74C-A4E0-963FE7889F32}" type="parTrans" cxnId="{DFF69A07-C630-1D4D-8737-10F4590F0FF3}">
      <dgm:prSet/>
      <dgm:spPr/>
      <dgm:t>
        <a:bodyPr/>
        <a:lstStyle/>
        <a:p>
          <a:endParaRPr lang="it-IT"/>
        </a:p>
      </dgm:t>
    </dgm:pt>
    <dgm:pt modelId="{B4A9DB34-C620-664A-8C3E-655F75687326}" type="sibTrans" cxnId="{DFF69A07-C630-1D4D-8737-10F4590F0FF3}">
      <dgm:prSet/>
      <dgm:spPr/>
      <dgm:t>
        <a:bodyPr/>
        <a:lstStyle/>
        <a:p>
          <a:endParaRPr lang="it-IT"/>
        </a:p>
      </dgm:t>
    </dgm:pt>
    <dgm:pt modelId="{0ED547B7-7B6D-A746-BC5A-170BABE5670B}" type="pres">
      <dgm:prSet presAssocID="{39F34248-FA4F-844E-A349-70D11E400C94}" presName="compositeShape" presStyleCnt="0">
        <dgm:presLayoutVars>
          <dgm:chMax val="7"/>
          <dgm:dir/>
          <dgm:resizeHandles val="exact"/>
        </dgm:presLayoutVars>
      </dgm:prSet>
      <dgm:spPr/>
    </dgm:pt>
    <dgm:pt modelId="{5BF0D868-573E-544C-BD2E-99A032ACDC86}" type="pres">
      <dgm:prSet presAssocID="{9597F668-F27D-E446-903F-FB1EB7556674}" presName="circ1" presStyleLbl="vennNode1" presStyleIdx="0" presStyleCnt="4"/>
      <dgm:spPr/>
      <dgm:t>
        <a:bodyPr/>
        <a:lstStyle/>
        <a:p>
          <a:endParaRPr lang="it-IT"/>
        </a:p>
      </dgm:t>
    </dgm:pt>
    <dgm:pt modelId="{1850979C-8562-574E-A647-4A8150622FDB}" type="pres">
      <dgm:prSet presAssocID="{9597F668-F27D-E446-903F-FB1EB7556674}" presName="circ1Tx" presStyleLbl="revTx" presStyleIdx="0" presStyleCnt="0">
        <dgm:presLayoutVars>
          <dgm:chMax val="0"/>
          <dgm:chPref val="0"/>
          <dgm:bulletEnabled val="1"/>
        </dgm:presLayoutVars>
      </dgm:prSet>
      <dgm:spPr/>
      <dgm:t>
        <a:bodyPr/>
        <a:lstStyle/>
        <a:p>
          <a:endParaRPr lang="it-IT"/>
        </a:p>
      </dgm:t>
    </dgm:pt>
    <dgm:pt modelId="{318E14D3-E2D2-9D4E-A335-A19B7B90EB64}" type="pres">
      <dgm:prSet presAssocID="{CE77DCAF-B92D-F94D-A986-39C2DDCCB1A1}" presName="circ2" presStyleLbl="vennNode1" presStyleIdx="1" presStyleCnt="4"/>
      <dgm:spPr/>
      <dgm:t>
        <a:bodyPr/>
        <a:lstStyle/>
        <a:p>
          <a:endParaRPr lang="it-IT"/>
        </a:p>
      </dgm:t>
    </dgm:pt>
    <dgm:pt modelId="{2FBC21E2-3FD7-0142-950E-D62D317E8D4A}" type="pres">
      <dgm:prSet presAssocID="{CE77DCAF-B92D-F94D-A986-39C2DDCCB1A1}" presName="circ2Tx" presStyleLbl="revTx" presStyleIdx="0" presStyleCnt="0">
        <dgm:presLayoutVars>
          <dgm:chMax val="0"/>
          <dgm:chPref val="0"/>
          <dgm:bulletEnabled val="1"/>
        </dgm:presLayoutVars>
      </dgm:prSet>
      <dgm:spPr/>
      <dgm:t>
        <a:bodyPr/>
        <a:lstStyle/>
        <a:p>
          <a:endParaRPr lang="it-IT"/>
        </a:p>
      </dgm:t>
    </dgm:pt>
    <dgm:pt modelId="{67A28E23-5A81-224A-8826-710246C4D352}" type="pres">
      <dgm:prSet presAssocID="{2012A0A5-B918-424A-A6C4-2E988713F2EE}" presName="circ3" presStyleLbl="vennNode1" presStyleIdx="2" presStyleCnt="4"/>
      <dgm:spPr/>
      <dgm:t>
        <a:bodyPr/>
        <a:lstStyle/>
        <a:p>
          <a:endParaRPr lang="it-IT"/>
        </a:p>
      </dgm:t>
    </dgm:pt>
    <dgm:pt modelId="{9B175962-27F5-D64C-9A38-3C374AC07E8E}" type="pres">
      <dgm:prSet presAssocID="{2012A0A5-B918-424A-A6C4-2E988713F2EE}" presName="circ3Tx" presStyleLbl="revTx" presStyleIdx="0" presStyleCnt="0">
        <dgm:presLayoutVars>
          <dgm:chMax val="0"/>
          <dgm:chPref val="0"/>
          <dgm:bulletEnabled val="1"/>
        </dgm:presLayoutVars>
      </dgm:prSet>
      <dgm:spPr/>
      <dgm:t>
        <a:bodyPr/>
        <a:lstStyle/>
        <a:p>
          <a:endParaRPr lang="it-IT"/>
        </a:p>
      </dgm:t>
    </dgm:pt>
    <dgm:pt modelId="{26F94DB7-8E11-654B-B350-B24E58CFE5E6}" type="pres">
      <dgm:prSet presAssocID="{5CE082B9-DC40-C745-A9B3-F6196CC2B298}" presName="circ4" presStyleLbl="vennNode1" presStyleIdx="3" presStyleCnt="4" custLinFactNeighborY="2103"/>
      <dgm:spPr/>
      <dgm:t>
        <a:bodyPr/>
        <a:lstStyle/>
        <a:p>
          <a:endParaRPr lang="it-IT"/>
        </a:p>
      </dgm:t>
    </dgm:pt>
    <dgm:pt modelId="{7755ED5E-E029-D043-852B-ADF83063221C}" type="pres">
      <dgm:prSet presAssocID="{5CE082B9-DC40-C745-A9B3-F6196CC2B298}" presName="circ4Tx" presStyleLbl="revTx" presStyleIdx="0" presStyleCnt="0">
        <dgm:presLayoutVars>
          <dgm:chMax val="0"/>
          <dgm:chPref val="0"/>
          <dgm:bulletEnabled val="1"/>
        </dgm:presLayoutVars>
      </dgm:prSet>
      <dgm:spPr/>
      <dgm:t>
        <a:bodyPr/>
        <a:lstStyle/>
        <a:p>
          <a:endParaRPr lang="it-IT"/>
        </a:p>
      </dgm:t>
    </dgm:pt>
  </dgm:ptLst>
  <dgm:cxnLst>
    <dgm:cxn modelId="{B1EF9D00-FE10-D743-8614-9FEA023CE5A1}" type="presOf" srcId="{CE77DCAF-B92D-F94D-A986-39C2DDCCB1A1}" destId="{318E14D3-E2D2-9D4E-A335-A19B7B90EB64}" srcOrd="0" destOrd="0" presId="urn:microsoft.com/office/officeart/2005/8/layout/venn1"/>
    <dgm:cxn modelId="{84A1C1BD-5524-0B44-B147-97812CDBFB4F}" type="presOf" srcId="{9597F668-F27D-E446-903F-FB1EB7556674}" destId="{1850979C-8562-574E-A647-4A8150622FDB}" srcOrd="1" destOrd="0" presId="urn:microsoft.com/office/officeart/2005/8/layout/venn1"/>
    <dgm:cxn modelId="{D6F7FA8A-F1E9-D247-8F7B-4C59D1D3B220}" srcId="{39F34248-FA4F-844E-A349-70D11E400C94}" destId="{2012A0A5-B918-424A-A6C4-2E988713F2EE}" srcOrd="2" destOrd="0" parTransId="{522C4A3F-173D-C641-BDE1-86E483C70E73}" sibTransId="{8444927F-975B-3048-A389-DBAE13DE2176}"/>
    <dgm:cxn modelId="{39F693B2-1F54-D643-852A-6AAAEF718F95}" srcId="{39F34248-FA4F-844E-A349-70D11E400C94}" destId="{CE77DCAF-B92D-F94D-A986-39C2DDCCB1A1}" srcOrd="1" destOrd="0" parTransId="{63CEF5E9-542B-DA4A-9A68-D3A086531DDA}" sibTransId="{D29BC693-B8F2-3948-A3C2-69667F5608E1}"/>
    <dgm:cxn modelId="{5B5EF805-6C5A-6441-B319-C4654DEDB6E4}" type="presOf" srcId="{39F34248-FA4F-844E-A349-70D11E400C94}" destId="{0ED547B7-7B6D-A746-BC5A-170BABE5670B}" srcOrd="0" destOrd="0" presId="urn:microsoft.com/office/officeart/2005/8/layout/venn1"/>
    <dgm:cxn modelId="{3FE69B07-A1AD-5D49-9D89-06A3492BE776}" type="presOf" srcId="{5CE082B9-DC40-C745-A9B3-F6196CC2B298}" destId="{7755ED5E-E029-D043-852B-ADF83063221C}" srcOrd="1" destOrd="0" presId="urn:microsoft.com/office/officeart/2005/8/layout/venn1"/>
    <dgm:cxn modelId="{964072F2-DF67-D745-B4C5-AB49CEEC0382}" type="presOf" srcId="{5CE082B9-DC40-C745-A9B3-F6196CC2B298}" destId="{26F94DB7-8E11-654B-B350-B24E58CFE5E6}" srcOrd="0" destOrd="0" presId="urn:microsoft.com/office/officeart/2005/8/layout/venn1"/>
    <dgm:cxn modelId="{115148B4-B4F9-A943-8B8E-22D573D8114D}" type="presOf" srcId="{2012A0A5-B918-424A-A6C4-2E988713F2EE}" destId="{67A28E23-5A81-224A-8826-710246C4D352}" srcOrd="0" destOrd="0" presId="urn:microsoft.com/office/officeart/2005/8/layout/venn1"/>
    <dgm:cxn modelId="{DFF69A07-C630-1D4D-8737-10F4590F0FF3}" srcId="{39F34248-FA4F-844E-A349-70D11E400C94}" destId="{5CE082B9-DC40-C745-A9B3-F6196CC2B298}" srcOrd="3" destOrd="0" parTransId="{BC3B8B76-87C3-A74C-A4E0-963FE7889F32}" sibTransId="{B4A9DB34-C620-664A-8C3E-655F75687326}"/>
    <dgm:cxn modelId="{5DEF72EB-1C7D-8B43-B4D4-DA71F4895DCC}" type="presOf" srcId="{9597F668-F27D-E446-903F-FB1EB7556674}" destId="{5BF0D868-573E-544C-BD2E-99A032ACDC86}" srcOrd="0" destOrd="0" presId="urn:microsoft.com/office/officeart/2005/8/layout/venn1"/>
    <dgm:cxn modelId="{7FD4F52D-6ACE-FD45-B1E0-9D428467F951}" srcId="{39F34248-FA4F-844E-A349-70D11E400C94}" destId="{9597F668-F27D-E446-903F-FB1EB7556674}" srcOrd="0" destOrd="0" parTransId="{0170E504-B2D6-E34D-ABD0-D9F0F8C668FB}" sibTransId="{71B7C1B6-C784-AF48-A895-A614F7C5A3BE}"/>
    <dgm:cxn modelId="{9156821C-1847-FD44-893C-A51212C91148}" type="presOf" srcId="{2012A0A5-B918-424A-A6C4-2E988713F2EE}" destId="{9B175962-27F5-D64C-9A38-3C374AC07E8E}" srcOrd="1" destOrd="0" presId="urn:microsoft.com/office/officeart/2005/8/layout/venn1"/>
    <dgm:cxn modelId="{FDA325B8-4C35-6C40-B0E0-0883AB4E213A}" type="presOf" srcId="{CE77DCAF-B92D-F94D-A986-39C2DDCCB1A1}" destId="{2FBC21E2-3FD7-0142-950E-D62D317E8D4A}" srcOrd="1" destOrd="0" presId="urn:microsoft.com/office/officeart/2005/8/layout/venn1"/>
    <dgm:cxn modelId="{959C8DF6-E225-A94B-B6F6-95E3C81EA7A9}" type="presParOf" srcId="{0ED547B7-7B6D-A746-BC5A-170BABE5670B}" destId="{5BF0D868-573E-544C-BD2E-99A032ACDC86}" srcOrd="0" destOrd="0" presId="urn:microsoft.com/office/officeart/2005/8/layout/venn1"/>
    <dgm:cxn modelId="{58ADB1FA-1619-744B-9162-76C11C6F019B}" type="presParOf" srcId="{0ED547B7-7B6D-A746-BC5A-170BABE5670B}" destId="{1850979C-8562-574E-A647-4A8150622FDB}" srcOrd="1" destOrd="0" presId="urn:microsoft.com/office/officeart/2005/8/layout/venn1"/>
    <dgm:cxn modelId="{0B3BBBB3-1D19-C94C-8EF9-0CF9A6E224F4}" type="presParOf" srcId="{0ED547B7-7B6D-A746-BC5A-170BABE5670B}" destId="{318E14D3-E2D2-9D4E-A335-A19B7B90EB64}" srcOrd="2" destOrd="0" presId="urn:microsoft.com/office/officeart/2005/8/layout/venn1"/>
    <dgm:cxn modelId="{B68415B4-1FDD-1A4B-B937-36AE91FDFB43}" type="presParOf" srcId="{0ED547B7-7B6D-A746-BC5A-170BABE5670B}" destId="{2FBC21E2-3FD7-0142-950E-D62D317E8D4A}" srcOrd="3" destOrd="0" presId="urn:microsoft.com/office/officeart/2005/8/layout/venn1"/>
    <dgm:cxn modelId="{4EBFF6E5-437F-4842-87DA-21F639305DB7}" type="presParOf" srcId="{0ED547B7-7B6D-A746-BC5A-170BABE5670B}" destId="{67A28E23-5A81-224A-8826-710246C4D352}" srcOrd="4" destOrd="0" presId="urn:microsoft.com/office/officeart/2005/8/layout/venn1"/>
    <dgm:cxn modelId="{D3087C01-48E1-2246-B945-B5C5FC7A6DD6}" type="presParOf" srcId="{0ED547B7-7B6D-A746-BC5A-170BABE5670B}" destId="{9B175962-27F5-D64C-9A38-3C374AC07E8E}" srcOrd="5" destOrd="0" presId="urn:microsoft.com/office/officeart/2005/8/layout/venn1"/>
    <dgm:cxn modelId="{44A86B35-DF5C-9E40-B7A7-04FF4058706B}" type="presParOf" srcId="{0ED547B7-7B6D-A746-BC5A-170BABE5670B}" destId="{26F94DB7-8E11-654B-B350-B24E58CFE5E6}" srcOrd="6" destOrd="0" presId="urn:microsoft.com/office/officeart/2005/8/layout/venn1"/>
    <dgm:cxn modelId="{BA97727E-A4EA-AD48-ADD1-5ECD5E3EC457}" type="presParOf" srcId="{0ED547B7-7B6D-A746-BC5A-170BABE5670B}" destId="{7755ED5E-E029-D043-852B-ADF83063221C}" srcOrd="7"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76A88BD-CE11-C341-8620-CC9A47E4EDEB}" type="doc">
      <dgm:prSet loTypeId="urn:microsoft.com/office/officeart/2009/3/layout/CircleRelationship" loCatId="" qsTypeId="urn:microsoft.com/office/officeart/2005/8/quickstyle/3D3" qsCatId="3D" csTypeId="urn:microsoft.com/office/officeart/2005/8/colors/colorful3" csCatId="colorful" phldr="1"/>
      <dgm:spPr/>
      <dgm:t>
        <a:bodyPr/>
        <a:lstStyle/>
        <a:p>
          <a:endParaRPr lang="it-IT"/>
        </a:p>
      </dgm:t>
    </dgm:pt>
    <dgm:pt modelId="{79898134-E18D-3C4D-8EB3-C60260B78E94}">
      <dgm:prSet phldrT="[Testo]"/>
      <dgm:spPr/>
      <dgm:t>
        <a:bodyPr/>
        <a:lstStyle/>
        <a:p>
          <a:r>
            <a:rPr lang="it-IT" dirty="0" smtClean="0"/>
            <a:t>DIRITTO ALLA VITA</a:t>
          </a:r>
          <a:endParaRPr lang="it-IT" dirty="0"/>
        </a:p>
      </dgm:t>
    </dgm:pt>
    <dgm:pt modelId="{3E183EDF-0224-6041-9AD6-B8EA04A72660}" type="parTrans" cxnId="{5D1FFDA0-6E45-9B4F-B60C-846920E6B2FC}">
      <dgm:prSet/>
      <dgm:spPr/>
      <dgm:t>
        <a:bodyPr/>
        <a:lstStyle/>
        <a:p>
          <a:endParaRPr lang="it-IT"/>
        </a:p>
      </dgm:t>
    </dgm:pt>
    <dgm:pt modelId="{0F7679DD-A74E-B047-A2BE-E9CBC0CE88A5}" type="sibTrans" cxnId="{5D1FFDA0-6E45-9B4F-B60C-846920E6B2FC}">
      <dgm:prSet/>
      <dgm:spPr/>
      <dgm:t>
        <a:bodyPr/>
        <a:lstStyle/>
        <a:p>
          <a:endParaRPr lang="it-IT"/>
        </a:p>
      </dgm:t>
    </dgm:pt>
    <dgm:pt modelId="{56E40335-9CE3-5F4E-936D-9FB342444F8F}">
      <dgm:prSet phldrT="[Testo]"/>
      <dgm:spPr/>
      <dgm:t>
        <a:bodyPr/>
        <a:lstStyle/>
        <a:p>
          <a:r>
            <a:rPr lang="it-IT" dirty="0" smtClean="0"/>
            <a:t>DIVIETO DI TORTURA</a:t>
          </a:r>
          <a:endParaRPr lang="it-IT" dirty="0"/>
        </a:p>
      </dgm:t>
    </dgm:pt>
    <dgm:pt modelId="{630041A1-8885-514E-894A-862F955A59C7}" type="parTrans" cxnId="{BF61991D-F21B-4445-91A0-11826D8A4A33}">
      <dgm:prSet/>
      <dgm:spPr/>
      <dgm:t>
        <a:bodyPr/>
        <a:lstStyle/>
        <a:p>
          <a:endParaRPr lang="it-IT"/>
        </a:p>
      </dgm:t>
    </dgm:pt>
    <dgm:pt modelId="{60AFFCC9-C17F-3C44-9F7D-67D099C97CAD}" type="sibTrans" cxnId="{BF61991D-F21B-4445-91A0-11826D8A4A33}">
      <dgm:prSet/>
      <dgm:spPr/>
      <dgm:t>
        <a:bodyPr/>
        <a:lstStyle/>
        <a:p>
          <a:endParaRPr lang="it-IT"/>
        </a:p>
      </dgm:t>
    </dgm:pt>
    <dgm:pt modelId="{EDE81ED8-536D-ED44-A733-BDC13E51BB96}">
      <dgm:prSet phldrT="[Testo]"/>
      <dgm:spPr/>
      <dgm:t>
        <a:bodyPr/>
        <a:lstStyle/>
        <a:p>
          <a:r>
            <a:rPr lang="it-IT" dirty="0" smtClean="0"/>
            <a:t>PRIVACY</a:t>
          </a:r>
          <a:endParaRPr lang="it-IT" dirty="0"/>
        </a:p>
      </dgm:t>
    </dgm:pt>
    <dgm:pt modelId="{265F0885-048B-1845-988B-ADD7A0017947}" type="parTrans" cxnId="{047496C2-CCB6-8042-8D3D-C9BD33C90912}">
      <dgm:prSet/>
      <dgm:spPr/>
      <dgm:t>
        <a:bodyPr/>
        <a:lstStyle/>
        <a:p>
          <a:endParaRPr lang="it-IT"/>
        </a:p>
      </dgm:t>
    </dgm:pt>
    <dgm:pt modelId="{A95235E9-D5C4-BF41-8FB2-98EBDA967AC9}" type="sibTrans" cxnId="{047496C2-CCB6-8042-8D3D-C9BD33C90912}">
      <dgm:prSet/>
      <dgm:spPr/>
      <dgm:t>
        <a:bodyPr/>
        <a:lstStyle/>
        <a:p>
          <a:endParaRPr lang="it-IT"/>
        </a:p>
      </dgm:t>
    </dgm:pt>
    <dgm:pt modelId="{B842A839-43C9-7B47-8374-D1C3E4D84C7F}">
      <dgm:prSet phldrT="[Testo]"/>
      <dgm:spPr/>
      <dgm:t>
        <a:bodyPr/>
        <a:lstStyle/>
        <a:p>
          <a:r>
            <a:rPr lang="it-IT" dirty="0" smtClean="0"/>
            <a:t>LIBERTA’ DI STAMPA</a:t>
          </a:r>
          <a:endParaRPr lang="it-IT" dirty="0"/>
        </a:p>
      </dgm:t>
    </dgm:pt>
    <dgm:pt modelId="{8B98A4BB-1C9C-6447-B396-922562492244}" type="parTrans" cxnId="{4E1A4958-A1A3-BF44-8631-248E67B3F5A1}">
      <dgm:prSet/>
      <dgm:spPr/>
    </dgm:pt>
    <dgm:pt modelId="{9C0072EA-106B-0B42-A9F4-580F6060645D}" type="sibTrans" cxnId="{4E1A4958-A1A3-BF44-8631-248E67B3F5A1}">
      <dgm:prSet/>
      <dgm:spPr/>
    </dgm:pt>
    <dgm:pt modelId="{A9FDD6B5-D609-7942-BC3A-47E3007B15DC}">
      <dgm:prSet phldrT="[Testo]"/>
      <dgm:spPr/>
      <dgm:t>
        <a:bodyPr/>
        <a:lstStyle/>
        <a:p>
          <a:r>
            <a:rPr lang="it-IT" dirty="0" smtClean="0"/>
            <a:t>LIBERTA’ DI RELIGIONE</a:t>
          </a:r>
          <a:endParaRPr lang="it-IT" dirty="0"/>
        </a:p>
      </dgm:t>
    </dgm:pt>
    <dgm:pt modelId="{115185B2-CD93-4447-8D4C-B172349C747A}" type="parTrans" cxnId="{71F24A37-3A27-384B-9292-E1E69152911D}">
      <dgm:prSet/>
      <dgm:spPr/>
    </dgm:pt>
    <dgm:pt modelId="{70198EC4-B846-AD46-871E-DC24305E3BD5}" type="sibTrans" cxnId="{71F24A37-3A27-384B-9292-E1E69152911D}">
      <dgm:prSet/>
      <dgm:spPr/>
    </dgm:pt>
    <dgm:pt modelId="{680CFCE5-C8CA-7741-9B0C-2D3672F7097B}">
      <dgm:prSet phldrT="[Testo]"/>
      <dgm:spPr/>
      <dgm:t>
        <a:bodyPr/>
        <a:lstStyle/>
        <a:p>
          <a:r>
            <a:rPr lang="it-IT" dirty="0" smtClean="0"/>
            <a:t>LIBERTA’ DI ORIENTAMENTO SESSSUALE</a:t>
          </a:r>
          <a:endParaRPr lang="it-IT" dirty="0"/>
        </a:p>
      </dgm:t>
    </dgm:pt>
    <dgm:pt modelId="{EEFD7262-1131-C042-A857-A8408DAA491B}" type="parTrans" cxnId="{EDF178E5-B47A-C04D-AE5E-A3774BE02DAF}">
      <dgm:prSet/>
      <dgm:spPr/>
    </dgm:pt>
    <dgm:pt modelId="{989AD01D-477E-0A4B-918C-68D987FCAA7D}" type="sibTrans" cxnId="{EDF178E5-B47A-C04D-AE5E-A3774BE02DAF}">
      <dgm:prSet/>
      <dgm:spPr/>
    </dgm:pt>
    <dgm:pt modelId="{0075C1C6-76D5-F44E-8275-D1521742BB52}">
      <dgm:prSet phldrT="[Testo]"/>
      <dgm:spPr/>
      <dgm:t>
        <a:bodyPr/>
        <a:lstStyle/>
        <a:p>
          <a:endParaRPr lang="it-IT" dirty="0"/>
        </a:p>
      </dgm:t>
    </dgm:pt>
    <dgm:pt modelId="{FDD37E3B-0706-C342-AE0B-8769E1FF2BFB}" type="parTrans" cxnId="{92E0AEE3-82EC-FE4E-92D8-AD6E73DDCAFC}">
      <dgm:prSet/>
      <dgm:spPr/>
    </dgm:pt>
    <dgm:pt modelId="{125EF850-C09C-0F48-9600-E20C73C4B2CC}" type="sibTrans" cxnId="{92E0AEE3-82EC-FE4E-92D8-AD6E73DDCAFC}">
      <dgm:prSet/>
      <dgm:spPr/>
    </dgm:pt>
    <dgm:pt modelId="{29656D80-9B11-FC4C-9415-C87E0C7562B4}" type="pres">
      <dgm:prSet presAssocID="{B76A88BD-CE11-C341-8620-CC9A47E4EDEB}" presName="Name0" presStyleCnt="0">
        <dgm:presLayoutVars>
          <dgm:chMax val="1"/>
          <dgm:chPref val="1"/>
        </dgm:presLayoutVars>
      </dgm:prSet>
      <dgm:spPr/>
      <dgm:t>
        <a:bodyPr/>
        <a:lstStyle/>
        <a:p>
          <a:endParaRPr lang="it-IT"/>
        </a:p>
      </dgm:t>
    </dgm:pt>
    <dgm:pt modelId="{A0233286-09CC-5847-81D6-3955D8E672DD}" type="pres">
      <dgm:prSet presAssocID="{79898134-E18D-3C4D-8EB3-C60260B78E94}" presName="Parent" presStyleLbl="node0" presStyleIdx="0" presStyleCnt="1">
        <dgm:presLayoutVars>
          <dgm:chMax val="5"/>
          <dgm:chPref val="5"/>
        </dgm:presLayoutVars>
      </dgm:prSet>
      <dgm:spPr/>
      <dgm:t>
        <a:bodyPr/>
        <a:lstStyle/>
        <a:p>
          <a:endParaRPr lang="it-IT"/>
        </a:p>
      </dgm:t>
    </dgm:pt>
    <dgm:pt modelId="{175F8946-5219-E64B-B88D-0D86F76A3071}" type="pres">
      <dgm:prSet presAssocID="{79898134-E18D-3C4D-8EB3-C60260B78E94}" presName="Accent2" presStyleLbl="node1" presStyleIdx="0" presStyleCnt="19"/>
      <dgm:spPr/>
    </dgm:pt>
    <dgm:pt modelId="{9CB64C2F-5F0E-144D-8ED5-CDF81308C072}" type="pres">
      <dgm:prSet presAssocID="{79898134-E18D-3C4D-8EB3-C60260B78E94}" presName="Accent3" presStyleLbl="node1" presStyleIdx="1" presStyleCnt="19"/>
      <dgm:spPr/>
    </dgm:pt>
    <dgm:pt modelId="{3B13384A-CDA0-5940-95AF-1F34D160F4F3}" type="pres">
      <dgm:prSet presAssocID="{79898134-E18D-3C4D-8EB3-C60260B78E94}" presName="Accent4" presStyleLbl="node1" presStyleIdx="2" presStyleCnt="19"/>
      <dgm:spPr/>
    </dgm:pt>
    <dgm:pt modelId="{DB5C99F6-846B-F14D-950B-27CB16D1E97C}" type="pres">
      <dgm:prSet presAssocID="{79898134-E18D-3C4D-8EB3-C60260B78E94}" presName="Accent5" presStyleLbl="node1" presStyleIdx="3" presStyleCnt="19"/>
      <dgm:spPr/>
    </dgm:pt>
    <dgm:pt modelId="{CFF1D4AF-3671-4E4A-8359-3993E85C34F4}" type="pres">
      <dgm:prSet presAssocID="{79898134-E18D-3C4D-8EB3-C60260B78E94}" presName="Accent6" presStyleLbl="node1" presStyleIdx="4" presStyleCnt="19"/>
      <dgm:spPr/>
    </dgm:pt>
    <dgm:pt modelId="{247D2121-AEA7-6841-A024-343C71A21406}" type="pres">
      <dgm:prSet presAssocID="{56E40335-9CE3-5F4E-936D-9FB342444F8F}" presName="Child1" presStyleLbl="node1" presStyleIdx="5" presStyleCnt="19">
        <dgm:presLayoutVars>
          <dgm:chMax val="0"/>
          <dgm:chPref val="0"/>
        </dgm:presLayoutVars>
      </dgm:prSet>
      <dgm:spPr/>
      <dgm:t>
        <a:bodyPr/>
        <a:lstStyle/>
        <a:p>
          <a:endParaRPr lang="it-IT"/>
        </a:p>
      </dgm:t>
    </dgm:pt>
    <dgm:pt modelId="{934E350D-F121-A44D-BF79-6E4C8E2878EC}" type="pres">
      <dgm:prSet presAssocID="{56E40335-9CE3-5F4E-936D-9FB342444F8F}" presName="Accent7" presStyleCnt="0"/>
      <dgm:spPr/>
    </dgm:pt>
    <dgm:pt modelId="{C84481E9-14E9-5447-9092-4D77F6789946}" type="pres">
      <dgm:prSet presAssocID="{56E40335-9CE3-5F4E-936D-9FB342444F8F}" presName="AccentHold1" presStyleLbl="node1" presStyleIdx="6" presStyleCnt="19"/>
      <dgm:spPr/>
    </dgm:pt>
    <dgm:pt modelId="{33066B59-C430-1C41-85AB-D3F0D1D08A0B}" type="pres">
      <dgm:prSet presAssocID="{56E40335-9CE3-5F4E-936D-9FB342444F8F}" presName="Accent8" presStyleCnt="0"/>
      <dgm:spPr/>
    </dgm:pt>
    <dgm:pt modelId="{6C77BD2B-ED83-C149-8468-3C4C2B6DB03E}" type="pres">
      <dgm:prSet presAssocID="{56E40335-9CE3-5F4E-936D-9FB342444F8F}" presName="AccentHold2" presStyleLbl="node1" presStyleIdx="7" presStyleCnt="19"/>
      <dgm:spPr/>
    </dgm:pt>
    <dgm:pt modelId="{3CBC31A5-B764-B74C-BD52-3726D9E0DFB5}" type="pres">
      <dgm:prSet presAssocID="{EDE81ED8-536D-ED44-A733-BDC13E51BB96}" presName="Child2" presStyleLbl="node1" presStyleIdx="8" presStyleCnt="19">
        <dgm:presLayoutVars>
          <dgm:chMax val="0"/>
          <dgm:chPref val="0"/>
        </dgm:presLayoutVars>
      </dgm:prSet>
      <dgm:spPr/>
      <dgm:t>
        <a:bodyPr/>
        <a:lstStyle/>
        <a:p>
          <a:endParaRPr lang="it-IT"/>
        </a:p>
      </dgm:t>
    </dgm:pt>
    <dgm:pt modelId="{42254944-DC9F-AE4D-BF9F-1C12240977C5}" type="pres">
      <dgm:prSet presAssocID="{EDE81ED8-536D-ED44-A733-BDC13E51BB96}" presName="Accent9" presStyleCnt="0"/>
      <dgm:spPr/>
    </dgm:pt>
    <dgm:pt modelId="{58F930A9-10FA-F94B-B5D0-392544D30F50}" type="pres">
      <dgm:prSet presAssocID="{EDE81ED8-536D-ED44-A733-BDC13E51BB96}" presName="AccentHold1" presStyleLbl="node1" presStyleIdx="9" presStyleCnt="19"/>
      <dgm:spPr/>
    </dgm:pt>
    <dgm:pt modelId="{4D3DF947-DA93-9840-A0C5-1A5D55627FB0}" type="pres">
      <dgm:prSet presAssocID="{EDE81ED8-536D-ED44-A733-BDC13E51BB96}" presName="Accent10" presStyleCnt="0"/>
      <dgm:spPr/>
    </dgm:pt>
    <dgm:pt modelId="{DCE2542C-C0F2-7A4C-84B9-23D84D0A46A7}" type="pres">
      <dgm:prSet presAssocID="{EDE81ED8-536D-ED44-A733-BDC13E51BB96}" presName="AccentHold2" presStyleLbl="node1" presStyleIdx="10" presStyleCnt="19"/>
      <dgm:spPr/>
    </dgm:pt>
    <dgm:pt modelId="{48E6760A-B6BB-4648-840F-4BCF58ECAEE2}" type="pres">
      <dgm:prSet presAssocID="{EDE81ED8-536D-ED44-A733-BDC13E51BB96}" presName="Accent11" presStyleCnt="0"/>
      <dgm:spPr/>
    </dgm:pt>
    <dgm:pt modelId="{A7E6C0EE-910A-C446-AF14-753914603256}" type="pres">
      <dgm:prSet presAssocID="{EDE81ED8-536D-ED44-A733-BDC13E51BB96}" presName="AccentHold3" presStyleLbl="node1" presStyleIdx="11" presStyleCnt="19"/>
      <dgm:spPr/>
    </dgm:pt>
    <dgm:pt modelId="{5B5A36A6-A8CD-E044-AECB-DF1322EE00E5}" type="pres">
      <dgm:prSet presAssocID="{B842A839-43C9-7B47-8374-D1C3E4D84C7F}" presName="Child3" presStyleLbl="node1" presStyleIdx="12" presStyleCnt="19">
        <dgm:presLayoutVars>
          <dgm:chMax val="0"/>
          <dgm:chPref val="0"/>
        </dgm:presLayoutVars>
      </dgm:prSet>
      <dgm:spPr/>
      <dgm:t>
        <a:bodyPr/>
        <a:lstStyle/>
        <a:p>
          <a:endParaRPr lang="it-IT"/>
        </a:p>
      </dgm:t>
    </dgm:pt>
    <dgm:pt modelId="{9A5B8039-FD2F-3C4C-8C3B-0099E54CF3BD}" type="pres">
      <dgm:prSet presAssocID="{B842A839-43C9-7B47-8374-D1C3E4D84C7F}" presName="Accent12" presStyleCnt="0"/>
      <dgm:spPr/>
    </dgm:pt>
    <dgm:pt modelId="{0994BA90-F49D-BC43-831A-9AF5C1012A4C}" type="pres">
      <dgm:prSet presAssocID="{B842A839-43C9-7B47-8374-D1C3E4D84C7F}" presName="AccentHold1" presStyleLbl="node1" presStyleIdx="13" presStyleCnt="19"/>
      <dgm:spPr/>
    </dgm:pt>
    <dgm:pt modelId="{638B90BF-AC76-2143-81EF-443A745526A3}" type="pres">
      <dgm:prSet presAssocID="{A9FDD6B5-D609-7942-BC3A-47E3007B15DC}" presName="Child4" presStyleLbl="node1" presStyleIdx="14" presStyleCnt="19">
        <dgm:presLayoutVars>
          <dgm:chMax val="0"/>
          <dgm:chPref val="0"/>
        </dgm:presLayoutVars>
      </dgm:prSet>
      <dgm:spPr/>
      <dgm:t>
        <a:bodyPr/>
        <a:lstStyle/>
        <a:p>
          <a:endParaRPr lang="it-IT"/>
        </a:p>
      </dgm:t>
    </dgm:pt>
    <dgm:pt modelId="{FCFC11BA-57F5-F74E-9999-D47F93F02439}" type="pres">
      <dgm:prSet presAssocID="{A9FDD6B5-D609-7942-BC3A-47E3007B15DC}" presName="Accent13" presStyleCnt="0"/>
      <dgm:spPr/>
    </dgm:pt>
    <dgm:pt modelId="{C4195259-754E-DD4D-812A-F0946F0C219B}" type="pres">
      <dgm:prSet presAssocID="{A9FDD6B5-D609-7942-BC3A-47E3007B15DC}" presName="AccentHold1" presStyleLbl="node1" presStyleIdx="15" presStyleCnt="19"/>
      <dgm:spPr/>
    </dgm:pt>
    <dgm:pt modelId="{DAD22734-CF2B-CE48-B2C6-F0AA833E2ABF}" type="pres">
      <dgm:prSet presAssocID="{680CFCE5-C8CA-7741-9B0C-2D3672F7097B}" presName="Child5" presStyleLbl="node1" presStyleIdx="16" presStyleCnt="19">
        <dgm:presLayoutVars>
          <dgm:chMax val="0"/>
          <dgm:chPref val="0"/>
        </dgm:presLayoutVars>
      </dgm:prSet>
      <dgm:spPr/>
      <dgm:t>
        <a:bodyPr/>
        <a:lstStyle/>
        <a:p>
          <a:endParaRPr lang="it-IT"/>
        </a:p>
      </dgm:t>
    </dgm:pt>
    <dgm:pt modelId="{657F4287-3736-7B45-9EDC-BEFE57B90BE3}" type="pres">
      <dgm:prSet presAssocID="{680CFCE5-C8CA-7741-9B0C-2D3672F7097B}" presName="Accent15" presStyleCnt="0"/>
      <dgm:spPr/>
    </dgm:pt>
    <dgm:pt modelId="{6521C2B6-DBC3-FF4E-8AC8-959E0B3EBC77}" type="pres">
      <dgm:prSet presAssocID="{680CFCE5-C8CA-7741-9B0C-2D3672F7097B}" presName="AccentHold2" presStyleLbl="node1" presStyleIdx="17" presStyleCnt="19"/>
      <dgm:spPr/>
    </dgm:pt>
    <dgm:pt modelId="{2F340025-8443-D546-98B2-3D07B14A5936}" type="pres">
      <dgm:prSet presAssocID="{680CFCE5-C8CA-7741-9B0C-2D3672F7097B}" presName="Accent16" presStyleCnt="0"/>
      <dgm:spPr/>
    </dgm:pt>
    <dgm:pt modelId="{A31E50B9-51A9-DA45-B0DE-4C2D06AB64FA}" type="pres">
      <dgm:prSet presAssocID="{680CFCE5-C8CA-7741-9B0C-2D3672F7097B}" presName="AccentHold3" presStyleLbl="node1" presStyleIdx="18" presStyleCnt="19"/>
      <dgm:spPr/>
    </dgm:pt>
  </dgm:ptLst>
  <dgm:cxnLst>
    <dgm:cxn modelId="{B52524C9-95DD-3441-8C80-22BD91214F6E}" type="presOf" srcId="{EDE81ED8-536D-ED44-A733-BDC13E51BB96}" destId="{3CBC31A5-B764-B74C-BD52-3726D9E0DFB5}" srcOrd="0" destOrd="0" presId="urn:microsoft.com/office/officeart/2009/3/layout/CircleRelationship"/>
    <dgm:cxn modelId="{630778A0-8558-C045-B00B-EC260BFC3168}" type="presOf" srcId="{A9FDD6B5-D609-7942-BC3A-47E3007B15DC}" destId="{638B90BF-AC76-2143-81EF-443A745526A3}" srcOrd="0" destOrd="0" presId="urn:microsoft.com/office/officeart/2009/3/layout/CircleRelationship"/>
    <dgm:cxn modelId="{850262D7-6E55-4C49-8B32-1E7B23A92175}" type="presOf" srcId="{680CFCE5-C8CA-7741-9B0C-2D3672F7097B}" destId="{DAD22734-CF2B-CE48-B2C6-F0AA833E2ABF}" srcOrd="0" destOrd="0" presId="urn:microsoft.com/office/officeart/2009/3/layout/CircleRelationship"/>
    <dgm:cxn modelId="{71F24A37-3A27-384B-9292-E1E69152911D}" srcId="{79898134-E18D-3C4D-8EB3-C60260B78E94}" destId="{A9FDD6B5-D609-7942-BC3A-47E3007B15DC}" srcOrd="3" destOrd="0" parTransId="{115185B2-CD93-4447-8D4C-B172349C747A}" sibTransId="{70198EC4-B846-AD46-871E-DC24305E3BD5}"/>
    <dgm:cxn modelId="{BF61991D-F21B-4445-91A0-11826D8A4A33}" srcId="{79898134-E18D-3C4D-8EB3-C60260B78E94}" destId="{56E40335-9CE3-5F4E-936D-9FB342444F8F}" srcOrd="0" destOrd="0" parTransId="{630041A1-8885-514E-894A-862F955A59C7}" sibTransId="{60AFFCC9-C17F-3C44-9F7D-67D099C97CAD}"/>
    <dgm:cxn modelId="{7E7E8AF4-4E79-A845-8A33-96E05CEB6DFE}" type="presOf" srcId="{B76A88BD-CE11-C341-8620-CC9A47E4EDEB}" destId="{29656D80-9B11-FC4C-9415-C87E0C7562B4}" srcOrd="0" destOrd="0" presId="urn:microsoft.com/office/officeart/2009/3/layout/CircleRelationship"/>
    <dgm:cxn modelId="{4E1A4958-A1A3-BF44-8631-248E67B3F5A1}" srcId="{79898134-E18D-3C4D-8EB3-C60260B78E94}" destId="{B842A839-43C9-7B47-8374-D1C3E4D84C7F}" srcOrd="2" destOrd="0" parTransId="{8B98A4BB-1C9C-6447-B396-922562492244}" sibTransId="{9C0072EA-106B-0B42-A9F4-580F6060645D}"/>
    <dgm:cxn modelId="{92E0AEE3-82EC-FE4E-92D8-AD6E73DDCAFC}" srcId="{B76A88BD-CE11-C341-8620-CC9A47E4EDEB}" destId="{0075C1C6-76D5-F44E-8275-D1521742BB52}" srcOrd="1" destOrd="0" parTransId="{FDD37E3B-0706-C342-AE0B-8769E1FF2BFB}" sibTransId="{125EF850-C09C-0F48-9600-E20C73C4B2CC}"/>
    <dgm:cxn modelId="{F6AC9969-1EB7-D545-ABCE-37D476936219}" type="presOf" srcId="{56E40335-9CE3-5F4E-936D-9FB342444F8F}" destId="{247D2121-AEA7-6841-A024-343C71A21406}" srcOrd="0" destOrd="0" presId="urn:microsoft.com/office/officeart/2009/3/layout/CircleRelationship"/>
    <dgm:cxn modelId="{EDF178E5-B47A-C04D-AE5E-A3774BE02DAF}" srcId="{79898134-E18D-3C4D-8EB3-C60260B78E94}" destId="{680CFCE5-C8CA-7741-9B0C-2D3672F7097B}" srcOrd="4" destOrd="0" parTransId="{EEFD7262-1131-C042-A857-A8408DAA491B}" sibTransId="{989AD01D-477E-0A4B-918C-68D987FCAA7D}"/>
    <dgm:cxn modelId="{2CB43C82-CB82-5F41-A56F-621617E9FAEF}" type="presOf" srcId="{79898134-E18D-3C4D-8EB3-C60260B78E94}" destId="{A0233286-09CC-5847-81D6-3955D8E672DD}" srcOrd="0" destOrd="0" presId="urn:microsoft.com/office/officeart/2009/3/layout/CircleRelationship"/>
    <dgm:cxn modelId="{047496C2-CCB6-8042-8D3D-C9BD33C90912}" srcId="{79898134-E18D-3C4D-8EB3-C60260B78E94}" destId="{EDE81ED8-536D-ED44-A733-BDC13E51BB96}" srcOrd="1" destOrd="0" parTransId="{265F0885-048B-1845-988B-ADD7A0017947}" sibTransId="{A95235E9-D5C4-BF41-8FB2-98EBDA967AC9}"/>
    <dgm:cxn modelId="{5D1FFDA0-6E45-9B4F-B60C-846920E6B2FC}" srcId="{B76A88BD-CE11-C341-8620-CC9A47E4EDEB}" destId="{79898134-E18D-3C4D-8EB3-C60260B78E94}" srcOrd="0" destOrd="0" parTransId="{3E183EDF-0224-6041-9AD6-B8EA04A72660}" sibTransId="{0F7679DD-A74E-B047-A2BE-E9CBC0CE88A5}"/>
    <dgm:cxn modelId="{1AD205BD-A924-C042-9740-D4A2608BF9D0}" type="presOf" srcId="{B842A839-43C9-7B47-8374-D1C3E4D84C7F}" destId="{5B5A36A6-A8CD-E044-AECB-DF1322EE00E5}" srcOrd="0" destOrd="0" presId="urn:microsoft.com/office/officeart/2009/3/layout/CircleRelationship"/>
    <dgm:cxn modelId="{32254779-96B4-AC4F-B44D-CCBAD14E69F0}" type="presParOf" srcId="{29656D80-9B11-FC4C-9415-C87E0C7562B4}" destId="{A0233286-09CC-5847-81D6-3955D8E672DD}" srcOrd="0" destOrd="0" presId="urn:microsoft.com/office/officeart/2009/3/layout/CircleRelationship"/>
    <dgm:cxn modelId="{EC62CBE8-7D71-0141-9141-E08DDD8F5DE6}" type="presParOf" srcId="{29656D80-9B11-FC4C-9415-C87E0C7562B4}" destId="{175F8946-5219-E64B-B88D-0D86F76A3071}" srcOrd="1" destOrd="0" presId="urn:microsoft.com/office/officeart/2009/3/layout/CircleRelationship"/>
    <dgm:cxn modelId="{12A0F529-E830-AC4D-AFA0-36BC15AB959B}" type="presParOf" srcId="{29656D80-9B11-FC4C-9415-C87E0C7562B4}" destId="{9CB64C2F-5F0E-144D-8ED5-CDF81308C072}" srcOrd="2" destOrd="0" presId="urn:microsoft.com/office/officeart/2009/3/layout/CircleRelationship"/>
    <dgm:cxn modelId="{048F2E54-70BD-1746-9111-5B42F1E53F8F}" type="presParOf" srcId="{29656D80-9B11-FC4C-9415-C87E0C7562B4}" destId="{3B13384A-CDA0-5940-95AF-1F34D160F4F3}" srcOrd="3" destOrd="0" presId="urn:microsoft.com/office/officeart/2009/3/layout/CircleRelationship"/>
    <dgm:cxn modelId="{735457F6-032C-1D4B-A991-45B5329A45E3}" type="presParOf" srcId="{29656D80-9B11-FC4C-9415-C87E0C7562B4}" destId="{DB5C99F6-846B-F14D-950B-27CB16D1E97C}" srcOrd="4" destOrd="0" presId="urn:microsoft.com/office/officeart/2009/3/layout/CircleRelationship"/>
    <dgm:cxn modelId="{80A1D656-7858-4042-83ED-AEC4DB2F2867}" type="presParOf" srcId="{29656D80-9B11-FC4C-9415-C87E0C7562B4}" destId="{CFF1D4AF-3671-4E4A-8359-3993E85C34F4}" srcOrd="5" destOrd="0" presId="urn:microsoft.com/office/officeart/2009/3/layout/CircleRelationship"/>
    <dgm:cxn modelId="{54E0E7D3-1E07-8147-86CA-2AFAC982CE26}" type="presParOf" srcId="{29656D80-9B11-FC4C-9415-C87E0C7562B4}" destId="{247D2121-AEA7-6841-A024-343C71A21406}" srcOrd="6" destOrd="0" presId="urn:microsoft.com/office/officeart/2009/3/layout/CircleRelationship"/>
    <dgm:cxn modelId="{3BD1F778-C10F-0446-B396-319937C416D5}" type="presParOf" srcId="{29656D80-9B11-FC4C-9415-C87E0C7562B4}" destId="{934E350D-F121-A44D-BF79-6E4C8E2878EC}" srcOrd="7" destOrd="0" presId="urn:microsoft.com/office/officeart/2009/3/layout/CircleRelationship"/>
    <dgm:cxn modelId="{54D990FD-BCAA-4C44-80BD-D3DD8D61EF31}" type="presParOf" srcId="{934E350D-F121-A44D-BF79-6E4C8E2878EC}" destId="{C84481E9-14E9-5447-9092-4D77F6789946}" srcOrd="0" destOrd="0" presId="urn:microsoft.com/office/officeart/2009/3/layout/CircleRelationship"/>
    <dgm:cxn modelId="{8F060943-99A1-2842-A8C4-57D8A28293E3}" type="presParOf" srcId="{29656D80-9B11-FC4C-9415-C87E0C7562B4}" destId="{33066B59-C430-1C41-85AB-D3F0D1D08A0B}" srcOrd="8" destOrd="0" presId="urn:microsoft.com/office/officeart/2009/3/layout/CircleRelationship"/>
    <dgm:cxn modelId="{C1DD3F73-65BE-1C40-9EB8-52B1238E98BB}" type="presParOf" srcId="{33066B59-C430-1C41-85AB-D3F0D1D08A0B}" destId="{6C77BD2B-ED83-C149-8468-3C4C2B6DB03E}" srcOrd="0" destOrd="0" presId="urn:microsoft.com/office/officeart/2009/3/layout/CircleRelationship"/>
    <dgm:cxn modelId="{71095B11-A3AE-6C4B-AF39-3AFEAE0217A9}" type="presParOf" srcId="{29656D80-9B11-FC4C-9415-C87E0C7562B4}" destId="{3CBC31A5-B764-B74C-BD52-3726D9E0DFB5}" srcOrd="9" destOrd="0" presId="urn:microsoft.com/office/officeart/2009/3/layout/CircleRelationship"/>
    <dgm:cxn modelId="{BC2503EC-0035-1A40-99AC-F062BE14D457}" type="presParOf" srcId="{29656D80-9B11-FC4C-9415-C87E0C7562B4}" destId="{42254944-DC9F-AE4D-BF9F-1C12240977C5}" srcOrd="10" destOrd="0" presId="urn:microsoft.com/office/officeart/2009/3/layout/CircleRelationship"/>
    <dgm:cxn modelId="{1C42CA41-3207-674C-A658-84773E061F65}" type="presParOf" srcId="{42254944-DC9F-AE4D-BF9F-1C12240977C5}" destId="{58F930A9-10FA-F94B-B5D0-392544D30F50}" srcOrd="0" destOrd="0" presId="urn:microsoft.com/office/officeart/2009/3/layout/CircleRelationship"/>
    <dgm:cxn modelId="{480EAAF1-434D-0E4C-A0F8-9C0446C72F96}" type="presParOf" srcId="{29656D80-9B11-FC4C-9415-C87E0C7562B4}" destId="{4D3DF947-DA93-9840-A0C5-1A5D55627FB0}" srcOrd="11" destOrd="0" presId="urn:microsoft.com/office/officeart/2009/3/layout/CircleRelationship"/>
    <dgm:cxn modelId="{CE6A0B45-B60B-204A-A6D6-FB5218BF520D}" type="presParOf" srcId="{4D3DF947-DA93-9840-A0C5-1A5D55627FB0}" destId="{DCE2542C-C0F2-7A4C-84B9-23D84D0A46A7}" srcOrd="0" destOrd="0" presId="urn:microsoft.com/office/officeart/2009/3/layout/CircleRelationship"/>
    <dgm:cxn modelId="{1E120A42-AA15-6B45-B4F3-DB561A466A22}" type="presParOf" srcId="{29656D80-9B11-FC4C-9415-C87E0C7562B4}" destId="{48E6760A-B6BB-4648-840F-4BCF58ECAEE2}" srcOrd="12" destOrd="0" presId="urn:microsoft.com/office/officeart/2009/3/layout/CircleRelationship"/>
    <dgm:cxn modelId="{7C8C959F-54F7-7E47-8F48-1A7B10FF3E89}" type="presParOf" srcId="{48E6760A-B6BB-4648-840F-4BCF58ECAEE2}" destId="{A7E6C0EE-910A-C446-AF14-753914603256}" srcOrd="0" destOrd="0" presId="urn:microsoft.com/office/officeart/2009/3/layout/CircleRelationship"/>
    <dgm:cxn modelId="{6D517C71-2D75-D143-B8A5-DF76C2CEEAAD}" type="presParOf" srcId="{29656D80-9B11-FC4C-9415-C87E0C7562B4}" destId="{5B5A36A6-A8CD-E044-AECB-DF1322EE00E5}" srcOrd="13" destOrd="0" presId="urn:microsoft.com/office/officeart/2009/3/layout/CircleRelationship"/>
    <dgm:cxn modelId="{0BF3CE8D-107D-B448-82BC-8E60D22B3948}" type="presParOf" srcId="{29656D80-9B11-FC4C-9415-C87E0C7562B4}" destId="{9A5B8039-FD2F-3C4C-8C3B-0099E54CF3BD}" srcOrd="14" destOrd="0" presId="urn:microsoft.com/office/officeart/2009/3/layout/CircleRelationship"/>
    <dgm:cxn modelId="{3AF65A46-FF78-3548-B950-5BFFC5FEABF9}" type="presParOf" srcId="{9A5B8039-FD2F-3C4C-8C3B-0099E54CF3BD}" destId="{0994BA90-F49D-BC43-831A-9AF5C1012A4C}" srcOrd="0" destOrd="0" presId="urn:microsoft.com/office/officeart/2009/3/layout/CircleRelationship"/>
    <dgm:cxn modelId="{1C4362FA-3219-4845-9771-CB67FC6BB0F2}" type="presParOf" srcId="{29656D80-9B11-FC4C-9415-C87E0C7562B4}" destId="{638B90BF-AC76-2143-81EF-443A745526A3}" srcOrd="15" destOrd="0" presId="urn:microsoft.com/office/officeart/2009/3/layout/CircleRelationship"/>
    <dgm:cxn modelId="{AAD2EB71-D9FF-814C-AFE3-3C6B31590859}" type="presParOf" srcId="{29656D80-9B11-FC4C-9415-C87E0C7562B4}" destId="{FCFC11BA-57F5-F74E-9999-D47F93F02439}" srcOrd="16" destOrd="0" presId="urn:microsoft.com/office/officeart/2009/3/layout/CircleRelationship"/>
    <dgm:cxn modelId="{8A0D0687-13D7-B845-843E-86EFBCE9CE04}" type="presParOf" srcId="{FCFC11BA-57F5-F74E-9999-D47F93F02439}" destId="{C4195259-754E-DD4D-812A-F0946F0C219B}" srcOrd="0" destOrd="0" presId="urn:microsoft.com/office/officeart/2009/3/layout/CircleRelationship"/>
    <dgm:cxn modelId="{3118C8ED-D862-D041-9A24-2C07A9E9EC81}" type="presParOf" srcId="{29656D80-9B11-FC4C-9415-C87E0C7562B4}" destId="{DAD22734-CF2B-CE48-B2C6-F0AA833E2ABF}" srcOrd="17" destOrd="0" presId="urn:microsoft.com/office/officeart/2009/3/layout/CircleRelationship"/>
    <dgm:cxn modelId="{F293C487-CE76-8645-8E3B-F6D33BD1E4FD}" type="presParOf" srcId="{29656D80-9B11-FC4C-9415-C87E0C7562B4}" destId="{657F4287-3736-7B45-9EDC-BEFE57B90BE3}" srcOrd="18" destOrd="0" presId="urn:microsoft.com/office/officeart/2009/3/layout/CircleRelationship"/>
    <dgm:cxn modelId="{8370B761-26F9-A144-A35D-AAB73972886C}" type="presParOf" srcId="{657F4287-3736-7B45-9EDC-BEFE57B90BE3}" destId="{6521C2B6-DBC3-FF4E-8AC8-959E0B3EBC77}" srcOrd="0" destOrd="0" presId="urn:microsoft.com/office/officeart/2009/3/layout/CircleRelationship"/>
    <dgm:cxn modelId="{867749D6-EAAD-FF49-AFF6-415167154104}" type="presParOf" srcId="{29656D80-9B11-FC4C-9415-C87E0C7562B4}" destId="{2F340025-8443-D546-98B2-3D07B14A5936}" srcOrd="19" destOrd="0" presId="urn:microsoft.com/office/officeart/2009/3/layout/CircleRelationship"/>
    <dgm:cxn modelId="{0020D30C-5CCE-C84C-AC23-8F4FAF8DB9CA}" type="presParOf" srcId="{2F340025-8443-D546-98B2-3D07B14A5936}" destId="{A31E50B9-51A9-DA45-B0DE-4C2D06AB64FA}" srcOrd="0" destOrd="0" presId="urn:microsoft.com/office/officeart/2009/3/layout/CircleRelationship"/>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B3200368-7BA5-2847-B0FA-B8F52FD73BF3}" type="doc">
      <dgm:prSet loTypeId="urn:microsoft.com/office/officeart/2005/8/layout/radial4" loCatId="" qsTypeId="urn:microsoft.com/office/officeart/2005/8/quickstyle/3D3" qsCatId="3D" csTypeId="urn:microsoft.com/office/officeart/2005/8/colors/colorful4" csCatId="colorful" phldr="1"/>
      <dgm:spPr/>
      <dgm:t>
        <a:bodyPr/>
        <a:lstStyle/>
        <a:p>
          <a:endParaRPr lang="it-IT"/>
        </a:p>
      </dgm:t>
    </dgm:pt>
    <dgm:pt modelId="{E2C874FB-4B3E-D949-8F51-376A28868C7E}">
      <dgm:prSet phldrT="[Testo]"/>
      <dgm:spPr/>
      <dgm:t>
        <a:bodyPr/>
        <a:lstStyle/>
        <a:p>
          <a:r>
            <a:rPr lang="it-IT" dirty="0" smtClean="0"/>
            <a:t>Alto COMMISSARIATO ONU PER I DIRITTI UMANI</a:t>
          </a:r>
        </a:p>
      </dgm:t>
    </dgm:pt>
    <dgm:pt modelId="{270C8A3B-9CFC-FE41-8AAB-F0D106881057}" type="parTrans" cxnId="{5745572D-05A4-0B4A-A888-842861CBF360}">
      <dgm:prSet/>
      <dgm:spPr/>
      <dgm:t>
        <a:bodyPr/>
        <a:lstStyle/>
        <a:p>
          <a:endParaRPr lang="it-IT"/>
        </a:p>
      </dgm:t>
    </dgm:pt>
    <dgm:pt modelId="{3774E348-6C01-254D-89A5-1EDE4CBA9E79}" type="sibTrans" cxnId="{5745572D-05A4-0B4A-A888-842861CBF360}">
      <dgm:prSet/>
      <dgm:spPr/>
      <dgm:t>
        <a:bodyPr/>
        <a:lstStyle/>
        <a:p>
          <a:endParaRPr lang="it-IT"/>
        </a:p>
      </dgm:t>
    </dgm:pt>
    <dgm:pt modelId="{CD84D80E-526A-744D-85ED-5FFF013DFE17}">
      <dgm:prSet phldrT="[Testo]"/>
      <dgm:spPr/>
      <dgm:t>
        <a:bodyPr/>
        <a:lstStyle/>
        <a:p>
          <a:r>
            <a:rPr lang="it-IT" dirty="0" smtClean="0"/>
            <a:t>SISTEMA DI CONTROLLO FONDATO SUI TRATTATI ADOTTATI IN AMBITO ONU</a:t>
          </a:r>
          <a:endParaRPr lang="it-IT" dirty="0"/>
        </a:p>
      </dgm:t>
    </dgm:pt>
    <dgm:pt modelId="{8155C0C7-0A3A-724F-9EA8-A598DA6FD04D}" type="parTrans" cxnId="{3298AFD2-0138-FD47-820D-5A12EE79A3DD}">
      <dgm:prSet/>
      <dgm:spPr/>
      <dgm:t>
        <a:bodyPr/>
        <a:lstStyle/>
        <a:p>
          <a:endParaRPr lang="it-IT"/>
        </a:p>
      </dgm:t>
    </dgm:pt>
    <dgm:pt modelId="{E4D59E75-8B01-F64E-9420-F2DF40AC6164}" type="sibTrans" cxnId="{3298AFD2-0138-FD47-820D-5A12EE79A3DD}">
      <dgm:prSet/>
      <dgm:spPr/>
      <dgm:t>
        <a:bodyPr/>
        <a:lstStyle/>
        <a:p>
          <a:endParaRPr lang="it-IT"/>
        </a:p>
      </dgm:t>
    </dgm:pt>
    <dgm:pt modelId="{F4EC0947-2398-A441-B4FE-FF39B31E2582}">
      <dgm:prSet phldrT="[Testo]"/>
      <dgm:spPr/>
      <dgm:t>
        <a:bodyPr/>
        <a:lstStyle/>
        <a:p>
          <a:endParaRPr lang="it-IT"/>
        </a:p>
      </dgm:t>
    </dgm:pt>
    <dgm:pt modelId="{22BF78B1-C922-544F-B5DA-6AB03ABE693D}" type="parTrans" cxnId="{DE3C3A62-83A3-C940-9F06-55F81EDF3672}">
      <dgm:prSet/>
      <dgm:spPr/>
      <dgm:t>
        <a:bodyPr/>
        <a:lstStyle/>
        <a:p>
          <a:endParaRPr lang="it-IT"/>
        </a:p>
      </dgm:t>
    </dgm:pt>
    <dgm:pt modelId="{A12533AB-2CAB-9E4E-9F23-529CA478A745}" type="sibTrans" cxnId="{DE3C3A62-83A3-C940-9F06-55F81EDF3672}">
      <dgm:prSet/>
      <dgm:spPr/>
      <dgm:t>
        <a:bodyPr/>
        <a:lstStyle/>
        <a:p>
          <a:endParaRPr lang="it-IT"/>
        </a:p>
      </dgm:t>
    </dgm:pt>
    <dgm:pt modelId="{EB5CCA3B-F793-CE43-9A5E-ADA4306C8A59}">
      <dgm:prSet phldrT="[Testo]"/>
      <dgm:spPr/>
      <dgm:t>
        <a:bodyPr/>
        <a:lstStyle/>
        <a:p>
          <a:endParaRPr lang="it-IT"/>
        </a:p>
      </dgm:t>
    </dgm:pt>
    <dgm:pt modelId="{3B8A41A9-3E87-2F46-A003-86422EA2B8B9}" type="parTrans" cxnId="{C566FE7C-6994-FC44-9B5C-C12A41636582}">
      <dgm:prSet/>
      <dgm:spPr/>
      <dgm:t>
        <a:bodyPr/>
        <a:lstStyle/>
        <a:p>
          <a:endParaRPr lang="it-IT"/>
        </a:p>
      </dgm:t>
    </dgm:pt>
    <dgm:pt modelId="{90448808-4BB3-1048-B52E-E6E1B848C5D0}" type="sibTrans" cxnId="{C566FE7C-6994-FC44-9B5C-C12A41636582}">
      <dgm:prSet/>
      <dgm:spPr/>
      <dgm:t>
        <a:bodyPr/>
        <a:lstStyle/>
        <a:p>
          <a:endParaRPr lang="it-IT"/>
        </a:p>
      </dgm:t>
    </dgm:pt>
    <dgm:pt modelId="{47363CD1-C226-6147-9B43-220A53F709F2}">
      <dgm:prSet phldrT="[Testo]"/>
      <dgm:spPr/>
      <dgm:t>
        <a:bodyPr/>
        <a:lstStyle/>
        <a:p>
          <a:endParaRPr lang="it-IT"/>
        </a:p>
      </dgm:t>
    </dgm:pt>
    <dgm:pt modelId="{3E3B70C6-9E60-E143-8D9B-695872B8FA8B}" type="parTrans" cxnId="{06EA6D21-28CF-2E4E-9E55-63F1DC14351C}">
      <dgm:prSet/>
      <dgm:spPr/>
      <dgm:t>
        <a:bodyPr/>
        <a:lstStyle/>
        <a:p>
          <a:endParaRPr lang="it-IT"/>
        </a:p>
      </dgm:t>
    </dgm:pt>
    <dgm:pt modelId="{C0970920-28C0-BB43-8E28-5E470FC5C5A1}" type="sibTrans" cxnId="{06EA6D21-28CF-2E4E-9E55-63F1DC14351C}">
      <dgm:prSet/>
      <dgm:spPr/>
      <dgm:t>
        <a:bodyPr/>
        <a:lstStyle/>
        <a:p>
          <a:endParaRPr lang="it-IT"/>
        </a:p>
      </dgm:t>
    </dgm:pt>
    <dgm:pt modelId="{86F5CBB5-4518-6449-A774-F08613A138D5}">
      <dgm:prSet phldrT="[Testo]"/>
      <dgm:spPr/>
      <dgm:t>
        <a:bodyPr/>
        <a:lstStyle/>
        <a:p>
          <a:endParaRPr lang="it-IT"/>
        </a:p>
      </dgm:t>
    </dgm:pt>
    <dgm:pt modelId="{04ED06FB-D4B4-484A-846D-79F8FD7DE16E}" type="parTrans" cxnId="{BBFD8D98-F733-1A42-8E96-675B11F649E8}">
      <dgm:prSet/>
      <dgm:spPr/>
      <dgm:t>
        <a:bodyPr/>
        <a:lstStyle/>
        <a:p>
          <a:endParaRPr lang="it-IT"/>
        </a:p>
      </dgm:t>
    </dgm:pt>
    <dgm:pt modelId="{BCB4C280-B953-584C-851A-47EB63B5DE9B}" type="sibTrans" cxnId="{BBFD8D98-F733-1A42-8E96-675B11F649E8}">
      <dgm:prSet/>
      <dgm:spPr/>
      <dgm:t>
        <a:bodyPr/>
        <a:lstStyle/>
        <a:p>
          <a:endParaRPr lang="it-IT"/>
        </a:p>
      </dgm:t>
    </dgm:pt>
    <dgm:pt modelId="{DD308CC1-4692-9945-B8C1-85545059D585}">
      <dgm:prSet phldrT="[Testo]"/>
      <dgm:spPr/>
      <dgm:t>
        <a:bodyPr/>
        <a:lstStyle/>
        <a:p>
          <a:endParaRPr lang="it-IT" dirty="0"/>
        </a:p>
      </dgm:t>
    </dgm:pt>
    <dgm:pt modelId="{08F08A1B-CAD4-A148-BA6B-FA0F13D585D0}" type="sibTrans" cxnId="{A4007DCD-1F40-4444-90AA-3725B06770BC}">
      <dgm:prSet/>
      <dgm:spPr/>
      <dgm:t>
        <a:bodyPr/>
        <a:lstStyle/>
        <a:p>
          <a:endParaRPr lang="it-IT"/>
        </a:p>
      </dgm:t>
    </dgm:pt>
    <dgm:pt modelId="{C05A69F5-3746-6D44-B251-7C0C41457380}" type="parTrans" cxnId="{A4007DCD-1F40-4444-90AA-3725B06770BC}">
      <dgm:prSet/>
      <dgm:spPr/>
      <dgm:t>
        <a:bodyPr/>
        <a:lstStyle/>
        <a:p>
          <a:endParaRPr lang="it-IT"/>
        </a:p>
      </dgm:t>
    </dgm:pt>
    <dgm:pt modelId="{C82A9591-F656-A84E-B5FE-27202355E5C5}">
      <dgm:prSet phldrT="[Testo]"/>
      <dgm:spPr/>
      <dgm:t>
        <a:bodyPr/>
        <a:lstStyle/>
        <a:p>
          <a:r>
            <a:rPr lang="it-IT" dirty="0" smtClean="0"/>
            <a:t>SISTEMA DI CONTROLLO FONDATO SULLA CARTA ONU</a:t>
          </a:r>
          <a:endParaRPr lang="it-IT" dirty="0"/>
        </a:p>
      </dgm:t>
    </dgm:pt>
    <dgm:pt modelId="{8A240940-CD9A-4045-BFE3-97A74280C592}" type="parTrans" cxnId="{5031CCAE-8E69-FE4E-9190-EFD73253EE2E}">
      <dgm:prSet/>
      <dgm:spPr/>
      <dgm:t>
        <a:bodyPr/>
        <a:lstStyle/>
        <a:p>
          <a:endParaRPr lang="it-IT"/>
        </a:p>
      </dgm:t>
    </dgm:pt>
    <dgm:pt modelId="{930EA5A5-518E-1942-A428-0BD1622A598E}" type="sibTrans" cxnId="{5031CCAE-8E69-FE4E-9190-EFD73253EE2E}">
      <dgm:prSet/>
      <dgm:spPr/>
      <dgm:t>
        <a:bodyPr/>
        <a:lstStyle/>
        <a:p>
          <a:endParaRPr lang="it-IT"/>
        </a:p>
      </dgm:t>
    </dgm:pt>
    <dgm:pt modelId="{81132BA0-4EBF-4A46-B4BD-340A1C36CA2F}" type="pres">
      <dgm:prSet presAssocID="{B3200368-7BA5-2847-B0FA-B8F52FD73BF3}" presName="cycle" presStyleCnt="0">
        <dgm:presLayoutVars>
          <dgm:chMax val="1"/>
          <dgm:dir/>
          <dgm:animLvl val="ctr"/>
          <dgm:resizeHandles val="exact"/>
        </dgm:presLayoutVars>
      </dgm:prSet>
      <dgm:spPr/>
      <dgm:t>
        <a:bodyPr/>
        <a:lstStyle/>
        <a:p>
          <a:endParaRPr lang="it-IT"/>
        </a:p>
      </dgm:t>
    </dgm:pt>
    <dgm:pt modelId="{33E91253-9131-5048-942C-D7C2E1B55EE4}" type="pres">
      <dgm:prSet presAssocID="{E2C874FB-4B3E-D949-8F51-376A28868C7E}" presName="centerShape" presStyleLbl="node0" presStyleIdx="0" presStyleCnt="1" custLinFactNeighborY="-1439"/>
      <dgm:spPr/>
      <dgm:t>
        <a:bodyPr/>
        <a:lstStyle/>
        <a:p>
          <a:endParaRPr lang="it-IT"/>
        </a:p>
      </dgm:t>
    </dgm:pt>
    <dgm:pt modelId="{4C751771-BE63-4E45-8EB8-97A7F0B0204B}" type="pres">
      <dgm:prSet presAssocID="{8155C0C7-0A3A-724F-9EA8-A598DA6FD04D}" presName="parTrans" presStyleLbl="bgSibTrans2D1" presStyleIdx="0" presStyleCnt="2"/>
      <dgm:spPr/>
      <dgm:t>
        <a:bodyPr/>
        <a:lstStyle/>
        <a:p>
          <a:endParaRPr lang="it-IT"/>
        </a:p>
      </dgm:t>
    </dgm:pt>
    <dgm:pt modelId="{7B9CC7AF-5604-9245-BCD5-78271EFFCF95}" type="pres">
      <dgm:prSet presAssocID="{CD84D80E-526A-744D-85ED-5FFF013DFE17}" presName="node" presStyleLbl="node1" presStyleIdx="0" presStyleCnt="2" custRadScaleRad="103077" custRadScaleInc="2374">
        <dgm:presLayoutVars>
          <dgm:bulletEnabled val="1"/>
        </dgm:presLayoutVars>
      </dgm:prSet>
      <dgm:spPr/>
      <dgm:t>
        <a:bodyPr/>
        <a:lstStyle/>
        <a:p>
          <a:endParaRPr lang="it-IT"/>
        </a:p>
      </dgm:t>
    </dgm:pt>
    <dgm:pt modelId="{AF1430E8-4AD8-1E45-8566-D6383BBCA016}" type="pres">
      <dgm:prSet presAssocID="{8A240940-CD9A-4045-BFE3-97A74280C592}" presName="parTrans" presStyleLbl="bgSibTrans2D1" presStyleIdx="1" presStyleCnt="2"/>
      <dgm:spPr/>
      <dgm:t>
        <a:bodyPr/>
        <a:lstStyle/>
        <a:p>
          <a:endParaRPr lang="it-IT"/>
        </a:p>
      </dgm:t>
    </dgm:pt>
    <dgm:pt modelId="{A4536E2E-18FE-C440-B645-11BEE7DCAADB}" type="pres">
      <dgm:prSet presAssocID="{C82A9591-F656-A84E-B5FE-27202355E5C5}" presName="node" presStyleLbl="node1" presStyleIdx="1" presStyleCnt="2" custRadScaleRad="99359" custRadScaleInc="-4199">
        <dgm:presLayoutVars>
          <dgm:bulletEnabled val="1"/>
        </dgm:presLayoutVars>
      </dgm:prSet>
      <dgm:spPr/>
      <dgm:t>
        <a:bodyPr/>
        <a:lstStyle/>
        <a:p>
          <a:endParaRPr lang="it-IT"/>
        </a:p>
      </dgm:t>
    </dgm:pt>
  </dgm:ptLst>
  <dgm:cxnLst>
    <dgm:cxn modelId="{BBFD8D98-F733-1A42-8E96-675B11F649E8}" srcId="{F4EC0947-2398-A441-B4FE-FF39B31E2582}" destId="{86F5CBB5-4518-6449-A774-F08613A138D5}" srcOrd="2" destOrd="0" parTransId="{04ED06FB-D4B4-484A-846D-79F8FD7DE16E}" sibTransId="{BCB4C280-B953-584C-851A-47EB63B5DE9B}"/>
    <dgm:cxn modelId="{5745572D-05A4-0B4A-A888-842861CBF360}" srcId="{B3200368-7BA5-2847-B0FA-B8F52FD73BF3}" destId="{E2C874FB-4B3E-D949-8F51-376A28868C7E}" srcOrd="0" destOrd="0" parTransId="{270C8A3B-9CFC-FE41-8AAB-F0D106881057}" sibTransId="{3774E348-6C01-254D-89A5-1EDE4CBA9E79}"/>
    <dgm:cxn modelId="{75AEF945-F4A2-9C4D-B3B9-2172BA4F3575}" type="presOf" srcId="{CD84D80E-526A-744D-85ED-5FFF013DFE17}" destId="{7B9CC7AF-5604-9245-BCD5-78271EFFCF95}" srcOrd="0" destOrd="0" presId="urn:microsoft.com/office/officeart/2005/8/layout/radial4"/>
    <dgm:cxn modelId="{DE3C3A62-83A3-C940-9F06-55F81EDF3672}" srcId="{B3200368-7BA5-2847-B0FA-B8F52FD73BF3}" destId="{F4EC0947-2398-A441-B4FE-FF39B31E2582}" srcOrd="2" destOrd="0" parTransId="{22BF78B1-C922-544F-B5DA-6AB03ABE693D}" sibTransId="{A12533AB-2CAB-9E4E-9F23-529CA478A745}"/>
    <dgm:cxn modelId="{45A12506-E3AE-A448-8CEE-4437FF35B42A}" type="presOf" srcId="{E2C874FB-4B3E-D949-8F51-376A28868C7E}" destId="{33E91253-9131-5048-942C-D7C2E1B55EE4}" srcOrd="0" destOrd="0" presId="urn:microsoft.com/office/officeart/2005/8/layout/radial4"/>
    <dgm:cxn modelId="{06EA6D21-28CF-2E4E-9E55-63F1DC14351C}" srcId="{F4EC0947-2398-A441-B4FE-FF39B31E2582}" destId="{47363CD1-C226-6147-9B43-220A53F709F2}" srcOrd="1" destOrd="0" parTransId="{3E3B70C6-9E60-E143-8D9B-695872B8FA8B}" sibTransId="{C0970920-28C0-BB43-8E28-5E470FC5C5A1}"/>
    <dgm:cxn modelId="{BB0B7F6B-DEDF-0F4C-B3CC-89D7A83671FE}" type="presOf" srcId="{C82A9591-F656-A84E-B5FE-27202355E5C5}" destId="{A4536E2E-18FE-C440-B645-11BEE7DCAADB}" srcOrd="0" destOrd="0" presId="urn:microsoft.com/office/officeart/2005/8/layout/radial4"/>
    <dgm:cxn modelId="{5031CCAE-8E69-FE4E-9190-EFD73253EE2E}" srcId="{E2C874FB-4B3E-D949-8F51-376A28868C7E}" destId="{C82A9591-F656-A84E-B5FE-27202355E5C5}" srcOrd="1" destOrd="0" parTransId="{8A240940-CD9A-4045-BFE3-97A74280C592}" sibTransId="{930EA5A5-518E-1942-A428-0BD1622A598E}"/>
    <dgm:cxn modelId="{C566FE7C-6994-FC44-9B5C-C12A41636582}" srcId="{F4EC0947-2398-A441-B4FE-FF39B31E2582}" destId="{EB5CCA3B-F793-CE43-9A5E-ADA4306C8A59}" srcOrd="0" destOrd="0" parTransId="{3B8A41A9-3E87-2F46-A003-86422EA2B8B9}" sibTransId="{90448808-4BB3-1048-B52E-E6E1B848C5D0}"/>
    <dgm:cxn modelId="{0F52EADE-3043-5343-B81F-214584F7B879}" type="presOf" srcId="{B3200368-7BA5-2847-B0FA-B8F52FD73BF3}" destId="{81132BA0-4EBF-4A46-B4BD-340A1C36CA2F}" srcOrd="0" destOrd="0" presId="urn:microsoft.com/office/officeart/2005/8/layout/radial4"/>
    <dgm:cxn modelId="{F5EFD2BF-31CD-5B49-9A2A-71B895FC8391}" type="presOf" srcId="{8A240940-CD9A-4045-BFE3-97A74280C592}" destId="{AF1430E8-4AD8-1E45-8566-D6383BBCA016}" srcOrd="0" destOrd="0" presId="urn:microsoft.com/office/officeart/2005/8/layout/radial4"/>
    <dgm:cxn modelId="{78C6D8D2-B740-044A-BF24-FABC54F21401}" type="presOf" srcId="{8155C0C7-0A3A-724F-9EA8-A598DA6FD04D}" destId="{4C751771-BE63-4E45-8EB8-97A7F0B0204B}" srcOrd="0" destOrd="0" presId="urn:microsoft.com/office/officeart/2005/8/layout/radial4"/>
    <dgm:cxn modelId="{3298AFD2-0138-FD47-820D-5A12EE79A3DD}" srcId="{E2C874FB-4B3E-D949-8F51-376A28868C7E}" destId="{CD84D80E-526A-744D-85ED-5FFF013DFE17}" srcOrd="0" destOrd="0" parTransId="{8155C0C7-0A3A-724F-9EA8-A598DA6FD04D}" sibTransId="{E4D59E75-8B01-F64E-9420-F2DF40AC6164}"/>
    <dgm:cxn modelId="{A4007DCD-1F40-4444-90AA-3725B06770BC}" srcId="{B3200368-7BA5-2847-B0FA-B8F52FD73BF3}" destId="{DD308CC1-4692-9945-B8C1-85545059D585}" srcOrd="1" destOrd="0" parTransId="{C05A69F5-3746-6D44-B251-7C0C41457380}" sibTransId="{08F08A1B-CAD4-A148-BA6B-FA0F13D585D0}"/>
    <dgm:cxn modelId="{107FB858-4863-FE4A-BDC3-DAF37135F32E}" type="presParOf" srcId="{81132BA0-4EBF-4A46-B4BD-340A1C36CA2F}" destId="{33E91253-9131-5048-942C-D7C2E1B55EE4}" srcOrd="0" destOrd="0" presId="urn:microsoft.com/office/officeart/2005/8/layout/radial4"/>
    <dgm:cxn modelId="{0EFCCBB7-705E-D348-91AA-22AD5F4EEE14}" type="presParOf" srcId="{81132BA0-4EBF-4A46-B4BD-340A1C36CA2F}" destId="{4C751771-BE63-4E45-8EB8-97A7F0B0204B}" srcOrd="1" destOrd="0" presId="urn:microsoft.com/office/officeart/2005/8/layout/radial4"/>
    <dgm:cxn modelId="{D23E730E-EBBF-CB4C-957D-8BB00B69C5F1}" type="presParOf" srcId="{81132BA0-4EBF-4A46-B4BD-340A1C36CA2F}" destId="{7B9CC7AF-5604-9245-BCD5-78271EFFCF95}" srcOrd="2" destOrd="0" presId="urn:microsoft.com/office/officeart/2005/8/layout/radial4"/>
    <dgm:cxn modelId="{03DF0DDC-94C0-9444-BE88-4535E941DE65}" type="presParOf" srcId="{81132BA0-4EBF-4A46-B4BD-340A1C36CA2F}" destId="{AF1430E8-4AD8-1E45-8566-D6383BBCA016}" srcOrd="3" destOrd="0" presId="urn:microsoft.com/office/officeart/2005/8/layout/radial4"/>
    <dgm:cxn modelId="{6A4F0FAD-EF49-3B40-8717-B244B0761897}" type="presParOf" srcId="{81132BA0-4EBF-4A46-B4BD-340A1C36CA2F}" destId="{A4536E2E-18FE-C440-B645-11BEE7DCAADB}" srcOrd="4"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131926E3-389A-F644-AB81-4A48170DDEE9}" type="doc">
      <dgm:prSet loTypeId="urn:microsoft.com/office/officeart/2005/8/layout/hierarchy3" loCatId="" qsTypeId="urn:microsoft.com/office/officeart/2005/8/quickstyle/simple4" qsCatId="simple" csTypeId="urn:microsoft.com/office/officeart/2005/8/colors/colorful4" csCatId="colorful" phldr="1"/>
      <dgm:spPr/>
      <dgm:t>
        <a:bodyPr/>
        <a:lstStyle/>
        <a:p>
          <a:endParaRPr lang="it-IT"/>
        </a:p>
      </dgm:t>
    </dgm:pt>
    <dgm:pt modelId="{D21B637E-A433-484D-903E-56222AD063C0}">
      <dgm:prSet phldrT="[Testo]"/>
      <dgm:spPr/>
      <dgm:t>
        <a:bodyPr/>
        <a:lstStyle/>
        <a:p>
          <a:r>
            <a:rPr lang="it-IT" dirty="0" smtClean="0"/>
            <a:t>COMMISSIONE</a:t>
          </a:r>
          <a:endParaRPr lang="it-IT" dirty="0"/>
        </a:p>
      </dgm:t>
    </dgm:pt>
    <dgm:pt modelId="{6DAD7F69-42E6-B843-BD93-0480867829FA}" type="parTrans" cxnId="{0CA08CC0-B912-CC4D-B9BC-CFB6CF3F36AC}">
      <dgm:prSet/>
      <dgm:spPr/>
      <dgm:t>
        <a:bodyPr/>
        <a:lstStyle/>
        <a:p>
          <a:endParaRPr lang="it-IT"/>
        </a:p>
      </dgm:t>
    </dgm:pt>
    <dgm:pt modelId="{8F50951F-1E86-9E42-BA47-0F07BC9AD263}" type="sibTrans" cxnId="{0CA08CC0-B912-CC4D-B9BC-CFB6CF3F36AC}">
      <dgm:prSet/>
      <dgm:spPr/>
      <dgm:t>
        <a:bodyPr/>
        <a:lstStyle/>
        <a:p>
          <a:endParaRPr lang="it-IT"/>
        </a:p>
      </dgm:t>
    </dgm:pt>
    <dgm:pt modelId="{BE5FD80C-5038-E047-8F74-C2FCB0A61A32}">
      <dgm:prSet phldrT="[Testo]"/>
      <dgm:spPr/>
      <dgm:t>
        <a:bodyPr/>
        <a:lstStyle/>
        <a:p>
          <a:r>
            <a:rPr lang="it-IT" dirty="0" smtClean="0"/>
            <a:t>53 membri</a:t>
          </a:r>
          <a:endParaRPr lang="it-IT" dirty="0"/>
        </a:p>
      </dgm:t>
    </dgm:pt>
    <dgm:pt modelId="{674B4D29-9DD5-6E4A-A680-64F37C1768D5}" type="parTrans" cxnId="{EDFBB112-1211-1748-A51F-F8A9C4E7B91E}">
      <dgm:prSet/>
      <dgm:spPr/>
      <dgm:t>
        <a:bodyPr/>
        <a:lstStyle/>
        <a:p>
          <a:endParaRPr lang="it-IT"/>
        </a:p>
      </dgm:t>
    </dgm:pt>
    <dgm:pt modelId="{1FA2EF43-7902-5D49-8E97-8ECE9393ECD8}" type="sibTrans" cxnId="{EDFBB112-1211-1748-A51F-F8A9C4E7B91E}">
      <dgm:prSet/>
      <dgm:spPr/>
      <dgm:t>
        <a:bodyPr/>
        <a:lstStyle/>
        <a:p>
          <a:endParaRPr lang="it-IT"/>
        </a:p>
      </dgm:t>
    </dgm:pt>
    <dgm:pt modelId="{FB9D7F47-0ABD-F64B-9772-28A658331DE0}">
      <dgm:prSet phldrT="[Testo]"/>
      <dgm:spPr/>
      <dgm:t>
        <a:bodyPr/>
        <a:lstStyle/>
        <a:p>
          <a:r>
            <a:rPr lang="it-IT" dirty="0" smtClean="0"/>
            <a:t>Organo sussidiario dell’ECOSOC</a:t>
          </a:r>
          <a:endParaRPr lang="it-IT" dirty="0"/>
        </a:p>
      </dgm:t>
    </dgm:pt>
    <dgm:pt modelId="{22D23889-7615-6A41-892E-3E35FB9D3699}" type="parTrans" cxnId="{44B4CD1A-6FFA-3342-8E59-425D28C83C19}">
      <dgm:prSet/>
      <dgm:spPr/>
      <dgm:t>
        <a:bodyPr/>
        <a:lstStyle/>
        <a:p>
          <a:endParaRPr lang="it-IT"/>
        </a:p>
      </dgm:t>
    </dgm:pt>
    <dgm:pt modelId="{C33A5C6E-6641-6249-88D3-DA0EF5D1AC23}" type="sibTrans" cxnId="{44B4CD1A-6FFA-3342-8E59-425D28C83C19}">
      <dgm:prSet/>
      <dgm:spPr/>
      <dgm:t>
        <a:bodyPr/>
        <a:lstStyle/>
        <a:p>
          <a:endParaRPr lang="it-IT"/>
        </a:p>
      </dgm:t>
    </dgm:pt>
    <dgm:pt modelId="{6C99FFB7-0542-5241-8B5A-7ED095E2AEEE}">
      <dgm:prSet phldrT="[Testo]"/>
      <dgm:spPr/>
      <dgm:t>
        <a:bodyPr/>
        <a:lstStyle/>
        <a:p>
          <a:r>
            <a:rPr lang="it-IT" dirty="0" smtClean="0"/>
            <a:t>CONSIGLIO</a:t>
          </a:r>
          <a:endParaRPr lang="it-IT" dirty="0"/>
        </a:p>
      </dgm:t>
    </dgm:pt>
    <dgm:pt modelId="{DD502C8D-E1F0-F64E-A3D2-28739DE995BB}" type="parTrans" cxnId="{D43FDE47-4A7B-5A43-A5E5-313DD3C0E518}">
      <dgm:prSet/>
      <dgm:spPr/>
      <dgm:t>
        <a:bodyPr/>
        <a:lstStyle/>
        <a:p>
          <a:endParaRPr lang="it-IT"/>
        </a:p>
      </dgm:t>
    </dgm:pt>
    <dgm:pt modelId="{E7BBA54E-5D32-B544-8416-ED5B446ED294}" type="sibTrans" cxnId="{D43FDE47-4A7B-5A43-A5E5-313DD3C0E518}">
      <dgm:prSet/>
      <dgm:spPr/>
      <dgm:t>
        <a:bodyPr/>
        <a:lstStyle/>
        <a:p>
          <a:endParaRPr lang="it-IT"/>
        </a:p>
      </dgm:t>
    </dgm:pt>
    <dgm:pt modelId="{DFF7A528-C1EE-A344-A3BC-7FAA9E7DF19F}">
      <dgm:prSet phldrT="[Testo]"/>
      <dgm:spPr/>
      <dgm:t>
        <a:bodyPr/>
        <a:lstStyle/>
        <a:p>
          <a:r>
            <a:rPr lang="it-IT" dirty="0" smtClean="0"/>
            <a:t>47 membri</a:t>
          </a:r>
          <a:endParaRPr lang="it-IT" dirty="0"/>
        </a:p>
      </dgm:t>
    </dgm:pt>
    <dgm:pt modelId="{75F90ADE-2D4C-C145-8604-B3911E39ECFD}" type="parTrans" cxnId="{B736555C-B62C-4140-8633-EFD05B1D8394}">
      <dgm:prSet/>
      <dgm:spPr/>
      <dgm:t>
        <a:bodyPr/>
        <a:lstStyle/>
        <a:p>
          <a:endParaRPr lang="it-IT"/>
        </a:p>
      </dgm:t>
    </dgm:pt>
    <dgm:pt modelId="{89773D0C-4499-F348-B955-5964FFA9ABA0}" type="sibTrans" cxnId="{B736555C-B62C-4140-8633-EFD05B1D8394}">
      <dgm:prSet/>
      <dgm:spPr/>
      <dgm:t>
        <a:bodyPr/>
        <a:lstStyle/>
        <a:p>
          <a:endParaRPr lang="it-IT"/>
        </a:p>
      </dgm:t>
    </dgm:pt>
    <dgm:pt modelId="{167A693D-41A7-7347-8806-77D1AB787AE2}">
      <dgm:prSet phldrT="[Testo]"/>
      <dgm:spPr/>
      <dgm:t>
        <a:bodyPr/>
        <a:lstStyle/>
        <a:p>
          <a:r>
            <a:rPr lang="it-IT" dirty="0" smtClean="0"/>
            <a:t>Organo sussidiario dell’AG</a:t>
          </a:r>
          <a:endParaRPr lang="it-IT" dirty="0"/>
        </a:p>
      </dgm:t>
    </dgm:pt>
    <dgm:pt modelId="{6E1F9709-D5B1-C14B-A903-E77CBF5EE5F7}" type="parTrans" cxnId="{BF4ED66F-E28B-FC44-B523-D55E2E4143E4}">
      <dgm:prSet/>
      <dgm:spPr/>
      <dgm:t>
        <a:bodyPr/>
        <a:lstStyle/>
        <a:p>
          <a:endParaRPr lang="it-IT"/>
        </a:p>
      </dgm:t>
    </dgm:pt>
    <dgm:pt modelId="{A5845DEF-0FFA-1F4A-BF3B-C6D0A7B5926F}" type="sibTrans" cxnId="{BF4ED66F-E28B-FC44-B523-D55E2E4143E4}">
      <dgm:prSet/>
      <dgm:spPr/>
      <dgm:t>
        <a:bodyPr/>
        <a:lstStyle/>
        <a:p>
          <a:endParaRPr lang="it-IT"/>
        </a:p>
      </dgm:t>
    </dgm:pt>
    <dgm:pt modelId="{A0077305-CD9D-D145-99FB-58A10709E377}">
      <dgm:prSet phldrT="[Testo]"/>
      <dgm:spPr/>
      <dgm:t>
        <a:bodyPr/>
        <a:lstStyle/>
        <a:p>
          <a:r>
            <a:rPr lang="it-IT" dirty="0" smtClean="0"/>
            <a:t>1 volta all’anno/6 settimane</a:t>
          </a:r>
          <a:endParaRPr lang="it-IT" dirty="0"/>
        </a:p>
      </dgm:t>
    </dgm:pt>
    <dgm:pt modelId="{1323F98C-0160-5D4F-97F8-153A6BFE23EF}" type="parTrans" cxnId="{4D438A1A-E97E-E043-B139-C39315008175}">
      <dgm:prSet/>
      <dgm:spPr/>
      <dgm:t>
        <a:bodyPr/>
        <a:lstStyle/>
        <a:p>
          <a:endParaRPr lang="it-IT"/>
        </a:p>
      </dgm:t>
    </dgm:pt>
    <dgm:pt modelId="{05FE18A2-6C24-3F48-84E4-6B88C6E21118}" type="sibTrans" cxnId="{4D438A1A-E97E-E043-B139-C39315008175}">
      <dgm:prSet/>
      <dgm:spPr/>
      <dgm:t>
        <a:bodyPr/>
        <a:lstStyle/>
        <a:p>
          <a:endParaRPr lang="it-IT"/>
        </a:p>
      </dgm:t>
    </dgm:pt>
    <dgm:pt modelId="{06F75344-0388-424E-ADF5-796AE3552037}">
      <dgm:prSet phldrT="[Testo]"/>
      <dgm:spPr/>
      <dgm:t>
        <a:bodyPr/>
        <a:lstStyle/>
        <a:p>
          <a:r>
            <a:rPr lang="it-IT" dirty="0" smtClean="0"/>
            <a:t>3 volte l’anno/non meno di 10 settimane</a:t>
          </a:r>
          <a:endParaRPr lang="it-IT" dirty="0"/>
        </a:p>
      </dgm:t>
    </dgm:pt>
    <dgm:pt modelId="{61323837-3062-104B-8B59-E14F2D76A8BC}" type="parTrans" cxnId="{76CE1FDF-7BA3-ED4D-B3D8-4363E7070212}">
      <dgm:prSet/>
      <dgm:spPr/>
      <dgm:t>
        <a:bodyPr/>
        <a:lstStyle/>
        <a:p>
          <a:endParaRPr lang="it-IT"/>
        </a:p>
      </dgm:t>
    </dgm:pt>
    <dgm:pt modelId="{9A1E06B8-CEAF-344D-97CD-B05A69713576}" type="sibTrans" cxnId="{76CE1FDF-7BA3-ED4D-B3D8-4363E7070212}">
      <dgm:prSet/>
      <dgm:spPr/>
      <dgm:t>
        <a:bodyPr/>
        <a:lstStyle/>
        <a:p>
          <a:endParaRPr lang="it-IT"/>
        </a:p>
      </dgm:t>
    </dgm:pt>
    <dgm:pt modelId="{D9FF26F9-7098-454E-8D9E-5EB1F5427E65}" type="pres">
      <dgm:prSet presAssocID="{131926E3-389A-F644-AB81-4A48170DDEE9}" presName="diagram" presStyleCnt="0">
        <dgm:presLayoutVars>
          <dgm:chPref val="1"/>
          <dgm:dir/>
          <dgm:animOne val="branch"/>
          <dgm:animLvl val="lvl"/>
          <dgm:resizeHandles/>
        </dgm:presLayoutVars>
      </dgm:prSet>
      <dgm:spPr/>
      <dgm:t>
        <a:bodyPr/>
        <a:lstStyle/>
        <a:p>
          <a:endParaRPr lang="it-IT"/>
        </a:p>
      </dgm:t>
    </dgm:pt>
    <dgm:pt modelId="{5C139A0E-1600-CD43-8D26-16B2E9795A0F}" type="pres">
      <dgm:prSet presAssocID="{D21B637E-A433-484D-903E-56222AD063C0}" presName="root" presStyleCnt="0"/>
      <dgm:spPr/>
    </dgm:pt>
    <dgm:pt modelId="{2DB58BB1-3D56-D446-B9EE-69C0DEFD8C04}" type="pres">
      <dgm:prSet presAssocID="{D21B637E-A433-484D-903E-56222AD063C0}" presName="rootComposite" presStyleCnt="0"/>
      <dgm:spPr/>
    </dgm:pt>
    <dgm:pt modelId="{9768E965-92F1-D744-B23F-DCC07A397DA3}" type="pres">
      <dgm:prSet presAssocID="{D21B637E-A433-484D-903E-56222AD063C0}" presName="rootText" presStyleLbl="node1" presStyleIdx="0" presStyleCnt="2"/>
      <dgm:spPr/>
      <dgm:t>
        <a:bodyPr/>
        <a:lstStyle/>
        <a:p>
          <a:endParaRPr lang="it-IT"/>
        </a:p>
      </dgm:t>
    </dgm:pt>
    <dgm:pt modelId="{513932C9-47A7-AE4B-B1DC-411D97F51368}" type="pres">
      <dgm:prSet presAssocID="{D21B637E-A433-484D-903E-56222AD063C0}" presName="rootConnector" presStyleLbl="node1" presStyleIdx="0" presStyleCnt="2"/>
      <dgm:spPr/>
      <dgm:t>
        <a:bodyPr/>
        <a:lstStyle/>
        <a:p>
          <a:endParaRPr lang="it-IT"/>
        </a:p>
      </dgm:t>
    </dgm:pt>
    <dgm:pt modelId="{05C882B5-6EF0-1F44-AC64-E7A4B66A7E5B}" type="pres">
      <dgm:prSet presAssocID="{D21B637E-A433-484D-903E-56222AD063C0}" presName="childShape" presStyleCnt="0"/>
      <dgm:spPr/>
    </dgm:pt>
    <dgm:pt modelId="{C7B13C9F-DFE6-0C44-AE33-3EEC514FBF0B}" type="pres">
      <dgm:prSet presAssocID="{674B4D29-9DD5-6E4A-A680-64F37C1768D5}" presName="Name13" presStyleLbl="parChTrans1D2" presStyleIdx="0" presStyleCnt="6"/>
      <dgm:spPr/>
      <dgm:t>
        <a:bodyPr/>
        <a:lstStyle/>
        <a:p>
          <a:endParaRPr lang="it-IT"/>
        </a:p>
      </dgm:t>
    </dgm:pt>
    <dgm:pt modelId="{8E3DFBDF-25EE-F040-9EF2-71ABBD9B52E1}" type="pres">
      <dgm:prSet presAssocID="{BE5FD80C-5038-E047-8F74-C2FCB0A61A32}" presName="childText" presStyleLbl="bgAcc1" presStyleIdx="0" presStyleCnt="6">
        <dgm:presLayoutVars>
          <dgm:bulletEnabled val="1"/>
        </dgm:presLayoutVars>
      </dgm:prSet>
      <dgm:spPr/>
      <dgm:t>
        <a:bodyPr/>
        <a:lstStyle/>
        <a:p>
          <a:endParaRPr lang="it-IT"/>
        </a:p>
      </dgm:t>
    </dgm:pt>
    <dgm:pt modelId="{515E38C5-D20D-204B-ADE6-564AF04B4F9F}" type="pres">
      <dgm:prSet presAssocID="{22D23889-7615-6A41-892E-3E35FB9D3699}" presName="Name13" presStyleLbl="parChTrans1D2" presStyleIdx="1" presStyleCnt="6"/>
      <dgm:spPr/>
      <dgm:t>
        <a:bodyPr/>
        <a:lstStyle/>
        <a:p>
          <a:endParaRPr lang="it-IT"/>
        </a:p>
      </dgm:t>
    </dgm:pt>
    <dgm:pt modelId="{D245565F-A7D6-944B-8360-47703EE274F7}" type="pres">
      <dgm:prSet presAssocID="{FB9D7F47-0ABD-F64B-9772-28A658331DE0}" presName="childText" presStyleLbl="bgAcc1" presStyleIdx="1" presStyleCnt="6">
        <dgm:presLayoutVars>
          <dgm:bulletEnabled val="1"/>
        </dgm:presLayoutVars>
      </dgm:prSet>
      <dgm:spPr/>
      <dgm:t>
        <a:bodyPr/>
        <a:lstStyle/>
        <a:p>
          <a:endParaRPr lang="it-IT"/>
        </a:p>
      </dgm:t>
    </dgm:pt>
    <dgm:pt modelId="{75FB0401-F13E-1647-B424-A67A6A3BF0BF}" type="pres">
      <dgm:prSet presAssocID="{1323F98C-0160-5D4F-97F8-153A6BFE23EF}" presName="Name13" presStyleLbl="parChTrans1D2" presStyleIdx="2" presStyleCnt="6"/>
      <dgm:spPr/>
      <dgm:t>
        <a:bodyPr/>
        <a:lstStyle/>
        <a:p>
          <a:endParaRPr lang="it-IT"/>
        </a:p>
      </dgm:t>
    </dgm:pt>
    <dgm:pt modelId="{E920234A-41EE-0744-A3DB-E1C4D0D24F15}" type="pres">
      <dgm:prSet presAssocID="{A0077305-CD9D-D145-99FB-58A10709E377}" presName="childText" presStyleLbl="bgAcc1" presStyleIdx="2" presStyleCnt="6">
        <dgm:presLayoutVars>
          <dgm:bulletEnabled val="1"/>
        </dgm:presLayoutVars>
      </dgm:prSet>
      <dgm:spPr/>
      <dgm:t>
        <a:bodyPr/>
        <a:lstStyle/>
        <a:p>
          <a:endParaRPr lang="it-IT"/>
        </a:p>
      </dgm:t>
    </dgm:pt>
    <dgm:pt modelId="{2C38BD9B-FC14-6446-A779-672113725B4B}" type="pres">
      <dgm:prSet presAssocID="{6C99FFB7-0542-5241-8B5A-7ED095E2AEEE}" presName="root" presStyleCnt="0"/>
      <dgm:spPr/>
    </dgm:pt>
    <dgm:pt modelId="{D7BB3FA4-2E28-A244-A094-A586604B3361}" type="pres">
      <dgm:prSet presAssocID="{6C99FFB7-0542-5241-8B5A-7ED095E2AEEE}" presName="rootComposite" presStyleCnt="0"/>
      <dgm:spPr/>
    </dgm:pt>
    <dgm:pt modelId="{FEB7A6E7-FB1A-EC43-A2AE-0864B31B7993}" type="pres">
      <dgm:prSet presAssocID="{6C99FFB7-0542-5241-8B5A-7ED095E2AEEE}" presName="rootText" presStyleLbl="node1" presStyleIdx="1" presStyleCnt="2"/>
      <dgm:spPr/>
      <dgm:t>
        <a:bodyPr/>
        <a:lstStyle/>
        <a:p>
          <a:endParaRPr lang="it-IT"/>
        </a:p>
      </dgm:t>
    </dgm:pt>
    <dgm:pt modelId="{11EFDEEE-5288-694B-AF4C-DB23944F08A9}" type="pres">
      <dgm:prSet presAssocID="{6C99FFB7-0542-5241-8B5A-7ED095E2AEEE}" presName="rootConnector" presStyleLbl="node1" presStyleIdx="1" presStyleCnt="2"/>
      <dgm:spPr/>
      <dgm:t>
        <a:bodyPr/>
        <a:lstStyle/>
        <a:p>
          <a:endParaRPr lang="it-IT"/>
        </a:p>
      </dgm:t>
    </dgm:pt>
    <dgm:pt modelId="{FEBB73DB-DD5D-2D48-BFFB-67B036469855}" type="pres">
      <dgm:prSet presAssocID="{6C99FFB7-0542-5241-8B5A-7ED095E2AEEE}" presName="childShape" presStyleCnt="0"/>
      <dgm:spPr/>
    </dgm:pt>
    <dgm:pt modelId="{A5977F85-0ECA-804A-86AE-7044ABF3172B}" type="pres">
      <dgm:prSet presAssocID="{75F90ADE-2D4C-C145-8604-B3911E39ECFD}" presName="Name13" presStyleLbl="parChTrans1D2" presStyleIdx="3" presStyleCnt="6"/>
      <dgm:spPr/>
      <dgm:t>
        <a:bodyPr/>
        <a:lstStyle/>
        <a:p>
          <a:endParaRPr lang="it-IT"/>
        </a:p>
      </dgm:t>
    </dgm:pt>
    <dgm:pt modelId="{728A5F2B-0C98-094E-A25C-9C33EFA00368}" type="pres">
      <dgm:prSet presAssocID="{DFF7A528-C1EE-A344-A3BC-7FAA9E7DF19F}" presName="childText" presStyleLbl="bgAcc1" presStyleIdx="3" presStyleCnt="6">
        <dgm:presLayoutVars>
          <dgm:bulletEnabled val="1"/>
        </dgm:presLayoutVars>
      </dgm:prSet>
      <dgm:spPr/>
      <dgm:t>
        <a:bodyPr/>
        <a:lstStyle/>
        <a:p>
          <a:endParaRPr lang="it-IT"/>
        </a:p>
      </dgm:t>
    </dgm:pt>
    <dgm:pt modelId="{DDA135B4-328F-0B4A-8BD7-F7363EBE97BB}" type="pres">
      <dgm:prSet presAssocID="{6E1F9709-D5B1-C14B-A903-E77CBF5EE5F7}" presName="Name13" presStyleLbl="parChTrans1D2" presStyleIdx="4" presStyleCnt="6"/>
      <dgm:spPr/>
      <dgm:t>
        <a:bodyPr/>
        <a:lstStyle/>
        <a:p>
          <a:endParaRPr lang="it-IT"/>
        </a:p>
      </dgm:t>
    </dgm:pt>
    <dgm:pt modelId="{2CDA0397-55FB-524D-B890-DD6F0161367C}" type="pres">
      <dgm:prSet presAssocID="{167A693D-41A7-7347-8806-77D1AB787AE2}" presName="childText" presStyleLbl="bgAcc1" presStyleIdx="4" presStyleCnt="6">
        <dgm:presLayoutVars>
          <dgm:bulletEnabled val="1"/>
        </dgm:presLayoutVars>
      </dgm:prSet>
      <dgm:spPr/>
      <dgm:t>
        <a:bodyPr/>
        <a:lstStyle/>
        <a:p>
          <a:endParaRPr lang="it-IT"/>
        </a:p>
      </dgm:t>
    </dgm:pt>
    <dgm:pt modelId="{22123FF3-2195-C147-A4F7-18884CC88EA6}" type="pres">
      <dgm:prSet presAssocID="{61323837-3062-104B-8B59-E14F2D76A8BC}" presName="Name13" presStyleLbl="parChTrans1D2" presStyleIdx="5" presStyleCnt="6"/>
      <dgm:spPr/>
      <dgm:t>
        <a:bodyPr/>
        <a:lstStyle/>
        <a:p>
          <a:endParaRPr lang="it-IT"/>
        </a:p>
      </dgm:t>
    </dgm:pt>
    <dgm:pt modelId="{B453F995-DFC8-9349-9EDA-9CC51F6A8895}" type="pres">
      <dgm:prSet presAssocID="{06F75344-0388-424E-ADF5-796AE3552037}" presName="childText" presStyleLbl="bgAcc1" presStyleIdx="5" presStyleCnt="6">
        <dgm:presLayoutVars>
          <dgm:bulletEnabled val="1"/>
        </dgm:presLayoutVars>
      </dgm:prSet>
      <dgm:spPr/>
      <dgm:t>
        <a:bodyPr/>
        <a:lstStyle/>
        <a:p>
          <a:endParaRPr lang="it-IT"/>
        </a:p>
      </dgm:t>
    </dgm:pt>
  </dgm:ptLst>
  <dgm:cxnLst>
    <dgm:cxn modelId="{EA84ECC9-6B14-754F-9B66-B60716B05760}" type="presOf" srcId="{06F75344-0388-424E-ADF5-796AE3552037}" destId="{B453F995-DFC8-9349-9EDA-9CC51F6A8895}" srcOrd="0" destOrd="0" presId="urn:microsoft.com/office/officeart/2005/8/layout/hierarchy3"/>
    <dgm:cxn modelId="{4D438A1A-E97E-E043-B139-C39315008175}" srcId="{D21B637E-A433-484D-903E-56222AD063C0}" destId="{A0077305-CD9D-D145-99FB-58A10709E377}" srcOrd="2" destOrd="0" parTransId="{1323F98C-0160-5D4F-97F8-153A6BFE23EF}" sibTransId="{05FE18A2-6C24-3F48-84E4-6B88C6E21118}"/>
    <dgm:cxn modelId="{88D631C5-1457-944F-9603-0530DAAA02D2}" type="presOf" srcId="{22D23889-7615-6A41-892E-3E35FB9D3699}" destId="{515E38C5-D20D-204B-ADE6-564AF04B4F9F}" srcOrd="0" destOrd="0" presId="urn:microsoft.com/office/officeart/2005/8/layout/hierarchy3"/>
    <dgm:cxn modelId="{0CA08CC0-B912-CC4D-B9BC-CFB6CF3F36AC}" srcId="{131926E3-389A-F644-AB81-4A48170DDEE9}" destId="{D21B637E-A433-484D-903E-56222AD063C0}" srcOrd="0" destOrd="0" parTransId="{6DAD7F69-42E6-B843-BD93-0480867829FA}" sibTransId="{8F50951F-1E86-9E42-BA47-0F07BC9AD263}"/>
    <dgm:cxn modelId="{44B4CD1A-6FFA-3342-8E59-425D28C83C19}" srcId="{D21B637E-A433-484D-903E-56222AD063C0}" destId="{FB9D7F47-0ABD-F64B-9772-28A658331DE0}" srcOrd="1" destOrd="0" parTransId="{22D23889-7615-6A41-892E-3E35FB9D3699}" sibTransId="{C33A5C6E-6641-6249-88D3-DA0EF5D1AC23}"/>
    <dgm:cxn modelId="{7EB1A8B1-92DD-BA4E-A3E6-A85A0F8933F8}" type="presOf" srcId="{D21B637E-A433-484D-903E-56222AD063C0}" destId="{513932C9-47A7-AE4B-B1DC-411D97F51368}" srcOrd="1" destOrd="0" presId="urn:microsoft.com/office/officeart/2005/8/layout/hierarchy3"/>
    <dgm:cxn modelId="{4D25AE45-B2B6-6543-8769-6FC18FD42A33}" type="presOf" srcId="{6E1F9709-D5B1-C14B-A903-E77CBF5EE5F7}" destId="{DDA135B4-328F-0B4A-8BD7-F7363EBE97BB}" srcOrd="0" destOrd="0" presId="urn:microsoft.com/office/officeart/2005/8/layout/hierarchy3"/>
    <dgm:cxn modelId="{1378115A-187B-5244-A114-177C032B4594}" type="presOf" srcId="{BE5FD80C-5038-E047-8F74-C2FCB0A61A32}" destId="{8E3DFBDF-25EE-F040-9EF2-71ABBD9B52E1}" srcOrd="0" destOrd="0" presId="urn:microsoft.com/office/officeart/2005/8/layout/hierarchy3"/>
    <dgm:cxn modelId="{98BFA9D6-0464-5F47-A400-7E797E56DB8D}" type="presOf" srcId="{75F90ADE-2D4C-C145-8604-B3911E39ECFD}" destId="{A5977F85-0ECA-804A-86AE-7044ABF3172B}" srcOrd="0" destOrd="0" presId="urn:microsoft.com/office/officeart/2005/8/layout/hierarchy3"/>
    <dgm:cxn modelId="{E8A27066-C974-7240-85FD-503DCB65E6A6}" type="presOf" srcId="{DFF7A528-C1EE-A344-A3BC-7FAA9E7DF19F}" destId="{728A5F2B-0C98-094E-A25C-9C33EFA00368}" srcOrd="0" destOrd="0" presId="urn:microsoft.com/office/officeart/2005/8/layout/hierarchy3"/>
    <dgm:cxn modelId="{D551E4B0-2CAC-934B-8E5B-DF52405EDCA6}" type="presOf" srcId="{A0077305-CD9D-D145-99FB-58A10709E377}" destId="{E920234A-41EE-0744-A3DB-E1C4D0D24F15}" srcOrd="0" destOrd="0" presId="urn:microsoft.com/office/officeart/2005/8/layout/hierarchy3"/>
    <dgm:cxn modelId="{BF4ED66F-E28B-FC44-B523-D55E2E4143E4}" srcId="{6C99FFB7-0542-5241-8B5A-7ED095E2AEEE}" destId="{167A693D-41A7-7347-8806-77D1AB787AE2}" srcOrd="1" destOrd="0" parTransId="{6E1F9709-D5B1-C14B-A903-E77CBF5EE5F7}" sibTransId="{A5845DEF-0FFA-1F4A-BF3B-C6D0A7B5926F}"/>
    <dgm:cxn modelId="{EB58BA69-138F-6046-8023-A1B1FCBA1FC6}" type="presOf" srcId="{61323837-3062-104B-8B59-E14F2D76A8BC}" destId="{22123FF3-2195-C147-A4F7-18884CC88EA6}" srcOrd="0" destOrd="0" presId="urn:microsoft.com/office/officeart/2005/8/layout/hierarchy3"/>
    <dgm:cxn modelId="{76AE0B39-89FA-9342-9843-D86790C4F323}" type="presOf" srcId="{D21B637E-A433-484D-903E-56222AD063C0}" destId="{9768E965-92F1-D744-B23F-DCC07A397DA3}" srcOrd="0" destOrd="0" presId="urn:microsoft.com/office/officeart/2005/8/layout/hierarchy3"/>
    <dgm:cxn modelId="{4AF528C7-2D40-954C-AF20-ADB2BADAA45C}" type="presOf" srcId="{6C99FFB7-0542-5241-8B5A-7ED095E2AEEE}" destId="{FEB7A6E7-FB1A-EC43-A2AE-0864B31B7993}" srcOrd="0" destOrd="0" presId="urn:microsoft.com/office/officeart/2005/8/layout/hierarchy3"/>
    <dgm:cxn modelId="{D43FDE47-4A7B-5A43-A5E5-313DD3C0E518}" srcId="{131926E3-389A-F644-AB81-4A48170DDEE9}" destId="{6C99FFB7-0542-5241-8B5A-7ED095E2AEEE}" srcOrd="1" destOrd="0" parTransId="{DD502C8D-E1F0-F64E-A3D2-28739DE995BB}" sibTransId="{E7BBA54E-5D32-B544-8416-ED5B446ED294}"/>
    <dgm:cxn modelId="{6EF1BE0D-8062-1A45-8162-5C426C0E6DBD}" type="presOf" srcId="{6C99FFB7-0542-5241-8B5A-7ED095E2AEEE}" destId="{11EFDEEE-5288-694B-AF4C-DB23944F08A9}" srcOrd="1" destOrd="0" presId="urn:microsoft.com/office/officeart/2005/8/layout/hierarchy3"/>
    <dgm:cxn modelId="{76CE1FDF-7BA3-ED4D-B3D8-4363E7070212}" srcId="{6C99FFB7-0542-5241-8B5A-7ED095E2AEEE}" destId="{06F75344-0388-424E-ADF5-796AE3552037}" srcOrd="2" destOrd="0" parTransId="{61323837-3062-104B-8B59-E14F2D76A8BC}" sibTransId="{9A1E06B8-CEAF-344D-97CD-B05A69713576}"/>
    <dgm:cxn modelId="{1D494C9D-32A2-7242-BB0E-5310E294A5F4}" type="presOf" srcId="{1323F98C-0160-5D4F-97F8-153A6BFE23EF}" destId="{75FB0401-F13E-1647-B424-A67A6A3BF0BF}" srcOrd="0" destOrd="0" presId="urn:microsoft.com/office/officeart/2005/8/layout/hierarchy3"/>
    <dgm:cxn modelId="{32159B6B-3D4B-334C-B447-187F68E81581}" type="presOf" srcId="{FB9D7F47-0ABD-F64B-9772-28A658331DE0}" destId="{D245565F-A7D6-944B-8360-47703EE274F7}" srcOrd="0" destOrd="0" presId="urn:microsoft.com/office/officeart/2005/8/layout/hierarchy3"/>
    <dgm:cxn modelId="{EDFBB112-1211-1748-A51F-F8A9C4E7B91E}" srcId="{D21B637E-A433-484D-903E-56222AD063C0}" destId="{BE5FD80C-5038-E047-8F74-C2FCB0A61A32}" srcOrd="0" destOrd="0" parTransId="{674B4D29-9DD5-6E4A-A680-64F37C1768D5}" sibTransId="{1FA2EF43-7902-5D49-8E97-8ECE9393ECD8}"/>
    <dgm:cxn modelId="{D430F108-74B2-6C44-93F8-D07042D99691}" type="presOf" srcId="{167A693D-41A7-7347-8806-77D1AB787AE2}" destId="{2CDA0397-55FB-524D-B890-DD6F0161367C}" srcOrd="0" destOrd="0" presId="urn:microsoft.com/office/officeart/2005/8/layout/hierarchy3"/>
    <dgm:cxn modelId="{40C12C85-7F52-1B4D-BF57-64361437696D}" type="presOf" srcId="{131926E3-389A-F644-AB81-4A48170DDEE9}" destId="{D9FF26F9-7098-454E-8D9E-5EB1F5427E65}" srcOrd="0" destOrd="0" presId="urn:microsoft.com/office/officeart/2005/8/layout/hierarchy3"/>
    <dgm:cxn modelId="{B0EF5CE0-DAEF-A846-960F-A83277A1E1BC}" type="presOf" srcId="{674B4D29-9DD5-6E4A-A680-64F37C1768D5}" destId="{C7B13C9F-DFE6-0C44-AE33-3EEC514FBF0B}" srcOrd="0" destOrd="0" presId="urn:microsoft.com/office/officeart/2005/8/layout/hierarchy3"/>
    <dgm:cxn modelId="{B736555C-B62C-4140-8633-EFD05B1D8394}" srcId="{6C99FFB7-0542-5241-8B5A-7ED095E2AEEE}" destId="{DFF7A528-C1EE-A344-A3BC-7FAA9E7DF19F}" srcOrd="0" destOrd="0" parTransId="{75F90ADE-2D4C-C145-8604-B3911E39ECFD}" sibTransId="{89773D0C-4499-F348-B955-5964FFA9ABA0}"/>
    <dgm:cxn modelId="{1C69F13F-E08A-2449-ABD8-FB91C3F929E6}" type="presParOf" srcId="{D9FF26F9-7098-454E-8D9E-5EB1F5427E65}" destId="{5C139A0E-1600-CD43-8D26-16B2E9795A0F}" srcOrd="0" destOrd="0" presId="urn:microsoft.com/office/officeart/2005/8/layout/hierarchy3"/>
    <dgm:cxn modelId="{6089BAC7-3821-274F-8C23-A40E6C5E4917}" type="presParOf" srcId="{5C139A0E-1600-CD43-8D26-16B2E9795A0F}" destId="{2DB58BB1-3D56-D446-B9EE-69C0DEFD8C04}" srcOrd="0" destOrd="0" presId="urn:microsoft.com/office/officeart/2005/8/layout/hierarchy3"/>
    <dgm:cxn modelId="{780F44ED-F82D-0D42-900B-FC99D19314B3}" type="presParOf" srcId="{2DB58BB1-3D56-D446-B9EE-69C0DEFD8C04}" destId="{9768E965-92F1-D744-B23F-DCC07A397DA3}" srcOrd="0" destOrd="0" presId="urn:microsoft.com/office/officeart/2005/8/layout/hierarchy3"/>
    <dgm:cxn modelId="{F8E5566B-A40C-D342-AC07-8503FE48E2BF}" type="presParOf" srcId="{2DB58BB1-3D56-D446-B9EE-69C0DEFD8C04}" destId="{513932C9-47A7-AE4B-B1DC-411D97F51368}" srcOrd="1" destOrd="0" presId="urn:microsoft.com/office/officeart/2005/8/layout/hierarchy3"/>
    <dgm:cxn modelId="{CD7F4926-C268-9242-8A2B-37B347B1D11C}" type="presParOf" srcId="{5C139A0E-1600-CD43-8D26-16B2E9795A0F}" destId="{05C882B5-6EF0-1F44-AC64-E7A4B66A7E5B}" srcOrd="1" destOrd="0" presId="urn:microsoft.com/office/officeart/2005/8/layout/hierarchy3"/>
    <dgm:cxn modelId="{5D3E5A3A-055C-1542-86E1-4FCA85D6AB43}" type="presParOf" srcId="{05C882B5-6EF0-1F44-AC64-E7A4B66A7E5B}" destId="{C7B13C9F-DFE6-0C44-AE33-3EEC514FBF0B}" srcOrd="0" destOrd="0" presId="urn:microsoft.com/office/officeart/2005/8/layout/hierarchy3"/>
    <dgm:cxn modelId="{0D2B9C48-9ADB-B449-8466-099050EBE029}" type="presParOf" srcId="{05C882B5-6EF0-1F44-AC64-E7A4B66A7E5B}" destId="{8E3DFBDF-25EE-F040-9EF2-71ABBD9B52E1}" srcOrd="1" destOrd="0" presId="urn:microsoft.com/office/officeart/2005/8/layout/hierarchy3"/>
    <dgm:cxn modelId="{56B1F735-5204-7A4C-8EB9-042DCD311885}" type="presParOf" srcId="{05C882B5-6EF0-1F44-AC64-E7A4B66A7E5B}" destId="{515E38C5-D20D-204B-ADE6-564AF04B4F9F}" srcOrd="2" destOrd="0" presId="urn:microsoft.com/office/officeart/2005/8/layout/hierarchy3"/>
    <dgm:cxn modelId="{0F9700FC-6A18-024E-8490-9BFA8D8C9D75}" type="presParOf" srcId="{05C882B5-6EF0-1F44-AC64-E7A4B66A7E5B}" destId="{D245565F-A7D6-944B-8360-47703EE274F7}" srcOrd="3" destOrd="0" presId="urn:microsoft.com/office/officeart/2005/8/layout/hierarchy3"/>
    <dgm:cxn modelId="{00B07354-2608-EF47-BA99-D757516767F6}" type="presParOf" srcId="{05C882B5-6EF0-1F44-AC64-E7A4B66A7E5B}" destId="{75FB0401-F13E-1647-B424-A67A6A3BF0BF}" srcOrd="4" destOrd="0" presId="urn:microsoft.com/office/officeart/2005/8/layout/hierarchy3"/>
    <dgm:cxn modelId="{81CEA6DB-5BDF-0742-8F89-2CCACE1CB2A2}" type="presParOf" srcId="{05C882B5-6EF0-1F44-AC64-E7A4B66A7E5B}" destId="{E920234A-41EE-0744-A3DB-E1C4D0D24F15}" srcOrd="5" destOrd="0" presId="urn:microsoft.com/office/officeart/2005/8/layout/hierarchy3"/>
    <dgm:cxn modelId="{C37501C1-42EC-F646-A08F-6B7FA3EF439C}" type="presParOf" srcId="{D9FF26F9-7098-454E-8D9E-5EB1F5427E65}" destId="{2C38BD9B-FC14-6446-A779-672113725B4B}" srcOrd="1" destOrd="0" presId="urn:microsoft.com/office/officeart/2005/8/layout/hierarchy3"/>
    <dgm:cxn modelId="{A2217410-0C24-CF46-9B4E-E472FA4982B5}" type="presParOf" srcId="{2C38BD9B-FC14-6446-A779-672113725B4B}" destId="{D7BB3FA4-2E28-A244-A094-A586604B3361}" srcOrd="0" destOrd="0" presId="urn:microsoft.com/office/officeart/2005/8/layout/hierarchy3"/>
    <dgm:cxn modelId="{35D247BC-47E5-2E43-9A30-AA6AE677D486}" type="presParOf" srcId="{D7BB3FA4-2E28-A244-A094-A586604B3361}" destId="{FEB7A6E7-FB1A-EC43-A2AE-0864B31B7993}" srcOrd="0" destOrd="0" presId="urn:microsoft.com/office/officeart/2005/8/layout/hierarchy3"/>
    <dgm:cxn modelId="{902B32B4-F391-0E4B-A73B-27E6C0F3F12B}" type="presParOf" srcId="{D7BB3FA4-2E28-A244-A094-A586604B3361}" destId="{11EFDEEE-5288-694B-AF4C-DB23944F08A9}" srcOrd="1" destOrd="0" presId="urn:microsoft.com/office/officeart/2005/8/layout/hierarchy3"/>
    <dgm:cxn modelId="{1496C08E-3FD1-A24B-915D-844075A5852D}" type="presParOf" srcId="{2C38BD9B-FC14-6446-A779-672113725B4B}" destId="{FEBB73DB-DD5D-2D48-BFFB-67B036469855}" srcOrd="1" destOrd="0" presId="urn:microsoft.com/office/officeart/2005/8/layout/hierarchy3"/>
    <dgm:cxn modelId="{6B41CEB5-0E27-F447-9DCD-BC7FF663B8A0}" type="presParOf" srcId="{FEBB73DB-DD5D-2D48-BFFB-67B036469855}" destId="{A5977F85-0ECA-804A-86AE-7044ABF3172B}" srcOrd="0" destOrd="0" presId="urn:microsoft.com/office/officeart/2005/8/layout/hierarchy3"/>
    <dgm:cxn modelId="{0A996934-7FA7-1341-A796-641448EB717A}" type="presParOf" srcId="{FEBB73DB-DD5D-2D48-BFFB-67B036469855}" destId="{728A5F2B-0C98-094E-A25C-9C33EFA00368}" srcOrd="1" destOrd="0" presId="urn:microsoft.com/office/officeart/2005/8/layout/hierarchy3"/>
    <dgm:cxn modelId="{88EAA858-12D1-A74B-8F0C-F8847323909D}" type="presParOf" srcId="{FEBB73DB-DD5D-2D48-BFFB-67B036469855}" destId="{DDA135B4-328F-0B4A-8BD7-F7363EBE97BB}" srcOrd="2" destOrd="0" presId="urn:microsoft.com/office/officeart/2005/8/layout/hierarchy3"/>
    <dgm:cxn modelId="{258297E7-2D8A-2D42-83A3-922BE32D7D6E}" type="presParOf" srcId="{FEBB73DB-DD5D-2D48-BFFB-67B036469855}" destId="{2CDA0397-55FB-524D-B890-DD6F0161367C}" srcOrd="3" destOrd="0" presId="urn:microsoft.com/office/officeart/2005/8/layout/hierarchy3"/>
    <dgm:cxn modelId="{BB5CA59B-1431-714D-8D45-114302B5E534}" type="presParOf" srcId="{FEBB73DB-DD5D-2D48-BFFB-67B036469855}" destId="{22123FF3-2195-C147-A4F7-18884CC88EA6}" srcOrd="4" destOrd="0" presId="urn:microsoft.com/office/officeart/2005/8/layout/hierarchy3"/>
    <dgm:cxn modelId="{1995255D-B865-574D-9C0D-2942F8AD7B4C}" type="presParOf" srcId="{FEBB73DB-DD5D-2D48-BFFB-67B036469855}" destId="{B453F995-DFC8-9349-9EDA-9CC51F6A8895}" srcOrd="5"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2E27164-5A2E-3E43-85F8-36C6C479559C}">
      <dsp:nvSpPr>
        <dsp:cNvPr id="0" name=""/>
        <dsp:cNvSpPr/>
      </dsp:nvSpPr>
      <dsp:spPr>
        <a:xfrm>
          <a:off x="2001514" y="565681"/>
          <a:ext cx="4094493" cy="4094493"/>
        </a:xfrm>
        <a:prstGeom prst="pie">
          <a:avLst>
            <a:gd name="adj1" fmla="val 16200000"/>
            <a:gd name="adj2" fmla="val 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t" anchorCtr="0">
          <a:noAutofit/>
        </a:bodyPr>
        <a:lstStyle/>
        <a:p>
          <a:pPr lvl="0" algn="l" defTabSz="444500">
            <a:lnSpc>
              <a:spcPct val="90000"/>
            </a:lnSpc>
            <a:spcBef>
              <a:spcPct val="0"/>
            </a:spcBef>
            <a:spcAft>
              <a:spcPct val="35000"/>
            </a:spcAft>
          </a:pPr>
          <a:r>
            <a:rPr lang="it-IT" sz="1000" kern="1200" dirty="0" smtClean="0"/>
            <a:t>APPARTENENZA</a:t>
          </a:r>
          <a:endParaRPr lang="it-IT" sz="1000" kern="1200" dirty="0"/>
        </a:p>
        <a:p>
          <a:pPr marL="57150" lvl="1" indent="-57150" algn="l" defTabSz="355600">
            <a:lnSpc>
              <a:spcPct val="90000"/>
            </a:lnSpc>
            <a:spcBef>
              <a:spcPct val="0"/>
            </a:spcBef>
            <a:spcAft>
              <a:spcPct val="15000"/>
            </a:spcAft>
            <a:buChar char="••"/>
          </a:pPr>
          <a:r>
            <a:rPr lang="it-IT" sz="800" kern="1200" dirty="0" smtClean="0"/>
            <a:t>AMMISSIONE</a:t>
          </a:r>
          <a:endParaRPr lang="it-IT" sz="800" kern="1200" dirty="0"/>
        </a:p>
        <a:p>
          <a:pPr marL="57150" lvl="1" indent="-57150" algn="l" defTabSz="355600">
            <a:lnSpc>
              <a:spcPct val="90000"/>
            </a:lnSpc>
            <a:spcBef>
              <a:spcPct val="0"/>
            </a:spcBef>
            <a:spcAft>
              <a:spcPct val="15000"/>
            </a:spcAft>
            <a:buChar char="••"/>
          </a:pPr>
          <a:r>
            <a:rPr lang="it-IT" sz="800" kern="1200" dirty="0" smtClean="0"/>
            <a:t>PARTECIPAZIONE</a:t>
          </a:r>
          <a:endParaRPr lang="it-IT" sz="800" kern="1200" dirty="0"/>
        </a:p>
      </dsp:txBody>
      <dsp:txXfrm>
        <a:off x="4095555" y="1323162"/>
        <a:ext cx="1511063" cy="1218599"/>
      </dsp:txXfrm>
    </dsp:sp>
    <dsp:sp modelId="{39140162-AE90-D84F-9812-3EA659AF4AD4}">
      <dsp:nvSpPr>
        <dsp:cNvPr id="0" name=""/>
        <dsp:cNvSpPr/>
      </dsp:nvSpPr>
      <dsp:spPr>
        <a:xfrm>
          <a:off x="1981276" y="476228"/>
          <a:ext cx="4094493" cy="4094493"/>
        </a:xfrm>
        <a:prstGeom prst="pie">
          <a:avLst>
            <a:gd name="adj1" fmla="val 0"/>
            <a:gd name="adj2" fmla="val 5400000"/>
          </a:avLst>
        </a:prstGeom>
        <a:solidFill>
          <a:schemeClr val="accent2">
            <a:hueOff val="1560507"/>
            <a:satOff val="-1946"/>
            <a:lumOff val="45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t" anchorCtr="0">
          <a:noAutofit/>
        </a:bodyPr>
        <a:lstStyle/>
        <a:p>
          <a:pPr lvl="0" algn="l" defTabSz="444500">
            <a:lnSpc>
              <a:spcPct val="90000"/>
            </a:lnSpc>
            <a:spcBef>
              <a:spcPct val="0"/>
            </a:spcBef>
            <a:spcAft>
              <a:spcPct val="35000"/>
            </a:spcAft>
          </a:pPr>
          <a:r>
            <a:rPr lang="it-IT" sz="1000" kern="1200" dirty="0" smtClean="0"/>
            <a:t>ORGANI</a:t>
          </a:r>
          <a:endParaRPr lang="it-IT" sz="1000" kern="1200" dirty="0"/>
        </a:p>
        <a:p>
          <a:pPr marL="57150" lvl="1" indent="-57150" algn="l" defTabSz="355600">
            <a:lnSpc>
              <a:spcPct val="90000"/>
            </a:lnSpc>
            <a:spcBef>
              <a:spcPct val="0"/>
            </a:spcBef>
            <a:spcAft>
              <a:spcPct val="15000"/>
            </a:spcAft>
            <a:buChar char="••"/>
          </a:pPr>
          <a:r>
            <a:rPr lang="it-IT" sz="800" kern="1200" dirty="0" smtClean="0"/>
            <a:t>Consiglio di Sicurezza</a:t>
          </a:r>
          <a:endParaRPr lang="it-IT" sz="800" kern="1200" dirty="0"/>
        </a:p>
        <a:p>
          <a:pPr marL="57150" lvl="1" indent="-57150" algn="l" defTabSz="355600">
            <a:lnSpc>
              <a:spcPct val="90000"/>
            </a:lnSpc>
            <a:spcBef>
              <a:spcPct val="0"/>
            </a:spcBef>
            <a:spcAft>
              <a:spcPct val="15000"/>
            </a:spcAft>
            <a:buChar char="••"/>
          </a:pPr>
          <a:r>
            <a:rPr lang="it-IT" sz="800" kern="1200" dirty="0" smtClean="0"/>
            <a:t>Assemblea generale</a:t>
          </a:r>
          <a:endParaRPr lang="it-IT" sz="800" kern="1200" dirty="0"/>
        </a:p>
        <a:p>
          <a:pPr marL="57150" lvl="1" indent="-57150" algn="l" defTabSz="355600">
            <a:lnSpc>
              <a:spcPct val="90000"/>
            </a:lnSpc>
            <a:spcBef>
              <a:spcPct val="0"/>
            </a:spcBef>
            <a:spcAft>
              <a:spcPct val="15000"/>
            </a:spcAft>
            <a:buChar char="••"/>
          </a:pPr>
          <a:r>
            <a:rPr lang="it-IT" sz="800" kern="1200" dirty="0" smtClean="0"/>
            <a:t>Segretariato</a:t>
          </a:r>
          <a:endParaRPr lang="it-IT" sz="800" kern="1200" dirty="0"/>
        </a:p>
        <a:p>
          <a:pPr marL="57150" lvl="1" indent="-57150" algn="l" defTabSz="355600">
            <a:lnSpc>
              <a:spcPct val="90000"/>
            </a:lnSpc>
            <a:spcBef>
              <a:spcPct val="0"/>
            </a:spcBef>
            <a:spcAft>
              <a:spcPct val="15000"/>
            </a:spcAft>
            <a:buChar char="••"/>
          </a:pPr>
          <a:r>
            <a:rPr lang="it-IT" sz="800" kern="1200" dirty="0" smtClean="0"/>
            <a:t>Consiglio economico e sociale e Consiglio di amministrazione fiduciaria</a:t>
          </a:r>
          <a:endParaRPr lang="it-IT" sz="800" kern="1200" dirty="0"/>
        </a:p>
        <a:p>
          <a:pPr marL="57150" lvl="1" indent="-57150" algn="l" defTabSz="355600">
            <a:lnSpc>
              <a:spcPct val="90000"/>
            </a:lnSpc>
            <a:spcBef>
              <a:spcPct val="0"/>
            </a:spcBef>
            <a:spcAft>
              <a:spcPct val="15000"/>
            </a:spcAft>
            <a:buChar char="••"/>
          </a:pPr>
          <a:r>
            <a:rPr lang="it-IT" sz="800" kern="1200" dirty="0" smtClean="0"/>
            <a:t>Corte internazionale di giustizia</a:t>
          </a:r>
          <a:endParaRPr lang="it-IT" sz="800" kern="1200" dirty="0"/>
        </a:p>
      </dsp:txBody>
      <dsp:txXfrm>
        <a:off x="4101639" y="2596591"/>
        <a:ext cx="1511063" cy="1218599"/>
      </dsp:txXfrm>
    </dsp:sp>
    <dsp:sp modelId="{4793F5B1-57B2-0F49-8E3B-1C8B6DB66338}">
      <dsp:nvSpPr>
        <dsp:cNvPr id="0" name=""/>
        <dsp:cNvSpPr/>
      </dsp:nvSpPr>
      <dsp:spPr>
        <a:xfrm>
          <a:off x="1618422" y="779917"/>
          <a:ext cx="4094493" cy="4094493"/>
        </a:xfrm>
        <a:prstGeom prst="pie">
          <a:avLst>
            <a:gd name="adj1" fmla="val 5400000"/>
            <a:gd name="adj2" fmla="val 10800000"/>
          </a:avLst>
        </a:prstGeom>
        <a:solidFill>
          <a:schemeClr val="accent2">
            <a:hueOff val="3121013"/>
            <a:satOff val="-3893"/>
            <a:lumOff val="91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t" anchorCtr="0">
          <a:noAutofit/>
        </a:bodyPr>
        <a:lstStyle/>
        <a:p>
          <a:pPr lvl="0" algn="l" defTabSz="622300">
            <a:lnSpc>
              <a:spcPct val="90000"/>
            </a:lnSpc>
            <a:spcBef>
              <a:spcPct val="0"/>
            </a:spcBef>
            <a:spcAft>
              <a:spcPct val="35000"/>
            </a:spcAft>
          </a:pPr>
          <a:r>
            <a:rPr lang="it-IT" sz="1400" kern="1200" dirty="0" smtClean="0">
              <a:solidFill>
                <a:schemeClr val="bg1"/>
              </a:solidFill>
            </a:rPr>
            <a:t>FUNZIONI</a:t>
          </a:r>
          <a:endParaRPr lang="it-IT" sz="1400" kern="1200" dirty="0">
            <a:solidFill>
              <a:schemeClr val="bg1"/>
            </a:solidFill>
          </a:endParaRPr>
        </a:p>
        <a:p>
          <a:pPr marL="114300" lvl="1" indent="-114300" algn="l" defTabSz="622300">
            <a:lnSpc>
              <a:spcPct val="90000"/>
            </a:lnSpc>
            <a:spcBef>
              <a:spcPct val="0"/>
            </a:spcBef>
            <a:spcAft>
              <a:spcPct val="15000"/>
            </a:spcAft>
            <a:buChar char="••"/>
          </a:pPr>
          <a:r>
            <a:rPr lang="it-IT" sz="1400" kern="1200" dirty="0" smtClean="0">
              <a:solidFill>
                <a:schemeClr val="bg1"/>
              </a:solidFill>
            </a:rPr>
            <a:t>Sicurezza collettiva</a:t>
          </a:r>
          <a:endParaRPr lang="it-IT" sz="1400" kern="1200" dirty="0">
            <a:solidFill>
              <a:schemeClr val="bg1"/>
            </a:solidFill>
          </a:endParaRPr>
        </a:p>
        <a:p>
          <a:pPr marL="114300" lvl="1" indent="-114300" algn="l" defTabSz="622300">
            <a:lnSpc>
              <a:spcPct val="90000"/>
            </a:lnSpc>
            <a:spcBef>
              <a:spcPct val="0"/>
            </a:spcBef>
            <a:spcAft>
              <a:spcPct val="15000"/>
            </a:spcAft>
            <a:buChar char="••"/>
          </a:pPr>
          <a:r>
            <a:rPr lang="it-IT" sz="1400" kern="1200" dirty="0" smtClean="0">
              <a:solidFill>
                <a:schemeClr val="bg1"/>
              </a:solidFill>
            </a:rPr>
            <a:t>Mantenimento della pace</a:t>
          </a:r>
          <a:endParaRPr lang="it-IT" sz="1400" kern="1200" dirty="0">
            <a:solidFill>
              <a:schemeClr val="bg1"/>
            </a:solidFill>
          </a:endParaRPr>
        </a:p>
        <a:p>
          <a:pPr marL="114300" lvl="1" indent="-114300" algn="l" defTabSz="622300">
            <a:lnSpc>
              <a:spcPct val="90000"/>
            </a:lnSpc>
            <a:spcBef>
              <a:spcPct val="0"/>
            </a:spcBef>
            <a:spcAft>
              <a:spcPct val="15000"/>
            </a:spcAft>
            <a:buChar char="••"/>
          </a:pPr>
          <a:r>
            <a:rPr lang="it-IT" sz="1400" kern="1200" dirty="0" smtClean="0">
              <a:solidFill>
                <a:schemeClr val="bg1"/>
              </a:solidFill>
            </a:rPr>
            <a:t>Diritti umani </a:t>
          </a:r>
          <a:endParaRPr lang="it-IT" sz="1400" kern="1200" dirty="0">
            <a:solidFill>
              <a:schemeClr val="bg1"/>
            </a:solidFill>
          </a:endParaRPr>
        </a:p>
        <a:p>
          <a:pPr marL="114300" lvl="1" indent="-114300" algn="l" defTabSz="622300">
            <a:lnSpc>
              <a:spcPct val="90000"/>
            </a:lnSpc>
            <a:spcBef>
              <a:spcPct val="0"/>
            </a:spcBef>
            <a:spcAft>
              <a:spcPct val="15000"/>
            </a:spcAft>
            <a:buChar char="••"/>
          </a:pPr>
          <a:r>
            <a:rPr lang="it-IT" sz="1400" kern="1200" dirty="0" smtClean="0">
              <a:solidFill>
                <a:schemeClr val="bg1"/>
              </a:solidFill>
            </a:rPr>
            <a:t>Decolonizzazione</a:t>
          </a:r>
          <a:endParaRPr lang="it-IT" sz="1400" kern="1200" dirty="0">
            <a:solidFill>
              <a:schemeClr val="bg1"/>
            </a:solidFill>
          </a:endParaRPr>
        </a:p>
      </dsp:txBody>
      <dsp:txXfrm>
        <a:off x="2081490" y="2900279"/>
        <a:ext cx="1511063" cy="1218599"/>
      </dsp:txXfrm>
    </dsp:sp>
    <dsp:sp modelId="{B183A966-45F4-784D-B10D-E8EF029B8753}">
      <dsp:nvSpPr>
        <dsp:cNvPr id="0" name=""/>
        <dsp:cNvSpPr/>
      </dsp:nvSpPr>
      <dsp:spPr>
        <a:xfrm>
          <a:off x="1981276" y="476228"/>
          <a:ext cx="4094493" cy="4094493"/>
        </a:xfrm>
        <a:prstGeom prst="pie">
          <a:avLst>
            <a:gd name="adj1" fmla="val 10800000"/>
            <a:gd name="adj2" fmla="val 16200000"/>
          </a:avLst>
        </a:prstGeom>
        <a:solidFill>
          <a:schemeClr val="accent2">
            <a:hueOff val="4681520"/>
            <a:satOff val="-5839"/>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it-IT" sz="1000" kern="1200" dirty="0" smtClean="0"/>
            <a:t>ATTI</a:t>
          </a:r>
          <a:endParaRPr lang="it-IT" sz="1000" kern="1200" dirty="0"/>
        </a:p>
      </dsp:txBody>
      <dsp:txXfrm>
        <a:off x="2444344" y="1231760"/>
        <a:ext cx="1511063" cy="1218599"/>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68E965-92F1-D744-B23F-DCC07A397DA3}">
      <dsp:nvSpPr>
        <dsp:cNvPr id="0" name=""/>
        <dsp:cNvSpPr/>
      </dsp:nvSpPr>
      <dsp:spPr>
        <a:xfrm>
          <a:off x="1004" y="307897"/>
          <a:ext cx="3656707" cy="1828353"/>
        </a:xfrm>
        <a:prstGeom prst="roundRect">
          <a:avLst>
            <a:gd name="adj" fmla="val 10000"/>
          </a:avLst>
        </a:prstGeom>
        <a:gradFill rotWithShape="0">
          <a:gsLst>
            <a:gs pos="0">
              <a:schemeClr val="accent4">
                <a:hueOff val="0"/>
                <a:satOff val="0"/>
                <a:lumOff val="0"/>
                <a:alphaOff val="0"/>
                <a:tint val="100000"/>
                <a:shade val="100000"/>
                <a:satMod val="130000"/>
              </a:schemeClr>
            </a:gs>
            <a:gs pos="100000">
              <a:schemeClr val="accent4">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4770" tIns="43180" rIns="64770" bIns="43180" numCol="1" spcCol="1270" anchor="ctr" anchorCtr="0">
          <a:noAutofit/>
        </a:bodyPr>
        <a:lstStyle/>
        <a:p>
          <a:pPr lvl="0" algn="ctr" defTabSz="1511300">
            <a:lnSpc>
              <a:spcPct val="90000"/>
            </a:lnSpc>
            <a:spcBef>
              <a:spcPct val="0"/>
            </a:spcBef>
            <a:spcAft>
              <a:spcPct val="35000"/>
            </a:spcAft>
          </a:pPr>
          <a:r>
            <a:rPr lang="it-IT" sz="3400" kern="1200" dirty="0" smtClean="0"/>
            <a:t>SUBCOMMISSIONE</a:t>
          </a:r>
          <a:endParaRPr lang="it-IT" sz="3400" kern="1200" dirty="0"/>
        </a:p>
      </dsp:txBody>
      <dsp:txXfrm>
        <a:off x="54555" y="361448"/>
        <a:ext cx="3549605" cy="1721251"/>
      </dsp:txXfrm>
    </dsp:sp>
    <dsp:sp modelId="{C7B13C9F-DFE6-0C44-AE33-3EEC514FBF0B}">
      <dsp:nvSpPr>
        <dsp:cNvPr id="0" name=""/>
        <dsp:cNvSpPr/>
      </dsp:nvSpPr>
      <dsp:spPr>
        <a:xfrm>
          <a:off x="366675" y="2136250"/>
          <a:ext cx="365670" cy="1371265"/>
        </a:xfrm>
        <a:custGeom>
          <a:avLst/>
          <a:gdLst/>
          <a:ahLst/>
          <a:cxnLst/>
          <a:rect l="0" t="0" r="0" b="0"/>
          <a:pathLst>
            <a:path>
              <a:moveTo>
                <a:pt x="0" y="0"/>
              </a:moveTo>
              <a:lnTo>
                <a:pt x="0" y="1371265"/>
              </a:lnTo>
              <a:lnTo>
                <a:pt x="365670" y="1371265"/>
              </a:lnTo>
            </a:path>
          </a:pathLst>
        </a:custGeom>
        <a:noFill/>
        <a:ln w="9525" cap="flat" cmpd="sng" algn="ctr">
          <a:solidFill>
            <a:schemeClr val="accent5">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8E3DFBDF-25EE-F040-9EF2-71ABBD9B52E1}">
      <dsp:nvSpPr>
        <dsp:cNvPr id="0" name=""/>
        <dsp:cNvSpPr/>
      </dsp:nvSpPr>
      <dsp:spPr>
        <a:xfrm>
          <a:off x="732345" y="2593339"/>
          <a:ext cx="2925365" cy="1828353"/>
        </a:xfrm>
        <a:prstGeom prst="roundRect">
          <a:avLst>
            <a:gd name="adj" fmla="val 10000"/>
          </a:avLst>
        </a:prstGeom>
        <a:solidFill>
          <a:schemeClr val="lt1">
            <a:alpha val="90000"/>
            <a:hueOff val="0"/>
            <a:satOff val="0"/>
            <a:lumOff val="0"/>
            <a:alphaOff val="0"/>
          </a:schemeClr>
        </a:solidFill>
        <a:ln w="9525" cap="flat" cmpd="sng" algn="ctr">
          <a:solidFill>
            <a:schemeClr val="accent4">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6680" tIns="71120" rIns="106680" bIns="71120" numCol="1" spcCol="1270" anchor="ctr" anchorCtr="0">
          <a:noAutofit/>
        </a:bodyPr>
        <a:lstStyle/>
        <a:p>
          <a:pPr lvl="0" algn="ctr" defTabSz="2489200">
            <a:lnSpc>
              <a:spcPct val="90000"/>
            </a:lnSpc>
            <a:spcBef>
              <a:spcPct val="0"/>
            </a:spcBef>
            <a:spcAft>
              <a:spcPct val="35000"/>
            </a:spcAft>
          </a:pPr>
          <a:r>
            <a:rPr lang="it-IT" sz="5600" kern="1200" dirty="0" smtClean="0"/>
            <a:t>26 membri</a:t>
          </a:r>
          <a:endParaRPr lang="it-IT" sz="5600" kern="1200" dirty="0"/>
        </a:p>
      </dsp:txBody>
      <dsp:txXfrm>
        <a:off x="785896" y="2646890"/>
        <a:ext cx="2818263" cy="1721251"/>
      </dsp:txXfrm>
    </dsp:sp>
    <dsp:sp modelId="{FEB7A6E7-FB1A-EC43-A2AE-0864B31B7993}">
      <dsp:nvSpPr>
        <dsp:cNvPr id="0" name=""/>
        <dsp:cNvSpPr/>
      </dsp:nvSpPr>
      <dsp:spPr>
        <a:xfrm>
          <a:off x="4571888" y="307897"/>
          <a:ext cx="3656707" cy="1828353"/>
        </a:xfrm>
        <a:prstGeom prst="roundRect">
          <a:avLst>
            <a:gd name="adj" fmla="val 10000"/>
          </a:avLst>
        </a:prstGeom>
        <a:gradFill rotWithShape="0">
          <a:gsLst>
            <a:gs pos="0">
              <a:schemeClr val="accent4">
                <a:hueOff val="-4464771"/>
                <a:satOff val="26899"/>
                <a:lumOff val="2156"/>
                <a:alphaOff val="0"/>
                <a:tint val="100000"/>
                <a:shade val="100000"/>
                <a:satMod val="130000"/>
              </a:schemeClr>
            </a:gs>
            <a:gs pos="100000">
              <a:schemeClr val="accent4">
                <a:hueOff val="-4464771"/>
                <a:satOff val="26899"/>
                <a:lumOff val="2156"/>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4770" tIns="43180" rIns="64770" bIns="43180" numCol="1" spcCol="1270" anchor="ctr" anchorCtr="0">
          <a:noAutofit/>
        </a:bodyPr>
        <a:lstStyle/>
        <a:p>
          <a:pPr lvl="0" algn="ctr" defTabSz="1511300">
            <a:lnSpc>
              <a:spcPct val="90000"/>
            </a:lnSpc>
            <a:spcBef>
              <a:spcPct val="0"/>
            </a:spcBef>
            <a:spcAft>
              <a:spcPct val="35000"/>
            </a:spcAft>
          </a:pPr>
          <a:r>
            <a:rPr lang="it-IT" sz="3400" kern="1200" dirty="0" smtClean="0"/>
            <a:t>COMITATO CONSULTIVO</a:t>
          </a:r>
          <a:endParaRPr lang="it-IT" sz="3400" kern="1200" dirty="0"/>
        </a:p>
      </dsp:txBody>
      <dsp:txXfrm>
        <a:off x="4625439" y="361448"/>
        <a:ext cx="3549605" cy="1721251"/>
      </dsp:txXfrm>
    </dsp:sp>
    <dsp:sp modelId="{A5977F85-0ECA-804A-86AE-7044ABF3172B}">
      <dsp:nvSpPr>
        <dsp:cNvPr id="0" name=""/>
        <dsp:cNvSpPr/>
      </dsp:nvSpPr>
      <dsp:spPr>
        <a:xfrm>
          <a:off x="4937559" y="2136250"/>
          <a:ext cx="365670" cy="1371265"/>
        </a:xfrm>
        <a:custGeom>
          <a:avLst/>
          <a:gdLst/>
          <a:ahLst/>
          <a:cxnLst/>
          <a:rect l="0" t="0" r="0" b="0"/>
          <a:pathLst>
            <a:path>
              <a:moveTo>
                <a:pt x="0" y="0"/>
              </a:moveTo>
              <a:lnTo>
                <a:pt x="0" y="1371265"/>
              </a:lnTo>
              <a:lnTo>
                <a:pt x="365670" y="1371265"/>
              </a:lnTo>
            </a:path>
          </a:pathLst>
        </a:custGeom>
        <a:noFill/>
        <a:ln w="9525" cap="flat" cmpd="sng" algn="ctr">
          <a:solidFill>
            <a:schemeClr val="accent5">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728A5F2B-0C98-094E-A25C-9C33EFA00368}">
      <dsp:nvSpPr>
        <dsp:cNvPr id="0" name=""/>
        <dsp:cNvSpPr/>
      </dsp:nvSpPr>
      <dsp:spPr>
        <a:xfrm>
          <a:off x="5303229" y="2593339"/>
          <a:ext cx="2925365" cy="1828353"/>
        </a:xfrm>
        <a:prstGeom prst="roundRect">
          <a:avLst>
            <a:gd name="adj" fmla="val 10000"/>
          </a:avLst>
        </a:prstGeom>
        <a:solidFill>
          <a:schemeClr val="lt1">
            <a:alpha val="90000"/>
            <a:hueOff val="0"/>
            <a:satOff val="0"/>
            <a:lumOff val="0"/>
            <a:alphaOff val="0"/>
          </a:schemeClr>
        </a:solidFill>
        <a:ln w="9525" cap="flat" cmpd="sng" algn="ctr">
          <a:solidFill>
            <a:schemeClr val="accent4">
              <a:hueOff val="-4464771"/>
              <a:satOff val="26899"/>
              <a:lumOff val="2156"/>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6680" tIns="71120" rIns="106680" bIns="71120" numCol="1" spcCol="1270" anchor="ctr" anchorCtr="0">
          <a:noAutofit/>
        </a:bodyPr>
        <a:lstStyle/>
        <a:p>
          <a:pPr lvl="0" algn="ctr" defTabSz="2489200">
            <a:lnSpc>
              <a:spcPct val="90000"/>
            </a:lnSpc>
            <a:spcBef>
              <a:spcPct val="0"/>
            </a:spcBef>
            <a:spcAft>
              <a:spcPct val="35000"/>
            </a:spcAft>
          </a:pPr>
          <a:r>
            <a:rPr lang="it-IT" sz="5600" kern="1200" dirty="0" smtClean="0"/>
            <a:t>18 membri</a:t>
          </a:r>
          <a:endParaRPr lang="it-IT" sz="5600" kern="1200" dirty="0"/>
        </a:p>
      </dsp:txBody>
      <dsp:txXfrm>
        <a:off x="5356780" y="2646890"/>
        <a:ext cx="2818263" cy="1721251"/>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085B1D-43DC-6043-BBC2-14A5D7E872FD}">
      <dsp:nvSpPr>
        <dsp:cNvPr id="0" name=""/>
        <dsp:cNvSpPr/>
      </dsp:nvSpPr>
      <dsp:spPr>
        <a:xfrm>
          <a:off x="4783343" y="3198487"/>
          <a:ext cx="91440" cy="373916"/>
        </a:xfrm>
        <a:custGeom>
          <a:avLst/>
          <a:gdLst/>
          <a:ahLst/>
          <a:cxnLst/>
          <a:rect l="0" t="0" r="0" b="0"/>
          <a:pathLst>
            <a:path>
              <a:moveTo>
                <a:pt x="45720" y="0"/>
              </a:moveTo>
              <a:lnTo>
                <a:pt x="45720" y="373916"/>
              </a:lnTo>
            </a:path>
          </a:pathLst>
        </a:custGeom>
        <a:noFill/>
        <a:ln w="9525" cap="flat"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A81A4EAB-8A21-094D-B983-150FE728EB14}">
      <dsp:nvSpPr>
        <dsp:cNvPr id="0" name=""/>
        <dsp:cNvSpPr/>
      </dsp:nvSpPr>
      <dsp:spPr>
        <a:xfrm>
          <a:off x="4783343" y="2008168"/>
          <a:ext cx="91440" cy="373916"/>
        </a:xfrm>
        <a:custGeom>
          <a:avLst/>
          <a:gdLst/>
          <a:ahLst/>
          <a:cxnLst/>
          <a:rect l="0" t="0" r="0" b="0"/>
          <a:pathLst>
            <a:path>
              <a:moveTo>
                <a:pt x="45720" y="0"/>
              </a:moveTo>
              <a:lnTo>
                <a:pt x="45720" y="373916"/>
              </a:lnTo>
            </a:path>
          </a:pathLst>
        </a:custGeom>
        <a:noFill/>
        <a:ln w="9525" cap="flat"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FDF521E2-9D40-F04E-B10B-D9CD5E597AF3}">
      <dsp:nvSpPr>
        <dsp:cNvPr id="0" name=""/>
        <dsp:cNvSpPr/>
      </dsp:nvSpPr>
      <dsp:spPr>
        <a:xfrm>
          <a:off x="4043373" y="817848"/>
          <a:ext cx="785689" cy="373916"/>
        </a:xfrm>
        <a:custGeom>
          <a:avLst/>
          <a:gdLst/>
          <a:ahLst/>
          <a:cxnLst/>
          <a:rect l="0" t="0" r="0" b="0"/>
          <a:pathLst>
            <a:path>
              <a:moveTo>
                <a:pt x="0" y="0"/>
              </a:moveTo>
              <a:lnTo>
                <a:pt x="0" y="254813"/>
              </a:lnTo>
              <a:lnTo>
                <a:pt x="785689" y="254813"/>
              </a:lnTo>
              <a:lnTo>
                <a:pt x="785689" y="373916"/>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35F0DA1C-9909-BE4F-94F0-934D11917F03}">
      <dsp:nvSpPr>
        <dsp:cNvPr id="0" name=""/>
        <dsp:cNvSpPr/>
      </dsp:nvSpPr>
      <dsp:spPr>
        <a:xfrm>
          <a:off x="3257683" y="817848"/>
          <a:ext cx="785689" cy="373916"/>
        </a:xfrm>
        <a:custGeom>
          <a:avLst/>
          <a:gdLst/>
          <a:ahLst/>
          <a:cxnLst/>
          <a:rect l="0" t="0" r="0" b="0"/>
          <a:pathLst>
            <a:path>
              <a:moveTo>
                <a:pt x="785689" y="0"/>
              </a:moveTo>
              <a:lnTo>
                <a:pt x="785689" y="254813"/>
              </a:lnTo>
              <a:lnTo>
                <a:pt x="0" y="254813"/>
              </a:lnTo>
              <a:lnTo>
                <a:pt x="0" y="373916"/>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BF0837AC-0A9E-C24A-B9F9-D682CD366B4F}">
      <dsp:nvSpPr>
        <dsp:cNvPr id="0" name=""/>
        <dsp:cNvSpPr/>
      </dsp:nvSpPr>
      <dsp:spPr>
        <a:xfrm>
          <a:off x="3400536" y="1445"/>
          <a:ext cx="1285674" cy="816403"/>
        </a:xfrm>
        <a:prstGeom prst="roundRect">
          <a:avLst>
            <a:gd name="adj" fmla="val 10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B99B9165-5B98-B647-9C9E-C31F242991D7}">
      <dsp:nvSpPr>
        <dsp:cNvPr id="0" name=""/>
        <dsp:cNvSpPr/>
      </dsp:nvSpPr>
      <dsp:spPr>
        <a:xfrm>
          <a:off x="3543389" y="137155"/>
          <a:ext cx="1285674" cy="816403"/>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it-IT" sz="1100" kern="1200" dirty="0" smtClean="0"/>
            <a:t>PROCEDURE</a:t>
          </a:r>
          <a:endParaRPr lang="it-IT" sz="1100" kern="1200" dirty="0"/>
        </a:p>
      </dsp:txBody>
      <dsp:txXfrm>
        <a:off x="3567301" y="161067"/>
        <a:ext cx="1237850" cy="768579"/>
      </dsp:txXfrm>
    </dsp:sp>
    <dsp:sp modelId="{96E0EFF6-20C7-2849-9E2F-EC5D72F6AC16}">
      <dsp:nvSpPr>
        <dsp:cNvPr id="0" name=""/>
        <dsp:cNvSpPr/>
      </dsp:nvSpPr>
      <dsp:spPr>
        <a:xfrm>
          <a:off x="2614846" y="1191764"/>
          <a:ext cx="1285674" cy="816403"/>
        </a:xfrm>
        <a:prstGeom prst="roundRect">
          <a:avLst>
            <a:gd name="adj" fmla="val 10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B59784EF-700E-3B44-B8FF-0F6704329DFB}">
      <dsp:nvSpPr>
        <dsp:cNvPr id="0" name=""/>
        <dsp:cNvSpPr/>
      </dsp:nvSpPr>
      <dsp:spPr>
        <a:xfrm>
          <a:off x="2757699" y="1327475"/>
          <a:ext cx="1285674" cy="816403"/>
        </a:xfrm>
        <a:prstGeom prst="roundRect">
          <a:avLst>
            <a:gd name="adj" fmla="val 10000"/>
          </a:avLst>
        </a:prstGeom>
        <a:solidFill>
          <a:schemeClr val="accent3"/>
        </a:solidFill>
        <a:ln w="25400" cap="flat" cmpd="sng" algn="ctr">
          <a:solidFill>
            <a:schemeClr val="accent3">
              <a:shade val="50000"/>
            </a:schemeClr>
          </a:solidFill>
          <a:prstDash val="solid"/>
        </a:ln>
        <a:effectLst/>
      </dsp:spPr>
      <dsp:style>
        <a:lnRef idx="2">
          <a:schemeClr val="accent3">
            <a:shade val="50000"/>
          </a:schemeClr>
        </a:lnRef>
        <a:fillRef idx="1">
          <a:schemeClr val="accent3"/>
        </a:fillRef>
        <a:effectRef idx="0">
          <a:schemeClr val="accent3"/>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it-IT" sz="1100" kern="1200" dirty="0" smtClean="0"/>
            <a:t>PROCEDURE TEMATICHE</a:t>
          </a:r>
          <a:endParaRPr lang="it-IT" sz="1100" kern="1200" dirty="0"/>
        </a:p>
      </dsp:txBody>
      <dsp:txXfrm>
        <a:off x="2781611" y="1351387"/>
        <a:ext cx="1237850" cy="768579"/>
      </dsp:txXfrm>
    </dsp:sp>
    <dsp:sp modelId="{39C52DED-C6FA-914D-99EA-01D852DA4819}">
      <dsp:nvSpPr>
        <dsp:cNvPr id="0" name=""/>
        <dsp:cNvSpPr/>
      </dsp:nvSpPr>
      <dsp:spPr>
        <a:xfrm>
          <a:off x="4186226" y="1191764"/>
          <a:ext cx="1285674" cy="816403"/>
        </a:xfrm>
        <a:prstGeom prst="roundRect">
          <a:avLst>
            <a:gd name="adj" fmla="val 10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BCA525D7-74F1-D44E-836B-84C49E1E3B8F}">
      <dsp:nvSpPr>
        <dsp:cNvPr id="0" name=""/>
        <dsp:cNvSpPr/>
      </dsp:nvSpPr>
      <dsp:spPr>
        <a:xfrm>
          <a:off x="4329079" y="1327475"/>
          <a:ext cx="1285674" cy="816403"/>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it-IT" sz="1100" kern="1200" dirty="0" smtClean="0"/>
            <a:t>CONFIDENTIAL PROCEDURE- COMPLAINT PROCEDURE 1503</a:t>
          </a:r>
          <a:endParaRPr lang="it-IT" sz="1100" kern="1200" dirty="0"/>
        </a:p>
      </dsp:txBody>
      <dsp:txXfrm>
        <a:off x="4352991" y="1351387"/>
        <a:ext cx="1237850" cy="768579"/>
      </dsp:txXfrm>
    </dsp:sp>
    <dsp:sp modelId="{55EEE0ED-C217-E840-AAD5-B79C533035F9}">
      <dsp:nvSpPr>
        <dsp:cNvPr id="0" name=""/>
        <dsp:cNvSpPr/>
      </dsp:nvSpPr>
      <dsp:spPr>
        <a:xfrm>
          <a:off x="4186226" y="2382084"/>
          <a:ext cx="1285674" cy="816403"/>
        </a:xfrm>
        <a:prstGeom prst="roundRect">
          <a:avLst>
            <a:gd name="adj" fmla="val 10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AA760EE4-2991-454B-AEAE-B67E9A7E6A28}">
      <dsp:nvSpPr>
        <dsp:cNvPr id="0" name=""/>
        <dsp:cNvSpPr/>
      </dsp:nvSpPr>
      <dsp:spPr>
        <a:xfrm>
          <a:off x="4329079" y="2517794"/>
          <a:ext cx="1285674" cy="816403"/>
        </a:xfrm>
        <a:prstGeom prst="roundRect">
          <a:avLst>
            <a:gd name="adj" fmla="val 10000"/>
          </a:avLst>
        </a:prstGeom>
        <a:solidFill>
          <a:schemeClr val="accent2"/>
        </a:solidFill>
        <a:ln w="25400" cap="flat" cmpd="sng" algn="ctr">
          <a:solidFill>
            <a:schemeClr val="accent2">
              <a:shade val="50000"/>
            </a:schemeClr>
          </a:solidFill>
          <a:prstDash val="solid"/>
        </a:ln>
        <a:effectLst/>
      </dsp:spPr>
      <dsp:style>
        <a:lnRef idx="2">
          <a:schemeClr val="accent2">
            <a:shade val="50000"/>
          </a:schemeClr>
        </a:lnRef>
        <a:fillRef idx="1">
          <a:schemeClr val="accent2"/>
        </a:fillRef>
        <a:effectRef idx="0">
          <a:schemeClr val="accent2"/>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it-IT" sz="1100" kern="1200" dirty="0" smtClean="0"/>
            <a:t>PROCEDURA DI ADEMPIMENTO</a:t>
          </a:r>
          <a:endParaRPr lang="it-IT" sz="1100" kern="1200" dirty="0"/>
        </a:p>
      </dsp:txBody>
      <dsp:txXfrm>
        <a:off x="4352991" y="2541706"/>
        <a:ext cx="1237850" cy="768579"/>
      </dsp:txXfrm>
    </dsp:sp>
    <dsp:sp modelId="{77967C15-967A-0048-8349-30F90963C10F}">
      <dsp:nvSpPr>
        <dsp:cNvPr id="0" name=""/>
        <dsp:cNvSpPr/>
      </dsp:nvSpPr>
      <dsp:spPr>
        <a:xfrm>
          <a:off x="4186226" y="3572404"/>
          <a:ext cx="1285674" cy="816403"/>
        </a:xfrm>
        <a:prstGeom prst="roundRect">
          <a:avLst>
            <a:gd name="adj" fmla="val 10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67B7FA35-7C1F-FE4C-9DE8-3DB672B5427F}">
      <dsp:nvSpPr>
        <dsp:cNvPr id="0" name=""/>
        <dsp:cNvSpPr/>
      </dsp:nvSpPr>
      <dsp:spPr>
        <a:xfrm>
          <a:off x="4329079" y="3708114"/>
          <a:ext cx="1285674" cy="816403"/>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it-IT" sz="1100" kern="1200" dirty="0" smtClean="0"/>
            <a:t>PUBLIC PROCEDURE-1235/PROCEDURA DI ADEMPIMENTO</a:t>
          </a:r>
          <a:endParaRPr lang="it-IT" sz="1100" kern="1200" dirty="0"/>
        </a:p>
      </dsp:txBody>
      <dsp:txXfrm>
        <a:off x="4352991" y="3732026"/>
        <a:ext cx="1237850" cy="768579"/>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18585A-F7CF-9F40-9B75-2C185BA37D6D}">
      <dsp:nvSpPr>
        <dsp:cNvPr id="0" name=""/>
        <dsp:cNvSpPr/>
      </dsp:nvSpPr>
      <dsp:spPr>
        <a:xfrm>
          <a:off x="787866" y="2180"/>
          <a:ext cx="2756594" cy="1102637"/>
        </a:xfrm>
        <a:prstGeom prst="chevron">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9050" tIns="9525" rIns="0" bIns="9525" numCol="1" spcCol="1270" anchor="ctr" anchorCtr="0">
          <a:noAutofit/>
        </a:bodyPr>
        <a:lstStyle/>
        <a:p>
          <a:pPr lvl="0" algn="ctr" defTabSz="666750">
            <a:lnSpc>
              <a:spcPct val="90000"/>
            </a:lnSpc>
            <a:spcBef>
              <a:spcPct val="0"/>
            </a:spcBef>
            <a:spcAft>
              <a:spcPct val="35000"/>
            </a:spcAft>
          </a:pPr>
          <a:r>
            <a:rPr lang="it-IT" sz="1500" kern="1200" dirty="0" smtClean="0"/>
            <a:t>HUMAN RIGHTS COMMITTEE</a:t>
          </a:r>
          <a:endParaRPr lang="it-IT" sz="1500" kern="1200" dirty="0"/>
        </a:p>
      </dsp:txBody>
      <dsp:txXfrm>
        <a:off x="1339185" y="2180"/>
        <a:ext cx="1653957" cy="1102637"/>
      </dsp:txXfrm>
    </dsp:sp>
    <dsp:sp modelId="{D66E715F-AD21-1247-A088-FBD753EF15F6}">
      <dsp:nvSpPr>
        <dsp:cNvPr id="0" name=""/>
        <dsp:cNvSpPr/>
      </dsp:nvSpPr>
      <dsp:spPr>
        <a:xfrm>
          <a:off x="3186103" y="95904"/>
          <a:ext cx="2287973" cy="915189"/>
        </a:xfrm>
        <a:prstGeom prst="chevron">
          <a:avLst/>
        </a:prstGeom>
        <a:solidFill>
          <a:schemeClr val="accent3">
            <a:tint val="40000"/>
            <a:alpha val="90000"/>
            <a:hueOff val="0"/>
            <a:satOff val="0"/>
            <a:lumOff val="0"/>
            <a:alphaOff val="0"/>
          </a:schemeClr>
        </a:solidFill>
        <a:ln w="25400"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 tIns="7620" rIns="0" bIns="7620" numCol="1" spcCol="1270" anchor="ctr" anchorCtr="0">
          <a:noAutofit/>
        </a:bodyPr>
        <a:lstStyle/>
        <a:p>
          <a:pPr lvl="0" algn="ctr" defTabSz="533400">
            <a:lnSpc>
              <a:spcPct val="90000"/>
            </a:lnSpc>
            <a:spcBef>
              <a:spcPct val="0"/>
            </a:spcBef>
            <a:spcAft>
              <a:spcPct val="35000"/>
            </a:spcAft>
          </a:pPr>
          <a:r>
            <a:rPr lang="it-IT" sz="1200" kern="1200" dirty="0" smtClean="0"/>
            <a:t>STATE PARTIES TO THE FIRST OPTIONAL PROTOCOL TO THE ICCPR</a:t>
          </a:r>
          <a:endParaRPr lang="it-IT" sz="1200" kern="1200" dirty="0"/>
        </a:p>
      </dsp:txBody>
      <dsp:txXfrm>
        <a:off x="3643698" y="95904"/>
        <a:ext cx="1372784" cy="915189"/>
      </dsp:txXfrm>
    </dsp:sp>
    <dsp:sp modelId="{275D29C2-EE89-F746-8A8E-700C7EBFD360}">
      <dsp:nvSpPr>
        <dsp:cNvPr id="0" name=""/>
        <dsp:cNvSpPr/>
      </dsp:nvSpPr>
      <dsp:spPr>
        <a:xfrm>
          <a:off x="787866" y="1259187"/>
          <a:ext cx="2756594" cy="1102637"/>
        </a:xfrm>
        <a:prstGeom prst="chevron">
          <a:avLst/>
        </a:prstGeom>
        <a:solidFill>
          <a:schemeClr val="accent3">
            <a:hueOff val="3750089"/>
            <a:satOff val="-5627"/>
            <a:lumOff val="-915"/>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9050" tIns="9525" rIns="0" bIns="9525" numCol="1" spcCol="1270" anchor="ctr" anchorCtr="0">
          <a:noAutofit/>
        </a:bodyPr>
        <a:lstStyle/>
        <a:p>
          <a:pPr lvl="0" algn="ctr" defTabSz="666750">
            <a:lnSpc>
              <a:spcPct val="90000"/>
            </a:lnSpc>
            <a:spcBef>
              <a:spcPct val="0"/>
            </a:spcBef>
            <a:spcAft>
              <a:spcPct val="35000"/>
            </a:spcAft>
          </a:pPr>
          <a:r>
            <a:rPr lang="it-IT" sz="1500" kern="1200" dirty="0" smtClean="0"/>
            <a:t>COMMITTEE ON THE ELIMINATION OF DISCRIMINATION AGAINST WOMEN</a:t>
          </a:r>
          <a:endParaRPr lang="it-IT" sz="1500" kern="1200" dirty="0"/>
        </a:p>
      </dsp:txBody>
      <dsp:txXfrm>
        <a:off x="1339185" y="1259187"/>
        <a:ext cx="1653957" cy="1102637"/>
      </dsp:txXfrm>
    </dsp:sp>
    <dsp:sp modelId="{BB7C2BEE-F354-9741-825E-51D2AB198579}">
      <dsp:nvSpPr>
        <dsp:cNvPr id="0" name=""/>
        <dsp:cNvSpPr/>
      </dsp:nvSpPr>
      <dsp:spPr>
        <a:xfrm>
          <a:off x="3186103" y="1352911"/>
          <a:ext cx="2287973" cy="915189"/>
        </a:xfrm>
        <a:prstGeom prst="chevron">
          <a:avLst/>
        </a:prstGeom>
        <a:solidFill>
          <a:schemeClr val="accent3">
            <a:tint val="40000"/>
            <a:alpha val="90000"/>
            <a:hueOff val="2679213"/>
            <a:satOff val="-3448"/>
            <a:lumOff val="-269"/>
            <a:alphaOff val="0"/>
          </a:schemeClr>
        </a:solidFill>
        <a:ln w="25400" cap="flat" cmpd="sng" algn="ctr">
          <a:solidFill>
            <a:schemeClr val="accent3">
              <a:tint val="40000"/>
              <a:alpha val="90000"/>
              <a:hueOff val="2679213"/>
              <a:satOff val="-3448"/>
              <a:lumOff val="-269"/>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 tIns="7620" rIns="0" bIns="7620" numCol="1" spcCol="1270" anchor="ctr" anchorCtr="0">
          <a:noAutofit/>
        </a:bodyPr>
        <a:lstStyle/>
        <a:p>
          <a:pPr lvl="0" algn="ctr" defTabSz="533400">
            <a:lnSpc>
              <a:spcPct val="90000"/>
            </a:lnSpc>
            <a:spcBef>
              <a:spcPct val="0"/>
            </a:spcBef>
            <a:spcAft>
              <a:spcPct val="35000"/>
            </a:spcAft>
          </a:pPr>
          <a:r>
            <a:rPr lang="it-IT" sz="1200" kern="1200" dirty="0" smtClean="0"/>
            <a:t>STATE PARTIES TO THE OPTIONAL PROTOCOL TO CEDAW</a:t>
          </a:r>
          <a:endParaRPr lang="it-IT" sz="1200" kern="1200" dirty="0"/>
        </a:p>
      </dsp:txBody>
      <dsp:txXfrm>
        <a:off x="3643698" y="1352911"/>
        <a:ext cx="1372784" cy="915189"/>
      </dsp:txXfrm>
    </dsp:sp>
    <dsp:sp modelId="{1D4D9DD1-D5E8-FB48-B2BE-783ABF38C094}">
      <dsp:nvSpPr>
        <dsp:cNvPr id="0" name=""/>
        <dsp:cNvSpPr/>
      </dsp:nvSpPr>
      <dsp:spPr>
        <a:xfrm>
          <a:off x="787866" y="2516194"/>
          <a:ext cx="2756594" cy="1102637"/>
        </a:xfrm>
        <a:prstGeom prst="chevron">
          <a:avLst/>
        </a:prstGeom>
        <a:solidFill>
          <a:schemeClr val="accent3">
            <a:hueOff val="7500177"/>
            <a:satOff val="-11253"/>
            <a:lumOff val="-183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9050" tIns="9525" rIns="0" bIns="9525" numCol="1" spcCol="1270" anchor="ctr" anchorCtr="0">
          <a:noAutofit/>
        </a:bodyPr>
        <a:lstStyle/>
        <a:p>
          <a:pPr lvl="0" algn="ctr" defTabSz="666750">
            <a:lnSpc>
              <a:spcPct val="90000"/>
            </a:lnSpc>
            <a:spcBef>
              <a:spcPct val="0"/>
            </a:spcBef>
            <a:spcAft>
              <a:spcPct val="35000"/>
            </a:spcAft>
          </a:pPr>
          <a:r>
            <a:rPr lang="it-IT" sz="1500" kern="1200" dirty="0" smtClean="0"/>
            <a:t>COMMITTEE ON THE RIGHTS OF PERSONS WITH DISABILITIES</a:t>
          </a:r>
          <a:endParaRPr lang="it-IT" sz="1500" kern="1200" dirty="0"/>
        </a:p>
      </dsp:txBody>
      <dsp:txXfrm>
        <a:off x="1339185" y="2516194"/>
        <a:ext cx="1653957" cy="1102637"/>
      </dsp:txXfrm>
    </dsp:sp>
    <dsp:sp modelId="{E181BE96-0002-E642-8580-9C7CF3CCA2BA}">
      <dsp:nvSpPr>
        <dsp:cNvPr id="0" name=""/>
        <dsp:cNvSpPr/>
      </dsp:nvSpPr>
      <dsp:spPr>
        <a:xfrm>
          <a:off x="3186103" y="2609918"/>
          <a:ext cx="2287973" cy="915189"/>
        </a:xfrm>
        <a:prstGeom prst="chevron">
          <a:avLst/>
        </a:prstGeom>
        <a:solidFill>
          <a:schemeClr val="accent3">
            <a:tint val="40000"/>
            <a:alpha val="90000"/>
            <a:hueOff val="5358426"/>
            <a:satOff val="-6896"/>
            <a:lumOff val="-537"/>
            <a:alphaOff val="0"/>
          </a:schemeClr>
        </a:solidFill>
        <a:ln w="25400" cap="flat" cmpd="sng" algn="ctr">
          <a:solidFill>
            <a:schemeClr val="accent3">
              <a:tint val="40000"/>
              <a:alpha val="90000"/>
              <a:hueOff val="5358426"/>
              <a:satOff val="-6896"/>
              <a:lumOff val="-53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 tIns="7620" rIns="0" bIns="7620" numCol="1" spcCol="1270" anchor="ctr" anchorCtr="0">
          <a:noAutofit/>
        </a:bodyPr>
        <a:lstStyle/>
        <a:p>
          <a:pPr lvl="0" algn="ctr" defTabSz="533400">
            <a:lnSpc>
              <a:spcPct val="90000"/>
            </a:lnSpc>
            <a:spcBef>
              <a:spcPct val="0"/>
            </a:spcBef>
            <a:spcAft>
              <a:spcPct val="35000"/>
            </a:spcAft>
          </a:pPr>
          <a:r>
            <a:rPr lang="it-IT" sz="1200" kern="1200" dirty="0" smtClean="0"/>
            <a:t>STATE PARTIES TO THE OPTIONAL PROTOCOL TO THE CONVENTION</a:t>
          </a:r>
          <a:endParaRPr lang="it-IT" sz="1200" kern="1200" dirty="0"/>
        </a:p>
      </dsp:txBody>
      <dsp:txXfrm>
        <a:off x="3643698" y="2609918"/>
        <a:ext cx="1372784" cy="915189"/>
      </dsp:txXfrm>
    </dsp:sp>
    <dsp:sp modelId="{D31D6EF2-B30F-1943-AF5C-6419A106E416}">
      <dsp:nvSpPr>
        <dsp:cNvPr id="0" name=""/>
        <dsp:cNvSpPr/>
      </dsp:nvSpPr>
      <dsp:spPr>
        <a:xfrm>
          <a:off x="787866" y="3773201"/>
          <a:ext cx="2756594" cy="1102637"/>
        </a:xfrm>
        <a:prstGeom prst="chevron">
          <a:avLst/>
        </a:prstGeom>
        <a:solidFill>
          <a:schemeClr val="accent3">
            <a:hueOff val="11250266"/>
            <a:satOff val="-16880"/>
            <a:lumOff val="-2745"/>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9050" tIns="9525" rIns="0" bIns="9525" numCol="1" spcCol="1270" anchor="ctr" anchorCtr="0">
          <a:noAutofit/>
        </a:bodyPr>
        <a:lstStyle/>
        <a:p>
          <a:pPr lvl="0" algn="ctr" defTabSz="666750">
            <a:lnSpc>
              <a:spcPct val="90000"/>
            </a:lnSpc>
            <a:spcBef>
              <a:spcPct val="0"/>
            </a:spcBef>
            <a:spcAft>
              <a:spcPct val="35000"/>
            </a:spcAft>
          </a:pPr>
          <a:r>
            <a:rPr lang="it-IT" sz="1500" kern="1200" dirty="0" smtClean="0"/>
            <a:t>COMMITTEE AGAINST TORTURE (CAT)</a:t>
          </a:r>
          <a:endParaRPr lang="it-IT" sz="1500" kern="1200" dirty="0"/>
        </a:p>
      </dsp:txBody>
      <dsp:txXfrm>
        <a:off x="1339185" y="3773201"/>
        <a:ext cx="1653957" cy="1102637"/>
      </dsp:txXfrm>
    </dsp:sp>
    <dsp:sp modelId="{681054F6-4128-5646-8CC7-8A77BB949E61}">
      <dsp:nvSpPr>
        <dsp:cNvPr id="0" name=""/>
        <dsp:cNvSpPr/>
      </dsp:nvSpPr>
      <dsp:spPr>
        <a:xfrm>
          <a:off x="3186103" y="3866925"/>
          <a:ext cx="2287973" cy="915189"/>
        </a:xfrm>
        <a:prstGeom prst="chevron">
          <a:avLst/>
        </a:prstGeom>
        <a:solidFill>
          <a:schemeClr val="accent3">
            <a:tint val="40000"/>
            <a:alpha val="90000"/>
            <a:hueOff val="8037639"/>
            <a:satOff val="-10345"/>
            <a:lumOff val="-806"/>
            <a:alphaOff val="0"/>
          </a:schemeClr>
        </a:solidFill>
        <a:ln w="25400" cap="flat" cmpd="sng" algn="ctr">
          <a:solidFill>
            <a:schemeClr val="accent3">
              <a:tint val="40000"/>
              <a:alpha val="90000"/>
              <a:hueOff val="8037639"/>
              <a:satOff val="-10345"/>
              <a:lumOff val="-80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 tIns="7620" rIns="0" bIns="7620" numCol="1" spcCol="1270" anchor="ctr" anchorCtr="0">
          <a:noAutofit/>
        </a:bodyPr>
        <a:lstStyle/>
        <a:p>
          <a:pPr lvl="0" algn="ctr" defTabSz="533400">
            <a:lnSpc>
              <a:spcPct val="90000"/>
            </a:lnSpc>
            <a:spcBef>
              <a:spcPct val="0"/>
            </a:spcBef>
            <a:spcAft>
              <a:spcPct val="35000"/>
            </a:spcAft>
          </a:pPr>
          <a:r>
            <a:rPr lang="it-IT" sz="1200" kern="1200" dirty="0" smtClean="0"/>
            <a:t>STATES PARTIES TO THE CONVENTION AGAINST TORTURE</a:t>
          </a:r>
          <a:endParaRPr lang="it-IT" sz="1200" kern="1200" dirty="0"/>
        </a:p>
      </dsp:txBody>
      <dsp:txXfrm>
        <a:off x="3643698" y="3866925"/>
        <a:ext cx="1372784" cy="915189"/>
      </dsp:txXfrm>
    </dsp:sp>
    <dsp:sp modelId="{7319E605-506A-8041-BEFC-7E59421902C2}">
      <dsp:nvSpPr>
        <dsp:cNvPr id="0" name=""/>
        <dsp:cNvSpPr/>
      </dsp:nvSpPr>
      <dsp:spPr>
        <a:xfrm>
          <a:off x="5153760" y="3866925"/>
          <a:ext cx="2287973" cy="915189"/>
        </a:xfrm>
        <a:prstGeom prst="chevron">
          <a:avLst/>
        </a:prstGeom>
        <a:solidFill>
          <a:schemeClr val="accent3">
            <a:tint val="40000"/>
            <a:alpha val="90000"/>
            <a:hueOff val="10716852"/>
            <a:satOff val="-13793"/>
            <a:lumOff val="-1075"/>
            <a:alphaOff val="0"/>
          </a:schemeClr>
        </a:solidFill>
        <a:ln w="25400" cap="flat" cmpd="sng" algn="ctr">
          <a:solidFill>
            <a:schemeClr val="accent3">
              <a:tint val="40000"/>
              <a:alpha val="90000"/>
              <a:hueOff val="10716852"/>
              <a:satOff val="-13793"/>
              <a:lumOff val="-107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 tIns="7620" rIns="0" bIns="7620" numCol="1" spcCol="1270" anchor="ctr" anchorCtr="0">
          <a:noAutofit/>
        </a:bodyPr>
        <a:lstStyle/>
        <a:p>
          <a:pPr lvl="0" algn="ctr" defTabSz="533400">
            <a:lnSpc>
              <a:spcPct val="90000"/>
            </a:lnSpc>
            <a:spcBef>
              <a:spcPct val="0"/>
            </a:spcBef>
            <a:spcAft>
              <a:spcPct val="35000"/>
            </a:spcAft>
          </a:pPr>
          <a:r>
            <a:rPr lang="it-IT" sz="1200" kern="1200" dirty="0" smtClean="0"/>
            <a:t>DECLARING THE COMPETENCE OF THE COMMITTEE (ART.22 CAT)/OPT IN PROCEDURE</a:t>
          </a:r>
          <a:endParaRPr lang="it-IT" sz="1200" kern="1200" dirty="0"/>
        </a:p>
      </dsp:txBody>
      <dsp:txXfrm>
        <a:off x="5611355" y="3866925"/>
        <a:ext cx="1372784" cy="915189"/>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7F3313-4AA4-9E4D-93C5-F4D12C502D71}">
      <dsp:nvSpPr>
        <dsp:cNvPr id="0" name=""/>
        <dsp:cNvSpPr/>
      </dsp:nvSpPr>
      <dsp:spPr>
        <a:xfrm rot="4396374">
          <a:off x="1887439" y="900631"/>
          <a:ext cx="3907079" cy="2724700"/>
        </a:xfrm>
        <a:prstGeom prst="swooshArrow">
          <a:avLst>
            <a:gd name="adj1" fmla="val 16310"/>
            <a:gd name="adj2" fmla="val 3137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EF93288-511B-0A4B-8408-1103A6E877D5}">
      <dsp:nvSpPr>
        <dsp:cNvPr id="0" name=""/>
        <dsp:cNvSpPr/>
      </dsp:nvSpPr>
      <dsp:spPr>
        <a:xfrm>
          <a:off x="3351043" y="1256407"/>
          <a:ext cx="98665" cy="98665"/>
        </a:xfrm>
        <a:prstGeom prst="ellipse">
          <a:avLst/>
        </a:prstGeom>
        <a:solidFill>
          <a:schemeClr val="accent2">
            <a:tint val="4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642E30C-6B36-3245-8228-9FFB100556E7}">
      <dsp:nvSpPr>
        <dsp:cNvPr id="0" name=""/>
        <dsp:cNvSpPr/>
      </dsp:nvSpPr>
      <dsp:spPr>
        <a:xfrm>
          <a:off x="4026634" y="1801333"/>
          <a:ext cx="98665" cy="98665"/>
        </a:xfrm>
        <a:prstGeom prst="ellipse">
          <a:avLst/>
        </a:prstGeom>
        <a:solidFill>
          <a:schemeClr val="accent2">
            <a:tint val="4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3D2BFD6-FA1F-9F4B-ABE2-D699495F811D}">
      <dsp:nvSpPr>
        <dsp:cNvPr id="0" name=""/>
        <dsp:cNvSpPr/>
      </dsp:nvSpPr>
      <dsp:spPr>
        <a:xfrm>
          <a:off x="4532953" y="2438588"/>
          <a:ext cx="98665" cy="98665"/>
        </a:xfrm>
        <a:prstGeom prst="ellipse">
          <a:avLst/>
        </a:prstGeom>
        <a:solidFill>
          <a:schemeClr val="accent2">
            <a:tint val="4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FC54AA3-7384-DE4C-9801-EFA20B07EFB5}">
      <dsp:nvSpPr>
        <dsp:cNvPr id="0" name=""/>
        <dsp:cNvSpPr/>
      </dsp:nvSpPr>
      <dsp:spPr>
        <a:xfrm>
          <a:off x="1625520" y="0"/>
          <a:ext cx="1842066" cy="7241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670" tIns="26670" rIns="26670" bIns="26670" numCol="1" spcCol="1270" anchor="b" anchorCtr="0">
          <a:noAutofit/>
        </a:bodyPr>
        <a:lstStyle/>
        <a:p>
          <a:pPr lvl="0" algn="ctr" defTabSz="933450">
            <a:lnSpc>
              <a:spcPct val="90000"/>
            </a:lnSpc>
            <a:spcBef>
              <a:spcPct val="0"/>
            </a:spcBef>
            <a:spcAft>
              <a:spcPct val="35000"/>
            </a:spcAft>
          </a:pPr>
          <a:r>
            <a:rPr lang="it-IT" sz="2100" kern="1200" dirty="0" smtClean="0"/>
            <a:t>ESITAZIONE</a:t>
          </a:r>
          <a:endParaRPr lang="it-IT" sz="2100" kern="1200" dirty="0"/>
        </a:p>
      </dsp:txBody>
      <dsp:txXfrm>
        <a:off x="1625520" y="0"/>
        <a:ext cx="1842066" cy="724154"/>
      </dsp:txXfrm>
    </dsp:sp>
    <dsp:sp modelId="{43969ED9-48AA-A748-94FF-40DFE66AD0D1}">
      <dsp:nvSpPr>
        <dsp:cNvPr id="0" name=""/>
        <dsp:cNvSpPr/>
      </dsp:nvSpPr>
      <dsp:spPr>
        <a:xfrm>
          <a:off x="4111576" y="943663"/>
          <a:ext cx="2296584" cy="7241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670" tIns="26670" rIns="26670" bIns="26670" numCol="1" spcCol="1270" anchor="ctr" anchorCtr="0">
          <a:noAutofit/>
        </a:bodyPr>
        <a:lstStyle/>
        <a:p>
          <a:pPr lvl="0" algn="l" defTabSz="933450">
            <a:lnSpc>
              <a:spcPct val="90000"/>
            </a:lnSpc>
            <a:spcBef>
              <a:spcPct val="0"/>
            </a:spcBef>
            <a:spcAft>
              <a:spcPct val="35000"/>
            </a:spcAft>
          </a:pPr>
          <a:r>
            <a:rPr lang="it-IT" sz="2100" kern="1200" dirty="0" smtClean="0"/>
            <a:t>MODERAZIONE</a:t>
          </a:r>
          <a:endParaRPr lang="it-IT" sz="2100" kern="1200" dirty="0"/>
        </a:p>
      </dsp:txBody>
      <dsp:txXfrm>
        <a:off x="4111576" y="943663"/>
        <a:ext cx="2296584" cy="724154"/>
      </dsp:txXfrm>
    </dsp:sp>
    <dsp:sp modelId="{517942F9-CB36-B241-A5F4-A5FEC7F67BB4}">
      <dsp:nvSpPr>
        <dsp:cNvPr id="0" name=""/>
        <dsp:cNvSpPr/>
      </dsp:nvSpPr>
      <dsp:spPr>
        <a:xfrm>
          <a:off x="1625520" y="1488589"/>
          <a:ext cx="2140780" cy="7241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670" tIns="26670" rIns="26670" bIns="26670" numCol="1" spcCol="1270" anchor="ctr" anchorCtr="0">
          <a:noAutofit/>
        </a:bodyPr>
        <a:lstStyle/>
        <a:p>
          <a:pPr lvl="0" algn="r" defTabSz="933450">
            <a:lnSpc>
              <a:spcPct val="90000"/>
            </a:lnSpc>
            <a:spcBef>
              <a:spcPct val="0"/>
            </a:spcBef>
            <a:spcAft>
              <a:spcPct val="35000"/>
            </a:spcAft>
          </a:pPr>
          <a:r>
            <a:rPr lang="it-IT" sz="2100" kern="1200" dirty="0" smtClean="0"/>
            <a:t>CONSAPEVOLEZZA</a:t>
          </a:r>
          <a:endParaRPr lang="it-IT" sz="2100" kern="1200" dirty="0"/>
        </a:p>
      </dsp:txBody>
      <dsp:txXfrm>
        <a:off x="1625520" y="1488589"/>
        <a:ext cx="2140780" cy="724154"/>
      </dsp:txXfrm>
    </dsp:sp>
    <dsp:sp modelId="{2F7D7A93-A614-6245-8590-97273C72C88C}">
      <dsp:nvSpPr>
        <dsp:cNvPr id="0" name=""/>
        <dsp:cNvSpPr/>
      </dsp:nvSpPr>
      <dsp:spPr>
        <a:xfrm>
          <a:off x="4983564" y="2125844"/>
          <a:ext cx="1598105" cy="7241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670" tIns="26670" rIns="26670" bIns="26670" numCol="1" spcCol="1270" anchor="ctr" anchorCtr="0">
          <a:noAutofit/>
        </a:bodyPr>
        <a:lstStyle/>
        <a:p>
          <a:pPr lvl="0" algn="l" defTabSz="933450">
            <a:lnSpc>
              <a:spcPct val="90000"/>
            </a:lnSpc>
            <a:spcBef>
              <a:spcPct val="0"/>
            </a:spcBef>
            <a:spcAft>
              <a:spcPct val="35000"/>
            </a:spcAft>
          </a:pPr>
          <a:r>
            <a:rPr lang="it-IT" sz="2100" kern="1200" dirty="0" smtClean="0"/>
            <a:t>ATTENZIONE</a:t>
          </a:r>
          <a:endParaRPr lang="it-IT" sz="2100" kern="1200" dirty="0"/>
        </a:p>
      </dsp:txBody>
      <dsp:txXfrm>
        <a:off x="4983564" y="2125844"/>
        <a:ext cx="1598105" cy="724154"/>
      </dsp:txXfrm>
    </dsp:sp>
    <dsp:sp modelId="{EE965CC1-0ECC-794A-BB07-D7D0F3916B36}">
      <dsp:nvSpPr>
        <dsp:cNvPr id="0" name=""/>
        <dsp:cNvSpPr/>
      </dsp:nvSpPr>
      <dsp:spPr>
        <a:xfrm>
          <a:off x="4114800" y="3801808"/>
          <a:ext cx="2489279" cy="7241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670" tIns="26670" rIns="26670" bIns="26670" numCol="1" spcCol="1270" anchor="t" anchorCtr="0">
          <a:noAutofit/>
        </a:bodyPr>
        <a:lstStyle/>
        <a:p>
          <a:pPr lvl="0" algn="ctr" defTabSz="933450">
            <a:lnSpc>
              <a:spcPct val="90000"/>
            </a:lnSpc>
            <a:spcBef>
              <a:spcPct val="0"/>
            </a:spcBef>
            <a:spcAft>
              <a:spcPct val="35000"/>
            </a:spcAft>
          </a:pPr>
          <a:r>
            <a:rPr lang="it-IT" sz="2100" kern="1200" dirty="0" smtClean="0"/>
            <a:t>SVILUPPI RECENTI</a:t>
          </a:r>
          <a:endParaRPr lang="it-IT" sz="2100" kern="1200" dirty="0"/>
        </a:p>
      </dsp:txBody>
      <dsp:txXfrm>
        <a:off x="4114800" y="3801808"/>
        <a:ext cx="2489279" cy="724154"/>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E0E0CD-3F69-B440-893B-27432AB7199F}">
      <dsp:nvSpPr>
        <dsp:cNvPr id="0" name=""/>
        <dsp:cNvSpPr/>
      </dsp:nvSpPr>
      <dsp:spPr>
        <a:xfrm rot="16200000">
          <a:off x="737" y="275869"/>
          <a:ext cx="4201236" cy="4201236"/>
        </a:xfrm>
        <a:prstGeom prst="downArrow">
          <a:avLst>
            <a:gd name="adj1" fmla="val 50000"/>
            <a:gd name="adj2" fmla="val 35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77800" tIns="177800" rIns="177800" bIns="177800" numCol="1" spcCol="1270" anchor="ctr" anchorCtr="0">
          <a:noAutofit/>
        </a:bodyPr>
        <a:lstStyle/>
        <a:p>
          <a:pPr lvl="0" algn="ctr" defTabSz="1111250">
            <a:lnSpc>
              <a:spcPct val="90000"/>
            </a:lnSpc>
            <a:spcBef>
              <a:spcPct val="0"/>
            </a:spcBef>
            <a:spcAft>
              <a:spcPct val="35000"/>
            </a:spcAft>
          </a:pPr>
          <a:r>
            <a:rPr lang="it-IT" sz="2500" kern="1200" dirty="0" smtClean="0"/>
            <a:t>POTERI DI AG DI APPOGGIO A MOVIMENTI DI LIBERAZIONE NAZIONALE</a:t>
          </a:r>
          <a:endParaRPr lang="it-IT" sz="2500" kern="1200" dirty="0"/>
        </a:p>
      </dsp:txBody>
      <dsp:txXfrm rot="5400000">
        <a:off x="737" y="1326178"/>
        <a:ext cx="3466020" cy="2100618"/>
      </dsp:txXfrm>
    </dsp:sp>
    <dsp:sp modelId="{EDA06528-C1B8-1A42-B923-C43C53200216}">
      <dsp:nvSpPr>
        <dsp:cNvPr id="0" name=""/>
        <dsp:cNvSpPr/>
      </dsp:nvSpPr>
      <dsp:spPr>
        <a:xfrm rot="5400000">
          <a:off x="4436712" y="275869"/>
          <a:ext cx="4201236" cy="4201236"/>
        </a:xfrm>
        <a:prstGeom prst="downArrow">
          <a:avLst>
            <a:gd name="adj1" fmla="val 50000"/>
            <a:gd name="adj2" fmla="val 35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77800" tIns="177800" rIns="177800" bIns="177800" numCol="1" spcCol="1270" anchor="ctr" anchorCtr="0">
          <a:noAutofit/>
        </a:bodyPr>
        <a:lstStyle/>
        <a:p>
          <a:pPr lvl="0" algn="ctr" defTabSz="1111250">
            <a:lnSpc>
              <a:spcPct val="90000"/>
            </a:lnSpc>
            <a:spcBef>
              <a:spcPct val="0"/>
            </a:spcBef>
            <a:spcAft>
              <a:spcPct val="35000"/>
            </a:spcAft>
          </a:pPr>
          <a:r>
            <a:rPr lang="it-IT" sz="2500" kern="1200" dirty="0" smtClean="0"/>
            <a:t>PRINCIPIO DI AUTODETERMINAZIONE </a:t>
          </a:r>
          <a:r>
            <a:rPr lang="it-IT" sz="2500" kern="1200" smtClean="0"/>
            <a:t>DEI POPOLI</a:t>
          </a:r>
          <a:endParaRPr lang="it-IT" sz="2500" kern="1200"/>
        </a:p>
      </dsp:txBody>
      <dsp:txXfrm rot="-5400000">
        <a:off x="5171928" y="1326178"/>
        <a:ext cx="3466020" cy="210061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74251A-B572-9542-B2F7-7B2FE0575686}">
      <dsp:nvSpPr>
        <dsp:cNvPr id="0" name=""/>
        <dsp:cNvSpPr/>
      </dsp:nvSpPr>
      <dsp:spPr>
        <a:xfrm>
          <a:off x="1727" y="0"/>
          <a:ext cx="2688282" cy="4525963"/>
        </a:xfrm>
        <a:prstGeom prst="roundRect">
          <a:avLst>
            <a:gd name="adj" fmla="val 10000"/>
          </a:avLst>
        </a:prstGeom>
        <a:solidFill>
          <a:schemeClr val="accent2"/>
        </a:solidFill>
        <a:ln w="25400" cap="flat" cmpd="sng" algn="ctr">
          <a:solidFill>
            <a:schemeClr val="accent2">
              <a:shade val="50000"/>
            </a:schemeClr>
          </a:solidFill>
          <a:prstDash val="solid"/>
        </a:ln>
        <a:effectLst/>
      </dsp:spPr>
      <dsp:style>
        <a:lnRef idx="2">
          <a:schemeClr val="accent2">
            <a:shade val="50000"/>
          </a:schemeClr>
        </a:lnRef>
        <a:fillRef idx="1">
          <a:schemeClr val="accent2"/>
        </a:fillRef>
        <a:effectRef idx="0">
          <a:schemeClr val="accent2"/>
        </a:effectRef>
        <a:fontRef idx="minor">
          <a:schemeClr val="lt1"/>
        </a:fontRef>
      </dsp:style>
      <dsp:txBody>
        <a:bodyPr spcFirstLastPara="0" vert="horz" wrap="square" lIns="263144" tIns="263144" rIns="263144" bIns="263144" numCol="1" spcCol="1270" anchor="ctr" anchorCtr="0">
          <a:noAutofit/>
        </a:bodyPr>
        <a:lstStyle/>
        <a:p>
          <a:pPr lvl="0" algn="ctr" defTabSz="1644650">
            <a:lnSpc>
              <a:spcPct val="90000"/>
            </a:lnSpc>
            <a:spcBef>
              <a:spcPct val="0"/>
            </a:spcBef>
            <a:spcAft>
              <a:spcPct val="35000"/>
            </a:spcAft>
          </a:pPr>
          <a:r>
            <a:rPr lang="it-IT" sz="3700" kern="1200" dirty="0" smtClean="0"/>
            <a:t>STATO</a:t>
          </a:r>
          <a:endParaRPr lang="it-IT" sz="3700" kern="1200" dirty="0"/>
        </a:p>
      </dsp:txBody>
      <dsp:txXfrm>
        <a:off x="1727" y="1810385"/>
        <a:ext cx="2688282" cy="1810385"/>
      </dsp:txXfrm>
    </dsp:sp>
    <dsp:sp modelId="{68A1A64B-98DD-C042-8F6F-DC578AA6CECF}">
      <dsp:nvSpPr>
        <dsp:cNvPr id="0" name=""/>
        <dsp:cNvSpPr/>
      </dsp:nvSpPr>
      <dsp:spPr>
        <a:xfrm>
          <a:off x="592296" y="271557"/>
          <a:ext cx="1507145" cy="1507145"/>
        </a:xfrm>
        <a:prstGeom prst="ellipse">
          <a:avLst/>
        </a:prstGeom>
        <a:solidFill>
          <a:schemeClr val="accent2">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1E1AA68-A913-9E46-A593-F63F07B6DAC5}">
      <dsp:nvSpPr>
        <dsp:cNvPr id="0" name=""/>
        <dsp:cNvSpPr/>
      </dsp:nvSpPr>
      <dsp:spPr>
        <a:xfrm>
          <a:off x="2770658" y="0"/>
          <a:ext cx="2688282" cy="4525963"/>
        </a:xfrm>
        <a:prstGeom prst="roundRect">
          <a:avLst>
            <a:gd name="adj" fmla="val 10000"/>
          </a:avLst>
        </a:prstGeom>
        <a:solidFill>
          <a:schemeClr val="accent2">
            <a:hueOff val="2340760"/>
            <a:satOff val="-2919"/>
            <a:lumOff val="68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3144" tIns="263144" rIns="263144" bIns="263144" numCol="1" spcCol="1270" anchor="ctr" anchorCtr="0">
          <a:noAutofit/>
        </a:bodyPr>
        <a:lstStyle/>
        <a:p>
          <a:pPr lvl="0" algn="ctr" defTabSz="1644650">
            <a:lnSpc>
              <a:spcPct val="90000"/>
            </a:lnSpc>
            <a:spcBef>
              <a:spcPct val="0"/>
            </a:spcBef>
            <a:spcAft>
              <a:spcPct val="35000"/>
            </a:spcAft>
          </a:pPr>
          <a:r>
            <a:rPr lang="it-IT" sz="3700" kern="1200" dirty="0" smtClean="0"/>
            <a:t>INDIVIDUO</a:t>
          </a:r>
          <a:endParaRPr lang="it-IT" sz="3700" kern="1200" dirty="0"/>
        </a:p>
      </dsp:txBody>
      <dsp:txXfrm>
        <a:off x="2770658" y="1810385"/>
        <a:ext cx="2688282" cy="1810385"/>
      </dsp:txXfrm>
    </dsp:sp>
    <dsp:sp modelId="{CA114CB7-5D65-4F43-B802-FDC358C4BE94}">
      <dsp:nvSpPr>
        <dsp:cNvPr id="0" name=""/>
        <dsp:cNvSpPr/>
      </dsp:nvSpPr>
      <dsp:spPr>
        <a:xfrm>
          <a:off x="3361227" y="271557"/>
          <a:ext cx="1507145" cy="1507145"/>
        </a:xfrm>
        <a:prstGeom prst="ellipse">
          <a:avLst/>
        </a:prstGeom>
        <a:solidFill>
          <a:schemeClr val="accent2">
            <a:tint val="50000"/>
            <a:hueOff val="2501437"/>
            <a:satOff val="-2237"/>
            <a:lumOff val="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4598AB6-F912-1345-852F-5BD9D385F190}">
      <dsp:nvSpPr>
        <dsp:cNvPr id="0" name=""/>
        <dsp:cNvSpPr/>
      </dsp:nvSpPr>
      <dsp:spPr>
        <a:xfrm>
          <a:off x="5539589" y="0"/>
          <a:ext cx="2688282" cy="4525963"/>
        </a:xfrm>
        <a:prstGeom prst="roundRect">
          <a:avLst>
            <a:gd name="adj" fmla="val 10000"/>
          </a:avLst>
        </a:prstGeom>
        <a:solidFill>
          <a:schemeClr val="accent2"/>
        </a:solidFill>
        <a:ln w="25400" cap="flat" cmpd="sng" algn="ctr">
          <a:solidFill>
            <a:schemeClr val="accent2">
              <a:shade val="50000"/>
            </a:schemeClr>
          </a:solidFill>
          <a:prstDash val="solid"/>
        </a:ln>
        <a:effectLst/>
      </dsp:spPr>
      <dsp:style>
        <a:lnRef idx="2">
          <a:schemeClr val="accent2">
            <a:shade val="50000"/>
          </a:schemeClr>
        </a:lnRef>
        <a:fillRef idx="1">
          <a:schemeClr val="accent2"/>
        </a:fillRef>
        <a:effectRef idx="0">
          <a:schemeClr val="accent2"/>
        </a:effectRef>
        <a:fontRef idx="minor">
          <a:schemeClr val="lt1"/>
        </a:fontRef>
      </dsp:style>
      <dsp:txBody>
        <a:bodyPr spcFirstLastPara="0" vert="horz" wrap="square" lIns="263144" tIns="263144" rIns="263144" bIns="263144" numCol="1" spcCol="1270" anchor="ctr" anchorCtr="0">
          <a:noAutofit/>
        </a:bodyPr>
        <a:lstStyle/>
        <a:p>
          <a:pPr lvl="0" algn="ctr" defTabSz="1644650">
            <a:lnSpc>
              <a:spcPct val="90000"/>
            </a:lnSpc>
            <a:spcBef>
              <a:spcPct val="0"/>
            </a:spcBef>
            <a:spcAft>
              <a:spcPct val="35000"/>
            </a:spcAft>
          </a:pPr>
          <a:r>
            <a:rPr lang="it-IT" sz="3700" kern="1200" dirty="0" smtClean="0"/>
            <a:t>STATO</a:t>
          </a:r>
          <a:endParaRPr lang="it-IT" sz="3700" kern="1200" dirty="0"/>
        </a:p>
      </dsp:txBody>
      <dsp:txXfrm>
        <a:off x="5539589" y="1810385"/>
        <a:ext cx="2688282" cy="1810385"/>
      </dsp:txXfrm>
    </dsp:sp>
    <dsp:sp modelId="{495AAA6A-F73A-1946-A192-571CDBE4DEBA}">
      <dsp:nvSpPr>
        <dsp:cNvPr id="0" name=""/>
        <dsp:cNvSpPr/>
      </dsp:nvSpPr>
      <dsp:spPr>
        <a:xfrm>
          <a:off x="6130158" y="271557"/>
          <a:ext cx="1507145" cy="1507145"/>
        </a:xfrm>
        <a:prstGeom prst="ellipse">
          <a:avLst/>
        </a:prstGeom>
        <a:solidFill>
          <a:schemeClr val="accent2">
            <a:tint val="50000"/>
            <a:hueOff val="5002875"/>
            <a:satOff val="-4473"/>
            <a:lumOff val="1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DF4B03C-10A2-FC45-8627-8C6FD3E7F327}">
      <dsp:nvSpPr>
        <dsp:cNvPr id="0" name=""/>
        <dsp:cNvSpPr/>
      </dsp:nvSpPr>
      <dsp:spPr>
        <a:xfrm>
          <a:off x="329183" y="3620770"/>
          <a:ext cx="7571232" cy="678894"/>
        </a:xfrm>
        <a:prstGeom prst="leftRightArrow">
          <a:avLst/>
        </a:prstGeom>
        <a:solidFill>
          <a:schemeClr val="accent2">
            <a:tint val="4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41F301-0E70-C04A-9B12-C385710DC061}">
      <dsp:nvSpPr>
        <dsp:cNvPr id="0" name=""/>
        <dsp:cNvSpPr/>
      </dsp:nvSpPr>
      <dsp:spPr>
        <a:xfrm>
          <a:off x="4526" y="0"/>
          <a:ext cx="2715768" cy="2172462"/>
        </a:xfrm>
        <a:prstGeom prst="upArrow">
          <a:avLst/>
        </a:prstGeom>
        <a:solidFill>
          <a:schemeClr val="accent4">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B461F18E-F20B-424F-BCF6-A9AB9AF47659}">
      <dsp:nvSpPr>
        <dsp:cNvPr id="0" name=""/>
        <dsp:cNvSpPr/>
      </dsp:nvSpPr>
      <dsp:spPr>
        <a:xfrm>
          <a:off x="2801767" y="0"/>
          <a:ext cx="4608576" cy="21724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98704" tIns="0" rIns="298704" bIns="298704" numCol="1" spcCol="1270" anchor="ctr" anchorCtr="0">
          <a:noAutofit/>
        </a:bodyPr>
        <a:lstStyle/>
        <a:p>
          <a:pPr lvl="0" algn="l" defTabSz="1866900">
            <a:lnSpc>
              <a:spcPct val="90000"/>
            </a:lnSpc>
            <a:spcBef>
              <a:spcPct val="0"/>
            </a:spcBef>
            <a:spcAft>
              <a:spcPct val="35000"/>
            </a:spcAft>
          </a:pPr>
          <a:r>
            <a:rPr lang="it-IT" sz="4200" kern="1200" dirty="0" smtClean="0"/>
            <a:t>NORME DI TUTELA DEI DIRITTI UMANI</a:t>
          </a:r>
          <a:endParaRPr lang="it-IT" sz="4200" kern="1200" dirty="0"/>
        </a:p>
      </dsp:txBody>
      <dsp:txXfrm>
        <a:off x="2801767" y="0"/>
        <a:ext cx="4608576" cy="2172462"/>
      </dsp:txXfrm>
    </dsp:sp>
    <dsp:sp modelId="{B5CB3210-3C42-164D-9A87-7F9E615FECE2}">
      <dsp:nvSpPr>
        <dsp:cNvPr id="0" name=""/>
        <dsp:cNvSpPr/>
      </dsp:nvSpPr>
      <dsp:spPr>
        <a:xfrm>
          <a:off x="819256" y="2353500"/>
          <a:ext cx="2715768" cy="2172462"/>
        </a:xfrm>
        <a:prstGeom prst="downArrow">
          <a:avLst/>
        </a:prstGeom>
        <a:solidFill>
          <a:schemeClr val="accent4">
            <a:hueOff val="-4464771"/>
            <a:satOff val="26899"/>
            <a:lumOff val="2156"/>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C2EFA059-601F-3149-98AC-083B340C0662}">
      <dsp:nvSpPr>
        <dsp:cNvPr id="0" name=""/>
        <dsp:cNvSpPr/>
      </dsp:nvSpPr>
      <dsp:spPr>
        <a:xfrm>
          <a:off x="3616497" y="2353500"/>
          <a:ext cx="4608576" cy="21724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98704" tIns="0" rIns="298704" bIns="298704" numCol="1" spcCol="1270" anchor="ctr" anchorCtr="0">
          <a:noAutofit/>
        </a:bodyPr>
        <a:lstStyle/>
        <a:p>
          <a:pPr lvl="0" algn="l" defTabSz="1866900">
            <a:lnSpc>
              <a:spcPct val="90000"/>
            </a:lnSpc>
            <a:spcBef>
              <a:spcPct val="0"/>
            </a:spcBef>
            <a:spcAft>
              <a:spcPct val="35000"/>
            </a:spcAft>
          </a:pPr>
          <a:r>
            <a:rPr lang="it-IT" sz="4200" kern="1200" dirty="0" smtClean="0"/>
            <a:t>NORME SUL TRATTAMENTO DELLO STRANIERO</a:t>
          </a:r>
          <a:endParaRPr lang="it-IT" sz="4200" kern="1200" dirty="0"/>
        </a:p>
      </dsp:txBody>
      <dsp:txXfrm>
        <a:off x="3616497" y="2353500"/>
        <a:ext cx="4608576" cy="217246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2E27164-5A2E-3E43-85F8-36C6C479559C}">
      <dsp:nvSpPr>
        <dsp:cNvPr id="0" name=""/>
        <dsp:cNvSpPr/>
      </dsp:nvSpPr>
      <dsp:spPr>
        <a:xfrm>
          <a:off x="2444948" y="282954"/>
          <a:ext cx="3521213" cy="3521213"/>
        </a:xfrm>
        <a:prstGeom prst="pie">
          <a:avLst>
            <a:gd name="adj1" fmla="val 16200000"/>
            <a:gd name="adj2" fmla="val 180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t" anchorCtr="0">
          <a:noAutofit/>
        </a:bodyPr>
        <a:lstStyle/>
        <a:p>
          <a:pPr lvl="0" algn="l" defTabSz="355600">
            <a:lnSpc>
              <a:spcPct val="90000"/>
            </a:lnSpc>
            <a:spcBef>
              <a:spcPct val="0"/>
            </a:spcBef>
            <a:spcAft>
              <a:spcPct val="35000"/>
            </a:spcAft>
          </a:pPr>
          <a:r>
            <a:rPr lang="it-IT" sz="800" kern="1200" dirty="0" smtClean="0"/>
            <a:t>O.N.U.</a:t>
          </a:r>
          <a:endParaRPr lang="it-IT" sz="800" kern="1200" dirty="0"/>
        </a:p>
        <a:p>
          <a:pPr marL="57150" lvl="1" indent="-57150" algn="l" defTabSz="266700">
            <a:lnSpc>
              <a:spcPct val="90000"/>
            </a:lnSpc>
            <a:spcBef>
              <a:spcPct val="0"/>
            </a:spcBef>
            <a:spcAft>
              <a:spcPct val="15000"/>
            </a:spcAft>
            <a:buChar char="••"/>
          </a:pPr>
          <a:r>
            <a:rPr lang="it-IT" sz="600" kern="1200" dirty="0" smtClean="0"/>
            <a:t>ORGANI PRINCIPALI: CONSIGLIO DI SICUREZZA; ASSEMBLEA GENERALE; SEGRETARIO GENERALE</a:t>
          </a:r>
          <a:endParaRPr lang="it-IT" sz="600" kern="1200" dirty="0"/>
        </a:p>
      </dsp:txBody>
      <dsp:txXfrm>
        <a:off x="4359398" y="932702"/>
        <a:ext cx="1194697" cy="1173737"/>
      </dsp:txXfrm>
    </dsp:sp>
    <dsp:sp modelId="{39140162-AE90-D84F-9812-3EA659AF4AD4}">
      <dsp:nvSpPr>
        <dsp:cNvPr id="0" name=""/>
        <dsp:cNvSpPr/>
      </dsp:nvSpPr>
      <dsp:spPr>
        <a:xfrm>
          <a:off x="2263438" y="387752"/>
          <a:ext cx="3521213" cy="3521213"/>
        </a:xfrm>
        <a:prstGeom prst="pie">
          <a:avLst>
            <a:gd name="adj1" fmla="val 1800000"/>
            <a:gd name="adj2" fmla="val 9000000"/>
          </a:avLst>
        </a:prstGeom>
        <a:solidFill>
          <a:schemeClr val="accent2">
            <a:hueOff val="2340760"/>
            <a:satOff val="-2919"/>
            <a:lumOff val="68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t" anchorCtr="0">
          <a:noAutofit/>
        </a:bodyPr>
        <a:lstStyle/>
        <a:p>
          <a:pPr lvl="0" algn="l" defTabSz="355600">
            <a:lnSpc>
              <a:spcPct val="90000"/>
            </a:lnSpc>
            <a:spcBef>
              <a:spcPct val="0"/>
            </a:spcBef>
            <a:spcAft>
              <a:spcPct val="35000"/>
            </a:spcAft>
          </a:pPr>
          <a:r>
            <a:rPr lang="it-IT" sz="800" kern="1200" dirty="0" smtClean="0"/>
            <a:t>ORGANIZZAZIONI INTERNAZIONALI PERIFERICHE/ISTITUZIONI SPECIALIZZATE</a:t>
          </a:r>
          <a:endParaRPr lang="it-IT" sz="800" kern="1200" dirty="0"/>
        </a:p>
        <a:p>
          <a:pPr marL="57150" lvl="1" indent="-57150" algn="l" defTabSz="266700">
            <a:lnSpc>
              <a:spcPct val="90000"/>
            </a:lnSpc>
            <a:spcBef>
              <a:spcPct val="0"/>
            </a:spcBef>
            <a:spcAft>
              <a:spcPct val="15000"/>
            </a:spcAft>
            <a:buChar char="••"/>
          </a:pPr>
          <a:r>
            <a:rPr lang="it-IT" sz="600" kern="1200" dirty="0" smtClean="0"/>
            <a:t>F.A.O.</a:t>
          </a:r>
          <a:endParaRPr lang="it-IT" sz="600" kern="1200" dirty="0"/>
        </a:p>
        <a:p>
          <a:pPr marL="57150" lvl="1" indent="-57150" algn="l" defTabSz="266700">
            <a:lnSpc>
              <a:spcPct val="90000"/>
            </a:lnSpc>
            <a:spcBef>
              <a:spcPct val="0"/>
            </a:spcBef>
            <a:spcAft>
              <a:spcPct val="15000"/>
            </a:spcAft>
            <a:buChar char="••"/>
          </a:pPr>
          <a:r>
            <a:rPr lang="it-IT" sz="600" kern="1200" dirty="0" smtClean="0"/>
            <a:t>I.C.A.O.</a:t>
          </a:r>
          <a:endParaRPr lang="it-IT" sz="600" kern="1200" dirty="0"/>
        </a:p>
        <a:p>
          <a:pPr marL="57150" lvl="1" indent="-57150" algn="l" defTabSz="266700">
            <a:lnSpc>
              <a:spcPct val="90000"/>
            </a:lnSpc>
            <a:spcBef>
              <a:spcPct val="0"/>
            </a:spcBef>
            <a:spcAft>
              <a:spcPct val="15000"/>
            </a:spcAft>
            <a:buChar char="••"/>
          </a:pPr>
          <a:r>
            <a:rPr lang="it-IT" sz="600" kern="1200" dirty="0" smtClean="0"/>
            <a:t>UNESCO</a:t>
          </a:r>
          <a:endParaRPr lang="it-IT" sz="600" kern="1200" dirty="0"/>
        </a:p>
        <a:p>
          <a:pPr marL="57150" lvl="1" indent="-57150" algn="l" defTabSz="266700">
            <a:lnSpc>
              <a:spcPct val="90000"/>
            </a:lnSpc>
            <a:spcBef>
              <a:spcPct val="0"/>
            </a:spcBef>
            <a:spcAft>
              <a:spcPct val="15000"/>
            </a:spcAft>
            <a:buChar char="••"/>
          </a:pPr>
          <a:r>
            <a:rPr lang="it-IT" sz="600" kern="1200" dirty="0" smtClean="0"/>
            <a:t>ILO</a:t>
          </a:r>
          <a:endParaRPr lang="it-IT" sz="600" kern="1200" dirty="0"/>
        </a:p>
        <a:p>
          <a:pPr marL="57150" lvl="1" indent="-57150" algn="l" defTabSz="266700">
            <a:lnSpc>
              <a:spcPct val="90000"/>
            </a:lnSpc>
            <a:spcBef>
              <a:spcPct val="0"/>
            </a:spcBef>
            <a:spcAft>
              <a:spcPct val="15000"/>
            </a:spcAft>
            <a:buChar char="••"/>
          </a:pPr>
          <a:r>
            <a:rPr lang="it-IT" sz="600" kern="1200" dirty="0" smtClean="0"/>
            <a:t>OMS</a:t>
          </a:r>
          <a:endParaRPr lang="it-IT" sz="600" kern="1200" dirty="0"/>
        </a:p>
      </dsp:txBody>
      <dsp:txXfrm>
        <a:off x="3227579" y="2609470"/>
        <a:ext cx="1592929" cy="1089899"/>
      </dsp:txXfrm>
    </dsp:sp>
    <dsp:sp modelId="{4793F5B1-57B2-0F49-8E3B-1C8B6DB66338}">
      <dsp:nvSpPr>
        <dsp:cNvPr id="0" name=""/>
        <dsp:cNvSpPr/>
      </dsp:nvSpPr>
      <dsp:spPr>
        <a:xfrm>
          <a:off x="2263438" y="387752"/>
          <a:ext cx="3521213" cy="3521213"/>
        </a:xfrm>
        <a:prstGeom prst="pie">
          <a:avLst>
            <a:gd name="adj1" fmla="val 9000000"/>
            <a:gd name="adj2" fmla="val 16200000"/>
          </a:avLst>
        </a:prstGeom>
        <a:solidFill>
          <a:schemeClr val="accent2">
            <a:hueOff val="4681520"/>
            <a:satOff val="-5839"/>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t" anchorCtr="0">
          <a:noAutofit/>
        </a:bodyPr>
        <a:lstStyle/>
        <a:p>
          <a:pPr lvl="0" algn="l" defTabSz="355600">
            <a:lnSpc>
              <a:spcPct val="90000"/>
            </a:lnSpc>
            <a:spcBef>
              <a:spcPct val="0"/>
            </a:spcBef>
            <a:spcAft>
              <a:spcPct val="35000"/>
            </a:spcAft>
          </a:pPr>
          <a:r>
            <a:rPr lang="it-IT" sz="800" kern="1200" dirty="0" smtClean="0"/>
            <a:t>ALTRI ELEMENTI/ORGANI SUSSIDIARI</a:t>
          </a:r>
          <a:endParaRPr lang="it-IT" sz="800" kern="1200" dirty="0"/>
        </a:p>
        <a:p>
          <a:pPr marL="57150" lvl="1" indent="-57150" algn="l" defTabSz="266700">
            <a:lnSpc>
              <a:spcPct val="90000"/>
            </a:lnSpc>
            <a:spcBef>
              <a:spcPct val="0"/>
            </a:spcBef>
            <a:spcAft>
              <a:spcPct val="15000"/>
            </a:spcAft>
            <a:buChar char="••"/>
          </a:pPr>
          <a:r>
            <a:rPr lang="it-IT" sz="600" kern="1200" dirty="0" smtClean="0"/>
            <a:t>UNICEF</a:t>
          </a:r>
          <a:endParaRPr lang="it-IT" sz="600" kern="1200" dirty="0"/>
        </a:p>
        <a:p>
          <a:pPr marL="57150" lvl="1" indent="-57150" algn="l" defTabSz="266700">
            <a:lnSpc>
              <a:spcPct val="90000"/>
            </a:lnSpc>
            <a:spcBef>
              <a:spcPct val="0"/>
            </a:spcBef>
            <a:spcAft>
              <a:spcPct val="15000"/>
            </a:spcAft>
            <a:buChar char="••"/>
          </a:pPr>
          <a:r>
            <a:rPr lang="it-IT" sz="600" kern="1200" dirty="0" smtClean="0"/>
            <a:t>COMMISSIONE DIR INT</a:t>
          </a:r>
          <a:endParaRPr lang="it-IT" sz="600" kern="1200" dirty="0"/>
        </a:p>
        <a:p>
          <a:pPr marL="57150" lvl="1" indent="-57150" algn="l" defTabSz="266700">
            <a:lnSpc>
              <a:spcPct val="90000"/>
            </a:lnSpc>
            <a:spcBef>
              <a:spcPct val="0"/>
            </a:spcBef>
            <a:spcAft>
              <a:spcPct val="15000"/>
            </a:spcAft>
            <a:buChar char="••"/>
          </a:pPr>
          <a:r>
            <a:rPr lang="it-IT" sz="600" kern="1200" dirty="0" smtClean="0"/>
            <a:t>COMMISSARIATO PER I RIGUGIATI</a:t>
          </a:r>
          <a:endParaRPr lang="it-IT" sz="600" kern="1200" dirty="0"/>
        </a:p>
      </dsp:txBody>
      <dsp:txXfrm>
        <a:off x="2640710" y="1079419"/>
        <a:ext cx="1194697" cy="117373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F0D868-573E-544C-BD2E-99A032ACDC86}">
      <dsp:nvSpPr>
        <dsp:cNvPr id="0" name=""/>
        <dsp:cNvSpPr/>
      </dsp:nvSpPr>
      <dsp:spPr>
        <a:xfrm>
          <a:off x="2793085" y="43550"/>
          <a:ext cx="2264634" cy="2264634"/>
        </a:xfrm>
        <a:prstGeom prst="ellipse">
          <a:avLst/>
        </a:prstGeom>
        <a:solidFill>
          <a:schemeClr val="accent3">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r>
            <a:rPr lang="it-IT" sz="1200" kern="1200" dirty="0" smtClean="0"/>
            <a:t>ALTO COMMISSARIATO DEI DIRITTI UMANI</a:t>
          </a:r>
          <a:endParaRPr lang="it-IT" sz="1200" kern="1200" dirty="0"/>
        </a:p>
      </dsp:txBody>
      <dsp:txXfrm>
        <a:off x="3054389" y="348405"/>
        <a:ext cx="1742026" cy="718585"/>
      </dsp:txXfrm>
    </dsp:sp>
    <dsp:sp modelId="{318E14D3-E2D2-9D4E-A335-A19B7B90EB64}">
      <dsp:nvSpPr>
        <dsp:cNvPr id="0" name=""/>
        <dsp:cNvSpPr/>
      </dsp:nvSpPr>
      <dsp:spPr>
        <a:xfrm>
          <a:off x="3794750" y="1045215"/>
          <a:ext cx="2264634" cy="2264634"/>
        </a:xfrm>
        <a:prstGeom prst="ellipse">
          <a:avLst/>
        </a:prstGeom>
        <a:solidFill>
          <a:schemeClr val="accent3">
            <a:alpha val="50000"/>
            <a:hueOff val="3750089"/>
            <a:satOff val="-5627"/>
            <a:lumOff val="-91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r>
            <a:rPr lang="it-IT" sz="1200" kern="1200" dirty="0" smtClean="0"/>
            <a:t>COMITATI TRATTATI/CAT COMMITTEE</a:t>
          </a:r>
          <a:endParaRPr lang="it-IT" sz="1200" kern="1200" dirty="0"/>
        </a:p>
      </dsp:txBody>
      <dsp:txXfrm>
        <a:off x="5014169" y="1306519"/>
        <a:ext cx="871013" cy="1742026"/>
      </dsp:txXfrm>
    </dsp:sp>
    <dsp:sp modelId="{67A28E23-5A81-224A-8826-710246C4D352}">
      <dsp:nvSpPr>
        <dsp:cNvPr id="0" name=""/>
        <dsp:cNvSpPr/>
      </dsp:nvSpPr>
      <dsp:spPr>
        <a:xfrm>
          <a:off x="2793085" y="2046881"/>
          <a:ext cx="2264634" cy="2264634"/>
        </a:xfrm>
        <a:prstGeom prst="ellipse">
          <a:avLst/>
        </a:prstGeom>
        <a:solidFill>
          <a:schemeClr val="accent3">
            <a:alpha val="50000"/>
            <a:hueOff val="7500177"/>
            <a:satOff val="-11253"/>
            <a:lumOff val="-183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r>
            <a:rPr lang="it-IT" sz="1200" kern="1200" dirty="0" smtClean="0"/>
            <a:t>COMMISSIONE SUI DIRITTI UMANI/CONSIGLIO</a:t>
          </a:r>
          <a:endParaRPr lang="it-IT" sz="1200" kern="1200" dirty="0"/>
        </a:p>
      </dsp:txBody>
      <dsp:txXfrm>
        <a:off x="3054389" y="3288074"/>
        <a:ext cx="1742026" cy="718585"/>
      </dsp:txXfrm>
    </dsp:sp>
    <dsp:sp modelId="{26F94DB7-8E11-654B-B350-B24E58CFE5E6}">
      <dsp:nvSpPr>
        <dsp:cNvPr id="0" name=""/>
        <dsp:cNvSpPr/>
      </dsp:nvSpPr>
      <dsp:spPr>
        <a:xfrm>
          <a:off x="1791420" y="1092841"/>
          <a:ext cx="2264634" cy="2264634"/>
        </a:xfrm>
        <a:prstGeom prst="ellipse">
          <a:avLst/>
        </a:prstGeom>
        <a:solidFill>
          <a:schemeClr val="accent3">
            <a:alpha val="50000"/>
            <a:hueOff val="11250266"/>
            <a:satOff val="-16880"/>
            <a:lumOff val="-274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r>
            <a:rPr lang="it-IT" sz="1200" kern="1200" dirty="0" smtClean="0"/>
            <a:t>CIG</a:t>
          </a:r>
          <a:endParaRPr lang="it-IT" sz="1200" kern="1200" dirty="0"/>
        </a:p>
      </dsp:txBody>
      <dsp:txXfrm>
        <a:off x="1965622" y="1354145"/>
        <a:ext cx="871013" cy="1742026"/>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0233286-09CC-5847-81D6-3955D8E672DD}">
      <dsp:nvSpPr>
        <dsp:cNvPr id="0" name=""/>
        <dsp:cNvSpPr/>
      </dsp:nvSpPr>
      <dsp:spPr>
        <a:xfrm>
          <a:off x="2274260" y="929547"/>
          <a:ext cx="2727243" cy="2727712"/>
        </a:xfrm>
        <a:prstGeom prst="ellipse">
          <a:avLst/>
        </a:prstGeom>
        <a:solidFill>
          <a:schemeClr val="accent2">
            <a:hueOff val="0"/>
            <a:satOff val="0"/>
            <a:lumOff val="0"/>
            <a:alphaOff val="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it-IT" sz="800" kern="1200" dirty="0" smtClean="0"/>
            <a:t>DIRITTO ALLA VITA</a:t>
          </a:r>
          <a:endParaRPr lang="it-IT" sz="800" kern="1200" dirty="0"/>
        </a:p>
      </dsp:txBody>
      <dsp:txXfrm>
        <a:off x="2673655" y="1329011"/>
        <a:ext cx="1928453" cy="1928784"/>
      </dsp:txXfrm>
    </dsp:sp>
    <dsp:sp modelId="{175F8946-5219-E64B-B88D-0D86F76A3071}">
      <dsp:nvSpPr>
        <dsp:cNvPr id="0" name=""/>
        <dsp:cNvSpPr/>
      </dsp:nvSpPr>
      <dsp:spPr>
        <a:xfrm>
          <a:off x="3112852" y="3454485"/>
          <a:ext cx="219857" cy="219835"/>
        </a:xfrm>
        <a:prstGeom prst="ellipse">
          <a:avLst/>
        </a:prstGeom>
        <a:solidFill>
          <a:schemeClr val="accent3">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9CB64C2F-5F0E-144D-8ED5-CDF81308C072}">
      <dsp:nvSpPr>
        <dsp:cNvPr id="0" name=""/>
        <dsp:cNvSpPr/>
      </dsp:nvSpPr>
      <dsp:spPr>
        <a:xfrm>
          <a:off x="5177166" y="2036523"/>
          <a:ext cx="219857" cy="219835"/>
        </a:xfrm>
        <a:prstGeom prst="ellipse">
          <a:avLst/>
        </a:prstGeom>
        <a:solidFill>
          <a:schemeClr val="accent3">
            <a:hueOff val="625015"/>
            <a:satOff val="-938"/>
            <a:lumOff val="-153"/>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3B13384A-CDA0-5940-95AF-1F34D160F4F3}">
      <dsp:nvSpPr>
        <dsp:cNvPr id="0" name=""/>
        <dsp:cNvSpPr/>
      </dsp:nvSpPr>
      <dsp:spPr>
        <a:xfrm>
          <a:off x="4126548" y="3688456"/>
          <a:ext cx="303213" cy="303674"/>
        </a:xfrm>
        <a:prstGeom prst="ellipse">
          <a:avLst/>
        </a:prstGeom>
        <a:solidFill>
          <a:schemeClr val="accent3">
            <a:hueOff val="1250030"/>
            <a:satOff val="-1876"/>
            <a:lumOff val="-305"/>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DB5C99F6-846B-F14D-950B-27CB16D1E97C}">
      <dsp:nvSpPr>
        <dsp:cNvPr id="0" name=""/>
        <dsp:cNvSpPr/>
      </dsp:nvSpPr>
      <dsp:spPr>
        <a:xfrm>
          <a:off x="3174390" y="1236147"/>
          <a:ext cx="219857" cy="219835"/>
        </a:xfrm>
        <a:prstGeom prst="ellipse">
          <a:avLst/>
        </a:prstGeom>
        <a:solidFill>
          <a:schemeClr val="accent3">
            <a:hueOff val="1875044"/>
            <a:satOff val="-2813"/>
            <a:lumOff val="-458"/>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CFF1D4AF-3671-4E4A-8359-3993E85C34F4}">
      <dsp:nvSpPr>
        <dsp:cNvPr id="0" name=""/>
        <dsp:cNvSpPr/>
      </dsp:nvSpPr>
      <dsp:spPr>
        <a:xfrm>
          <a:off x="2482370" y="2494228"/>
          <a:ext cx="219857" cy="219835"/>
        </a:xfrm>
        <a:prstGeom prst="ellipse">
          <a:avLst/>
        </a:prstGeom>
        <a:solidFill>
          <a:schemeClr val="accent3">
            <a:hueOff val="2500059"/>
            <a:satOff val="-3751"/>
            <a:lumOff val="-61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247D2121-AEA7-6841-A024-343C71A21406}">
      <dsp:nvSpPr>
        <dsp:cNvPr id="0" name=""/>
        <dsp:cNvSpPr/>
      </dsp:nvSpPr>
      <dsp:spPr>
        <a:xfrm>
          <a:off x="1421682" y="1421861"/>
          <a:ext cx="1108799" cy="1108925"/>
        </a:xfrm>
        <a:prstGeom prst="ellipse">
          <a:avLst/>
        </a:prstGeom>
        <a:solidFill>
          <a:schemeClr val="accent3">
            <a:hueOff val="3125074"/>
            <a:satOff val="-4689"/>
            <a:lumOff val="-763"/>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it-IT" sz="800" kern="1200" dirty="0" smtClean="0"/>
            <a:t>DIVIETO DI TORTURA</a:t>
          </a:r>
          <a:endParaRPr lang="it-IT" sz="800" kern="1200" dirty="0"/>
        </a:p>
      </dsp:txBody>
      <dsp:txXfrm>
        <a:off x="1584062" y="1584259"/>
        <a:ext cx="784039" cy="784129"/>
      </dsp:txXfrm>
    </dsp:sp>
    <dsp:sp modelId="{C84481E9-14E9-5447-9092-4D77F6789946}">
      <dsp:nvSpPr>
        <dsp:cNvPr id="0" name=""/>
        <dsp:cNvSpPr/>
      </dsp:nvSpPr>
      <dsp:spPr>
        <a:xfrm>
          <a:off x="3524037" y="1245895"/>
          <a:ext cx="303213" cy="303674"/>
        </a:xfrm>
        <a:prstGeom prst="ellipse">
          <a:avLst/>
        </a:prstGeom>
        <a:solidFill>
          <a:schemeClr val="accent3">
            <a:hueOff val="3750089"/>
            <a:satOff val="-5627"/>
            <a:lumOff val="-915"/>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6C77BD2B-ED83-C149-8468-3C4C2B6DB03E}">
      <dsp:nvSpPr>
        <dsp:cNvPr id="0" name=""/>
        <dsp:cNvSpPr/>
      </dsp:nvSpPr>
      <dsp:spPr>
        <a:xfrm>
          <a:off x="1526296" y="2855421"/>
          <a:ext cx="548245" cy="548369"/>
        </a:xfrm>
        <a:prstGeom prst="ellipse">
          <a:avLst/>
        </a:prstGeom>
        <a:solidFill>
          <a:schemeClr val="accent3">
            <a:hueOff val="4375103"/>
            <a:satOff val="-6564"/>
            <a:lumOff val="-1068"/>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3CBC31A5-B764-B74C-BD52-3726D9E0DFB5}">
      <dsp:nvSpPr>
        <dsp:cNvPr id="0" name=""/>
        <dsp:cNvSpPr/>
      </dsp:nvSpPr>
      <dsp:spPr>
        <a:xfrm>
          <a:off x="5281780" y="900301"/>
          <a:ext cx="1108799" cy="1108925"/>
        </a:xfrm>
        <a:prstGeom prst="ellipse">
          <a:avLst/>
        </a:prstGeom>
        <a:solidFill>
          <a:schemeClr val="accent3">
            <a:hueOff val="5000118"/>
            <a:satOff val="-7502"/>
            <a:lumOff val="-122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it-IT" sz="800" kern="1200" dirty="0" smtClean="0"/>
            <a:t>PRIVACY</a:t>
          </a:r>
          <a:endParaRPr lang="it-IT" sz="800" kern="1200" dirty="0"/>
        </a:p>
      </dsp:txBody>
      <dsp:txXfrm>
        <a:off x="5444160" y="1062699"/>
        <a:ext cx="784039" cy="784129"/>
      </dsp:txXfrm>
    </dsp:sp>
    <dsp:sp modelId="{58F930A9-10FA-F94B-B5D0-392544D30F50}">
      <dsp:nvSpPr>
        <dsp:cNvPr id="0" name=""/>
        <dsp:cNvSpPr/>
      </dsp:nvSpPr>
      <dsp:spPr>
        <a:xfrm>
          <a:off x="4786680" y="1665581"/>
          <a:ext cx="303213" cy="303674"/>
        </a:xfrm>
        <a:prstGeom prst="ellipse">
          <a:avLst/>
        </a:prstGeom>
        <a:solidFill>
          <a:schemeClr val="accent3">
            <a:hueOff val="5625133"/>
            <a:satOff val="-8440"/>
            <a:lumOff val="-1373"/>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DCE2542C-C0F2-7A4C-84B9-23D84D0A46A7}">
      <dsp:nvSpPr>
        <dsp:cNvPr id="0" name=""/>
        <dsp:cNvSpPr/>
      </dsp:nvSpPr>
      <dsp:spPr>
        <a:xfrm>
          <a:off x="1317627" y="3508103"/>
          <a:ext cx="219857" cy="219835"/>
        </a:xfrm>
        <a:prstGeom prst="ellipse">
          <a:avLst/>
        </a:prstGeom>
        <a:solidFill>
          <a:schemeClr val="accent3">
            <a:hueOff val="6250148"/>
            <a:satOff val="-9378"/>
            <a:lumOff val="-1525"/>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A7E6C0EE-910A-C446-AF14-753914603256}">
      <dsp:nvSpPr>
        <dsp:cNvPr id="0" name=""/>
        <dsp:cNvSpPr/>
      </dsp:nvSpPr>
      <dsp:spPr>
        <a:xfrm>
          <a:off x="3508372" y="3195167"/>
          <a:ext cx="219857" cy="219835"/>
        </a:xfrm>
        <a:prstGeom prst="ellipse">
          <a:avLst/>
        </a:prstGeom>
        <a:solidFill>
          <a:schemeClr val="accent3">
            <a:hueOff val="6875162"/>
            <a:satOff val="-10316"/>
            <a:lumOff val="-1678"/>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5B5A36A6-A8CD-E044-AECB-DF1322EE00E5}">
      <dsp:nvSpPr>
        <dsp:cNvPr id="0" name=""/>
        <dsp:cNvSpPr/>
      </dsp:nvSpPr>
      <dsp:spPr>
        <a:xfrm>
          <a:off x="5803173" y="2816426"/>
          <a:ext cx="1108799" cy="1108925"/>
        </a:xfrm>
        <a:prstGeom prst="ellipse">
          <a:avLst/>
        </a:prstGeom>
        <a:solidFill>
          <a:schemeClr val="accent3">
            <a:hueOff val="7500177"/>
            <a:satOff val="-11253"/>
            <a:lumOff val="-183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it-IT" sz="800" kern="1200" dirty="0" smtClean="0"/>
            <a:t>LIBERTA’ DI STAMPA</a:t>
          </a:r>
          <a:endParaRPr lang="it-IT" sz="800" kern="1200" dirty="0"/>
        </a:p>
      </dsp:txBody>
      <dsp:txXfrm>
        <a:off x="5965553" y="2978824"/>
        <a:ext cx="784039" cy="784129"/>
      </dsp:txXfrm>
    </dsp:sp>
    <dsp:sp modelId="{0994BA90-F49D-BC43-831A-9AF5C1012A4C}">
      <dsp:nvSpPr>
        <dsp:cNvPr id="0" name=""/>
        <dsp:cNvSpPr/>
      </dsp:nvSpPr>
      <dsp:spPr>
        <a:xfrm>
          <a:off x="5490449" y="2777918"/>
          <a:ext cx="219857" cy="219835"/>
        </a:xfrm>
        <a:prstGeom prst="ellipse">
          <a:avLst/>
        </a:prstGeom>
        <a:solidFill>
          <a:schemeClr val="accent3">
            <a:hueOff val="8125192"/>
            <a:satOff val="-12191"/>
            <a:lumOff val="-1983"/>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638B90BF-AC76-2143-81EF-443A745526A3}">
      <dsp:nvSpPr>
        <dsp:cNvPr id="0" name=""/>
        <dsp:cNvSpPr/>
      </dsp:nvSpPr>
      <dsp:spPr>
        <a:xfrm>
          <a:off x="2620550" y="3765471"/>
          <a:ext cx="1108799" cy="1108925"/>
        </a:xfrm>
        <a:prstGeom prst="ellipse">
          <a:avLst/>
        </a:prstGeom>
        <a:solidFill>
          <a:schemeClr val="accent3">
            <a:hueOff val="8750207"/>
            <a:satOff val="-13129"/>
            <a:lumOff val="-2135"/>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it-IT" sz="800" kern="1200" dirty="0" smtClean="0"/>
            <a:t>LIBERTA’ DI RELIGIONE</a:t>
          </a:r>
          <a:endParaRPr lang="it-IT" sz="800" kern="1200" dirty="0"/>
        </a:p>
      </dsp:txBody>
      <dsp:txXfrm>
        <a:off x="2782930" y="3927869"/>
        <a:ext cx="784039" cy="784129"/>
      </dsp:txXfrm>
    </dsp:sp>
    <dsp:sp modelId="{C4195259-754E-DD4D-812A-F0946F0C219B}">
      <dsp:nvSpPr>
        <dsp:cNvPr id="0" name=""/>
        <dsp:cNvSpPr/>
      </dsp:nvSpPr>
      <dsp:spPr>
        <a:xfrm>
          <a:off x="3610749" y="3727938"/>
          <a:ext cx="219857" cy="219835"/>
        </a:xfrm>
        <a:prstGeom prst="ellipse">
          <a:avLst/>
        </a:prstGeom>
        <a:solidFill>
          <a:schemeClr val="accent3">
            <a:hueOff val="9375221"/>
            <a:satOff val="-14067"/>
            <a:lumOff val="-2288"/>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DAD22734-CF2B-CE48-B2C6-F0AA833E2ABF}">
      <dsp:nvSpPr>
        <dsp:cNvPr id="0" name=""/>
        <dsp:cNvSpPr/>
      </dsp:nvSpPr>
      <dsp:spPr>
        <a:xfrm>
          <a:off x="3677881" y="0"/>
          <a:ext cx="1108799" cy="1108925"/>
        </a:xfrm>
        <a:prstGeom prst="ellipse">
          <a:avLst/>
        </a:prstGeom>
        <a:solidFill>
          <a:schemeClr val="accent3">
            <a:hueOff val="10000237"/>
            <a:satOff val="-15004"/>
            <a:lumOff val="-244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it-IT" sz="800" kern="1200" dirty="0" smtClean="0"/>
            <a:t>LIBERTA’ DI ORIENTAMENTO SESSSUALE</a:t>
          </a:r>
          <a:endParaRPr lang="it-IT" sz="800" kern="1200" dirty="0"/>
        </a:p>
      </dsp:txBody>
      <dsp:txXfrm>
        <a:off x="3840261" y="162398"/>
        <a:ext cx="784039" cy="784129"/>
      </dsp:txXfrm>
    </dsp:sp>
    <dsp:sp modelId="{6521C2B6-DBC3-FF4E-8AC8-959E0B3EBC77}">
      <dsp:nvSpPr>
        <dsp:cNvPr id="0" name=""/>
        <dsp:cNvSpPr/>
      </dsp:nvSpPr>
      <dsp:spPr>
        <a:xfrm>
          <a:off x="2310623" y="1202026"/>
          <a:ext cx="219857" cy="219835"/>
        </a:xfrm>
        <a:prstGeom prst="ellipse">
          <a:avLst/>
        </a:prstGeom>
        <a:solidFill>
          <a:schemeClr val="accent3">
            <a:hueOff val="10625251"/>
            <a:satOff val="-15942"/>
            <a:lumOff val="-2593"/>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A31E50B9-51A9-DA45-B0DE-4C2D06AB64FA}">
      <dsp:nvSpPr>
        <dsp:cNvPr id="0" name=""/>
        <dsp:cNvSpPr/>
      </dsp:nvSpPr>
      <dsp:spPr>
        <a:xfrm>
          <a:off x="4870596" y="272966"/>
          <a:ext cx="219857" cy="219835"/>
        </a:xfrm>
        <a:prstGeom prst="ellipse">
          <a:avLst/>
        </a:prstGeom>
        <a:solidFill>
          <a:schemeClr val="accent3">
            <a:hueOff val="11250266"/>
            <a:satOff val="-16880"/>
            <a:lumOff val="-2745"/>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3E91253-9131-5048-942C-D7C2E1B55EE4}">
      <dsp:nvSpPr>
        <dsp:cNvPr id="0" name=""/>
        <dsp:cNvSpPr/>
      </dsp:nvSpPr>
      <dsp:spPr>
        <a:xfrm>
          <a:off x="2816066" y="1769202"/>
          <a:ext cx="2597467" cy="2597467"/>
        </a:xfrm>
        <a:prstGeom prst="ellipse">
          <a:avLst/>
        </a:prstGeom>
        <a:solidFill>
          <a:schemeClr val="accent3">
            <a:hueOff val="0"/>
            <a:satOff val="0"/>
            <a:lumOff val="0"/>
            <a:alphaOff val="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it-IT" sz="2000" kern="1200" dirty="0" smtClean="0"/>
            <a:t>Alto COMMISSARIATO ONU PER I DIRITTI UMANI</a:t>
          </a:r>
        </a:p>
      </dsp:txBody>
      <dsp:txXfrm>
        <a:off x="3196456" y="2149592"/>
        <a:ext cx="1836687" cy="1836687"/>
      </dsp:txXfrm>
    </dsp:sp>
    <dsp:sp modelId="{4C751771-BE63-4E45-8EB8-97A7F0B0204B}">
      <dsp:nvSpPr>
        <dsp:cNvPr id="0" name=""/>
        <dsp:cNvSpPr/>
      </dsp:nvSpPr>
      <dsp:spPr>
        <a:xfrm rot="12950378">
          <a:off x="1032042" y="1240830"/>
          <a:ext cx="2131133" cy="740278"/>
        </a:xfrm>
        <a:prstGeom prst="leftArrow">
          <a:avLst>
            <a:gd name="adj1" fmla="val 60000"/>
            <a:gd name="adj2" fmla="val 50000"/>
          </a:avLst>
        </a:prstGeom>
        <a:solidFill>
          <a:schemeClr val="accent4">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7B9CC7AF-5604-9245-BCD5-78271EFFCF95}">
      <dsp:nvSpPr>
        <dsp:cNvPr id="0" name=""/>
        <dsp:cNvSpPr/>
      </dsp:nvSpPr>
      <dsp:spPr>
        <a:xfrm>
          <a:off x="1" y="22"/>
          <a:ext cx="2467594" cy="1974075"/>
        </a:xfrm>
        <a:prstGeom prst="roundRect">
          <a:avLst>
            <a:gd name="adj" fmla="val 10000"/>
          </a:avLst>
        </a:prstGeom>
        <a:solidFill>
          <a:schemeClr val="accent4">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lvl="0" algn="ctr" defTabSz="977900">
            <a:lnSpc>
              <a:spcPct val="90000"/>
            </a:lnSpc>
            <a:spcBef>
              <a:spcPct val="0"/>
            </a:spcBef>
            <a:spcAft>
              <a:spcPct val="35000"/>
            </a:spcAft>
          </a:pPr>
          <a:r>
            <a:rPr lang="it-IT" sz="2200" kern="1200" dirty="0" smtClean="0"/>
            <a:t>SISTEMA DI CONTROLLO FONDATO SUI TRATTATI ADOTTATI IN AMBITO ONU</a:t>
          </a:r>
          <a:endParaRPr lang="it-IT" sz="2200" kern="1200" dirty="0"/>
        </a:p>
      </dsp:txBody>
      <dsp:txXfrm>
        <a:off x="57820" y="57841"/>
        <a:ext cx="2351956" cy="1858437"/>
      </dsp:txXfrm>
    </dsp:sp>
    <dsp:sp modelId="{AF1430E8-4AD8-1E45-8566-D6383BBCA016}">
      <dsp:nvSpPr>
        <dsp:cNvPr id="0" name=""/>
        <dsp:cNvSpPr/>
      </dsp:nvSpPr>
      <dsp:spPr>
        <a:xfrm rot="19352314">
          <a:off x="5031516" y="1226883"/>
          <a:ext cx="2005778" cy="740278"/>
        </a:xfrm>
        <a:prstGeom prst="leftArrow">
          <a:avLst>
            <a:gd name="adj1" fmla="val 60000"/>
            <a:gd name="adj2" fmla="val 50000"/>
          </a:avLst>
        </a:prstGeom>
        <a:solidFill>
          <a:schemeClr val="accent4">
            <a:hueOff val="-4464771"/>
            <a:satOff val="26899"/>
            <a:lumOff val="2156"/>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A4536E2E-18FE-C440-B645-11BEE7DCAADB}">
      <dsp:nvSpPr>
        <dsp:cNvPr id="0" name=""/>
        <dsp:cNvSpPr/>
      </dsp:nvSpPr>
      <dsp:spPr>
        <a:xfrm>
          <a:off x="5596665" y="0"/>
          <a:ext cx="2467594" cy="1974075"/>
        </a:xfrm>
        <a:prstGeom prst="roundRect">
          <a:avLst>
            <a:gd name="adj" fmla="val 10000"/>
          </a:avLst>
        </a:prstGeom>
        <a:solidFill>
          <a:schemeClr val="accent4">
            <a:hueOff val="-4464771"/>
            <a:satOff val="26899"/>
            <a:lumOff val="2156"/>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lvl="0" algn="ctr" defTabSz="977900">
            <a:lnSpc>
              <a:spcPct val="90000"/>
            </a:lnSpc>
            <a:spcBef>
              <a:spcPct val="0"/>
            </a:spcBef>
            <a:spcAft>
              <a:spcPct val="35000"/>
            </a:spcAft>
          </a:pPr>
          <a:r>
            <a:rPr lang="it-IT" sz="2200" kern="1200" dirty="0" smtClean="0"/>
            <a:t>SISTEMA DI CONTROLLO FONDATO SULLA CARTA ONU</a:t>
          </a:r>
          <a:endParaRPr lang="it-IT" sz="2200" kern="1200" dirty="0"/>
        </a:p>
      </dsp:txBody>
      <dsp:txXfrm>
        <a:off x="5654484" y="57819"/>
        <a:ext cx="2351956" cy="1858437"/>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68E965-92F1-D744-B23F-DCC07A397DA3}">
      <dsp:nvSpPr>
        <dsp:cNvPr id="0" name=""/>
        <dsp:cNvSpPr/>
      </dsp:nvSpPr>
      <dsp:spPr>
        <a:xfrm>
          <a:off x="1874815" y="367"/>
          <a:ext cx="1991097" cy="995548"/>
        </a:xfrm>
        <a:prstGeom prst="roundRect">
          <a:avLst>
            <a:gd name="adj" fmla="val 10000"/>
          </a:avLst>
        </a:prstGeom>
        <a:gradFill rotWithShape="0">
          <a:gsLst>
            <a:gs pos="0">
              <a:schemeClr val="accent4">
                <a:hueOff val="0"/>
                <a:satOff val="0"/>
                <a:lumOff val="0"/>
                <a:alphaOff val="0"/>
                <a:tint val="100000"/>
                <a:shade val="100000"/>
                <a:satMod val="130000"/>
              </a:schemeClr>
            </a:gs>
            <a:gs pos="100000">
              <a:schemeClr val="accent4">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3815" tIns="29210" rIns="43815" bIns="29210" numCol="1" spcCol="1270" anchor="ctr" anchorCtr="0">
          <a:noAutofit/>
        </a:bodyPr>
        <a:lstStyle/>
        <a:p>
          <a:pPr lvl="0" algn="ctr" defTabSz="1022350">
            <a:lnSpc>
              <a:spcPct val="90000"/>
            </a:lnSpc>
            <a:spcBef>
              <a:spcPct val="0"/>
            </a:spcBef>
            <a:spcAft>
              <a:spcPct val="35000"/>
            </a:spcAft>
          </a:pPr>
          <a:r>
            <a:rPr lang="it-IT" sz="2300" kern="1200" dirty="0" smtClean="0"/>
            <a:t>COMMISSIONE</a:t>
          </a:r>
          <a:endParaRPr lang="it-IT" sz="2300" kern="1200" dirty="0"/>
        </a:p>
      </dsp:txBody>
      <dsp:txXfrm>
        <a:off x="1903974" y="29526"/>
        <a:ext cx="1932779" cy="937230"/>
      </dsp:txXfrm>
    </dsp:sp>
    <dsp:sp modelId="{C7B13C9F-DFE6-0C44-AE33-3EEC514FBF0B}">
      <dsp:nvSpPr>
        <dsp:cNvPr id="0" name=""/>
        <dsp:cNvSpPr/>
      </dsp:nvSpPr>
      <dsp:spPr>
        <a:xfrm>
          <a:off x="2073925" y="995915"/>
          <a:ext cx="199109" cy="746661"/>
        </a:xfrm>
        <a:custGeom>
          <a:avLst/>
          <a:gdLst/>
          <a:ahLst/>
          <a:cxnLst/>
          <a:rect l="0" t="0" r="0" b="0"/>
          <a:pathLst>
            <a:path>
              <a:moveTo>
                <a:pt x="0" y="0"/>
              </a:moveTo>
              <a:lnTo>
                <a:pt x="0" y="746661"/>
              </a:lnTo>
              <a:lnTo>
                <a:pt x="199109" y="746661"/>
              </a:lnTo>
            </a:path>
          </a:pathLst>
        </a:custGeom>
        <a:noFill/>
        <a:ln w="9525" cap="flat" cmpd="sng" algn="ctr">
          <a:solidFill>
            <a:schemeClr val="accent5">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8E3DFBDF-25EE-F040-9EF2-71ABBD9B52E1}">
      <dsp:nvSpPr>
        <dsp:cNvPr id="0" name=""/>
        <dsp:cNvSpPr/>
      </dsp:nvSpPr>
      <dsp:spPr>
        <a:xfrm>
          <a:off x="2273035" y="1244802"/>
          <a:ext cx="1592877" cy="995548"/>
        </a:xfrm>
        <a:prstGeom prst="roundRect">
          <a:avLst>
            <a:gd name="adj" fmla="val 10000"/>
          </a:avLst>
        </a:prstGeom>
        <a:solidFill>
          <a:schemeClr val="lt1">
            <a:alpha val="90000"/>
            <a:hueOff val="0"/>
            <a:satOff val="0"/>
            <a:lumOff val="0"/>
            <a:alphaOff val="0"/>
          </a:schemeClr>
        </a:solidFill>
        <a:ln w="9525" cap="flat" cmpd="sng" algn="ctr">
          <a:solidFill>
            <a:schemeClr val="accent4">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it-IT" sz="1600" kern="1200" dirty="0" smtClean="0"/>
            <a:t>53 membri</a:t>
          </a:r>
          <a:endParaRPr lang="it-IT" sz="1600" kern="1200" dirty="0"/>
        </a:p>
      </dsp:txBody>
      <dsp:txXfrm>
        <a:off x="2302194" y="1273961"/>
        <a:ext cx="1534559" cy="937230"/>
      </dsp:txXfrm>
    </dsp:sp>
    <dsp:sp modelId="{515E38C5-D20D-204B-ADE6-564AF04B4F9F}">
      <dsp:nvSpPr>
        <dsp:cNvPr id="0" name=""/>
        <dsp:cNvSpPr/>
      </dsp:nvSpPr>
      <dsp:spPr>
        <a:xfrm>
          <a:off x="2073925" y="995915"/>
          <a:ext cx="199109" cy="1991097"/>
        </a:xfrm>
        <a:custGeom>
          <a:avLst/>
          <a:gdLst/>
          <a:ahLst/>
          <a:cxnLst/>
          <a:rect l="0" t="0" r="0" b="0"/>
          <a:pathLst>
            <a:path>
              <a:moveTo>
                <a:pt x="0" y="0"/>
              </a:moveTo>
              <a:lnTo>
                <a:pt x="0" y="1991097"/>
              </a:lnTo>
              <a:lnTo>
                <a:pt x="199109" y="1991097"/>
              </a:lnTo>
            </a:path>
          </a:pathLst>
        </a:custGeom>
        <a:noFill/>
        <a:ln w="9525" cap="flat" cmpd="sng" algn="ctr">
          <a:solidFill>
            <a:schemeClr val="accent5">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D245565F-A7D6-944B-8360-47703EE274F7}">
      <dsp:nvSpPr>
        <dsp:cNvPr id="0" name=""/>
        <dsp:cNvSpPr/>
      </dsp:nvSpPr>
      <dsp:spPr>
        <a:xfrm>
          <a:off x="2273035" y="2489238"/>
          <a:ext cx="1592877" cy="995548"/>
        </a:xfrm>
        <a:prstGeom prst="roundRect">
          <a:avLst>
            <a:gd name="adj" fmla="val 10000"/>
          </a:avLst>
        </a:prstGeom>
        <a:solidFill>
          <a:schemeClr val="lt1">
            <a:alpha val="90000"/>
            <a:hueOff val="0"/>
            <a:satOff val="0"/>
            <a:lumOff val="0"/>
            <a:alphaOff val="0"/>
          </a:schemeClr>
        </a:solidFill>
        <a:ln w="9525" cap="flat" cmpd="sng" algn="ctr">
          <a:solidFill>
            <a:schemeClr val="accent4">
              <a:hueOff val="-892954"/>
              <a:satOff val="5380"/>
              <a:lumOff val="431"/>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it-IT" sz="1600" kern="1200" dirty="0" smtClean="0"/>
            <a:t>Organo sussidiario dell’ECOSOC</a:t>
          </a:r>
          <a:endParaRPr lang="it-IT" sz="1600" kern="1200" dirty="0"/>
        </a:p>
      </dsp:txBody>
      <dsp:txXfrm>
        <a:off x="2302194" y="2518397"/>
        <a:ext cx="1534559" cy="937230"/>
      </dsp:txXfrm>
    </dsp:sp>
    <dsp:sp modelId="{75FB0401-F13E-1647-B424-A67A6A3BF0BF}">
      <dsp:nvSpPr>
        <dsp:cNvPr id="0" name=""/>
        <dsp:cNvSpPr/>
      </dsp:nvSpPr>
      <dsp:spPr>
        <a:xfrm>
          <a:off x="2073925" y="995915"/>
          <a:ext cx="199109" cy="3235532"/>
        </a:xfrm>
        <a:custGeom>
          <a:avLst/>
          <a:gdLst/>
          <a:ahLst/>
          <a:cxnLst/>
          <a:rect l="0" t="0" r="0" b="0"/>
          <a:pathLst>
            <a:path>
              <a:moveTo>
                <a:pt x="0" y="0"/>
              </a:moveTo>
              <a:lnTo>
                <a:pt x="0" y="3235532"/>
              </a:lnTo>
              <a:lnTo>
                <a:pt x="199109" y="3235532"/>
              </a:lnTo>
            </a:path>
          </a:pathLst>
        </a:custGeom>
        <a:noFill/>
        <a:ln w="9525" cap="flat" cmpd="sng" algn="ctr">
          <a:solidFill>
            <a:schemeClr val="accent5">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E920234A-41EE-0744-A3DB-E1C4D0D24F15}">
      <dsp:nvSpPr>
        <dsp:cNvPr id="0" name=""/>
        <dsp:cNvSpPr/>
      </dsp:nvSpPr>
      <dsp:spPr>
        <a:xfrm>
          <a:off x="2273035" y="3733674"/>
          <a:ext cx="1592877" cy="995548"/>
        </a:xfrm>
        <a:prstGeom prst="roundRect">
          <a:avLst>
            <a:gd name="adj" fmla="val 10000"/>
          </a:avLst>
        </a:prstGeom>
        <a:solidFill>
          <a:schemeClr val="lt1">
            <a:alpha val="90000"/>
            <a:hueOff val="0"/>
            <a:satOff val="0"/>
            <a:lumOff val="0"/>
            <a:alphaOff val="0"/>
          </a:schemeClr>
        </a:solidFill>
        <a:ln w="9525" cap="flat" cmpd="sng" algn="ctr">
          <a:solidFill>
            <a:schemeClr val="accent4">
              <a:hueOff val="-1785909"/>
              <a:satOff val="10760"/>
              <a:lumOff val="862"/>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it-IT" sz="1600" kern="1200" dirty="0" smtClean="0"/>
            <a:t>1 volta all’anno/6 settimane</a:t>
          </a:r>
          <a:endParaRPr lang="it-IT" sz="1600" kern="1200" dirty="0"/>
        </a:p>
      </dsp:txBody>
      <dsp:txXfrm>
        <a:off x="2302194" y="3762833"/>
        <a:ext cx="1534559" cy="937230"/>
      </dsp:txXfrm>
    </dsp:sp>
    <dsp:sp modelId="{FEB7A6E7-FB1A-EC43-A2AE-0864B31B7993}">
      <dsp:nvSpPr>
        <dsp:cNvPr id="0" name=""/>
        <dsp:cNvSpPr/>
      </dsp:nvSpPr>
      <dsp:spPr>
        <a:xfrm>
          <a:off x="4363687" y="367"/>
          <a:ext cx="1991097" cy="995548"/>
        </a:xfrm>
        <a:prstGeom prst="roundRect">
          <a:avLst>
            <a:gd name="adj" fmla="val 10000"/>
          </a:avLst>
        </a:prstGeom>
        <a:gradFill rotWithShape="0">
          <a:gsLst>
            <a:gs pos="0">
              <a:schemeClr val="accent4">
                <a:hueOff val="-4464771"/>
                <a:satOff val="26899"/>
                <a:lumOff val="2156"/>
                <a:alphaOff val="0"/>
                <a:tint val="100000"/>
                <a:shade val="100000"/>
                <a:satMod val="130000"/>
              </a:schemeClr>
            </a:gs>
            <a:gs pos="100000">
              <a:schemeClr val="accent4">
                <a:hueOff val="-4464771"/>
                <a:satOff val="26899"/>
                <a:lumOff val="2156"/>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3815" tIns="29210" rIns="43815" bIns="29210" numCol="1" spcCol="1270" anchor="ctr" anchorCtr="0">
          <a:noAutofit/>
        </a:bodyPr>
        <a:lstStyle/>
        <a:p>
          <a:pPr lvl="0" algn="ctr" defTabSz="1022350">
            <a:lnSpc>
              <a:spcPct val="90000"/>
            </a:lnSpc>
            <a:spcBef>
              <a:spcPct val="0"/>
            </a:spcBef>
            <a:spcAft>
              <a:spcPct val="35000"/>
            </a:spcAft>
          </a:pPr>
          <a:r>
            <a:rPr lang="it-IT" sz="2300" kern="1200" dirty="0" smtClean="0"/>
            <a:t>CONSIGLIO</a:t>
          </a:r>
          <a:endParaRPr lang="it-IT" sz="2300" kern="1200" dirty="0"/>
        </a:p>
      </dsp:txBody>
      <dsp:txXfrm>
        <a:off x="4392846" y="29526"/>
        <a:ext cx="1932779" cy="937230"/>
      </dsp:txXfrm>
    </dsp:sp>
    <dsp:sp modelId="{A5977F85-0ECA-804A-86AE-7044ABF3172B}">
      <dsp:nvSpPr>
        <dsp:cNvPr id="0" name=""/>
        <dsp:cNvSpPr/>
      </dsp:nvSpPr>
      <dsp:spPr>
        <a:xfrm>
          <a:off x="4562796" y="995915"/>
          <a:ext cx="199109" cy="746661"/>
        </a:xfrm>
        <a:custGeom>
          <a:avLst/>
          <a:gdLst/>
          <a:ahLst/>
          <a:cxnLst/>
          <a:rect l="0" t="0" r="0" b="0"/>
          <a:pathLst>
            <a:path>
              <a:moveTo>
                <a:pt x="0" y="0"/>
              </a:moveTo>
              <a:lnTo>
                <a:pt x="0" y="746661"/>
              </a:lnTo>
              <a:lnTo>
                <a:pt x="199109" y="746661"/>
              </a:lnTo>
            </a:path>
          </a:pathLst>
        </a:custGeom>
        <a:noFill/>
        <a:ln w="9525" cap="flat" cmpd="sng" algn="ctr">
          <a:solidFill>
            <a:schemeClr val="accent5">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728A5F2B-0C98-094E-A25C-9C33EFA00368}">
      <dsp:nvSpPr>
        <dsp:cNvPr id="0" name=""/>
        <dsp:cNvSpPr/>
      </dsp:nvSpPr>
      <dsp:spPr>
        <a:xfrm>
          <a:off x="4761906" y="1244802"/>
          <a:ext cx="1592877" cy="995548"/>
        </a:xfrm>
        <a:prstGeom prst="roundRect">
          <a:avLst>
            <a:gd name="adj" fmla="val 10000"/>
          </a:avLst>
        </a:prstGeom>
        <a:solidFill>
          <a:schemeClr val="lt1">
            <a:alpha val="90000"/>
            <a:hueOff val="0"/>
            <a:satOff val="0"/>
            <a:lumOff val="0"/>
            <a:alphaOff val="0"/>
          </a:schemeClr>
        </a:solidFill>
        <a:ln w="9525" cap="flat" cmpd="sng" algn="ctr">
          <a:solidFill>
            <a:schemeClr val="accent4">
              <a:hueOff val="-2678863"/>
              <a:satOff val="16139"/>
              <a:lumOff val="1294"/>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it-IT" sz="1600" kern="1200" dirty="0" smtClean="0"/>
            <a:t>47 membri</a:t>
          </a:r>
          <a:endParaRPr lang="it-IT" sz="1600" kern="1200" dirty="0"/>
        </a:p>
      </dsp:txBody>
      <dsp:txXfrm>
        <a:off x="4791065" y="1273961"/>
        <a:ext cx="1534559" cy="937230"/>
      </dsp:txXfrm>
    </dsp:sp>
    <dsp:sp modelId="{DDA135B4-328F-0B4A-8BD7-F7363EBE97BB}">
      <dsp:nvSpPr>
        <dsp:cNvPr id="0" name=""/>
        <dsp:cNvSpPr/>
      </dsp:nvSpPr>
      <dsp:spPr>
        <a:xfrm>
          <a:off x="4562796" y="995915"/>
          <a:ext cx="199109" cy="1991097"/>
        </a:xfrm>
        <a:custGeom>
          <a:avLst/>
          <a:gdLst/>
          <a:ahLst/>
          <a:cxnLst/>
          <a:rect l="0" t="0" r="0" b="0"/>
          <a:pathLst>
            <a:path>
              <a:moveTo>
                <a:pt x="0" y="0"/>
              </a:moveTo>
              <a:lnTo>
                <a:pt x="0" y="1991097"/>
              </a:lnTo>
              <a:lnTo>
                <a:pt x="199109" y="1991097"/>
              </a:lnTo>
            </a:path>
          </a:pathLst>
        </a:custGeom>
        <a:noFill/>
        <a:ln w="9525" cap="flat" cmpd="sng" algn="ctr">
          <a:solidFill>
            <a:schemeClr val="accent5">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2CDA0397-55FB-524D-B890-DD6F0161367C}">
      <dsp:nvSpPr>
        <dsp:cNvPr id="0" name=""/>
        <dsp:cNvSpPr/>
      </dsp:nvSpPr>
      <dsp:spPr>
        <a:xfrm>
          <a:off x="4761906" y="2489238"/>
          <a:ext cx="1592877" cy="995548"/>
        </a:xfrm>
        <a:prstGeom prst="roundRect">
          <a:avLst>
            <a:gd name="adj" fmla="val 10000"/>
          </a:avLst>
        </a:prstGeom>
        <a:solidFill>
          <a:schemeClr val="lt1">
            <a:alpha val="90000"/>
            <a:hueOff val="0"/>
            <a:satOff val="0"/>
            <a:lumOff val="0"/>
            <a:alphaOff val="0"/>
          </a:schemeClr>
        </a:solidFill>
        <a:ln w="9525" cap="flat" cmpd="sng" algn="ctr">
          <a:solidFill>
            <a:schemeClr val="accent4">
              <a:hueOff val="-3571817"/>
              <a:satOff val="21519"/>
              <a:lumOff val="1725"/>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it-IT" sz="1600" kern="1200" dirty="0" smtClean="0"/>
            <a:t>Organo sussidiario dell’AG</a:t>
          </a:r>
          <a:endParaRPr lang="it-IT" sz="1600" kern="1200" dirty="0"/>
        </a:p>
      </dsp:txBody>
      <dsp:txXfrm>
        <a:off x="4791065" y="2518397"/>
        <a:ext cx="1534559" cy="937230"/>
      </dsp:txXfrm>
    </dsp:sp>
    <dsp:sp modelId="{22123FF3-2195-C147-A4F7-18884CC88EA6}">
      <dsp:nvSpPr>
        <dsp:cNvPr id="0" name=""/>
        <dsp:cNvSpPr/>
      </dsp:nvSpPr>
      <dsp:spPr>
        <a:xfrm>
          <a:off x="4562796" y="995915"/>
          <a:ext cx="199109" cy="3235532"/>
        </a:xfrm>
        <a:custGeom>
          <a:avLst/>
          <a:gdLst/>
          <a:ahLst/>
          <a:cxnLst/>
          <a:rect l="0" t="0" r="0" b="0"/>
          <a:pathLst>
            <a:path>
              <a:moveTo>
                <a:pt x="0" y="0"/>
              </a:moveTo>
              <a:lnTo>
                <a:pt x="0" y="3235532"/>
              </a:lnTo>
              <a:lnTo>
                <a:pt x="199109" y="3235532"/>
              </a:lnTo>
            </a:path>
          </a:pathLst>
        </a:custGeom>
        <a:noFill/>
        <a:ln w="9525" cap="flat" cmpd="sng" algn="ctr">
          <a:solidFill>
            <a:schemeClr val="accent5">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B453F995-DFC8-9349-9EDA-9CC51F6A8895}">
      <dsp:nvSpPr>
        <dsp:cNvPr id="0" name=""/>
        <dsp:cNvSpPr/>
      </dsp:nvSpPr>
      <dsp:spPr>
        <a:xfrm>
          <a:off x="4761906" y="3733674"/>
          <a:ext cx="1592877" cy="995548"/>
        </a:xfrm>
        <a:prstGeom prst="roundRect">
          <a:avLst>
            <a:gd name="adj" fmla="val 10000"/>
          </a:avLst>
        </a:prstGeom>
        <a:solidFill>
          <a:schemeClr val="lt1">
            <a:alpha val="90000"/>
            <a:hueOff val="0"/>
            <a:satOff val="0"/>
            <a:lumOff val="0"/>
            <a:alphaOff val="0"/>
          </a:schemeClr>
        </a:solidFill>
        <a:ln w="9525" cap="flat" cmpd="sng" algn="ctr">
          <a:solidFill>
            <a:schemeClr val="accent4">
              <a:hueOff val="-4464771"/>
              <a:satOff val="26899"/>
              <a:lumOff val="2156"/>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it-IT" sz="1600" kern="1200" dirty="0" smtClean="0"/>
            <a:t>3 volte l’anno/non meno di 10 settimane</a:t>
          </a:r>
          <a:endParaRPr lang="it-IT" sz="1600" kern="1200" dirty="0"/>
        </a:p>
      </dsp:txBody>
      <dsp:txXfrm>
        <a:off x="4791065" y="3762833"/>
        <a:ext cx="1534559" cy="937230"/>
      </dsp:txXfrm>
    </dsp:sp>
  </dsp:spTree>
</dsp:drawing>
</file>

<file path=ppt/diagrams/layout1.xml><?xml version="1.0" encoding="utf-8"?>
<dgm:layoutDef xmlns:dgm="http://schemas.openxmlformats.org/drawingml/2006/diagram" xmlns:a="http://schemas.openxmlformats.org/drawingml/2006/main" uniqueId="urn:microsoft.com/office/officeart/2005/8/layout/chart3">
  <dgm:title val=""/>
  <dgm:desc val=""/>
  <dgm:catLst>
    <dgm:cat type="relationship" pri="27000"/>
    <dgm:cat type="cycle" pri="8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ompositeShape">
    <dgm:varLst>
      <dgm:chMax val="7"/>
      <dgm:dir/>
      <dgm:resizeHandles val="exact"/>
    </dgm:varLst>
    <dgm:alg type="composite">
      <dgm:param type="horzAlign" val="ctr"/>
      <dgm:param type="vertAlign" val="mid"/>
      <dgm:param type="ar" val="1"/>
    </dgm:alg>
    <dgm:presOf/>
    <dgm:shape xmlns:r="http://schemas.openxmlformats.org/officeDocument/2006/relationships" r:blip="">
      <dgm:adjLst/>
    </dgm:shape>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wedge1Tx" refType="w" fact="0.205"/>
          <dgm:constr type="t" for="ch" forName="wedge1Tx" refType="h" fact="0.205"/>
          <dgm:constr type="w" for="ch" forName="wedge1Tx" refType="w" fact="0.59"/>
          <dgm:constr type="h" for="ch" forName="wedge1Tx" refType="h" fact="0.59"/>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wedge1Tx" refType="w" fact="0.52"/>
          <dgm:constr type="t" for="ch" forName="wedge1Tx" refType="h" fact="0.205"/>
          <dgm:constr type="w" for="ch" forName="wedge1Tx" refType="w" fact="0.295"/>
          <dgm:constr type="h" for="ch" forName="wedge1Tx" refType="h" fact="0.59"/>
          <dgm:constr type="l" for="ch" forName="wedge2" refType="w" fact="0.08"/>
          <dgm:constr type="t" for="ch" forName="wedge2" refType="w" fact="0.08"/>
          <dgm:constr type="w" for="ch" forName="wedge2" refType="w" fact="0.84"/>
          <dgm:constr type="h" for="ch" forName="wedge2" refType="h" fact="0.84"/>
          <dgm:constr type="l" for="ch" forName="wedge2Tx" refType="w" fact="0.2"/>
          <dgm:constr type="t" for="ch" forName="wedge2Tx" refType="h" fact="0.205"/>
          <dgm:constr type="w" for="ch" forName="wedge2Tx" refType="w" fact="0.295"/>
          <dgm:constr type="h" for="ch" forName="wedge2Tx" refType="h" fact="0.59"/>
          <dgm:constr type="primFontSz" for="ch" ptType="node" op="equ"/>
        </dgm:constrLst>
      </dgm:if>
      <dgm:if name="Name3" axis="ch" ptType="node" func="cnt" op="equ" val="3">
        <dgm:choose name="Name4">
          <dgm:if name="Name5" func="var" arg="dir" op="equ" val="norm">
            <dgm:constrLst>
              <dgm:constr type="l" for="ch" forName="wedge1" refType="w" fact="0.1233"/>
              <dgm:constr type="t" for="ch" forName="wedge1" refType="w" fact="0.055"/>
              <dgm:constr type="w" for="ch" forName="wedge1" refType="w" fact="0.84"/>
              <dgm:constr type="h" for="ch" forName="wedge1" refType="h" fact="0.84"/>
              <dgm:constr type="l" for="ch" forName="wedge1Tx" refType="w" fact="0.58"/>
              <dgm:constr type="t" for="ch" forName="wedge1Tx" refType="h" fact="0.21"/>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8"/>
              <dgm:constr type="t" for="ch" forName="wedge3" refType="w" fact="0.08"/>
              <dgm:constr type="w" for="ch" forName="wedge3" refType="w" fact="0.84"/>
              <dgm:constr type="h" for="ch" forName="wedge3" refType="h" fact="0.84"/>
              <dgm:constr type="l" for="ch" forName="wedge3Tx" refType="w" fact="0.17"/>
              <dgm:constr type="t" for="ch" forName="wedge3Tx" refType="h" fact="0.245"/>
              <dgm:constr type="w" for="ch" forName="wedge3Tx" refType="w" fact="0.285"/>
              <dgm:constr type="h" for="ch" forName="wedge3Tx" refType="h" fact="0.28"/>
              <dgm:constr type="primFontSz" for="ch" ptType="node" op="equ"/>
            </dgm:constrLst>
          </dgm:if>
          <dgm:else name="Name6">
            <dgm:constrLst>
              <dgm:constr type="l" for="ch" forName="wedge1" refType="w" fact="0.08"/>
              <dgm:constr type="t" for="ch" forName="wedge1" refType="w" fact="0.08"/>
              <dgm:constr type="w" for="ch" forName="wedge1" refType="w" fact="0.84"/>
              <dgm:constr type="h" for="ch" forName="wedge1" refType="h" fact="0.84"/>
              <dgm:constr type="l" for="ch" forName="wedge1Tx" refType="w" fact="0.545"/>
              <dgm:constr type="t" for="ch" forName="wedge1Tx" refType="h" fact="0.245"/>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367"/>
              <dgm:constr type="t" for="ch" forName="wedge3" refType="w" fact="0.055"/>
              <dgm:constr type="w" for="ch" forName="wedge3" refType="w" fact="0.84"/>
              <dgm:constr type="h" for="ch" forName="wedge3" refType="h" fact="0.84"/>
              <dgm:constr type="l" for="ch" forName="wedge3Tx" refType="w" fact="0.14"/>
              <dgm:constr type="t" for="ch" forName="wedge3Tx" refType="h" fact="0.21"/>
              <dgm:constr type="w" for="ch" forName="wedge3Tx" refType="w" fact="0.285"/>
              <dgm:constr type="h" for="ch" forName="wedge3Tx" refType="h" fact="0.28"/>
              <dgm:constr type="primFontSz" for="ch" ptType="node" op="equ"/>
            </dgm:constrLst>
          </dgm:else>
        </dgm:choose>
      </dgm:if>
      <dgm:if name="Name7" axis="ch" ptType="node" func="cnt" op="equ" val="4">
        <dgm:choose name="Name8">
          <dgm:if name="Name9" func="var" arg="dir" op="equ" val="norm">
            <dgm:constrLst>
              <dgm:constr type="l" for="ch" forName="wedge1" refType="w" fact="0.1154"/>
              <dgm:constr type="t" for="ch" forName="wedge1" refType="w" fact="0.0446"/>
              <dgm:constr type="w" for="ch" forName="wedge1" refType="w" fact="0.84"/>
              <dgm:constr type="h" for="ch" forName="wedge1" refType="h" fact="0.84"/>
              <dgm:constr type="l" for="ch" forName="wedge1Tx" refType="w" fact="0.545"/>
              <dgm:constr type="t" for="ch" forName="wedge1Tx" refType="h" fact="0.2"/>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8"/>
              <dgm:constr type="t" for="ch" forName="wedge4" refType="h" fact="0.08"/>
              <dgm:constr type="w" for="ch" forName="wedge4" refType="w" fact="0.84"/>
              <dgm:constr type="h" for="ch" forName="wedge4" refType="h" fact="0.84"/>
              <dgm:constr type="l" for="ch" forName="wedge4Tx" refType="w" fact="0.175"/>
              <dgm:constr type="t" for="ch" forName="wedge4Tx" refType="h" fact="0.235"/>
              <dgm:constr type="w" for="ch" forName="wedge4Tx" refType="w" fact="0.31"/>
              <dgm:constr type="h" for="ch" forName="wedge4Tx" refType="h" fact="0.25"/>
              <dgm:constr type="primFontSz" for="ch" ptType="node" op="equ"/>
            </dgm:constrLst>
          </dgm:if>
          <dgm:else name="Name10">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5"/>
              <dgm:constr type="t" for="ch" forName="wedge1Tx" refType="h" fact="0.235"/>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446"/>
              <dgm:constr type="t" for="ch" forName="wedge4" refType="h" fact="0.0446"/>
              <dgm:constr type="w" for="ch" forName="wedge4" refType="w" fact="0.84"/>
              <dgm:constr type="h" for="ch" forName="wedge4" refType="h" fact="0.84"/>
              <dgm:constr type="l" for="ch" forName="wedge4Tx" refType="w" fact="0.145"/>
              <dgm:constr type="t" for="ch" forName="wedge4Tx" refType="h" fact="0.2"/>
              <dgm:constr type="w" for="ch" forName="wedge4Tx" refType="w" fact="0.31"/>
              <dgm:constr type="h" for="ch" forName="wedge4Tx" refType="h" fact="0.25"/>
              <dgm:constr type="primFontSz" for="ch" ptType="node" op="equ"/>
            </dgm:constrLst>
          </dgm:else>
        </dgm:choose>
      </dgm:if>
      <dgm:if name="Name11" axis="ch" ptType="node" func="cnt" op="equ" val="5">
        <dgm:choose name="Name12">
          <dgm:if name="Name13" func="var" arg="dir" op="equ" val="norm">
            <dgm:constrLst>
              <dgm:constr type="l" for="ch" forName="wedge1" refType="w" fact="0.1094"/>
              <dgm:constr type="t" for="ch" forName="wedge1" refType="w" fact="0.0395"/>
              <dgm:constr type="w" for="ch" forName="wedge1" refType="w" fact="0.84"/>
              <dgm:constr type="h" for="ch" forName="wedge1" refType="h" fact="0.84"/>
              <dgm:constr type="l" for="ch" forName="wedge1Tx" refType="w" fact="0.54"/>
              <dgm:constr type="t" for="ch" forName="wedge1Tx" refType="h" fact="0.165"/>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8"/>
              <dgm:constr type="t" for="ch" forName="wedge5" refType="h" fact="0.08"/>
              <dgm:constr type="w" for="ch" forName="wedge5" refType="w" fact="0.84"/>
              <dgm:constr type="h" for="ch" forName="wedge5" refType="h" fact="0.84"/>
              <dgm:constr type="l" for="ch" forName="wedge5Tx" refType="w" fact="0.2025"/>
              <dgm:constr type="t" for="ch" forName="wedge5Tx" refType="h" fact="0.208"/>
              <dgm:constr type="w" for="ch" forName="wedge5Tx" refType="w" fact="0.285"/>
              <dgm:constr type="h" for="ch" forName="wedge5Tx" refType="h" fact="0.195"/>
              <dgm:constr type="primFontSz" for="ch" ptType="node" op="equ"/>
            </dgm:constrLst>
          </dgm:if>
          <dgm:else name="Name14">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
              <dgm:constr type="t" for="ch" forName="wedge1Tx" refType="h" fact="0.208"/>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506"/>
              <dgm:constr type="t" for="ch" forName="wedge5" refType="h" fact="0.0395"/>
              <dgm:constr type="w" for="ch" forName="wedge5" refType="w" fact="0.84"/>
              <dgm:constr type="h" for="ch" forName="wedge5" refType="h" fact="0.84"/>
              <dgm:constr type="l" for="ch" forName="wedge5Tx" refType="w" fact="0.18"/>
              <dgm:constr type="t" for="ch" forName="wedge5Tx" refType="h" fact="0.165"/>
              <dgm:constr type="w" for="ch" forName="wedge5Tx" refType="w" fact="0.285"/>
              <dgm:constr type="h" for="ch" forName="wedge5Tx" refType="h" fact="0.195"/>
              <dgm:constr type="primFontSz" for="ch" ptType="node" op="equ"/>
            </dgm:constrLst>
          </dgm:else>
        </dgm:choose>
      </dgm:if>
      <dgm:if name="Name15" axis="ch" ptType="node" func="cnt" op="equ" val="6">
        <dgm:choose name="Name16">
          <dgm:if name="Name17" func="var" arg="dir" op="equ" val="norm">
            <dgm:constrLst>
              <dgm:constr type="l" for="ch" forName="wedge1" refType="w" fact="0.105"/>
              <dgm:constr type="t" for="ch" forName="wedge1" refType="w" fact="0.0367"/>
              <dgm:constr type="w" for="ch" forName="wedge1" refType="w" fact="0.84"/>
              <dgm:constr type="h" for="ch" forName="wedge1" refType="h" fact="0.84"/>
              <dgm:constr type="l" for="ch" forName="wedge1Tx" refType="w" fact="0.534"/>
              <dgm:constr type="t" for="ch" forName="wedge1Tx" refType="h" fact="0.126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8"/>
              <dgm:constr type="t" for="ch" forName="wedge6" refType="h" fact="0.08"/>
              <dgm:constr type="w" for="ch" forName="wedge6" refType="w" fact="0.84"/>
              <dgm:constr type="h" for="ch" forName="wedge6" refType="h" fact="0.84"/>
              <dgm:constr type="l" for="ch" forName="wedge6Tx" refType="w" fact="0.246"/>
              <dgm:constr type="t" for="ch" forName="wedge6Tx" refType="h" fact="0.17"/>
              <dgm:constr type="w" for="ch" forName="wedge6Tx" refType="w" fact="0.245"/>
              <dgm:constr type="h" for="ch" forName="wedge6Tx" refType="h" fact="0.18"/>
              <dgm:constr type="primFontSz" for="ch" ptType="node" op="equ"/>
            </dgm:constrLst>
          </dgm:if>
          <dgm:else name="Name18">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9"/>
              <dgm:constr type="t" for="ch" forName="wedge1Tx" refType="h" fact="0.1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55"/>
              <dgm:constr type="t" for="ch" forName="wedge6" refType="h" fact="0.0367"/>
              <dgm:constr type="w" for="ch" forName="wedge6" refType="w" fact="0.84"/>
              <dgm:constr type="h" for="ch" forName="wedge6" refType="h" fact="0.84"/>
              <dgm:constr type="l" for="ch" forName="wedge6Tx" refType="w" fact="0.221"/>
              <dgm:constr type="t" for="ch" forName="wedge6Tx" refType="h" fact="0.1267"/>
              <dgm:constr type="w" for="ch" forName="wedge6Tx" refType="w" fact="0.245"/>
              <dgm:constr type="h" for="ch" forName="wedge6Tx" refType="h" fact="0.18"/>
              <dgm:constr type="primFontSz" for="ch" ptType="node" op="equ"/>
            </dgm:constrLst>
          </dgm:else>
        </dgm:choose>
      </dgm:if>
      <dgm:else name="Name19">
        <dgm:choose name="Name20">
          <dgm:if name="Name21" func="var" arg="dir" op="equ" val="norm">
            <dgm:constrLst>
              <dgm:constr type="l" for="ch" forName="wedge1" refType="w" fact="0.1017"/>
              <dgm:constr type="t" for="ch" forName="wedge1" refType="w" fact="0.035"/>
              <dgm:constr type="w" for="ch" forName="wedge1" refType="w" fact="0.84"/>
              <dgm:constr type="h" for="ch" forName="wedge1" refType="h" fact="0.84"/>
              <dgm:constr type="l" for="ch" forName="wedge1Tx" refType="w" fact="0.53"/>
              <dgm:constr type="t" for="ch" forName="wedge1Tx" refType="h" fact="0.115"/>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8"/>
              <dgm:constr type="t" for="ch" forName="wedge7" refType="h" fact="0.08"/>
              <dgm:constr type="w" for="ch" forName="wedge7" refType="w" fact="0.84"/>
              <dgm:constr type="h" for="ch" forName="wedge7" refType="h" fact="0.84"/>
              <dgm:constr type="l" for="ch" forName="wedge7Tx" refType="w" fact="0.262"/>
              <dgm:constr type="t" for="ch" forName="wedge7Tx" refType="h" fact="0.16"/>
              <dgm:constr type="w" for="ch" forName="wedge7Tx" refType="w" fact="0.23"/>
              <dgm:constr type="h" for="ch" forName="wedge7Tx" refType="h" fact="0.145"/>
              <dgm:constr type="primFontSz" for="ch" ptType="node" op="equ"/>
            </dgm:constrLst>
          </dgm:if>
          <dgm:else name="Name22">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8"/>
              <dgm:constr type="t" for="ch" forName="wedge1Tx" refType="h" fact="0.16"/>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583"/>
              <dgm:constr type="t" for="ch" forName="wedge7" refType="h" fact="0.035"/>
              <dgm:constr type="w" for="ch" forName="wedge7" refType="w" fact="0.84"/>
              <dgm:constr type="h" for="ch" forName="wedge7" refType="h" fact="0.84"/>
              <dgm:constr type="l" for="ch" forName="wedge7Tx" refType="w" fact="0.2403"/>
              <dgm:constr type="t" for="ch" forName="wedge7Tx" refType="h" fact="0.115"/>
              <dgm:constr type="w" for="ch" forName="wedge7Tx" refType="w" fact="0.23"/>
              <dgm:constr type="h" for="ch" forName="wedge7Tx" refType="h" fact="0.145"/>
              <dgm:constr type="primFontSz" for="ch" ptType="node" op="equ"/>
            </dgm:constrLst>
          </dgm:else>
        </dgm:choose>
      </dgm:else>
    </dgm:choose>
    <dgm:ruleLst/>
    <dgm:choose name="Name23">
      <dgm:if name="Name24" axis="ch" ptType="node" func="cnt" op="gte" val="1">
        <dgm:layoutNode name="wedge1">
          <dgm:alg type="sp"/>
          <dgm:choose name="Name25">
            <dgm:if name="Name26" axis="ch" ptType="node" func="cnt" op="equ" val="1">
              <dgm:shape xmlns:r="http://schemas.openxmlformats.org/officeDocument/2006/relationships" type="ellipse" r:blip="">
                <dgm:adjLst/>
              </dgm:shape>
            </dgm:if>
            <dgm:if name="Name27" axis="ch" ptType="node" func="cnt" op="equ" val="2">
              <dgm:shape xmlns:r="http://schemas.openxmlformats.org/officeDocument/2006/relationships" type="pie" r:blip="">
                <dgm:adjLst>
                  <dgm:adj idx="1" val="270"/>
                  <dgm:adj idx="2" val="90"/>
                </dgm:adjLst>
              </dgm:shape>
            </dgm:if>
            <dgm:if name="Name28" axis="ch" ptType="node" func="cnt" op="equ" val="3">
              <dgm:shape xmlns:r="http://schemas.openxmlformats.org/officeDocument/2006/relationships" type="pie" r:blip="">
                <dgm:adjLst>
                  <dgm:adj idx="1" val="270"/>
                  <dgm:adj idx="2" val="30"/>
                </dgm:adjLst>
              </dgm:shape>
            </dgm:if>
            <dgm:if name="Name29" axis="ch" ptType="node" func="cnt" op="equ" val="4">
              <dgm:shape xmlns:r="http://schemas.openxmlformats.org/officeDocument/2006/relationships" type="pie" r:blip="">
                <dgm:adjLst>
                  <dgm:adj idx="1" val="270"/>
                  <dgm:adj idx="2" val="0"/>
                </dgm:adjLst>
              </dgm:shape>
            </dgm:if>
            <dgm:if name="Name30" axis="ch" ptType="node" func="cnt" op="equ" val="5">
              <dgm:shape xmlns:r="http://schemas.openxmlformats.org/officeDocument/2006/relationships" type="pie" r:blip="">
                <dgm:adjLst>
                  <dgm:adj idx="1" val="270"/>
                  <dgm:adj idx="2" val="342"/>
                </dgm:adjLst>
              </dgm:shape>
            </dgm:if>
            <dgm:if name="Name31" axis="ch" ptType="node" func="cnt" op="equ" val="6">
              <dgm:shape xmlns:r="http://schemas.openxmlformats.org/officeDocument/2006/relationships" type="pie" r:blip="">
                <dgm:adjLst>
                  <dgm:adj idx="1" val="270"/>
                  <dgm:adj idx="2" val="330"/>
                </dgm:adjLst>
              </dgm:shape>
            </dgm:if>
            <dgm:else name="Name32">
              <dgm:shape xmlns:r="http://schemas.openxmlformats.org/officeDocument/2006/relationships" type="pie" r:blip="">
                <dgm:adjLst>
                  <dgm:adj idx="1" val="270"/>
                  <dgm:adj idx="2" val="321.4286"/>
                </dgm:adjLst>
              </dgm:shape>
            </dgm:else>
          </dgm:choose>
          <dgm:choose name="Name33">
            <dgm:if name="Name34" func="var" arg="dir" op="equ" val="norm">
              <dgm:presOf axis="ch desOrSelf" ptType="node node" st="1 1" cnt="1 0"/>
            </dgm:if>
            <dgm:else name="Name35">
              <dgm:choose name="Name36">
                <dgm:if name="Name37" axis="ch" ptType="node" func="cnt" op="equ" val="1">
                  <dgm:presOf axis="ch desOrSelf" ptType="node node" st="1 1" cnt="1 0"/>
                </dgm:if>
                <dgm:if name="Name38" axis="ch" ptType="node" func="cnt" op="equ" val="2">
                  <dgm:presOf axis="ch desOrSelf" ptType="node node" st="2 1" cnt="1 0"/>
                </dgm:if>
                <dgm:if name="Name39" axis="ch" ptType="node" func="cnt" op="equ" val="3">
                  <dgm:presOf axis="ch desOrSelf" ptType="node node" st="3 1" cnt="1 0"/>
                </dgm:if>
                <dgm:if name="Name40" axis="ch" ptType="node" func="cnt" op="equ" val="4">
                  <dgm:presOf axis="ch desOrSelf" ptType="node node" st="4 1" cnt="1 0"/>
                </dgm:if>
                <dgm:if name="Name41" axis="ch" ptType="node" func="cnt" op="equ" val="5">
                  <dgm:presOf axis="ch desOrSelf" ptType="node node" st="5 1" cnt="1 0"/>
                </dgm:if>
                <dgm:if name="Name42" axis="ch" ptType="node" func="cnt" op="equ" val="6">
                  <dgm:presOf axis="ch desOrSelf" ptType="node node" st="6 1" cnt="1 0"/>
                </dgm:if>
                <dgm:else name="Name43">
                  <dgm:presOf axis="ch desOrSelf" ptType="node node" st="7 1" cnt="1 0"/>
                </dgm:else>
              </dgm:choose>
            </dgm:else>
          </dgm:choose>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44">
            <dgm:if name="Name45" func="var" arg="dir" op="equ" val="norm">
              <dgm:presOf axis="ch desOrSelf" ptType="node node" st="1 1" cnt="1 0"/>
            </dgm:if>
            <dgm:else name="Name46">
              <dgm:choose name="Name47">
                <dgm:if name="Name48" axis="ch" ptType="node" func="cnt" op="equ" val="1">
                  <dgm:presOf axis="ch desOrSelf" ptType="node node" st="1 1" cnt="1 0"/>
                </dgm:if>
                <dgm:if name="Name49" axis="ch" ptType="node" func="cnt" op="equ" val="2">
                  <dgm:presOf axis="ch desOrSelf" ptType="node node" st="2 1" cnt="1 0"/>
                </dgm:if>
                <dgm:if name="Name50" axis="ch" ptType="node" func="cnt" op="equ" val="3">
                  <dgm:presOf axis="ch desOrSelf" ptType="node node" st="3 1" cnt="1 0"/>
                </dgm:if>
                <dgm:if name="Name51" axis="ch" ptType="node" func="cnt" op="equ" val="4">
                  <dgm:presOf axis="ch desOrSelf" ptType="node node" st="4 1" cnt="1 0"/>
                </dgm:if>
                <dgm:if name="Name52" axis="ch" ptType="node" func="cnt" op="equ" val="5">
                  <dgm:presOf axis="ch desOrSelf" ptType="node node" st="5 1" cnt="1 0"/>
                </dgm:if>
                <dgm:if name="Name53" axis="ch" ptType="node" func="cnt" op="equ" val="6">
                  <dgm:presOf axis="ch desOrSelf" ptType="node node" st="6 1" cnt="1 0"/>
                </dgm:if>
                <dgm:else name="Name54">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55"/>
    </dgm:choose>
    <dgm:choose name="Name56">
      <dgm:if name="Name57" axis="ch" ptType="node" func="cnt" op="gte" val="2">
        <dgm:layoutNode name="wedge2">
          <dgm:alg type="sp"/>
          <dgm:choose name="Name58">
            <dgm:if name="Name59" axis="ch" ptType="node" func="cnt" op="equ" val="2">
              <dgm:shape xmlns:r="http://schemas.openxmlformats.org/officeDocument/2006/relationships" type="pie" r:blip="">
                <dgm:adjLst>
                  <dgm:adj idx="1" val="90"/>
                  <dgm:adj idx="2" val="270"/>
                </dgm:adjLst>
              </dgm:shape>
            </dgm:if>
            <dgm:if name="Name60" axis="ch" ptType="node" func="cnt" op="equ" val="3">
              <dgm:shape xmlns:r="http://schemas.openxmlformats.org/officeDocument/2006/relationships" type="pie" r:blip="">
                <dgm:adjLst>
                  <dgm:adj idx="1" val="30"/>
                  <dgm:adj idx="2" val="150"/>
                </dgm:adjLst>
              </dgm:shape>
            </dgm:if>
            <dgm:if name="Name61" axis="ch" ptType="node" func="cnt" op="equ" val="4">
              <dgm:shape xmlns:r="http://schemas.openxmlformats.org/officeDocument/2006/relationships" type="pie" r:blip="">
                <dgm:adjLst>
                  <dgm:adj idx="1" val="0"/>
                  <dgm:adj idx="2" val="90"/>
                </dgm:adjLst>
              </dgm:shape>
            </dgm:if>
            <dgm:if name="Name62" axis="ch" ptType="node" func="cnt" op="equ" val="5">
              <dgm:shape xmlns:r="http://schemas.openxmlformats.org/officeDocument/2006/relationships" type="pie" r:blip="">
                <dgm:adjLst>
                  <dgm:adj idx="1" val="342"/>
                  <dgm:adj idx="2" val="54"/>
                </dgm:adjLst>
              </dgm:shape>
            </dgm:if>
            <dgm:if name="Name63" axis="ch" ptType="node" func="cnt" op="equ" val="6">
              <dgm:shape xmlns:r="http://schemas.openxmlformats.org/officeDocument/2006/relationships" type="pie" r:blip="">
                <dgm:adjLst>
                  <dgm:adj idx="1" val="330"/>
                  <dgm:adj idx="2" val="30"/>
                </dgm:adjLst>
              </dgm:shape>
            </dgm:if>
            <dgm:else name="Name64">
              <dgm:shape xmlns:r="http://schemas.openxmlformats.org/officeDocument/2006/relationships" type="pie" r:blip="">
                <dgm:adjLst>
                  <dgm:adj idx="1" val="321.4286"/>
                  <dgm:adj idx="2" val="12.85714"/>
                </dgm:adjLst>
              </dgm:shape>
            </dgm:else>
          </dgm:choose>
          <dgm:choose name="Name65">
            <dgm:if name="Name66" func="var" arg="dir" op="equ" val="norm">
              <dgm:presOf axis="ch desOrSelf" ptType="node node" st="2 1" cnt="1 0"/>
            </dgm:if>
            <dgm:else name="Name67">
              <dgm:choose name="Name68">
                <dgm:if name="Name69" axis="ch" ptType="node" func="cnt" op="equ" val="2">
                  <dgm:presOf axis="ch desOrSelf" ptType="node node" st="1 1" cnt="1 0"/>
                </dgm:if>
                <dgm:if name="Name70" axis="ch" ptType="node" func="cnt" op="equ" val="3">
                  <dgm:presOf axis="ch desOrSelf" ptType="node node" st="2 1" cnt="1 0"/>
                </dgm:if>
                <dgm:if name="Name71" axis="ch" ptType="node" func="cnt" op="equ" val="4">
                  <dgm:presOf axis="ch desOrSelf" ptType="node node" st="3 1" cnt="1 0"/>
                </dgm:if>
                <dgm:if name="Name72" axis="ch" ptType="node" func="cnt" op="equ" val="5">
                  <dgm:presOf axis="ch desOrSelf" ptType="node node" st="4 1" cnt="1 0"/>
                </dgm:if>
                <dgm:if name="Name73" axis="ch" ptType="node" func="cnt" op="equ" val="6">
                  <dgm:presOf axis="ch desOrSelf" ptType="node node" st="5 1" cnt="1 0"/>
                </dgm:if>
                <dgm:else name="Name74">
                  <dgm:presOf axis="ch desOrSelf" ptType="node node" st="6 1" cnt="1 0"/>
                </dgm:else>
              </dgm:choose>
            </dgm:else>
          </dgm:choose>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75">
            <dgm:if name="Name76" func="var" arg="dir" op="equ" val="norm">
              <dgm:presOf axis="ch desOrSelf" ptType="node node" st="2 1" cnt="1 0"/>
            </dgm:if>
            <dgm:else name="Name77">
              <dgm:choose name="Name78">
                <dgm:if name="Name79" axis="ch" ptType="node" func="cnt" op="equ" val="2">
                  <dgm:presOf axis="ch desOrSelf" ptType="node node" st="1 1" cnt="1 0"/>
                </dgm:if>
                <dgm:if name="Name80" axis="ch" ptType="node" func="cnt" op="equ" val="3">
                  <dgm:presOf axis="ch desOrSelf" ptType="node node" st="2 1" cnt="1 0"/>
                </dgm:if>
                <dgm:if name="Name81" axis="ch" ptType="node" func="cnt" op="equ" val="4">
                  <dgm:presOf axis="ch desOrSelf" ptType="node node" st="3 1" cnt="1 0"/>
                </dgm:if>
                <dgm:if name="Name82" axis="ch" ptType="node" func="cnt" op="equ" val="5">
                  <dgm:presOf axis="ch desOrSelf" ptType="node node" st="4 1" cnt="1 0"/>
                </dgm:if>
                <dgm:if name="Name83" axis="ch" ptType="node" func="cnt" op="equ" val="6">
                  <dgm:presOf axis="ch desOrSelf" ptType="node node" st="5 1" cnt="1 0"/>
                </dgm:if>
                <dgm:else name="Name84">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85"/>
    </dgm:choose>
    <dgm:choose name="Name86">
      <dgm:if name="Name87" axis="ch" ptType="node" func="cnt" op="gte" val="3">
        <dgm:layoutNode name="wedge3">
          <dgm:alg type="sp"/>
          <dgm:choose name="Name88">
            <dgm:if name="Name89" axis="ch" ptType="node" func="cnt" op="equ" val="3">
              <dgm:shape xmlns:r="http://schemas.openxmlformats.org/officeDocument/2006/relationships" type="pie" r:blip="">
                <dgm:adjLst>
                  <dgm:adj idx="1" val="150"/>
                  <dgm:adj idx="2" val="270"/>
                </dgm:adjLst>
              </dgm:shape>
            </dgm:if>
            <dgm:if name="Name90" axis="ch" ptType="node" func="cnt" op="equ" val="4">
              <dgm:shape xmlns:r="http://schemas.openxmlformats.org/officeDocument/2006/relationships" type="pie" r:blip="">
                <dgm:adjLst>
                  <dgm:adj idx="1" val="90"/>
                  <dgm:adj idx="2" val="180"/>
                </dgm:adjLst>
              </dgm:shape>
            </dgm:if>
            <dgm:if name="Name91" axis="ch" ptType="node" func="cnt" op="equ" val="5">
              <dgm:shape xmlns:r="http://schemas.openxmlformats.org/officeDocument/2006/relationships" type="pie" r:blip="">
                <dgm:adjLst>
                  <dgm:adj idx="1" val="54"/>
                  <dgm:adj idx="2" val="126"/>
                </dgm:adjLst>
              </dgm:shape>
            </dgm:if>
            <dgm:if name="Name92" axis="ch" ptType="node" func="cnt" op="equ" val="6">
              <dgm:shape xmlns:r="http://schemas.openxmlformats.org/officeDocument/2006/relationships" type="pie" r:blip="">
                <dgm:adjLst>
                  <dgm:adj idx="1" val="30"/>
                  <dgm:adj idx="2" val="90"/>
                </dgm:adjLst>
              </dgm:shape>
            </dgm:if>
            <dgm:else name="Name93">
              <dgm:shape xmlns:r="http://schemas.openxmlformats.org/officeDocument/2006/relationships" type="pie" r:blip="">
                <dgm:adjLst>
                  <dgm:adj idx="1" val="12.85714"/>
                  <dgm:adj idx="2" val="64.28571"/>
                </dgm:adjLst>
              </dgm:shape>
            </dgm:else>
          </dgm:choose>
          <dgm:choose name="Name94">
            <dgm:if name="Name95" func="var" arg="dir" op="equ" val="norm">
              <dgm:presOf axis="ch desOrSelf" ptType="node node" st="3 1" cnt="1 0"/>
            </dgm:if>
            <dgm:else name="Name96">
              <dgm:choose name="Name97">
                <dgm:if name="Name98" axis="ch" ptType="node" func="cnt" op="equ" val="3">
                  <dgm:presOf axis="ch desOrSelf" ptType="node node" st="1 1" cnt="1 0"/>
                </dgm:if>
                <dgm:if name="Name99" axis="ch" ptType="node" func="cnt" op="equ" val="4">
                  <dgm:presOf axis="ch desOrSelf" ptType="node node" st="2 1" cnt="1 0"/>
                </dgm:if>
                <dgm:if name="Name100" axis="ch" ptType="node" func="cnt" op="equ" val="5">
                  <dgm:presOf axis="ch desOrSelf" ptType="node node" st="3 1" cnt="1 0"/>
                </dgm:if>
                <dgm:if name="Name101" axis="ch" ptType="node" func="cnt" op="equ" val="6">
                  <dgm:presOf axis="ch desOrSelf" ptType="node node" st="4 1" cnt="1 0"/>
                </dgm:if>
                <dgm:else name="Name102">
                  <dgm:presOf axis="ch desOrSelf" ptType="node node" st="5 1" cnt="1 0"/>
                </dgm:else>
              </dgm:choose>
            </dgm:else>
          </dgm:choose>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103">
            <dgm:if name="Name104" func="var" arg="dir" op="equ" val="norm">
              <dgm:presOf axis="ch desOrSelf" ptType="node node" st="3 1" cnt="1 0"/>
            </dgm:if>
            <dgm:else name="Name105">
              <dgm:choose name="Name106">
                <dgm:if name="Name107" axis="ch" ptType="node" func="cnt" op="equ" val="3">
                  <dgm:presOf axis="ch desOrSelf" ptType="node node" st="1 1" cnt="1 0"/>
                </dgm:if>
                <dgm:if name="Name108" axis="ch" ptType="node" func="cnt" op="equ" val="4">
                  <dgm:presOf axis="ch desOrSelf" ptType="node node" st="2 1" cnt="1 0"/>
                </dgm:if>
                <dgm:if name="Name109" axis="ch" ptType="node" func="cnt" op="equ" val="5">
                  <dgm:presOf axis="ch desOrSelf" ptType="node node" st="3 1" cnt="1 0"/>
                </dgm:if>
                <dgm:if name="Name110" axis="ch" ptType="node" func="cnt" op="equ" val="6">
                  <dgm:presOf axis="ch desOrSelf" ptType="node node" st="4 1" cnt="1 0"/>
                </dgm:if>
                <dgm:else name="Name111">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12"/>
    </dgm:choose>
    <dgm:choose name="Name113">
      <dgm:if name="Name114" axis="ch" ptType="node" func="cnt" op="gte" val="4">
        <dgm:layoutNode name="wedge4">
          <dgm:alg type="sp"/>
          <dgm:choose name="Name115">
            <dgm:if name="Name116" axis="ch" ptType="node" func="cnt" op="equ" val="4">
              <dgm:shape xmlns:r="http://schemas.openxmlformats.org/officeDocument/2006/relationships" type="pie" r:blip="">
                <dgm:adjLst>
                  <dgm:adj idx="1" val="180"/>
                  <dgm:adj idx="2" val="270"/>
                </dgm:adjLst>
              </dgm:shape>
            </dgm:if>
            <dgm:if name="Name117" axis="ch" ptType="node" func="cnt" op="equ" val="5">
              <dgm:shape xmlns:r="http://schemas.openxmlformats.org/officeDocument/2006/relationships" type="pie" r:blip="">
                <dgm:adjLst>
                  <dgm:adj idx="1" val="126"/>
                  <dgm:adj idx="2" val="198"/>
                </dgm:adjLst>
              </dgm:shape>
            </dgm:if>
            <dgm:if name="Name118" axis="ch" ptType="node" func="cnt" op="equ" val="6">
              <dgm:shape xmlns:r="http://schemas.openxmlformats.org/officeDocument/2006/relationships" type="pie" r:blip="">
                <dgm:adjLst>
                  <dgm:adj idx="1" val="90"/>
                  <dgm:adj idx="2" val="150"/>
                </dgm:adjLst>
              </dgm:shape>
            </dgm:if>
            <dgm:else name="Name119">
              <dgm:shape xmlns:r="http://schemas.openxmlformats.org/officeDocument/2006/relationships" type="pie" r:blip="">
                <dgm:adjLst>
                  <dgm:adj idx="1" val="64.2871"/>
                  <dgm:adj idx="2" val="115.7143"/>
                </dgm:adjLst>
              </dgm:shape>
            </dgm:else>
          </dgm:choose>
          <dgm:choose name="Name120">
            <dgm:if name="Name121" func="var" arg="dir" op="equ" val="norm">
              <dgm:presOf axis="ch desOrSelf" ptType="node node" st="4 1" cnt="1 0"/>
            </dgm:if>
            <dgm:else name="Name122">
              <dgm:choose name="Name123">
                <dgm:if name="Name124" axis="ch" ptType="node" func="cnt" op="equ" val="4">
                  <dgm:presOf axis="ch desOrSelf" ptType="node node" st="1 1" cnt="1 0"/>
                </dgm:if>
                <dgm:if name="Name125" axis="ch" ptType="node" func="cnt" op="equ" val="5">
                  <dgm:presOf axis="ch desOrSelf" ptType="node node" st="2 1" cnt="1 0"/>
                </dgm:if>
                <dgm:if name="Name126" axis="ch" ptType="node" func="cnt" op="equ" val="6">
                  <dgm:presOf axis="ch desOrSelf" ptType="node node" st="3 1" cnt="1 0"/>
                </dgm:if>
                <dgm:else name="Name127">
                  <dgm:presOf axis="ch desOrSelf" ptType="node node" st="4 1" cnt="1 0"/>
                </dgm:else>
              </dgm:choose>
            </dgm:else>
          </dgm:choose>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28">
            <dgm:if name="Name129" func="var" arg="dir" op="equ" val="norm">
              <dgm:presOf axis="ch desOrSelf" ptType="node node" st="4 1" cnt="1 0"/>
            </dgm:if>
            <dgm:else name="Name130">
              <dgm:choose name="Name131">
                <dgm:if name="Name132" axis="ch" ptType="node" func="cnt" op="equ" val="4">
                  <dgm:presOf axis="ch desOrSelf" ptType="node node" st="1 1" cnt="1 0"/>
                </dgm:if>
                <dgm:if name="Name133" axis="ch" ptType="node" func="cnt" op="equ" val="5">
                  <dgm:presOf axis="ch desOrSelf" ptType="node node" st="2 1" cnt="1 0"/>
                </dgm:if>
                <dgm:if name="Name134" axis="ch" ptType="node" func="cnt" op="equ" val="6">
                  <dgm:presOf axis="ch desOrSelf" ptType="node node" st="3 1" cnt="1 0"/>
                </dgm:if>
                <dgm:else name="Name135">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36"/>
    </dgm:choose>
    <dgm:choose name="Name137">
      <dgm:if name="Name138" axis="ch" ptType="node" func="cnt" op="gte" val="5">
        <dgm:layoutNode name="wedge5">
          <dgm:alg type="sp"/>
          <dgm:choose name="Name139">
            <dgm:if name="Name140" axis="ch" ptType="node" func="cnt" op="equ" val="5">
              <dgm:shape xmlns:r="http://schemas.openxmlformats.org/officeDocument/2006/relationships" type="pie" r:blip="">
                <dgm:adjLst>
                  <dgm:adj idx="1" val="198"/>
                  <dgm:adj idx="2" val="270"/>
                </dgm:adjLst>
              </dgm:shape>
            </dgm:if>
            <dgm:if name="Name141" axis="ch" ptType="node" func="cnt" op="equ" val="6">
              <dgm:shape xmlns:r="http://schemas.openxmlformats.org/officeDocument/2006/relationships" type="pie" r:blip="">
                <dgm:adjLst>
                  <dgm:adj idx="1" val="150"/>
                  <dgm:adj idx="2" val="210"/>
                </dgm:adjLst>
              </dgm:shape>
            </dgm:if>
            <dgm:else name="Name142">
              <dgm:shape xmlns:r="http://schemas.openxmlformats.org/officeDocument/2006/relationships" type="pie" r:blip="">
                <dgm:adjLst>
                  <dgm:adj idx="1" val="115.7143"/>
                  <dgm:adj idx="2" val="167.1429"/>
                </dgm:adjLst>
              </dgm:shape>
            </dgm:else>
          </dgm:choose>
          <dgm:choose name="Name143">
            <dgm:if name="Name144" func="var" arg="dir" op="equ" val="norm">
              <dgm:presOf axis="ch desOrSelf" ptType="node node" st="5 1" cnt="1 0"/>
            </dgm:if>
            <dgm:else name="Name145">
              <dgm:choose name="Name146">
                <dgm:if name="Name147" axis="ch" ptType="node" func="cnt" op="equ" val="5">
                  <dgm:presOf axis="ch desOrSelf" ptType="node node" st="1 1" cnt="1 0"/>
                </dgm:if>
                <dgm:if name="Name148" axis="ch" ptType="node" func="cnt" op="equ" val="6">
                  <dgm:presOf axis="ch desOrSelf" ptType="node node" st="2 1" cnt="1 0"/>
                </dgm:if>
                <dgm:else name="Name149">
                  <dgm:presOf axis="ch desOrSelf" ptType="node node" st="3 1" cnt="1 0"/>
                </dgm:else>
              </dgm:choose>
            </dgm:else>
          </dgm:choose>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50">
            <dgm:if name="Name151" func="var" arg="dir" op="equ" val="norm">
              <dgm:presOf axis="ch desOrSelf" ptType="node node" st="5 1" cnt="1 0"/>
            </dgm:if>
            <dgm:else name="Name152">
              <dgm:choose name="Name153">
                <dgm:if name="Name154" axis="ch" ptType="node" func="cnt" op="equ" val="5">
                  <dgm:presOf axis="ch desOrSelf" ptType="node node" st="1 1" cnt="1 0"/>
                </dgm:if>
                <dgm:if name="Name155" axis="ch" ptType="node" func="cnt" op="equ" val="6">
                  <dgm:presOf axis="ch desOrSelf" ptType="node node" st="2 1" cnt="1 0"/>
                </dgm:if>
                <dgm:else name="Name156">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57"/>
    </dgm:choose>
    <dgm:choose name="Name158">
      <dgm:if name="Name159" axis="ch" ptType="node" func="cnt" op="gte" val="6">
        <dgm:layoutNode name="wedge6">
          <dgm:alg type="sp"/>
          <dgm:choose name="Name160">
            <dgm:if name="Name161" axis="ch" ptType="node" func="cnt" op="equ" val="6">
              <dgm:shape xmlns:r="http://schemas.openxmlformats.org/officeDocument/2006/relationships" type="pie" r:blip="">
                <dgm:adjLst>
                  <dgm:adj idx="1" val="210"/>
                  <dgm:adj idx="2" val="270"/>
                </dgm:adjLst>
              </dgm:shape>
            </dgm:if>
            <dgm:else name="Name162">
              <dgm:shape xmlns:r="http://schemas.openxmlformats.org/officeDocument/2006/relationships" type="pie" r:blip="">
                <dgm:adjLst>
                  <dgm:adj idx="1" val="167.1429"/>
                  <dgm:adj idx="2" val="218.5714"/>
                </dgm:adjLst>
              </dgm:shape>
            </dgm:else>
          </dgm:choose>
          <dgm:choose name="Name163">
            <dgm:if name="Name164" func="var" arg="dir" op="equ" val="norm">
              <dgm:presOf axis="ch desOrSelf" ptType="node node" st="6 1" cnt="1 0"/>
            </dgm:if>
            <dgm:else name="Name165">
              <dgm:choose name="Name166">
                <dgm:if name="Name167" axis="ch" ptType="node" func="cnt" op="equ" val="6">
                  <dgm:presOf axis="ch desOrSelf" ptType="node node" st="1 1" cnt="1 0"/>
                </dgm:if>
                <dgm:else name="Name168">
                  <dgm:presOf axis="ch desOrSelf" ptType="node node" st="2 1" cnt="1 0"/>
                </dgm:else>
              </dgm:choose>
            </dgm:else>
          </dgm:choose>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69">
            <dgm:if name="Name170" func="var" arg="dir" op="equ" val="norm">
              <dgm:presOf axis="ch desOrSelf" ptType="node node" st="6 1" cnt="1 0"/>
            </dgm:if>
            <dgm:else name="Name171">
              <dgm:choose name="Name172">
                <dgm:if name="Name173" axis="ch" ptType="node" func="cnt" op="equ" val="6">
                  <dgm:presOf axis="ch desOrSelf" ptType="node node" st="1 1" cnt="1 0"/>
                </dgm:if>
                <dgm:else name="Name174">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75"/>
    </dgm:choose>
    <dgm:choose name="Name176">
      <dgm:if name="Name177" axis="ch" ptType="node" func="cnt" op="gte" val="7">
        <dgm:layoutNode name="wedge7">
          <dgm:alg type="sp"/>
          <dgm:shape xmlns:r="http://schemas.openxmlformats.org/officeDocument/2006/relationships" type="pie" r:blip="">
            <dgm:adjLst>
              <dgm:adj idx="1" val="218.5714"/>
              <dgm:adj idx="2" val="270"/>
            </dgm:adjLst>
          </dgm:shape>
          <dgm:choose name="Name178">
            <dgm:if name="Name179" func="var" arg="dir" op="equ" val="norm">
              <dgm:presOf axis="ch desOrSelf" ptType="node node" st="7 1" cnt="1 0"/>
            </dgm:if>
            <dgm:else name="Name180">
              <dgm:presOf axis="ch desOrSelf" ptType="node node" st="1 1" cnt="1 0"/>
            </dgm:else>
          </dgm:choose>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81">
            <dgm:if name="Name182" func="var" arg="dir" op="equ" val="norm">
              <dgm:presOf axis="ch desOrSelf" ptType="node node" st="7 1" cnt="1 0"/>
            </dgm:if>
            <dgm:else name="Name183">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84"/>
    </dgm:choose>
  </dgm:layoutNode>
</dgm:layoutDef>
</file>

<file path=ppt/diagrams/layout10.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13.xml><?xml version="1.0" encoding="utf-8"?>
<dgm:layoutDef xmlns:dgm="http://schemas.openxmlformats.org/drawingml/2006/diagram" xmlns:a="http://schemas.openxmlformats.org/drawingml/2006/main" uniqueId="urn:microsoft.com/office/officeart/2009/3/layout/DescendingProcess">
  <dgm:title val=""/>
  <dgm:desc val=""/>
  <dgm:catLst>
    <dgm:cat type="process" pri="23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clrData>
  <dgm:layoutNode name="Name0">
    <dgm:varLst>
      <dgm:chMax val="7"/>
      <dgm:chPref val="5"/>
    </dgm:varLst>
    <dgm:alg type="composite">
      <dgm:param type="ar" val="1.1"/>
    </dgm:alg>
    <dgm:shape xmlns:r="http://schemas.openxmlformats.org/officeDocument/2006/relationships" r:blip="">
      <dgm:adjLst/>
    </dgm:shape>
    <dgm:choose name="Name1">
      <dgm:if name="Name2" axis="ch" ptType="node" func="cnt" op="equ" val="1">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Lst>
      </dgm:if>
      <dgm:if name="Name3" axis="ch" ptType="node" func="cnt" op="equ" val="2">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5"/>
          <dgm:constr type="b" for="ch" forName="txNode2" refType="h"/>
          <dgm:constr type="r" for="ch" forName="txNode2" refType="w"/>
          <dgm:constr type="h" for="ch" forName="txNode2" refType="h" fact="0.16"/>
        </dgm:constrLst>
      </dgm:if>
      <dgm:if name="Name4" axis="ch" ptType="node" func="cnt" op="equ" val="3">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56"/>
          <dgm:constr type="ctrY" for="ch" forName="txNode2" refType="h" fact="0.3992"/>
          <dgm:constr type="r" for="ch" forName="txNode2" refType="w"/>
          <dgm:constr type="h" for="ch" forName="txNode2" refType="h" fact="0.16"/>
          <dgm:constr type="l" for="ch" forName="txNode3" refType="w" fact="0.5"/>
          <dgm:constr type="b" for="ch" forName="txNode3" refType="h"/>
          <dgm:constr type="r" for="ch" forName="txNode3" refType="w"/>
          <dgm:constr type="h" for="ch" forName="txNode3" refType="h" fact="0.16"/>
          <dgm:constr type="ctrX" for="ch" forName="dotNode2" refType="w" fact="0.4782"/>
          <dgm:constr type="ctrY" for="ch" forName="dotNode2" refType="h" fact="0.3992"/>
          <dgm:constr type="h" for="ch" forName="dotNode2" refType="h" fact="0.0218"/>
          <dgm:constr type="w" for="ch" forName="dotNode2" refType="h" refFor="ch" refForName="dotNode2"/>
        </dgm:constrLst>
      </dgm:if>
      <dgm:if name="Name5" axis="ch" ptType="node" func="cnt" op="equ" val="4">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9"/>
          <dgm:constr type="ctrY" for="ch" forName="txNode2" refType="h" fact="0.3153"/>
          <dgm:constr type="r" for="ch" forName="txNode2" refType="w"/>
          <dgm:constr type="h" for="ch" forName="txNode2" refType="h" fact="0.16"/>
          <dgm:constr type="l" for="ch" forName="txNode3" refType="w" fact="0"/>
          <dgm:constr type="ctrY" for="ch" forName="txNode3" refType="h" fact="0.5004"/>
          <dgm:constr type="r" for="ch" forName="txNode3" refType="w" fact="0.5"/>
          <dgm:constr type="h" for="ch" forName="txNode3" refType="h" fact="0.16"/>
          <dgm:constr type="l" for="ch" forName="txNode4" refType="w" fact="0.5"/>
          <dgm:constr type="b" for="ch" forName="txNode4" refType="h"/>
          <dgm:constr type="r" for="ch" forName="txNode4" refType="w"/>
          <dgm:constr type="h" for="ch" forName="txNode4" refType="h" fact="0.16"/>
          <dgm:constr type="ctrX" for="ch" forName="dotNode2" refType="w" fact="0.39"/>
          <dgm:constr type="ctrY" for="ch" forName="dotNode2" refType="h" fact="0.3153"/>
          <dgm:constr type="h" for="ch" forName="dotNode2" refType="h" fact="0.0218"/>
          <dgm:constr type="w" for="ch" forName="dotNode2" refType="h" refFor="ch" refForName="dotNode2"/>
          <dgm:constr type="ctrX" for="ch" forName="dotNode3" refType="w" fact="0.5626"/>
          <dgm:constr type="ctrY" for="ch" forName="dotNode3" refType="h" fact="0.5004"/>
          <dgm:constr type="h" for="ch" forName="dotNode3" refType="h" fact="0.0218"/>
          <dgm:constr type="w" for="ch" forName="dotNode3" refType="h" refFor="ch" refForName="dotNode3"/>
        </dgm:constrLst>
      </dgm:if>
      <dgm:if name="Name6" axis="ch" ptType="node" func="cnt" op="equ" val="5">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6"/>
          <dgm:constr type="ctrY" for="ch" forName="txNode2" refType="h" fact="0.2885"/>
          <dgm:constr type="r" for="ch" forName="txNode2" refType="w"/>
          <dgm:constr type="h" for="ch" forName="txNode2" refType="h" fact="0.16"/>
          <dgm:constr type="l" for="ch" forName="txNode3" refType="w" fact="0"/>
          <dgm:constr type="ctrY" for="ch" forName="txNode3" refType="h" fact="0.4089"/>
          <dgm:constr type="r" for="ch" forName="txNode3" refType="w" fact="0.43"/>
          <dgm:constr type="h" for="ch" forName="txNode3" refType="h" fact="0.16"/>
          <dgm:constr type="l" for="ch" forName="txNode4" refType="w" fact="0.67"/>
          <dgm:constr type="ctrY" for="ch" forName="txNode4" refType="h" fact="0.5497"/>
          <dgm:constr type="r" for="ch" forName="txNode4" refType="w"/>
          <dgm:constr type="h" for="ch" forName="txNode4" refType="h" fact="0.16"/>
          <dgm:constr type="l" for="ch" forName="txNode5" refType="w" fact="0.5"/>
          <dgm:constr type="b" for="ch" forName="txNode5" refType="h"/>
          <dgm:constr type="r" for="ch" forName="txNode5" refType="w"/>
          <dgm:constr type="h" for="ch" forName="txNode5" refType="h" fact="0.16"/>
          <dgm:constr type="ctrX" for="ch" forName="dotNode2" refType="w" fact="0.3565"/>
          <dgm:constr type="ctrY" for="ch" forName="dotNode2" refType="h" fact="0.2885"/>
          <dgm:constr type="h" for="ch" forName="dotNode2" refType="h" fact="0.0218"/>
          <dgm:constr type="w" for="ch" forName="dotNode2" refType="h" refFor="ch" refForName="dotNode2"/>
          <dgm:constr type="ctrX" for="ch" forName="dotNode3" refType="w" fact="0.4922"/>
          <dgm:constr type="ctrY" for="ch" forName="dotNode3" refType="h" fact="0.4089"/>
          <dgm:constr type="h" for="ch" forName="dotNode3" refType="h" fact="0.0218"/>
          <dgm:constr type="w" for="ch" forName="dotNode3" refType="h" refFor="ch" refForName="dotNode3"/>
          <dgm:constr type="ctrX" for="ch" forName="dotNode4" refType="w" fact="0.5939"/>
          <dgm:constr type="ctrY" for="ch" forName="dotNode4" refType="h" fact="0.5497"/>
          <dgm:constr type="h" for="ch" forName="dotNode4" refType="h" fact="0.0218"/>
          <dgm:constr type="w" for="ch" forName="dotNode4" refType="h" refFor="ch" refForName="dotNode4"/>
        </dgm:constrLst>
      </dgm:if>
      <dgm:if name="Name7" axis="ch" ptType="node" func="cnt" op="equ" val="6">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5"/>
          <dgm:constr type="ctrY" for="ch" forName="txNode2" refType="h" fact="0.2693"/>
          <dgm:constr type="r" for="ch" forName="txNode2" refType="w"/>
          <dgm:constr type="h" for="ch" forName="txNode2" refType="h" fact="0.16"/>
          <dgm:constr type="l" for="ch" forName="txNode3" refType="w" fact="0"/>
          <dgm:constr type="ctrY" for="ch" forName="txNode3" refType="h" fact="0.3638"/>
          <dgm:constr type="r" for="ch" forName="txNode3" refType="w" fact="0.37"/>
          <dgm:constr type="h" for="ch" forName="txNode3" refType="h" fact="0.16"/>
          <dgm:constr type="l" for="ch" forName="txNode4" refType="w" fact="0.63"/>
          <dgm:constr type="ctrY" for="ch" forName="txNode4" refType="h" fact="0.4744"/>
          <dgm:constr type="r" for="ch" forName="txNode4" refType="w"/>
          <dgm:constr type="h" for="ch" forName="txNode4" refType="h" fact="0.16"/>
          <dgm:constr type="l" for="ch" forName="txNode5" refType="w" fact="0"/>
          <dgm:constr type="ctrY" for="ch" forName="txNode5" refType="h" fact="0.5961"/>
          <dgm:constr type="r" for="ch" forName="txNode5" refType="w" fact="0.55"/>
          <dgm:constr type="h" for="ch" forName="txNode5" refType="h" fact="0.16"/>
          <dgm:constr type="l" for="ch" forName="txNode6" refType="w" fact="0.5"/>
          <dgm:constr type="b" for="ch" forName="txNode6" refType="h"/>
          <dgm:constr type="r" for="ch" forName="txNode6" refType="w"/>
          <dgm:constr type="h" for="ch" forName="txNode6" refType="h" fact="0.16"/>
          <dgm:constr type="ctrX" for="ch" forName="dotNode2" refType="w" fact="0.33"/>
          <dgm:constr type="ctrY" for="ch" forName="dotNode2" refType="h" fact="0.2693"/>
          <dgm:constr type="h" for="ch" forName="dotNode2" refType="h" fact="0.0218"/>
          <dgm:constr type="w" for="ch" forName="dotNode2" refType="h" refFor="ch" refForName="dotNode2"/>
          <dgm:constr type="ctrX" for="ch" forName="dotNode3" refType="w" fact="0.4419"/>
          <dgm:constr type="ctrY" for="ch" forName="dotNode3" refType="h" fact="0.3638"/>
          <dgm:constr type="h" for="ch" forName="dotNode3" refType="h" fact="0.0218"/>
          <dgm:constr type="w" for="ch" forName="dotNode3" refType="h" refFor="ch" refForName="dotNode3"/>
          <dgm:constr type="ctrX" for="ch" forName="dotNode4" refType="w" fact="0.5425"/>
          <dgm:constr type="ctrY" for="ch" forName="dotNode4" refType="h" fact="0.4744"/>
          <dgm:constr type="h" for="ch" forName="dotNode4" refType="h" fact="0.0218"/>
          <dgm:constr type="w" for="ch" forName="dotNode4" refType="h" refFor="ch" refForName="dotNode4"/>
          <dgm:constr type="ctrX" for="ch" forName="dotNode5" refType="w" fact="0.6153"/>
          <dgm:constr type="ctrY" for="ch" forName="dotNode5" refType="h" fact="0.5961"/>
          <dgm:constr type="h" for="ch" forName="dotNode5" refType="h" fact="0.0218"/>
          <dgm:constr type="w" for="ch" forName="dotNode5" refType="h" refFor="ch" refForName="dotNode5"/>
        </dgm:constrLst>
      </dgm:if>
      <dgm:else name="Name8">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4"/>
          <dgm:constr type="ctrY" for="ch" forName="txNode2" refType="h" fact="0.2693"/>
          <dgm:constr type="r" for="ch" forName="txNode2" refType="w"/>
          <dgm:constr type="h" for="ch" forName="txNode2" refType="h" fact="0.16"/>
          <dgm:constr type="l" for="ch" forName="txNode3" refType="w" fact="0"/>
          <dgm:constr type="ctrY" for="ch" forName="txNode3" refType="h" fact="0.3424"/>
          <dgm:constr type="r" for="ch" forName="txNode3" refType="w" fact="0.33"/>
          <dgm:constr type="h" for="ch" forName="txNode3" refType="h" fact="0.16"/>
          <dgm:constr type="l" for="ch" forName="txNode4" refType="w" fact="0.61"/>
          <dgm:constr type="ctrY" for="ch" forName="txNode4" refType="h" fact="0.4276"/>
          <dgm:constr type="r" for="ch" forName="txNode4" refType="w"/>
          <dgm:constr type="h" for="ch" forName="txNode4" refType="h" fact="0.16"/>
          <dgm:constr type="l" for="ch" forName="txNode5" refType="w" fact="0"/>
          <dgm:constr type="ctrY" for="ch" forName="txNode5" refType="h" fact="0.5218"/>
          <dgm:constr type="r" for="ch" forName="txNode5" refType="w" fact="0.5"/>
          <dgm:constr type="h" for="ch" forName="txNode5" refType="h" fact="0.16"/>
          <dgm:constr type="l" for="ch" forName="txNode6" refType="w" fact="0.71"/>
          <dgm:constr type="ctrY" for="ch" forName="txNode6" refType="h" fact="0.6179"/>
          <dgm:constr type="r" for="ch" forName="txNode6" refType="w"/>
          <dgm:constr type="h" for="ch" forName="txNode6" refType="h" fact="0.16"/>
          <dgm:constr type="l" for="ch" forName="txNode7" refType="w" fact="0.5"/>
          <dgm:constr type="b" for="ch" forName="txNode7" refType="h"/>
          <dgm:constr type="r" for="ch" forName="txNode7" refType="w"/>
          <dgm:constr type="h" for="ch" forName="txNode7" refType="h" fact="0.16"/>
          <dgm:constr type="ctrX" for="ch" forName="dotNode2" refType="w" fact="0.33"/>
          <dgm:constr type="ctrY" for="ch" forName="dotNode2" refType="h" fact="0.2693"/>
          <dgm:constr type="h" for="ch" forName="dotNode2" refType="h" fact="0.0218"/>
          <dgm:constr type="w" for="ch" forName="dotNode2" refType="h" refFor="ch" refForName="dotNode2"/>
          <dgm:constr type="ctrX" for="ch" forName="dotNode3" refType="w" fact="0.425"/>
          <dgm:constr type="ctrY" for="ch" forName="dotNode3" refType="h" fact="0.3424"/>
          <dgm:constr type="h" for="ch" forName="dotNode3" refType="h" fact="0.0218"/>
          <dgm:constr type="w" for="ch" forName="dotNode3" refType="h" refFor="ch" refForName="dotNode3"/>
          <dgm:constr type="ctrX" for="ch" forName="dotNode4" refType="w" fact="0.505"/>
          <dgm:constr type="ctrY" for="ch" forName="dotNode4" refType="h" fact="0.4276"/>
          <dgm:constr type="h" for="ch" forName="dotNode4" refType="h" fact="0.0218"/>
          <dgm:constr type="w" for="ch" forName="dotNode4" refType="h" refFor="ch" refForName="dotNode4"/>
          <dgm:constr type="ctrX" for="ch" forName="dotNode5" refType="w" fact="0.5742"/>
          <dgm:constr type="ctrY" for="ch" forName="dotNode5" refType="h" fact="0.5218"/>
          <dgm:constr type="h" for="ch" forName="dotNode5" refType="h" fact="0.0218"/>
          <dgm:constr type="w" for="ch" forName="dotNode5" refType="h" refFor="ch" refForName="dotNode5"/>
          <dgm:constr type="ctrX" for="ch" forName="dotNode6" refType="w" fact="0.63"/>
          <dgm:constr type="ctrY" for="ch" forName="dotNode6" refType="h" fact="0.6179"/>
          <dgm:constr type="h" for="ch" forName="dotNode6" refType="h" fact="0.0218"/>
          <dgm:constr type="w" for="ch" forName="dotNode6" refType="h" refFor="ch" refForName="dotNode6"/>
        </dgm:constrLst>
      </dgm:else>
    </dgm:choose>
    <dgm:forEach name="Name9" axis="self" ptType="parTrans">
      <dgm:forEach name="Name10" axis="self" ptType="sibTrans" st="2">
        <dgm:forEach name="dotRepeat" axis="self">
          <dgm:layoutNode name="dotRepeatNode" styleLbl="fgShp">
            <dgm:alg type="sp"/>
            <dgm:shape xmlns:r="http://schemas.openxmlformats.org/officeDocument/2006/relationships" type="ellipse" r:blip="">
              <dgm:adjLst/>
            </dgm:shape>
            <dgm:presOf axis="self"/>
          </dgm:layoutNode>
        </dgm:forEach>
      </dgm:forEach>
    </dgm:forEach>
    <dgm:choose name="Name11">
      <dgm:if name="Name12" axis="ch" ptType="node" func="cnt" op="gte" val="1">
        <dgm:layoutNode name="arrowNode" styleLbl="node1">
          <dgm:alg type="sp"/>
          <dgm:shape xmlns:r="http://schemas.openxmlformats.org/officeDocument/2006/relationships" rot="73.2729" type="swooshArrow" r:blip="">
            <dgm:adjLst>
              <dgm:adj idx="1" val="0.1631"/>
              <dgm:adj idx="2" val="0.3137"/>
            </dgm:adjLst>
          </dgm:shape>
          <dgm:presOf/>
        </dgm:layoutNode>
      </dgm:if>
      <dgm:else name="Name13"/>
    </dgm:choose>
    <dgm:forEach name="Name14" axis="ch" ptType="node" cnt="1">
      <dgm:layoutNode name="txNode1" styleLbl="revTx">
        <dgm:varLst>
          <dgm:bulletEnabled val="1"/>
        </dgm:varLst>
        <dgm:alg type="tx">
          <dgm:param type="txAnchorVert" val="b"/>
        </dgm:alg>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15" axis="ch" ptType="node" st="2" cnt="1">
      <dgm:layoutNode name="txNode2" styleLbl="revTx">
        <dgm:varLst>
          <dgm:bulletEnabled val="1"/>
        </dgm:varLst>
        <dgm:choose name="Name16">
          <dgm:if name="Name17" axis="self" ptType="node" func="revPos" op="equ" val="1">
            <dgm:alg type="tx">
              <dgm:param type="txAnchorVert" val="t"/>
            </dgm:alg>
          </dgm:if>
          <dgm:if name="Name18" axis="self" ptType="node" func="posOdd" op="equ" val="1">
            <dgm:alg type="tx">
              <dgm:param type="parTxLTRAlign" val="r"/>
              <dgm:param type="parTxRTLAlign" val="r"/>
            </dgm:alg>
          </dgm:if>
          <dgm:else name="Name1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20">
        <dgm:if name="Name21" axis="par ch" ptType="all node" func="cnt" op="neq" val="2">
          <dgm:forEach name="Name22" axis="follow" ptType="sibTrans" cnt="1">
            <dgm:layoutNode name="dotNode2">
              <dgm:alg type="sp"/>
              <dgm:shape xmlns:r="http://schemas.openxmlformats.org/officeDocument/2006/relationships" r:blip="">
                <dgm:adjLst/>
              </dgm:shape>
              <dgm:presOf/>
              <dgm:forEach name="Name23" ref="dotRepeat"/>
            </dgm:layoutNode>
          </dgm:forEach>
        </dgm:if>
        <dgm:else name="Name24"/>
      </dgm:choose>
    </dgm:forEach>
    <dgm:forEach name="Name25" axis="ch" ptType="node" st="3" cnt="1">
      <dgm:layoutNode name="txNode3" styleLbl="revTx">
        <dgm:varLst>
          <dgm:bulletEnabled val="1"/>
        </dgm:varLst>
        <dgm:choose name="Name26">
          <dgm:if name="Name27" axis="self" ptType="node" func="revPos" op="equ" val="1">
            <dgm:alg type="tx">
              <dgm:param type="txAnchorVert" val="t"/>
            </dgm:alg>
          </dgm:if>
          <dgm:if name="Name28" axis="self" ptType="node" func="posOdd" op="equ" val="1">
            <dgm:alg type="tx">
              <dgm:param type="parTxLTRAlign" val="r"/>
              <dgm:param type="parTxRTLAlign" val="r"/>
            </dgm:alg>
          </dgm:if>
          <dgm:else name="Name2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30">
        <dgm:if name="Name31" axis="par ch" ptType="all node" func="cnt" op="neq" val="3">
          <dgm:forEach name="Name32" axis="follow" ptType="sibTrans" cnt="1">
            <dgm:layoutNode name="dotNode3">
              <dgm:alg type="sp"/>
              <dgm:shape xmlns:r="http://schemas.openxmlformats.org/officeDocument/2006/relationships" r:blip="">
                <dgm:adjLst/>
              </dgm:shape>
              <dgm:presOf/>
              <dgm:forEach name="Name33" ref="dotRepeat"/>
            </dgm:layoutNode>
          </dgm:forEach>
        </dgm:if>
        <dgm:else name="Name34"/>
      </dgm:choose>
    </dgm:forEach>
    <dgm:forEach name="Name35" axis="ch" ptType="node" st="4" cnt="1">
      <dgm:layoutNode name="txNode4" styleLbl="revTx">
        <dgm:varLst>
          <dgm:bulletEnabled val="1"/>
        </dgm:varLst>
        <dgm:choose name="Name36">
          <dgm:if name="Name37" axis="self" ptType="node" func="revPos" op="equ" val="1">
            <dgm:alg type="tx">
              <dgm:param type="txAnchorVert" val="t"/>
            </dgm:alg>
          </dgm:if>
          <dgm:if name="Name38" axis="self" ptType="node" func="posOdd" op="equ" val="1">
            <dgm:alg type="tx">
              <dgm:param type="parTxLTRAlign" val="r"/>
              <dgm:param type="parTxRTLAlign" val="r"/>
            </dgm:alg>
          </dgm:if>
          <dgm:else name="Name3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40">
        <dgm:if name="Name41" axis="par ch" ptType="all node" func="cnt" op="neq" val="4">
          <dgm:forEach name="Name42" axis="follow" ptType="sibTrans" cnt="1">
            <dgm:layoutNode name="dotNode4">
              <dgm:alg type="sp"/>
              <dgm:shape xmlns:r="http://schemas.openxmlformats.org/officeDocument/2006/relationships" r:blip="">
                <dgm:adjLst/>
              </dgm:shape>
              <dgm:presOf/>
              <dgm:forEach name="Name43" ref="dotRepeat"/>
            </dgm:layoutNode>
          </dgm:forEach>
        </dgm:if>
        <dgm:else name="Name44"/>
      </dgm:choose>
    </dgm:forEach>
    <dgm:forEach name="Name45" axis="ch" ptType="node" st="5" cnt="1">
      <dgm:layoutNode name="txNode5" styleLbl="revTx">
        <dgm:varLst>
          <dgm:bulletEnabled val="1"/>
        </dgm:varLst>
        <dgm:choose name="Name46">
          <dgm:if name="Name47" axis="self" ptType="node" func="revPos" op="equ" val="1">
            <dgm:alg type="tx">
              <dgm:param type="txAnchorVert" val="t"/>
            </dgm:alg>
          </dgm:if>
          <dgm:if name="Name48" axis="self" ptType="node" func="posOdd" op="equ" val="1">
            <dgm:alg type="tx">
              <dgm:param type="parTxLTRAlign" val="r"/>
              <dgm:param type="parTxRTLAlign" val="r"/>
            </dgm:alg>
          </dgm:if>
          <dgm:else name="Name4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50">
        <dgm:if name="Name51" axis="par ch" ptType="all node" func="cnt" op="neq" val="5">
          <dgm:forEach name="Name52" axis="follow" ptType="sibTrans" cnt="1">
            <dgm:layoutNode name="dotNode5">
              <dgm:alg type="sp"/>
              <dgm:shape xmlns:r="http://schemas.openxmlformats.org/officeDocument/2006/relationships" r:blip="">
                <dgm:adjLst/>
              </dgm:shape>
              <dgm:presOf/>
              <dgm:forEach name="Name53" ref="dotRepeat"/>
            </dgm:layoutNode>
          </dgm:forEach>
        </dgm:if>
        <dgm:else name="Name54"/>
      </dgm:choose>
    </dgm:forEach>
    <dgm:forEach name="Name55" axis="ch" ptType="node" st="6" cnt="1">
      <dgm:layoutNode name="txNode6" styleLbl="revTx">
        <dgm:varLst>
          <dgm:bulletEnabled val="1"/>
        </dgm:varLst>
        <dgm:choose name="Name56">
          <dgm:if name="Name57" axis="self" ptType="node" func="revPos" op="equ" val="1">
            <dgm:alg type="tx">
              <dgm:param type="txAnchorVert" val="t"/>
            </dgm:alg>
          </dgm:if>
          <dgm:if name="Name58" axis="self" ptType="node" func="posOdd" op="equ" val="1">
            <dgm:alg type="tx">
              <dgm:param type="parTxLTRAlign" val="r"/>
              <dgm:param type="parTxRTLAlign" val="r"/>
            </dgm:alg>
          </dgm:if>
          <dgm:else name="Name5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60">
        <dgm:if name="Name61" axis="par ch" ptType="all node" func="cnt" op="neq" val="6">
          <dgm:forEach name="Name62" axis="follow" ptType="sibTrans" cnt="1">
            <dgm:layoutNode name="dotNode6">
              <dgm:alg type="sp"/>
              <dgm:shape xmlns:r="http://schemas.openxmlformats.org/officeDocument/2006/relationships" r:blip="">
                <dgm:adjLst/>
              </dgm:shape>
              <dgm:presOf/>
              <dgm:forEach name="Name63" ref="dotRepeat"/>
            </dgm:layoutNode>
          </dgm:forEach>
        </dgm:if>
        <dgm:else name="Name64"/>
      </dgm:choose>
    </dgm:forEach>
    <dgm:forEach name="Name65" axis="ch" ptType="node" st="7" cnt="1">
      <dgm:layoutNode name="txNode7" styleLbl="revTx">
        <dgm:varLst>
          <dgm:bulletEnabled val="1"/>
        </dgm:varLst>
        <dgm:alg type="tx">
          <dgm:param type="txAnchorVert" val="t"/>
        </dgm:alg>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14.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hList7">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arrow4">
  <dgm:title val=""/>
  <dgm:desc val=""/>
  <dgm:catLst>
    <dgm:cat type="relationship" pri="8000"/>
    <dgm:cat type="process" pri="30000"/>
  </dgm:catLst>
  <dgm:samp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shape xmlns:r="http://schemas.openxmlformats.org/officeDocument/2006/relationships" r:blip="">
      <dgm:adjLst/>
    </dgm:shape>
    <dgm:presOf/>
    <dgm:choose name="Name0">
      <dgm:if name="Name1" func="var" arg="dir" op="equ" val="norm">
        <dgm:choose name="Name2">
          <dgm:if name="Name3" axis="ch" ptType="node" func="cnt" op="lte" val="1">
            <dgm:constrLst>
              <dgm:constr type="primFontSz" for="des" ptType="node" op="equ" val="65"/>
              <dgm:constr type="w" for="ch" forName="upArrow" refType="w" fact="0.33"/>
              <dgm:constr type="h" for="ch" forName="upArrow" refType="h"/>
              <dgm:constr type="b" for="ch" forName="upArrow" refType="h" fact="0.48"/>
              <dgm:constr type="l" for="ch" forName="upArrow"/>
              <dgm:constr type="h" for="ch" forName="upArrow" refType="w" refFor="ch" refForName="upArrow" op="gte" fact="0.75"/>
              <dgm:constr type="w" for="ch" forName="upArrowText" refType="w" fact="0.56"/>
              <dgm:constr type="h" for="ch" forName="upArrowText" refType="h"/>
              <dgm:constr type="b" for="ch" forName="upArrowText" refType="h" fact="0.48"/>
              <dgm:constr type="l" for="ch" forName="upArrowText" refType="w" refFor="ch" refForName="upArrow" fact="1.03"/>
            </dgm:constrLst>
          </dgm:if>
          <dgm:else name="Name4">
            <dgm:constrLst>
              <dgm:constr type="primFontSz" for="des" ptType="node" op="equ" val="65"/>
              <dgm:constr type="w" for="ch" forName="upArrow" refType="w" fact="0.33"/>
              <dgm:constr type="h" for="ch" forName="upArrow" refType="h" fact="0.48"/>
              <dgm:constr type="b" for="ch" forName="upArrow" refType="h" fact="0.48"/>
              <dgm:constr type="l" for="ch" forName="upArrow"/>
              <dgm:constr type="h" for="ch" forName="upArrow" refType="w" refFor="ch" refForName="upArrow" op="gte" fact="0.75"/>
              <dgm:constr type="w" for="ch" forName="upArrowText" refType="w" fact="0.56"/>
              <dgm:constr type="h" for="ch" forName="upArrowText" refType="h" fact="0.48"/>
              <dgm:constr type="b" for="ch" forName="upArrowText" refType="h" fact="0.48"/>
              <dgm:constr type="l" for="ch" forName="upArrowText" refType="w" refFor="ch" refForName="upArrow" fact="1.03"/>
              <dgm:constr type="w" for="ch" forName="downArrow" refType="w" fact="0.33"/>
              <dgm:constr type="h" for="ch" forName="downArrow" refType="h" fact="0.48"/>
              <dgm:constr type="t" for="ch" forName="downArrow" refType="h" fact="0.52"/>
              <dgm:constr type="l" for="ch" forName="downArrow" refType="w" refFor="ch" refForName="downArrow" fact="0.3"/>
              <dgm:constr type="h" for="ch" forName="downArrow" refType="w" refFor="ch" refForName="downArrow" op="gte" fact="0.75"/>
              <dgm:constr type="w" for="ch" forName="downArrowText" refType="w" fact="0.56"/>
              <dgm:constr type="h" for="ch" forName="downArrowText" refType="h" fact="0.48"/>
              <dgm:constr type="t" for="ch" forName="downArrowText" refType="h" fact="0.52"/>
              <dgm:constr type="l" for="ch" forName="downArrowText" refType="w" refFor="ch" refForName="downArrow" fact="1.33"/>
            </dgm:constrLst>
          </dgm:else>
        </dgm:choose>
      </dgm:if>
      <dgm:else name="Name5">
        <dgm:choose name="Name6">
          <dgm:if name="Name7" axis="ch" ptType="node" func="cnt" op="lte" val="1">
            <dgm:constrLst>
              <dgm:constr type="primFontSz" for="des" ptType="node" op="equ" val="65"/>
              <dgm:constr type="w" for="ch" forName="upArrow" refType="w" fact="0.33"/>
              <dgm:constr type="h" for="ch" forName="upArrow" refType="h"/>
              <dgm:constr type="t" for="ch" forName="upArrow"/>
              <dgm:constr type="l" for="ch" forName="upArrow" refType="w" fact="0.67"/>
              <dgm:constr type="h" for="ch" forName="upArrow" refType="w" refFor="ch" refForName="upArrow" op="gte" fact="0.75"/>
              <dgm:constr type="w" for="ch" forName="upArrowText" refType="w" fact="0.56"/>
              <dgm:constr type="h" for="ch" forName="upArrowText" refType="h"/>
              <dgm:constr type="t" for="ch" forName="upArrowText"/>
              <dgm:constr type="l" for="ch" forName="upArrowText" refType="w" fact="0.1"/>
            </dgm:constrLst>
          </dgm:if>
          <dgm:else name="Name8">
            <dgm:constrLst>
              <dgm:constr type="primFontSz" for="des" ptType="node" op="equ" val="65"/>
              <dgm:constr type="w" for="ch" forName="upArrow" refType="w" fact="0.33"/>
              <dgm:constr type="h" for="ch" forName="upArrow" refType="h" fact="0.48"/>
              <dgm:constr type="t" for="ch" forName="upArrow"/>
              <dgm:constr type="l" for="ch" forName="upArrow" refType="w" fact="0.67"/>
              <dgm:constr type="h" for="ch" forName="upArrow" refType="w" refFor="ch" refForName="upArrow" op="gte" fact="0.75"/>
              <dgm:constr type="w" for="ch" forName="upArrowText" refType="w" fact="0.56"/>
              <dgm:constr type="h" for="ch" forName="upArrowText" refType="h" fact="0.48"/>
              <dgm:constr type="t" for="ch" forName="upArrowText"/>
              <dgm:constr type="l" for="ch" forName="upArrowText" refType="w" fact="0.1"/>
              <dgm:constr type="w" for="ch" forName="downArrow" refType="w" fact="0.33"/>
              <dgm:constr type="h" for="ch" forName="downArrow" refType="h" fact="0.48"/>
              <dgm:constr type="t" for="ch" forName="downArrow" refType="h" fact="0.52"/>
              <dgm:constr type="l" for="ch" forName="downArrow" refType="w" fact="0.57"/>
              <dgm:constr type="h" for="ch" forName="downArrow" refType="w" refFor="ch" refForName="downArrow" op="gte" fact="0.75"/>
              <dgm:constr type="w" for="ch" forName="downArrowText" refType="w" fact="0.56"/>
              <dgm:constr type="h" for="ch" forName="downArrowText" refType="h" fact="0.48"/>
              <dgm:constr type="t" for="ch" forName="downArrowText" refType="h" fact="0.52"/>
              <dgm:constr type="l" for="ch" forName="downArrowText"/>
            </dgm:constrLst>
          </dgm:else>
        </dgm:choose>
      </dgm:else>
    </dgm:choose>
    <dgm:ruleLst/>
    <dgm:forEach name="Name9" axis="ch" ptType="node" cnt="1">
      <dgm:layoutNode name="upArrow" styleLbl="node1">
        <dgm:alg type="sp"/>
        <dgm:shape xmlns:r="http://schemas.openxmlformats.org/officeDocument/2006/relationships" type="upArrow" r:blip="">
          <dgm:adjLst/>
        </dgm:shape>
        <dgm:presOf/>
        <dgm:constrLst/>
        <dgm:ruleLst/>
      </dgm:layoutNode>
      <dgm:layoutNode name="upArrowText" styleLbl="revTx">
        <dgm:varLst>
          <dgm:chMax val="0"/>
          <dgm:bulletEnabled val="1"/>
        </dgm:varLst>
        <dgm:choose name="Name10">
          <dgm:if name="Name11" axis="root des" ptType="all node" func="maxDepth" op="gt" val="1">
            <dgm:alg type="tx">
              <dgm:param type="parTxLTRAlign" val="l"/>
              <dgm:param type="parTxRTLAlign" val="r"/>
              <dgm:param type="txAnchorVertCh" val="mid"/>
            </dgm:alg>
          </dgm:if>
          <dgm:else name="Name12">
            <dgm:choose name="Name13">
              <dgm:if name="Name14" func="var" arg="dir" op="equ" val="norm">
                <dgm:alg type="tx">
                  <dgm:param type="parTxLTRAlign" val="l"/>
                  <dgm:param type="parTxRTLAlign" val="l"/>
                  <dgm:param type="txAnchorVertCh" val="mid"/>
                </dgm:alg>
              </dgm:if>
              <dgm:else name="Name15">
                <dgm:alg type="tx">
                  <dgm:param type="parTxLTRAlign" val="r"/>
                  <dgm:param type="parTxRTLAlign" val="r"/>
                  <dgm:param type="txAnchorVertCh" val="mid"/>
                </dgm:alg>
              </dgm:else>
            </dgm:choose>
          </dgm:else>
        </dgm:choose>
        <dgm:shape xmlns:r="http://schemas.openxmlformats.org/officeDocument/2006/relationships" type="rect" r:blip="">
          <dgm:adjLst/>
        </dgm:shape>
        <dgm:presOf axis="desOrSelf" ptType="node"/>
        <dgm:constrLst>
          <dgm:constr type="tMarg"/>
        </dgm:constrLst>
        <dgm:ruleLst>
          <dgm:rule type="primFontSz" val="5" fact="NaN" max="NaN"/>
        </dgm:ruleLst>
      </dgm:layoutNode>
    </dgm:forEach>
    <dgm:forEach name="Name16" axis="ch" ptType="node" st="2"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chMax val="0"/>
          <dgm:bulletEnabled val="1"/>
        </dgm:varLst>
        <dgm:choose name="Name17">
          <dgm:if name="Name18" axis="root des" ptType="all node" func="maxDepth" op="gt" val="1">
            <dgm:alg type="tx">
              <dgm:param type="parTxLTRAlign" val="l"/>
              <dgm:param type="parTxRTLAlign" val="r"/>
              <dgm:param type="txAnchorVertCh" val="mid"/>
            </dgm:alg>
          </dgm:if>
          <dgm:else name="Name19">
            <dgm:choose name="Name20">
              <dgm:if name="Name21" func="var" arg="dir" op="equ" val="norm">
                <dgm:alg type="tx">
                  <dgm:param type="parTxLTRAlign" val="l"/>
                  <dgm:param type="parTxRTLAlign" val="l"/>
                  <dgm:param type="txAnchorVertCh" val="mid"/>
                </dgm:alg>
              </dgm:if>
              <dgm:else name="Name22">
                <dgm:alg type="tx">
                  <dgm:param type="parTxLTRAlign" val="r"/>
                  <dgm:param type="parTxRTLAlign" val="r"/>
                  <dgm:param type="txAnchorVertCh" val="mid"/>
                </dgm:alg>
              </dgm:else>
            </dgm:choose>
          </dgm:else>
        </dgm:choose>
        <dgm:shape xmlns:r="http://schemas.openxmlformats.org/officeDocument/2006/relationships" type="rect" r:blip="">
          <dgm:adjLst/>
        </dgm:shape>
        <dgm:presOf axis="desOrSelf" ptType="node"/>
        <dgm:constrLst>
          <dgm:constr type="tMarg"/>
        </dgm:constrLst>
        <dgm:ruleLst>
          <dgm:rule type="primFontSz" val="5" fact="NaN" max="NaN"/>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chart3">
  <dgm:title val=""/>
  <dgm:desc val=""/>
  <dgm:catLst>
    <dgm:cat type="relationship" pri="27000"/>
    <dgm:cat type="cycle" pri="8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ompositeShape">
    <dgm:varLst>
      <dgm:chMax val="7"/>
      <dgm:dir/>
      <dgm:resizeHandles val="exact"/>
    </dgm:varLst>
    <dgm:alg type="composite">
      <dgm:param type="horzAlign" val="ctr"/>
      <dgm:param type="vertAlign" val="mid"/>
      <dgm:param type="ar" val="1"/>
    </dgm:alg>
    <dgm:presOf/>
    <dgm:shape xmlns:r="http://schemas.openxmlformats.org/officeDocument/2006/relationships" r:blip="">
      <dgm:adjLst/>
    </dgm:shape>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wedge1Tx" refType="w" fact="0.205"/>
          <dgm:constr type="t" for="ch" forName="wedge1Tx" refType="h" fact="0.205"/>
          <dgm:constr type="w" for="ch" forName="wedge1Tx" refType="w" fact="0.59"/>
          <dgm:constr type="h" for="ch" forName="wedge1Tx" refType="h" fact="0.59"/>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wedge1Tx" refType="w" fact="0.52"/>
          <dgm:constr type="t" for="ch" forName="wedge1Tx" refType="h" fact="0.205"/>
          <dgm:constr type="w" for="ch" forName="wedge1Tx" refType="w" fact="0.295"/>
          <dgm:constr type="h" for="ch" forName="wedge1Tx" refType="h" fact="0.59"/>
          <dgm:constr type="l" for="ch" forName="wedge2" refType="w" fact="0.08"/>
          <dgm:constr type="t" for="ch" forName="wedge2" refType="w" fact="0.08"/>
          <dgm:constr type="w" for="ch" forName="wedge2" refType="w" fact="0.84"/>
          <dgm:constr type="h" for="ch" forName="wedge2" refType="h" fact="0.84"/>
          <dgm:constr type="l" for="ch" forName="wedge2Tx" refType="w" fact="0.2"/>
          <dgm:constr type="t" for="ch" forName="wedge2Tx" refType="h" fact="0.205"/>
          <dgm:constr type="w" for="ch" forName="wedge2Tx" refType="w" fact="0.295"/>
          <dgm:constr type="h" for="ch" forName="wedge2Tx" refType="h" fact="0.59"/>
          <dgm:constr type="primFontSz" for="ch" ptType="node" op="equ"/>
        </dgm:constrLst>
      </dgm:if>
      <dgm:if name="Name3" axis="ch" ptType="node" func="cnt" op="equ" val="3">
        <dgm:choose name="Name4">
          <dgm:if name="Name5" func="var" arg="dir" op="equ" val="norm">
            <dgm:constrLst>
              <dgm:constr type="l" for="ch" forName="wedge1" refType="w" fact="0.1233"/>
              <dgm:constr type="t" for="ch" forName="wedge1" refType="w" fact="0.055"/>
              <dgm:constr type="w" for="ch" forName="wedge1" refType="w" fact="0.84"/>
              <dgm:constr type="h" for="ch" forName="wedge1" refType="h" fact="0.84"/>
              <dgm:constr type="l" for="ch" forName="wedge1Tx" refType="w" fact="0.58"/>
              <dgm:constr type="t" for="ch" forName="wedge1Tx" refType="h" fact="0.21"/>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8"/>
              <dgm:constr type="t" for="ch" forName="wedge3" refType="w" fact="0.08"/>
              <dgm:constr type="w" for="ch" forName="wedge3" refType="w" fact="0.84"/>
              <dgm:constr type="h" for="ch" forName="wedge3" refType="h" fact="0.84"/>
              <dgm:constr type="l" for="ch" forName="wedge3Tx" refType="w" fact="0.17"/>
              <dgm:constr type="t" for="ch" forName="wedge3Tx" refType="h" fact="0.245"/>
              <dgm:constr type="w" for="ch" forName="wedge3Tx" refType="w" fact="0.285"/>
              <dgm:constr type="h" for="ch" forName="wedge3Tx" refType="h" fact="0.28"/>
              <dgm:constr type="primFontSz" for="ch" ptType="node" op="equ"/>
            </dgm:constrLst>
          </dgm:if>
          <dgm:else name="Name6">
            <dgm:constrLst>
              <dgm:constr type="l" for="ch" forName="wedge1" refType="w" fact="0.08"/>
              <dgm:constr type="t" for="ch" forName="wedge1" refType="w" fact="0.08"/>
              <dgm:constr type="w" for="ch" forName="wedge1" refType="w" fact="0.84"/>
              <dgm:constr type="h" for="ch" forName="wedge1" refType="h" fact="0.84"/>
              <dgm:constr type="l" for="ch" forName="wedge1Tx" refType="w" fact="0.545"/>
              <dgm:constr type="t" for="ch" forName="wedge1Tx" refType="h" fact="0.245"/>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367"/>
              <dgm:constr type="t" for="ch" forName="wedge3" refType="w" fact="0.055"/>
              <dgm:constr type="w" for="ch" forName="wedge3" refType="w" fact="0.84"/>
              <dgm:constr type="h" for="ch" forName="wedge3" refType="h" fact="0.84"/>
              <dgm:constr type="l" for="ch" forName="wedge3Tx" refType="w" fact="0.14"/>
              <dgm:constr type="t" for="ch" forName="wedge3Tx" refType="h" fact="0.21"/>
              <dgm:constr type="w" for="ch" forName="wedge3Tx" refType="w" fact="0.285"/>
              <dgm:constr type="h" for="ch" forName="wedge3Tx" refType="h" fact="0.28"/>
              <dgm:constr type="primFontSz" for="ch" ptType="node" op="equ"/>
            </dgm:constrLst>
          </dgm:else>
        </dgm:choose>
      </dgm:if>
      <dgm:if name="Name7" axis="ch" ptType="node" func="cnt" op="equ" val="4">
        <dgm:choose name="Name8">
          <dgm:if name="Name9" func="var" arg="dir" op="equ" val="norm">
            <dgm:constrLst>
              <dgm:constr type="l" for="ch" forName="wedge1" refType="w" fact="0.1154"/>
              <dgm:constr type="t" for="ch" forName="wedge1" refType="w" fact="0.0446"/>
              <dgm:constr type="w" for="ch" forName="wedge1" refType="w" fact="0.84"/>
              <dgm:constr type="h" for="ch" forName="wedge1" refType="h" fact="0.84"/>
              <dgm:constr type="l" for="ch" forName="wedge1Tx" refType="w" fact="0.545"/>
              <dgm:constr type="t" for="ch" forName="wedge1Tx" refType="h" fact="0.2"/>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8"/>
              <dgm:constr type="t" for="ch" forName="wedge4" refType="h" fact="0.08"/>
              <dgm:constr type="w" for="ch" forName="wedge4" refType="w" fact="0.84"/>
              <dgm:constr type="h" for="ch" forName="wedge4" refType="h" fact="0.84"/>
              <dgm:constr type="l" for="ch" forName="wedge4Tx" refType="w" fact="0.175"/>
              <dgm:constr type="t" for="ch" forName="wedge4Tx" refType="h" fact="0.235"/>
              <dgm:constr type="w" for="ch" forName="wedge4Tx" refType="w" fact="0.31"/>
              <dgm:constr type="h" for="ch" forName="wedge4Tx" refType="h" fact="0.25"/>
              <dgm:constr type="primFontSz" for="ch" ptType="node" op="equ"/>
            </dgm:constrLst>
          </dgm:if>
          <dgm:else name="Name10">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5"/>
              <dgm:constr type="t" for="ch" forName="wedge1Tx" refType="h" fact="0.235"/>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446"/>
              <dgm:constr type="t" for="ch" forName="wedge4" refType="h" fact="0.0446"/>
              <dgm:constr type="w" for="ch" forName="wedge4" refType="w" fact="0.84"/>
              <dgm:constr type="h" for="ch" forName="wedge4" refType="h" fact="0.84"/>
              <dgm:constr type="l" for="ch" forName="wedge4Tx" refType="w" fact="0.145"/>
              <dgm:constr type="t" for="ch" forName="wedge4Tx" refType="h" fact="0.2"/>
              <dgm:constr type="w" for="ch" forName="wedge4Tx" refType="w" fact="0.31"/>
              <dgm:constr type="h" for="ch" forName="wedge4Tx" refType="h" fact="0.25"/>
              <dgm:constr type="primFontSz" for="ch" ptType="node" op="equ"/>
            </dgm:constrLst>
          </dgm:else>
        </dgm:choose>
      </dgm:if>
      <dgm:if name="Name11" axis="ch" ptType="node" func="cnt" op="equ" val="5">
        <dgm:choose name="Name12">
          <dgm:if name="Name13" func="var" arg="dir" op="equ" val="norm">
            <dgm:constrLst>
              <dgm:constr type="l" for="ch" forName="wedge1" refType="w" fact="0.1094"/>
              <dgm:constr type="t" for="ch" forName="wedge1" refType="w" fact="0.0395"/>
              <dgm:constr type="w" for="ch" forName="wedge1" refType="w" fact="0.84"/>
              <dgm:constr type="h" for="ch" forName="wedge1" refType="h" fact="0.84"/>
              <dgm:constr type="l" for="ch" forName="wedge1Tx" refType="w" fact="0.54"/>
              <dgm:constr type="t" for="ch" forName="wedge1Tx" refType="h" fact="0.165"/>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8"/>
              <dgm:constr type="t" for="ch" forName="wedge5" refType="h" fact="0.08"/>
              <dgm:constr type="w" for="ch" forName="wedge5" refType="w" fact="0.84"/>
              <dgm:constr type="h" for="ch" forName="wedge5" refType="h" fact="0.84"/>
              <dgm:constr type="l" for="ch" forName="wedge5Tx" refType="w" fact="0.2025"/>
              <dgm:constr type="t" for="ch" forName="wedge5Tx" refType="h" fact="0.208"/>
              <dgm:constr type="w" for="ch" forName="wedge5Tx" refType="w" fact="0.285"/>
              <dgm:constr type="h" for="ch" forName="wedge5Tx" refType="h" fact="0.195"/>
              <dgm:constr type="primFontSz" for="ch" ptType="node" op="equ"/>
            </dgm:constrLst>
          </dgm:if>
          <dgm:else name="Name14">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
              <dgm:constr type="t" for="ch" forName="wedge1Tx" refType="h" fact="0.208"/>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506"/>
              <dgm:constr type="t" for="ch" forName="wedge5" refType="h" fact="0.0395"/>
              <dgm:constr type="w" for="ch" forName="wedge5" refType="w" fact="0.84"/>
              <dgm:constr type="h" for="ch" forName="wedge5" refType="h" fact="0.84"/>
              <dgm:constr type="l" for="ch" forName="wedge5Tx" refType="w" fact="0.18"/>
              <dgm:constr type="t" for="ch" forName="wedge5Tx" refType="h" fact="0.165"/>
              <dgm:constr type="w" for="ch" forName="wedge5Tx" refType="w" fact="0.285"/>
              <dgm:constr type="h" for="ch" forName="wedge5Tx" refType="h" fact="0.195"/>
              <dgm:constr type="primFontSz" for="ch" ptType="node" op="equ"/>
            </dgm:constrLst>
          </dgm:else>
        </dgm:choose>
      </dgm:if>
      <dgm:if name="Name15" axis="ch" ptType="node" func="cnt" op="equ" val="6">
        <dgm:choose name="Name16">
          <dgm:if name="Name17" func="var" arg="dir" op="equ" val="norm">
            <dgm:constrLst>
              <dgm:constr type="l" for="ch" forName="wedge1" refType="w" fact="0.105"/>
              <dgm:constr type="t" for="ch" forName="wedge1" refType="w" fact="0.0367"/>
              <dgm:constr type="w" for="ch" forName="wedge1" refType="w" fact="0.84"/>
              <dgm:constr type="h" for="ch" forName="wedge1" refType="h" fact="0.84"/>
              <dgm:constr type="l" for="ch" forName="wedge1Tx" refType="w" fact="0.534"/>
              <dgm:constr type="t" for="ch" forName="wedge1Tx" refType="h" fact="0.126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8"/>
              <dgm:constr type="t" for="ch" forName="wedge6" refType="h" fact="0.08"/>
              <dgm:constr type="w" for="ch" forName="wedge6" refType="w" fact="0.84"/>
              <dgm:constr type="h" for="ch" forName="wedge6" refType="h" fact="0.84"/>
              <dgm:constr type="l" for="ch" forName="wedge6Tx" refType="w" fact="0.246"/>
              <dgm:constr type="t" for="ch" forName="wedge6Tx" refType="h" fact="0.17"/>
              <dgm:constr type="w" for="ch" forName="wedge6Tx" refType="w" fact="0.245"/>
              <dgm:constr type="h" for="ch" forName="wedge6Tx" refType="h" fact="0.18"/>
              <dgm:constr type="primFontSz" for="ch" ptType="node" op="equ"/>
            </dgm:constrLst>
          </dgm:if>
          <dgm:else name="Name18">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9"/>
              <dgm:constr type="t" for="ch" forName="wedge1Tx" refType="h" fact="0.1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55"/>
              <dgm:constr type="t" for="ch" forName="wedge6" refType="h" fact="0.0367"/>
              <dgm:constr type="w" for="ch" forName="wedge6" refType="w" fact="0.84"/>
              <dgm:constr type="h" for="ch" forName="wedge6" refType="h" fact="0.84"/>
              <dgm:constr type="l" for="ch" forName="wedge6Tx" refType="w" fact="0.221"/>
              <dgm:constr type="t" for="ch" forName="wedge6Tx" refType="h" fact="0.1267"/>
              <dgm:constr type="w" for="ch" forName="wedge6Tx" refType="w" fact="0.245"/>
              <dgm:constr type="h" for="ch" forName="wedge6Tx" refType="h" fact="0.18"/>
              <dgm:constr type="primFontSz" for="ch" ptType="node" op="equ"/>
            </dgm:constrLst>
          </dgm:else>
        </dgm:choose>
      </dgm:if>
      <dgm:else name="Name19">
        <dgm:choose name="Name20">
          <dgm:if name="Name21" func="var" arg="dir" op="equ" val="norm">
            <dgm:constrLst>
              <dgm:constr type="l" for="ch" forName="wedge1" refType="w" fact="0.1017"/>
              <dgm:constr type="t" for="ch" forName="wedge1" refType="w" fact="0.035"/>
              <dgm:constr type="w" for="ch" forName="wedge1" refType="w" fact="0.84"/>
              <dgm:constr type="h" for="ch" forName="wedge1" refType="h" fact="0.84"/>
              <dgm:constr type="l" for="ch" forName="wedge1Tx" refType="w" fact="0.53"/>
              <dgm:constr type="t" for="ch" forName="wedge1Tx" refType="h" fact="0.115"/>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8"/>
              <dgm:constr type="t" for="ch" forName="wedge7" refType="h" fact="0.08"/>
              <dgm:constr type="w" for="ch" forName="wedge7" refType="w" fact="0.84"/>
              <dgm:constr type="h" for="ch" forName="wedge7" refType="h" fact="0.84"/>
              <dgm:constr type="l" for="ch" forName="wedge7Tx" refType="w" fact="0.262"/>
              <dgm:constr type="t" for="ch" forName="wedge7Tx" refType="h" fact="0.16"/>
              <dgm:constr type="w" for="ch" forName="wedge7Tx" refType="w" fact="0.23"/>
              <dgm:constr type="h" for="ch" forName="wedge7Tx" refType="h" fact="0.145"/>
              <dgm:constr type="primFontSz" for="ch" ptType="node" op="equ"/>
            </dgm:constrLst>
          </dgm:if>
          <dgm:else name="Name22">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8"/>
              <dgm:constr type="t" for="ch" forName="wedge1Tx" refType="h" fact="0.16"/>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583"/>
              <dgm:constr type="t" for="ch" forName="wedge7" refType="h" fact="0.035"/>
              <dgm:constr type="w" for="ch" forName="wedge7" refType="w" fact="0.84"/>
              <dgm:constr type="h" for="ch" forName="wedge7" refType="h" fact="0.84"/>
              <dgm:constr type="l" for="ch" forName="wedge7Tx" refType="w" fact="0.2403"/>
              <dgm:constr type="t" for="ch" forName="wedge7Tx" refType="h" fact="0.115"/>
              <dgm:constr type="w" for="ch" forName="wedge7Tx" refType="w" fact="0.23"/>
              <dgm:constr type="h" for="ch" forName="wedge7Tx" refType="h" fact="0.145"/>
              <dgm:constr type="primFontSz" for="ch" ptType="node" op="equ"/>
            </dgm:constrLst>
          </dgm:else>
        </dgm:choose>
      </dgm:else>
    </dgm:choose>
    <dgm:ruleLst/>
    <dgm:choose name="Name23">
      <dgm:if name="Name24" axis="ch" ptType="node" func="cnt" op="gte" val="1">
        <dgm:layoutNode name="wedge1">
          <dgm:alg type="sp"/>
          <dgm:choose name="Name25">
            <dgm:if name="Name26" axis="ch" ptType="node" func="cnt" op="equ" val="1">
              <dgm:shape xmlns:r="http://schemas.openxmlformats.org/officeDocument/2006/relationships" type="ellipse" r:blip="">
                <dgm:adjLst/>
              </dgm:shape>
            </dgm:if>
            <dgm:if name="Name27" axis="ch" ptType="node" func="cnt" op="equ" val="2">
              <dgm:shape xmlns:r="http://schemas.openxmlformats.org/officeDocument/2006/relationships" type="pie" r:blip="">
                <dgm:adjLst>
                  <dgm:adj idx="1" val="270"/>
                  <dgm:adj idx="2" val="90"/>
                </dgm:adjLst>
              </dgm:shape>
            </dgm:if>
            <dgm:if name="Name28" axis="ch" ptType="node" func="cnt" op="equ" val="3">
              <dgm:shape xmlns:r="http://schemas.openxmlformats.org/officeDocument/2006/relationships" type="pie" r:blip="">
                <dgm:adjLst>
                  <dgm:adj idx="1" val="270"/>
                  <dgm:adj idx="2" val="30"/>
                </dgm:adjLst>
              </dgm:shape>
            </dgm:if>
            <dgm:if name="Name29" axis="ch" ptType="node" func="cnt" op="equ" val="4">
              <dgm:shape xmlns:r="http://schemas.openxmlformats.org/officeDocument/2006/relationships" type="pie" r:blip="">
                <dgm:adjLst>
                  <dgm:adj idx="1" val="270"/>
                  <dgm:adj idx="2" val="0"/>
                </dgm:adjLst>
              </dgm:shape>
            </dgm:if>
            <dgm:if name="Name30" axis="ch" ptType="node" func="cnt" op="equ" val="5">
              <dgm:shape xmlns:r="http://schemas.openxmlformats.org/officeDocument/2006/relationships" type="pie" r:blip="">
                <dgm:adjLst>
                  <dgm:adj idx="1" val="270"/>
                  <dgm:adj idx="2" val="342"/>
                </dgm:adjLst>
              </dgm:shape>
            </dgm:if>
            <dgm:if name="Name31" axis="ch" ptType="node" func="cnt" op="equ" val="6">
              <dgm:shape xmlns:r="http://schemas.openxmlformats.org/officeDocument/2006/relationships" type="pie" r:blip="">
                <dgm:adjLst>
                  <dgm:adj idx="1" val="270"/>
                  <dgm:adj idx="2" val="330"/>
                </dgm:adjLst>
              </dgm:shape>
            </dgm:if>
            <dgm:else name="Name32">
              <dgm:shape xmlns:r="http://schemas.openxmlformats.org/officeDocument/2006/relationships" type="pie" r:blip="">
                <dgm:adjLst>
                  <dgm:adj idx="1" val="270"/>
                  <dgm:adj idx="2" val="321.4286"/>
                </dgm:adjLst>
              </dgm:shape>
            </dgm:else>
          </dgm:choose>
          <dgm:choose name="Name33">
            <dgm:if name="Name34" func="var" arg="dir" op="equ" val="norm">
              <dgm:presOf axis="ch desOrSelf" ptType="node node" st="1 1" cnt="1 0"/>
            </dgm:if>
            <dgm:else name="Name35">
              <dgm:choose name="Name36">
                <dgm:if name="Name37" axis="ch" ptType="node" func="cnt" op="equ" val="1">
                  <dgm:presOf axis="ch desOrSelf" ptType="node node" st="1 1" cnt="1 0"/>
                </dgm:if>
                <dgm:if name="Name38" axis="ch" ptType="node" func="cnt" op="equ" val="2">
                  <dgm:presOf axis="ch desOrSelf" ptType="node node" st="2 1" cnt="1 0"/>
                </dgm:if>
                <dgm:if name="Name39" axis="ch" ptType="node" func="cnt" op="equ" val="3">
                  <dgm:presOf axis="ch desOrSelf" ptType="node node" st="3 1" cnt="1 0"/>
                </dgm:if>
                <dgm:if name="Name40" axis="ch" ptType="node" func="cnt" op="equ" val="4">
                  <dgm:presOf axis="ch desOrSelf" ptType="node node" st="4 1" cnt="1 0"/>
                </dgm:if>
                <dgm:if name="Name41" axis="ch" ptType="node" func="cnt" op="equ" val="5">
                  <dgm:presOf axis="ch desOrSelf" ptType="node node" st="5 1" cnt="1 0"/>
                </dgm:if>
                <dgm:if name="Name42" axis="ch" ptType="node" func="cnt" op="equ" val="6">
                  <dgm:presOf axis="ch desOrSelf" ptType="node node" st="6 1" cnt="1 0"/>
                </dgm:if>
                <dgm:else name="Name43">
                  <dgm:presOf axis="ch desOrSelf" ptType="node node" st="7 1" cnt="1 0"/>
                </dgm:else>
              </dgm:choose>
            </dgm:else>
          </dgm:choose>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44">
            <dgm:if name="Name45" func="var" arg="dir" op="equ" val="norm">
              <dgm:presOf axis="ch desOrSelf" ptType="node node" st="1 1" cnt="1 0"/>
            </dgm:if>
            <dgm:else name="Name46">
              <dgm:choose name="Name47">
                <dgm:if name="Name48" axis="ch" ptType="node" func="cnt" op="equ" val="1">
                  <dgm:presOf axis="ch desOrSelf" ptType="node node" st="1 1" cnt="1 0"/>
                </dgm:if>
                <dgm:if name="Name49" axis="ch" ptType="node" func="cnt" op="equ" val="2">
                  <dgm:presOf axis="ch desOrSelf" ptType="node node" st="2 1" cnt="1 0"/>
                </dgm:if>
                <dgm:if name="Name50" axis="ch" ptType="node" func="cnt" op="equ" val="3">
                  <dgm:presOf axis="ch desOrSelf" ptType="node node" st="3 1" cnt="1 0"/>
                </dgm:if>
                <dgm:if name="Name51" axis="ch" ptType="node" func="cnt" op="equ" val="4">
                  <dgm:presOf axis="ch desOrSelf" ptType="node node" st="4 1" cnt="1 0"/>
                </dgm:if>
                <dgm:if name="Name52" axis="ch" ptType="node" func="cnt" op="equ" val="5">
                  <dgm:presOf axis="ch desOrSelf" ptType="node node" st="5 1" cnt="1 0"/>
                </dgm:if>
                <dgm:if name="Name53" axis="ch" ptType="node" func="cnt" op="equ" val="6">
                  <dgm:presOf axis="ch desOrSelf" ptType="node node" st="6 1" cnt="1 0"/>
                </dgm:if>
                <dgm:else name="Name54">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55"/>
    </dgm:choose>
    <dgm:choose name="Name56">
      <dgm:if name="Name57" axis="ch" ptType="node" func="cnt" op="gte" val="2">
        <dgm:layoutNode name="wedge2">
          <dgm:alg type="sp"/>
          <dgm:choose name="Name58">
            <dgm:if name="Name59" axis="ch" ptType="node" func="cnt" op="equ" val="2">
              <dgm:shape xmlns:r="http://schemas.openxmlformats.org/officeDocument/2006/relationships" type="pie" r:blip="">
                <dgm:adjLst>
                  <dgm:adj idx="1" val="90"/>
                  <dgm:adj idx="2" val="270"/>
                </dgm:adjLst>
              </dgm:shape>
            </dgm:if>
            <dgm:if name="Name60" axis="ch" ptType="node" func="cnt" op="equ" val="3">
              <dgm:shape xmlns:r="http://schemas.openxmlformats.org/officeDocument/2006/relationships" type="pie" r:blip="">
                <dgm:adjLst>
                  <dgm:adj idx="1" val="30"/>
                  <dgm:adj idx="2" val="150"/>
                </dgm:adjLst>
              </dgm:shape>
            </dgm:if>
            <dgm:if name="Name61" axis="ch" ptType="node" func="cnt" op="equ" val="4">
              <dgm:shape xmlns:r="http://schemas.openxmlformats.org/officeDocument/2006/relationships" type="pie" r:blip="">
                <dgm:adjLst>
                  <dgm:adj idx="1" val="0"/>
                  <dgm:adj idx="2" val="90"/>
                </dgm:adjLst>
              </dgm:shape>
            </dgm:if>
            <dgm:if name="Name62" axis="ch" ptType="node" func="cnt" op="equ" val="5">
              <dgm:shape xmlns:r="http://schemas.openxmlformats.org/officeDocument/2006/relationships" type="pie" r:blip="">
                <dgm:adjLst>
                  <dgm:adj idx="1" val="342"/>
                  <dgm:adj idx="2" val="54"/>
                </dgm:adjLst>
              </dgm:shape>
            </dgm:if>
            <dgm:if name="Name63" axis="ch" ptType="node" func="cnt" op="equ" val="6">
              <dgm:shape xmlns:r="http://schemas.openxmlformats.org/officeDocument/2006/relationships" type="pie" r:blip="">
                <dgm:adjLst>
                  <dgm:adj idx="1" val="330"/>
                  <dgm:adj idx="2" val="30"/>
                </dgm:adjLst>
              </dgm:shape>
            </dgm:if>
            <dgm:else name="Name64">
              <dgm:shape xmlns:r="http://schemas.openxmlformats.org/officeDocument/2006/relationships" type="pie" r:blip="">
                <dgm:adjLst>
                  <dgm:adj idx="1" val="321.4286"/>
                  <dgm:adj idx="2" val="12.85714"/>
                </dgm:adjLst>
              </dgm:shape>
            </dgm:else>
          </dgm:choose>
          <dgm:choose name="Name65">
            <dgm:if name="Name66" func="var" arg="dir" op="equ" val="norm">
              <dgm:presOf axis="ch desOrSelf" ptType="node node" st="2 1" cnt="1 0"/>
            </dgm:if>
            <dgm:else name="Name67">
              <dgm:choose name="Name68">
                <dgm:if name="Name69" axis="ch" ptType="node" func="cnt" op="equ" val="2">
                  <dgm:presOf axis="ch desOrSelf" ptType="node node" st="1 1" cnt="1 0"/>
                </dgm:if>
                <dgm:if name="Name70" axis="ch" ptType="node" func="cnt" op="equ" val="3">
                  <dgm:presOf axis="ch desOrSelf" ptType="node node" st="2 1" cnt="1 0"/>
                </dgm:if>
                <dgm:if name="Name71" axis="ch" ptType="node" func="cnt" op="equ" val="4">
                  <dgm:presOf axis="ch desOrSelf" ptType="node node" st="3 1" cnt="1 0"/>
                </dgm:if>
                <dgm:if name="Name72" axis="ch" ptType="node" func="cnt" op="equ" val="5">
                  <dgm:presOf axis="ch desOrSelf" ptType="node node" st="4 1" cnt="1 0"/>
                </dgm:if>
                <dgm:if name="Name73" axis="ch" ptType="node" func="cnt" op="equ" val="6">
                  <dgm:presOf axis="ch desOrSelf" ptType="node node" st="5 1" cnt="1 0"/>
                </dgm:if>
                <dgm:else name="Name74">
                  <dgm:presOf axis="ch desOrSelf" ptType="node node" st="6 1" cnt="1 0"/>
                </dgm:else>
              </dgm:choose>
            </dgm:else>
          </dgm:choose>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75">
            <dgm:if name="Name76" func="var" arg="dir" op="equ" val="norm">
              <dgm:presOf axis="ch desOrSelf" ptType="node node" st="2 1" cnt="1 0"/>
            </dgm:if>
            <dgm:else name="Name77">
              <dgm:choose name="Name78">
                <dgm:if name="Name79" axis="ch" ptType="node" func="cnt" op="equ" val="2">
                  <dgm:presOf axis="ch desOrSelf" ptType="node node" st="1 1" cnt="1 0"/>
                </dgm:if>
                <dgm:if name="Name80" axis="ch" ptType="node" func="cnt" op="equ" val="3">
                  <dgm:presOf axis="ch desOrSelf" ptType="node node" st="2 1" cnt="1 0"/>
                </dgm:if>
                <dgm:if name="Name81" axis="ch" ptType="node" func="cnt" op="equ" val="4">
                  <dgm:presOf axis="ch desOrSelf" ptType="node node" st="3 1" cnt="1 0"/>
                </dgm:if>
                <dgm:if name="Name82" axis="ch" ptType="node" func="cnt" op="equ" val="5">
                  <dgm:presOf axis="ch desOrSelf" ptType="node node" st="4 1" cnt="1 0"/>
                </dgm:if>
                <dgm:if name="Name83" axis="ch" ptType="node" func="cnt" op="equ" val="6">
                  <dgm:presOf axis="ch desOrSelf" ptType="node node" st="5 1" cnt="1 0"/>
                </dgm:if>
                <dgm:else name="Name84">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85"/>
    </dgm:choose>
    <dgm:choose name="Name86">
      <dgm:if name="Name87" axis="ch" ptType="node" func="cnt" op="gte" val="3">
        <dgm:layoutNode name="wedge3">
          <dgm:alg type="sp"/>
          <dgm:choose name="Name88">
            <dgm:if name="Name89" axis="ch" ptType="node" func="cnt" op="equ" val="3">
              <dgm:shape xmlns:r="http://schemas.openxmlformats.org/officeDocument/2006/relationships" type="pie" r:blip="">
                <dgm:adjLst>
                  <dgm:adj idx="1" val="150"/>
                  <dgm:adj idx="2" val="270"/>
                </dgm:adjLst>
              </dgm:shape>
            </dgm:if>
            <dgm:if name="Name90" axis="ch" ptType="node" func="cnt" op="equ" val="4">
              <dgm:shape xmlns:r="http://schemas.openxmlformats.org/officeDocument/2006/relationships" type="pie" r:blip="">
                <dgm:adjLst>
                  <dgm:adj idx="1" val="90"/>
                  <dgm:adj idx="2" val="180"/>
                </dgm:adjLst>
              </dgm:shape>
            </dgm:if>
            <dgm:if name="Name91" axis="ch" ptType="node" func="cnt" op="equ" val="5">
              <dgm:shape xmlns:r="http://schemas.openxmlformats.org/officeDocument/2006/relationships" type="pie" r:blip="">
                <dgm:adjLst>
                  <dgm:adj idx="1" val="54"/>
                  <dgm:adj idx="2" val="126"/>
                </dgm:adjLst>
              </dgm:shape>
            </dgm:if>
            <dgm:if name="Name92" axis="ch" ptType="node" func="cnt" op="equ" val="6">
              <dgm:shape xmlns:r="http://schemas.openxmlformats.org/officeDocument/2006/relationships" type="pie" r:blip="">
                <dgm:adjLst>
                  <dgm:adj idx="1" val="30"/>
                  <dgm:adj idx="2" val="90"/>
                </dgm:adjLst>
              </dgm:shape>
            </dgm:if>
            <dgm:else name="Name93">
              <dgm:shape xmlns:r="http://schemas.openxmlformats.org/officeDocument/2006/relationships" type="pie" r:blip="">
                <dgm:adjLst>
                  <dgm:adj idx="1" val="12.85714"/>
                  <dgm:adj idx="2" val="64.28571"/>
                </dgm:adjLst>
              </dgm:shape>
            </dgm:else>
          </dgm:choose>
          <dgm:choose name="Name94">
            <dgm:if name="Name95" func="var" arg="dir" op="equ" val="norm">
              <dgm:presOf axis="ch desOrSelf" ptType="node node" st="3 1" cnt="1 0"/>
            </dgm:if>
            <dgm:else name="Name96">
              <dgm:choose name="Name97">
                <dgm:if name="Name98" axis="ch" ptType="node" func="cnt" op="equ" val="3">
                  <dgm:presOf axis="ch desOrSelf" ptType="node node" st="1 1" cnt="1 0"/>
                </dgm:if>
                <dgm:if name="Name99" axis="ch" ptType="node" func="cnt" op="equ" val="4">
                  <dgm:presOf axis="ch desOrSelf" ptType="node node" st="2 1" cnt="1 0"/>
                </dgm:if>
                <dgm:if name="Name100" axis="ch" ptType="node" func="cnt" op="equ" val="5">
                  <dgm:presOf axis="ch desOrSelf" ptType="node node" st="3 1" cnt="1 0"/>
                </dgm:if>
                <dgm:if name="Name101" axis="ch" ptType="node" func="cnt" op="equ" val="6">
                  <dgm:presOf axis="ch desOrSelf" ptType="node node" st="4 1" cnt="1 0"/>
                </dgm:if>
                <dgm:else name="Name102">
                  <dgm:presOf axis="ch desOrSelf" ptType="node node" st="5 1" cnt="1 0"/>
                </dgm:else>
              </dgm:choose>
            </dgm:else>
          </dgm:choose>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103">
            <dgm:if name="Name104" func="var" arg="dir" op="equ" val="norm">
              <dgm:presOf axis="ch desOrSelf" ptType="node node" st="3 1" cnt="1 0"/>
            </dgm:if>
            <dgm:else name="Name105">
              <dgm:choose name="Name106">
                <dgm:if name="Name107" axis="ch" ptType="node" func="cnt" op="equ" val="3">
                  <dgm:presOf axis="ch desOrSelf" ptType="node node" st="1 1" cnt="1 0"/>
                </dgm:if>
                <dgm:if name="Name108" axis="ch" ptType="node" func="cnt" op="equ" val="4">
                  <dgm:presOf axis="ch desOrSelf" ptType="node node" st="2 1" cnt="1 0"/>
                </dgm:if>
                <dgm:if name="Name109" axis="ch" ptType="node" func="cnt" op="equ" val="5">
                  <dgm:presOf axis="ch desOrSelf" ptType="node node" st="3 1" cnt="1 0"/>
                </dgm:if>
                <dgm:if name="Name110" axis="ch" ptType="node" func="cnt" op="equ" val="6">
                  <dgm:presOf axis="ch desOrSelf" ptType="node node" st="4 1" cnt="1 0"/>
                </dgm:if>
                <dgm:else name="Name111">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12"/>
    </dgm:choose>
    <dgm:choose name="Name113">
      <dgm:if name="Name114" axis="ch" ptType="node" func="cnt" op="gte" val="4">
        <dgm:layoutNode name="wedge4">
          <dgm:alg type="sp"/>
          <dgm:choose name="Name115">
            <dgm:if name="Name116" axis="ch" ptType="node" func="cnt" op="equ" val="4">
              <dgm:shape xmlns:r="http://schemas.openxmlformats.org/officeDocument/2006/relationships" type="pie" r:blip="">
                <dgm:adjLst>
                  <dgm:adj idx="1" val="180"/>
                  <dgm:adj idx="2" val="270"/>
                </dgm:adjLst>
              </dgm:shape>
            </dgm:if>
            <dgm:if name="Name117" axis="ch" ptType="node" func="cnt" op="equ" val="5">
              <dgm:shape xmlns:r="http://schemas.openxmlformats.org/officeDocument/2006/relationships" type="pie" r:blip="">
                <dgm:adjLst>
                  <dgm:adj idx="1" val="126"/>
                  <dgm:adj idx="2" val="198"/>
                </dgm:adjLst>
              </dgm:shape>
            </dgm:if>
            <dgm:if name="Name118" axis="ch" ptType="node" func="cnt" op="equ" val="6">
              <dgm:shape xmlns:r="http://schemas.openxmlformats.org/officeDocument/2006/relationships" type="pie" r:blip="">
                <dgm:adjLst>
                  <dgm:adj idx="1" val="90"/>
                  <dgm:adj idx="2" val="150"/>
                </dgm:adjLst>
              </dgm:shape>
            </dgm:if>
            <dgm:else name="Name119">
              <dgm:shape xmlns:r="http://schemas.openxmlformats.org/officeDocument/2006/relationships" type="pie" r:blip="">
                <dgm:adjLst>
                  <dgm:adj idx="1" val="64.2871"/>
                  <dgm:adj idx="2" val="115.7143"/>
                </dgm:adjLst>
              </dgm:shape>
            </dgm:else>
          </dgm:choose>
          <dgm:choose name="Name120">
            <dgm:if name="Name121" func="var" arg="dir" op="equ" val="norm">
              <dgm:presOf axis="ch desOrSelf" ptType="node node" st="4 1" cnt="1 0"/>
            </dgm:if>
            <dgm:else name="Name122">
              <dgm:choose name="Name123">
                <dgm:if name="Name124" axis="ch" ptType="node" func="cnt" op="equ" val="4">
                  <dgm:presOf axis="ch desOrSelf" ptType="node node" st="1 1" cnt="1 0"/>
                </dgm:if>
                <dgm:if name="Name125" axis="ch" ptType="node" func="cnt" op="equ" val="5">
                  <dgm:presOf axis="ch desOrSelf" ptType="node node" st="2 1" cnt="1 0"/>
                </dgm:if>
                <dgm:if name="Name126" axis="ch" ptType="node" func="cnt" op="equ" val="6">
                  <dgm:presOf axis="ch desOrSelf" ptType="node node" st="3 1" cnt="1 0"/>
                </dgm:if>
                <dgm:else name="Name127">
                  <dgm:presOf axis="ch desOrSelf" ptType="node node" st="4 1" cnt="1 0"/>
                </dgm:else>
              </dgm:choose>
            </dgm:else>
          </dgm:choose>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28">
            <dgm:if name="Name129" func="var" arg="dir" op="equ" val="norm">
              <dgm:presOf axis="ch desOrSelf" ptType="node node" st="4 1" cnt="1 0"/>
            </dgm:if>
            <dgm:else name="Name130">
              <dgm:choose name="Name131">
                <dgm:if name="Name132" axis="ch" ptType="node" func="cnt" op="equ" val="4">
                  <dgm:presOf axis="ch desOrSelf" ptType="node node" st="1 1" cnt="1 0"/>
                </dgm:if>
                <dgm:if name="Name133" axis="ch" ptType="node" func="cnt" op="equ" val="5">
                  <dgm:presOf axis="ch desOrSelf" ptType="node node" st="2 1" cnt="1 0"/>
                </dgm:if>
                <dgm:if name="Name134" axis="ch" ptType="node" func="cnt" op="equ" val="6">
                  <dgm:presOf axis="ch desOrSelf" ptType="node node" st="3 1" cnt="1 0"/>
                </dgm:if>
                <dgm:else name="Name135">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36"/>
    </dgm:choose>
    <dgm:choose name="Name137">
      <dgm:if name="Name138" axis="ch" ptType="node" func="cnt" op="gte" val="5">
        <dgm:layoutNode name="wedge5">
          <dgm:alg type="sp"/>
          <dgm:choose name="Name139">
            <dgm:if name="Name140" axis="ch" ptType="node" func="cnt" op="equ" val="5">
              <dgm:shape xmlns:r="http://schemas.openxmlformats.org/officeDocument/2006/relationships" type="pie" r:blip="">
                <dgm:adjLst>
                  <dgm:adj idx="1" val="198"/>
                  <dgm:adj idx="2" val="270"/>
                </dgm:adjLst>
              </dgm:shape>
            </dgm:if>
            <dgm:if name="Name141" axis="ch" ptType="node" func="cnt" op="equ" val="6">
              <dgm:shape xmlns:r="http://schemas.openxmlformats.org/officeDocument/2006/relationships" type="pie" r:blip="">
                <dgm:adjLst>
                  <dgm:adj idx="1" val="150"/>
                  <dgm:adj idx="2" val="210"/>
                </dgm:adjLst>
              </dgm:shape>
            </dgm:if>
            <dgm:else name="Name142">
              <dgm:shape xmlns:r="http://schemas.openxmlformats.org/officeDocument/2006/relationships" type="pie" r:blip="">
                <dgm:adjLst>
                  <dgm:adj idx="1" val="115.7143"/>
                  <dgm:adj idx="2" val="167.1429"/>
                </dgm:adjLst>
              </dgm:shape>
            </dgm:else>
          </dgm:choose>
          <dgm:choose name="Name143">
            <dgm:if name="Name144" func="var" arg="dir" op="equ" val="norm">
              <dgm:presOf axis="ch desOrSelf" ptType="node node" st="5 1" cnt="1 0"/>
            </dgm:if>
            <dgm:else name="Name145">
              <dgm:choose name="Name146">
                <dgm:if name="Name147" axis="ch" ptType="node" func="cnt" op="equ" val="5">
                  <dgm:presOf axis="ch desOrSelf" ptType="node node" st="1 1" cnt="1 0"/>
                </dgm:if>
                <dgm:if name="Name148" axis="ch" ptType="node" func="cnt" op="equ" val="6">
                  <dgm:presOf axis="ch desOrSelf" ptType="node node" st="2 1" cnt="1 0"/>
                </dgm:if>
                <dgm:else name="Name149">
                  <dgm:presOf axis="ch desOrSelf" ptType="node node" st="3 1" cnt="1 0"/>
                </dgm:else>
              </dgm:choose>
            </dgm:else>
          </dgm:choose>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50">
            <dgm:if name="Name151" func="var" arg="dir" op="equ" val="norm">
              <dgm:presOf axis="ch desOrSelf" ptType="node node" st="5 1" cnt="1 0"/>
            </dgm:if>
            <dgm:else name="Name152">
              <dgm:choose name="Name153">
                <dgm:if name="Name154" axis="ch" ptType="node" func="cnt" op="equ" val="5">
                  <dgm:presOf axis="ch desOrSelf" ptType="node node" st="1 1" cnt="1 0"/>
                </dgm:if>
                <dgm:if name="Name155" axis="ch" ptType="node" func="cnt" op="equ" val="6">
                  <dgm:presOf axis="ch desOrSelf" ptType="node node" st="2 1" cnt="1 0"/>
                </dgm:if>
                <dgm:else name="Name156">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57"/>
    </dgm:choose>
    <dgm:choose name="Name158">
      <dgm:if name="Name159" axis="ch" ptType="node" func="cnt" op="gte" val="6">
        <dgm:layoutNode name="wedge6">
          <dgm:alg type="sp"/>
          <dgm:choose name="Name160">
            <dgm:if name="Name161" axis="ch" ptType="node" func="cnt" op="equ" val="6">
              <dgm:shape xmlns:r="http://schemas.openxmlformats.org/officeDocument/2006/relationships" type="pie" r:blip="">
                <dgm:adjLst>
                  <dgm:adj idx="1" val="210"/>
                  <dgm:adj idx="2" val="270"/>
                </dgm:adjLst>
              </dgm:shape>
            </dgm:if>
            <dgm:else name="Name162">
              <dgm:shape xmlns:r="http://schemas.openxmlformats.org/officeDocument/2006/relationships" type="pie" r:blip="">
                <dgm:adjLst>
                  <dgm:adj idx="1" val="167.1429"/>
                  <dgm:adj idx="2" val="218.5714"/>
                </dgm:adjLst>
              </dgm:shape>
            </dgm:else>
          </dgm:choose>
          <dgm:choose name="Name163">
            <dgm:if name="Name164" func="var" arg="dir" op="equ" val="norm">
              <dgm:presOf axis="ch desOrSelf" ptType="node node" st="6 1" cnt="1 0"/>
            </dgm:if>
            <dgm:else name="Name165">
              <dgm:choose name="Name166">
                <dgm:if name="Name167" axis="ch" ptType="node" func="cnt" op="equ" val="6">
                  <dgm:presOf axis="ch desOrSelf" ptType="node node" st="1 1" cnt="1 0"/>
                </dgm:if>
                <dgm:else name="Name168">
                  <dgm:presOf axis="ch desOrSelf" ptType="node node" st="2 1" cnt="1 0"/>
                </dgm:else>
              </dgm:choose>
            </dgm:else>
          </dgm:choose>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69">
            <dgm:if name="Name170" func="var" arg="dir" op="equ" val="norm">
              <dgm:presOf axis="ch desOrSelf" ptType="node node" st="6 1" cnt="1 0"/>
            </dgm:if>
            <dgm:else name="Name171">
              <dgm:choose name="Name172">
                <dgm:if name="Name173" axis="ch" ptType="node" func="cnt" op="equ" val="6">
                  <dgm:presOf axis="ch desOrSelf" ptType="node node" st="1 1" cnt="1 0"/>
                </dgm:if>
                <dgm:else name="Name174">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75"/>
    </dgm:choose>
    <dgm:choose name="Name176">
      <dgm:if name="Name177" axis="ch" ptType="node" func="cnt" op="gte" val="7">
        <dgm:layoutNode name="wedge7">
          <dgm:alg type="sp"/>
          <dgm:shape xmlns:r="http://schemas.openxmlformats.org/officeDocument/2006/relationships" type="pie" r:blip="">
            <dgm:adjLst>
              <dgm:adj idx="1" val="218.5714"/>
              <dgm:adj idx="2" val="270"/>
            </dgm:adjLst>
          </dgm:shape>
          <dgm:choose name="Name178">
            <dgm:if name="Name179" func="var" arg="dir" op="equ" val="norm">
              <dgm:presOf axis="ch desOrSelf" ptType="node node" st="7 1" cnt="1 0"/>
            </dgm:if>
            <dgm:else name="Name180">
              <dgm:presOf axis="ch desOrSelf" ptType="node node" st="1 1" cnt="1 0"/>
            </dgm:else>
          </dgm:choose>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81">
            <dgm:if name="Name182" func="var" arg="dir" op="equ" val="norm">
              <dgm:presOf axis="ch desOrSelf" ptType="node node" st="7 1" cnt="1 0"/>
            </dgm:if>
            <dgm:else name="Name183">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84"/>
    </dgm:choose>
  </dgm:layoutNode>
</dgm:layoutDef>
</file>

<file path=ppt/diagrams/layout6.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7.xml><?xml version="1.0" encoding="utf-8"?>
<dgm:layoutDef xmlns:dgm="http://schemas.openxmlformats.org/drawingml/2006/diagram" xmlns:a="http://schemas.openxmlformats.org/drawingml/2006/main" uniqueId="urn:microsoft.com/office/officeart/2009/3/layout/CircleRelationship">
  <dgm:title val=""/>
  <dgm:desc val=""/>
  <dgm:catLst>
    <dgm:cat type="relationship" pri="1500"/>
  </dgm:catLst>
  <dgm:samp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sampData>
  <dgm:style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styleData>
  <dgm:clr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clrData>
  <dgm:layoutNode name="Name0">
    <dgm:varLst>
      <dgm:chMax val="1"/>
      <dgm:chPref val="1"/>
    </dgm:varLst>
    <dgm:shape xmlns:r="http://schemas.openxmlformats.org/officeDocument/2006/relationships" r:blip="">
      <dgm:adjLst/>
    </dgm:shape>
    <dgm:choose name="Name1">
      <dgm:if name="Name2" axis="ch ch" ptType="node node" func="cnt" op="equ" val="0">
        <dgm:alg type="composite">
          <dgm:param type="ar" val="0.98"/>
        </dgm:alg>
        <dgm:constrLst>
          <dgm:constr type="primFontSz" for="des" ptType="node" op="equ" val="65"/>
          <dgm:constr type="l" for="ch" forName="Parent" refType="w" fact="0"/>
          <dgm:constr type="t" for="ch" forName="Parent" refType="h" fact="0.039"/>
          <dgm:constr type="w" for="ch" forName="Parent" refType="w" fact="0.8734"/>
          <dgm:constr type="h" for="ch" forName="Parent" refType="h" fact="0.856"/>
          <dgm:constr type="l" for="ch" forName="Accent1" refType="w" fact="0.4984"/>
          <dgm:constr type="t" for="ch" forName="Accent1" refType="h" fact="0"/>
          <dgm:constr type="w" for="ch" forName="Accent1" refType="w" fact="0.0972"/>
          <dgm:constr type="h" for="ch" forName="Accent1" refType="h" fact="0.0952"/>
          <dgm:constr type="l" for="ch" forName="Accent2" refType="w" fact="0.2684"/>
          <dgm:constr type="t" for="ch" forName="Accent2" refType="h" fact="0.8314"/>
          <dgm:constr type="w" for="ch" forName="Accent2" refType="w" fact="0.0704"/>
          <dgm:constr type="h" for="ch" forName="Accent2" refType="h" fact="0.069"/>
          <dgm:constr type="l" for="ch" forName="Accent3" refType="w" fact="0.9296"/>
          <dgm:constr type="t" for="ch" forName="Accent3" refType="h" fact="0.3864"/>
          <dgm:constr type="w" for="ch" forName="Accent3" refType="w" fact="0.0704"/>
          <dgm:constr type="h" for="ch" forName="Accent3" refType="h" fact="0.069"/>
          <dgm:constr type="l" for="ch" forName="Accent4" refType="w" fact="0.5931"/>
          <dgm:constr type="t" for="ch" forName="Accent4" refType="h" fact="0.9048"/>
          <dgm:constr type="w" for="ch" forName="Accent4" refType="w" fact="0.0972"/>
          <dgm:constr type="h" for="ch" forName="Accent4" refType="h" fact="0.0952"/>
          <dgm:constr type="l" for="ch" forName="Accent5" refType="w" fact="0.2883"/>
          <dgm:constr type="t" for="ch" forName="Accent5" refType="h" fact="0.1353"/>
          <dgm:constr type="w" for="ch" forName="Accent5" refType="w" fact="0.0704"/>
          <dgm:constr type="h" for="ch" forName="Accent5" refType="h" fact="0.069"/>
          <dgm:constr type="l" for="ch" forName="Accent6" refType="w" fact="0.0666"/>
          <dgm:constr type="t" for="ch" forName="Accent6" refType="h" fact="0.53"/>
          <dgm:constr type="w" for="ch" forName="Accent6" refType="w" fact="0.0704"/>
          <dgm:constr type="h" for="ch" forName="Accent6" refType="h" fact="0.069"/>
        </dgm:constrLst>
      </dgm:if>
      <dgm:if name="Name3" axis="ch ch" ptType="node node" func="cnt" op="equ" val="1">
        <dgm:alg type="composite">
          <dgm:param type="ar" val="1.2476"/>
        </dgm:alg>
        <dgm:constrLst>
          <dgm:constr type="primFontSz" for="des" ptType="node" op="equ" val="65"/>
          <dgm:constr type="l" for="ch" forName="Parent" refType="w" fact="0.2145"/>
          <dgm:constr type="t" for="ch" forName="Parent" refType="h" fact="0.039"/>
          <dgm:constr type="w" for="ch" forName="Parent" refType="w" fact="0.6861"/>
          <dgm:constr type="h" for="ch" forName="Parent" refType="h" fact="0.856"/>
          <dgm:constr type="l" for="ch" forName="Accent8" refType="w" fact="0.0262"/>
          <dgm:constr type="t" for="ch" forName="Accent8" refType="h" fact="0.6434"/>
          <dgm:constr type="w" for="ch" forName="Accent8" refType="w" fact="0.138"/>
          <dgm:constr type="h" for="ch" forName="Accent8" refType="h" fact="0.1721"/>
          <dgm:constr type="l" for="ch" forName="Accent1" refType="w" fact="0.6059"/>
          <dgm:constr type="t" for="ch" forName="Accent1" refType="h" fact="0"/>
          <dgm:constr type="w" for="ch" forName="Accent1" refType="w" fact="0.0763"/>
          <dgm:constr type="h" for="ch" forName="Accent1" refType="h" fact="0.0952"/>
          <dgm:constr type="l" for="ch" forName="Accent2" refType="w" fact="0.4253"/>
          <dgm:constr type="t" for="ch" forName="Accent2" refType="h" fact="0.8314"/>
          <dgm:constr type="w" for="ch" forName="Accent2" refType="w" fact="0.0553"/>
          <dgm:constr type="h" for="ch" forName="Accent2" refType="h" fact="0.069"/>
          <dgm:constr type="l" for="ch" forName="Accent3" refType="w" fact="0.9447"/>
          <dgm:constr type="t" for="ch" forName="Accent3" refType="h" fact="0.3864"/>
          <dgm:constr type="w" for="ch" forName="Accent3" refType="w" fact="0.0553"/>
          <dgm:constr type="h" for="ch" forName="Accent3" refType="h" fact="0.069"/>
          <dgm:constr type="l" for="ch" forName="Child1" refType="w" fact="0"/>
          <dgm:constr type="t" for="ch" forName="Child1" refType="h" fact="0.1935"/>
          <dgm:constr type="w" for="ch" forName="Child1" refType="w" fact="0.2789"/>
          <dgm:constr type="h" for="ch" forName="Child1" refType="h" fact="0.3479"/>
          <dgm:constr type="l" for="ch" forName="Accent4" refType="w" fact="0.6803"/>
          <dgm:constr type="t" for="ch" forName="Accent4" refType="h" fact="0.9048"/>
          <dgm:constr type="w" for="ch" forName="Accent4" refType="w" fact="0.0763"/>
          <dgm:constr type="h" for="ch" forName="Accent4" refType="h" fact="0.0952"/>
          <dgm:constr type="l" for="ch" forName="Accent7" refType="w" fact="0.5287"/>
          <dgm:constr type="t" for="ch" forName="Accent7" refType="h" fact="0.1383"/>
          <dgm:constr type="w" for="ch" forName="Accent7" refType="w" fact="0.0763"/>
          <dgm:constr type="h" for="ch" forName="Accent7" refType="h" fact="0.0952"/>
          <dgm:constr type="l" for="ch" forName="Accent5" refType="w" fact="0.4409"/>
          <dgm:constr type="t" for="ch" forName="Accent5" refType="h" fact="0.1353"/>
          <dgm:constr type="w" for="ch" forName="Accent5" refType="w" fact="0.0553"/>
          <dgm:constr type="h" for="ch" forName="Accent5" refType="h" fact="0.069"/>
          <dgm:constr type="l" for="ch" forName="Accent6" refType="w" fact="0.2668"/>
          <dgm:constr type="t" for="ch" forName="Accent6" refType="h" fact="0.53"/>
          <dgm:constr type="w" for="ch" forName="Accent6" refType="w" fact="0.0553"/>
          <dgm:constr type="h" for="ch" forName="Accent6" refType="h" fact="0.069"/>
        </dgm:constrLst>
      </dgm:if>
      <dgm:if name="Name4" axis="ch ch" ptType="node node" func="cnt" op="equ" val="2">
        <dgm:alg type="composite">
          <dgm:param type="ar" val="1.592"/>
        </dgm:alg>
        <dgm:constrLst>
          <dgm:constr type="primFontSz" for="des" ptType="node" op="equ" val="65"/>
          <dgm:constr type="l" for="ch" forName="Parent" refType="w" fact="0.1886"/>
          <dgm:constr type="t" for="ch" forName="Parent" refType="h" fact="0.039"/>
          <dgm:constr type="w" for="ch" forName="Parent" refType="w" fact="0.5377"/>
          <dgm:constr type="h" for="ch" forName="Parent" refType="h" fact="0.856"/>
          <dgm:constr type="l" for="ch" forName="Accent8" refType="w" fact="0.0411"/>
          <dgm:constr type="t" for="ch" forName="Accent8" refType="h" fact="0.6434"/>
          <dgm:constr type="w" for="ch" forName="Accent8" refType="w" fact="0.1081"/>
          <dgm:constr type="h" for="ch" forName="Accent8" refType="h" fact="0.1721"/>
          <dgm:constr type="l" for="ch" forName="Accent1" refType="w" fact="0.4954"/>
          <dgm:constr type="t" for="ch" forName="Accent1" refType="h" fact="0"/>
          <dgm:constr type="w" for="ch" forName="Accent1" refType="w" fact="0.0598"/>
          <dgm:constr type="h" for="ch" forName="Accent1" refType="h" fact="0.0952"/>
          <dgm:constr type="l" for="ch" forName="Accent2" refType="w" fact="0.3538"/>
          <dgm:constr type="t" for="ch" forName="Accent2" refType="h" fact="0.8314"/>
          <dgm:constr type="w" for="ch" forName="Accent2" refType="w" fact="0.0433"/>
          <dgm:constr type="h" for="ch" forName="Accent2" refType="h" fact="0.069"/>
          <dgm:constr type="l" for="ch" forName="Accent3" refType="w" fact="0.7609"/>
          <dgm:constr type="t" for="ch" forName="Accent3" refType="h" fact="0.3864"/>
          <dgm:constr type="w" for="ch" forName="Accent3" refType="w" fact="0.0433"/>
          <dgm:constr type="h" for="ch" forName="Accent3" refType="h" fact="0.069"/>
          <dgm:constr type="l" for="ch" forName="Accent9" refType="w" fact="0.6839"/>
          <dgm:constr type="t" for="ch" forName="Accent9" refType="h" fact="0.27"/>
          <dgm:constr type="w" for="ch" forName="Accent9" refType="w" fact="0.0598"/>
          <dgm:constr type="h" for="ch" forName="Accent9" refType="h" fact="0.0952"/>
          <dgm:constr type="l" for="ch" forName="Child1" refType="w" fact="0.0206"/>
          <dgm:constr type="t" for="ch" forName="Child1" refType="h" fact="0.1935"/>
          <dgm:constr type="w" for="ch" forName="Child1" refType="w" fact="0.2186"/>
          <dgm:constr type="h" for="ch" forName="Child1" refType="h" fact="0.3479"/>
          <dgm:constr type="l" for="ch" forName="Child2" refType="w" fact="0.7814"/>
          <dgm:constr type="t" for="ch" forName="Child2" refType="h" fact="0.0298"/>
          <dgm:constr type="w" for="ch" forName="Child2" refType="w" fact="0.2186"/>
          <dgm:constr type="h" for="ch" forName="Child2" refType="h" fact="0.3479"/>
          <dgm:constr type="l" for="ch" forName="Accent10" refType="w" fact="0"/>
          <dgm:constr type="t" for="ch" forName="Accent10" refType="h" fact="0.8482"/>
          <dgm:constr type="w" for="ch" forName="Accent10" refType="w" fact="0.0433"/>
          <dgm:constr type="h" for="ch" forName="Accent10" refType="h" fact="0.069"/>
          <dgm:constr type="l" for="ch" forName="Accent11" refType="w" fact="0.4318"/>
          <dgm:constr type="t" for="ch" forName="Accent11" refType="h" fact="0.75"/>
          <dgm:constr type="w" for="ch" forName="Accent11" refType="w" fact="0.0433"/>
          <dgm:constr type="h" for="ch" forName="Accent11" refType="h" fact="0.069"/>
          <dgm:constr type="l" for="ch" forName="Accent7" refType="w" fact="0.4349"/>
          <dgm:constr type="t" for="ch" forName="Accent7" refType="h" fact="0.1383"/>
          <dgm:constr type="w" for="ch" forName="Accent7" refType="w" fact="0.0598"/>
          <dgm:constr type="h" for="ch" forName="Accent7" refType="h" fact="0.0952"/>
          <dgm:constr type="l" for="ch" forName="Accent5" refType="w" fact="0.3661"/>
          <dgm:constr type="t" for="ch" forName="Accent5" refType="h" fact="0.1353"/>
          <dgm:constr type="w" for="ch" forName="Accent5" refType="w" fact="0.0433"/>
          <dgm:constr type="h" for="ch" forName="Accent5" refType="h" fact="0.069"/>
          <dgm:constr type="l" for="ch" forName="Accent6" refType="w" fact="0.2296"/>
          <dgm:constr type="t" for="ch" forName="Accent6" refType="h" fact="0.53"/>
          <dgm:constr type="w" for="ch" forName="Accent6" refType="w" fact="0.0433"/>
          <dgm:constr type="h" for="ch" forName="Accent6" refType="h" fact="0.069"/>
          <dgm:constr type="l" for="ch" forName="Accent4" refType="w" fact="0.5537"/>
          <dgm:constr type="t" for="ch" forName="Accent4" refType="h" fact="0.9048"/>
          <dgm:constr type="w" for="ch" forName="Accent4" refType="w" fact="0.0598"/>
          <dgm:constr type="h" for="ch" forName="Accent4" refType="h" fact="0.0952"/>
        </dgm:constrLst>
      </dgm:if>
      <dgm:if name="Name5" axis="ch ch" ptType="node node" func="cnt" op="equ" val="3">
        <dgm:alg type="composite">
          <dgm:param type="ar" val="1.7557"/>
        </dgm:alg>
        <dgm:constrLst>
          <dgm:constr type="primFontSz" for="des" ptType="node" op="equ" val="65"/>
          <dgm:constr type="l" for="ch" forName="Parent" refType="w" fact="0.171"/>
          <dgm:constr type="t" for="ch" forName="Parent" refType="h" fact="0.039"/>
          <dgm:constr type="w" for="ch" forName="Parent" refType="w" fact="0.4875"/>
          <dgm:constr type="h" for="ch" forName="Parent" refType="h" fact="0.856"/>
          <dgm:constr type="l" for="ch" forName="Accent8" refType="w" fact="0.0373"/>
          <dgm:constr type="t" for="ch" forName="Accent8" refType="h" fact="0.6434"/>
          <dgm:constr type="w" for="ch" forName="Accent8" refType="w" fact="0.098"/>
          <dgm:constr type="h" for="ch" forName="Accent8" refType="h" fact="0.1721"/>
          <dgm:constr type="l" for="ch" forName="Accent1" refType="w" fact="0.4492"/>
          <dgm:constr type="t" for="ch" forName="Accent1" refType="h" fact="0"/>
          <dgm:constr type="w" for="ch" forName="Accent1" refType="w" fact="0.0542"/>
          <dgm:constr type="h" for="ch" forName="Accent1" refType="h" fact="0.0952"/>
          <dgm:constr type="l" for="ch" forName="Accent2" refType="w" fact="0.3209"/>
          <dgm:constr type="t" for="ch" forName="Accent2" refType="h" fact="0.8314"/>
          <dgm:constr type="w" for="ch" forName="Accent2" refType="w" fact="0.0393"/>
          <dgm:constr type="h" for="ch" forName="Accent2" refType="h" fact="0.069"/>
          <dgm:constr type="l" for="ch" forName="Accent3" refType="w" fact="0.6899"/>
          <dgm:constr type="t" for="ch" forName="Accent3" refType="h" fact="0.3864"/>
          <dgm:constr type="w" for="ch" forName="Accent3" refType="w" fact="0.0393"/>
          <dgm:constr type="h" for="ch" forName="Accent3" refType="h" fact="0.069"/>
          <dgm:constr type="l" for="ch" forName="Accent9" refType="w" fact="0.6201"/>
          <dgm:constr type="t" for="ch" forName="Accent9" refType="h" fact="0.27"/>
          <dgm:constr type="w" for="ch" forName="Accent9" refType="w" fact="0.0542"/>
          <dgm:constr type="h" for="ch" forName="Accent9" refType="h" fact="0.0952"/>
          <dgm:constr type="l" for="ch" forName="Child1" refType="w" fact="0.0186"/>
          <dgm:constr type="t" for="ch" forName="Child1" refType="h" fact="0.1935"/>
          <dgm:constr type="w" for="ch" forName="Child1" refType="w" fact="0.1982"/>
          <dgm:constr type="h" for="ch" forName="Child1" refType="h" fact="0.3479"/>
          <dgm:constr type="l" for="ch" forName="Child2" refType="w" fact="0.7086"/>
          <dgm:constr type="t" for="ch" forName="Child2" refType="h" fact="0.0298"/>
          <dgm:constr type="w" for="ch" forName="Child2" refType="w" fact="0.1982"/>
          <dgm:constr type="h" for="ch" forName="Child2" refType="h" fact="0.3479"/>
          <dgm:constr type="l" for="ch" forName="Child3" refType="w" fact="0.8018"/>
          <dgm:constr type="t" for="ch" forName="Child3" refType="h" fact="0.6312"/>
          <dgm:constr type="w" for="ch" forName="Child3" refType="w" fact="0.1982"/>
          <dgm:constr type="h" for="ch" forName="Child3" refType="h" fact="0.3479"/>
          <dgm:constr type="l" for="ch" forName="Accent12" refType="w" fact="0.7459"/>
          <dgm:constr type="t" for="ch" forName="Accent12" refType="h" fact="0.619"/>
          <dgm:constr type="w" for="ch" forName="Accent12" refType="w" fact="0.0393"/>
          <dgm:constr type="h" for="ch" forName="Accent12" refType="h" fact="0.069"/>
          <dgm:constr type="l" for="ch" forName="Accent4" refType="w" fact="0.5021"/>
          <dgm:constr type="t" for="ch" forName="Accent4" refType="h" fact="0.9048"/>
          <dgm:constr type="w" for="ch" forName="Accent4" refType="w" fact="0.0542"/>
          <dgm:constr type="h" for="ch" forName="Accent4" refType="h" fact="0.0952"/>
          <dgm:constr type="l" for="ch" forName="Accent10" refType="w" fact="0"/>
          <dgm:constr type="t" for="ch" forName="Accent10" refType="h" fact="0.8482"/>
          <dgm:constr type="w" for="ch" forName="Accent10" refType="w" fact="0.0393"/>
          <dgm:constr type="h" for="ch" forName="Accent10" refType="h" fact="0.069"/>
          <dgm:constr type="l" for="ch" forName="Accent11" refType="w" fact="0.3916"/>
          <dgm:constr type="t" for="ch" forName="Accent11" refType="h" fact="0.75"/>
          <dgm:constr type="w" for="ch" forName="Accent11" refType="w" fact="0.0393"/>
          <dgm:constr type="h" for="ch" forName="Accent11" refType="h" fact="0.069"/>
          <dgm:constr type="l" for="ch" forName="Accent7" refType="w" fact="0.3944"/>
          <dgm:constr type="t" for="ch" forName="Accent7" refType="h" fact="0.1383"/>
          <dgm:constr type="w" for="ch" forName="Accent7" refType="w" fact="0.0542"/>
          <dgm:constr type="h" for="ch" forName="Accent7" refType="h" fact="0.0952"/>
          <dgm:constr type="l" for="ch" forName="Accent5" refType="w" fact="0.3319"/>
          <dgm:constr type="t" for="ch" forName="Accent5" refType="h" fact="0.1353"/>
          <dgm:constr type="w" for="ch" forName="Accent5" refType="w" fact="0.0393"/>
          <dgm:constr type="h" for="ch" forName="Accent5" refType="h" fact="0.069"/>
          <dgm:constr type="l" for="ch" forName="Accent6" refType="w" fact="0.2082"/>
          <dgm:constr type="t" for="ch" forName="Accent6" refType="h" fact="0.53"/>
          <dgm:constr type="w" for="ch" forName="Accent6" refType="w" fact="0.0393"/>
          <dgm:constr type="h" for="ch" forName="Accent6" refType="h" fact="0.069"/>
        </dgm:constrLst>
      </dgm:if>
      <dgm:if name="Name6" axis="ch ch" ptType="node node" func="cnt" op="equ" val="4">
        <dgm:alg type="composite">
          <dgm:param type="ar" val="1.3749"/>
        </dgm:alg>
        <dgm:constrLst>
          <dgm:constr type="primFontSz" for="des" ptType="node" op="equ" val="65"/>
          <dgm:constr type="l" for="ch" forName="Parent" refType="w" fact="0.171"/>
          <dgm:constr type="t" for="ch" forName="Parent" refType="h" fact="0.0306"/>
          <dgm:constr type="w" for="ch" forName="Parent" refType="w" fact="0.4875"/>
          <dgm:constr type="h" for="ch" forName="Parent" refType="h" fact="0.6703"/>
          <dgm:constr type="l" for="ch" forName="Accent8" refType="w" fact="0.0373"/>
          <dgm:constr type="t" for="ch" forName="Accent8" refType="h" fact="0.5038"/>
          <dgm:constr type="w" for="ch" forName="Accent8" refType="w" fact="0.098"/>
          <dgm:constr type="h" for="ch" forName="Accent8" refType="h" fact="0.1348"/>
          <dgm:constr type="l" for="ch" forName="Accent1" refType="w" fact="0.4492"/>
          <dgm:constr type="t" for="ch" forName="Accent1" refType="h" fact="0"/>
          <dgm:constr type="w" for="ch" forName="Accent1" refType="w" fact="0.0542"/>
          <dgm:constr type="h" for="ch" forName="Accent1" refType="h" fact="0.0746"/>
          <dgm:constr type="l" for="ch" forName="Accent2" refType="w" fact="0.3209"/>
          <dgm:constr type="t" for="ch" forName="Accent2" refType="h" fact="0.6511"/>
          <dgm:constr type="w" for="ch" forName="Accent2" refType="w" fact="0.0393"/>
          <dgm:constr type="h" for="ch" forName="Accent2" refType="h" fact="0.054"/>
          <dgm:constr type="l" for="ch" forName="Accent3" refType="w" fact="0.6899"/>
          <dgm:constr type="t" for="ch" forName="Accent3" refType="h" fact="0.3026"/>
          <dgm:constr type="w" for="ch" forName="Accent3" refType="w" fact="0.0393"/>
          <dgm:constr type="h" for="ch" forName="Accent3" refType="h" fact="0.054"/>
          <dgm:constr type="l" for="ch" forName="Accent9" refType="w" fact="0.6201"/>
          <dgm:constr type="t" for="ch" forName="Accent9" refType="h" fact="0.2115"/>
          <dgm:constr type="w" for="ch" forName="Accent9" refType="w" fact="0.0542"/>
          <dgm:constr type="h" for="ch" forName="Accent9" refType="h" fact="0.0746"/>
          <dgm:constr type="l" for="ch" forName="Child1" refType="w" fact="0.0186"/>
          <dgm:constr type="t" for="ch" forName="Child1" refType="h" fact="0.1515"/>
          <dgm:constr type="w" for="ch" forName="Child1" refType="w" fact="0.1982"/>
          <dgm:constr type="h" for="ch" forName="Child1" refType="h" fact="0.2725"/>
          <dgm:constr type="l" for="ch" forName="Child2" refType="w" fact="0.7086"/>
          <dgm:constr type="t" for="ch" forName="Child2" refType="h" fact="0.0233"/>
          <dgm:constr type="w" for="ch" forName="Child2" refType="w" fact="0.1982"/>
          <dgm:constr type="h" for="ch" forName="Child2" refType="h" fact="0.2725"/>
          <dgm:constr type="l" for="ch" forName="Child3" refType="w" fact="0.8018"/>
          <dgm:constr type="t" for="ch" forName="Child3" refType="h" fact="0.4943"/>
          <dgm:constr type="w" for="ch" forName="Child3" refType="w" fact="0.1982"/>
          <dgm:constr type="h" for="ch" forName="Child3" refType="h" fact="0.2725"/>
          <dgm:constr type="l" for="ch" forName="Accent12" refType="w" fact="0.7459"/>
          <dgm:constr type="t" for="ch" forName="Accent12" refType="h" fact="0.4848"/>
          <dgm:constr type="w" for="ch" forName="Accent12" refType="w" fact="0.0393"/>
          <dgm:constr type="h" for="ch" forName="Accent12" refType="h" fact="0.054"/>
          <dgm:constr type="l" for="ch" forName="Accent4" refType="w" fact="0.5021"/>
          <dgm:constr type="t" for="ch" forName="Accent4" refType="h" fact="0.7085"/>
          <dgm:constr type="w" for="ch" forName="Accent4" refType="w" fact="0.0542"/>
          <dgm:constr type="h" for="ch" forName="Accent4" refType="h" fact="0.0746"/>
          <dgm:constr type="l" for="ch" forName="Accent10" refType="w" fact="0"/>
          <dgm:constr type="t" for="ch" forName="Accent10" refType="h" fact="0.6642"/>
          <dgm:constr type="w" for="ch" forName="Accent10" refType="w" fact="0.0393"/>
          <dgm:constr type="h" for="ch" forName="Accent10" refType="h" fact="0.054"/>
          <dgm:constr type="l" for="ch" forName="Accent11" refType="w" fact="0.3916"/>
          <dgm:constr type="t" for="ch" forName="Accent11" refType="h" fact="0.5873"/>
          <dgm:constr type="w" for="ch" forName="Accent11" refType="w" fact="0.0393"/>
          <dgm:constr type="h" for="ch" forName="Accent11" refType="h" fact="0.054"/>
          <dgm:constr type="l" for="ch" forName="Accent7" refType="w" fact="0.3944"/>
          <dgm:constr type="t" for="ch" forName="Accent7" refType="h" fact="0.1083"/>
          <dgm:constr type="w" for="ch" forName="Accent7" refType="w" fact="0.0542"/>
          <dgm:constr type="h" for="ch" forName="Accent7" refType="h" fact="0.0746"/>
          <dgm:constr type="l" for="ch" forName="Accent5" refType="w" fact="0.3319"/>
          <dgm:constr type="t" for="ch" forName="Accent5" refType="h" fact="0.1059"/>
          <dgm:constr type="w" for="ch" forName="Accent5" refType="w" fact="0.0393"/>
          <dgm:constr type="h" for="ch" forName="Accent5" refType="h" fact="0.054"/>
          <dgm:constr type="l" for="ch" forName="Accent6" refType="w" fact="0.2082"/>
          <dgm:constr type="t" for="ch" forName="Accent6" refType="h" fact="0.4151"/>
          <dgm:constr type="w" for="ch" forName="Accent6" refType="w" fact="0.0393"/>
          <dgm:constr type="h" for="ch" forName="Accent6" refType="h" fact="0.054"/>
          <dgm:constr type="l" for="ch" forName="Child4" refType="w" fact="0.2329"/>
          <dgm:constr type="t" for="ch" forName="Child4" refType="h" fact="0.7275"/>
          <dgm:constr type="w" for="ch" forName="Child4" refType="w" fact="0.1982"/>
          <dgm:constr type="h" for="ch" forName="Child4" refType="h" fact="0.2725"/>
          <dgm:constr type="l" for="ch" forName="Accent13" refType="w" fact="0.4099"/>
          <dgm:constr type="t" for="ch" forName="Accent13" refType="h" fact="0.7183"/>
          <dgm:constr type="w" for="ch" forName="Accent13" refType="w" fact="0.0393"/>
          <dgm:constr type="h" for="ch" forName="Accent13" refType="h" fact="0.054"/>
        </dgm:constrLst>
      </dgm:if>
      <dgm:else name="Name7">
        <dgm:alg type="composite">
          <dgm:param type="ar" val="1.1477"/>
        </dgm:alg>
        <dgm:constrLst>
          <dgm:constr type="primFontSz" for="des" ptType="node" op="equ" val="65"/>
          <dgm:constr type="l" for="ch" forName="Parent" refType="w" fact="0.171"/>
          <dgm:constr type="t" for="ch" forName="Parent" refType="h" fact="0.1907"/>
          <dgm:constr type="w" for="ch" forName="Parent" refType="w" fact="0.4875"/>
          <dgm:constr type="h" for="ch" forName="Parent" refType="h" fact="0.5596"/>
          <dgm:constr type="l" for="ch" forName="Accent8" refType="w" fact="0.0373"/>
          <dgm:constr type="t" for="ch" forName="Accent8" refType="h" fact="0.5858"/>
          <dgm:constr type="w" for="ch" forName="Accent8" refType="w" fact="0.098"/>
          <dgm:constr type="h" for="ch" forName="Accent8" refType="h" fact="0.1125"/>
          <dgm:constr type="l" for="ch" forName="Accent1" refType="w" fact="0.4492"/>
          <dgm:constr type="t" for="ch" forName="Accent1" refType="h" fact="0.1652"/>
          <dgm:constr type="w" for="ch" forName="Accent1" refType="w" fact="0.0542"/>
          <dgm:constr type="h" for="ch" forName="Accent1" refType="h" fact="0.0623"/>
          <dgm:constr type="l" for="ch" forName="Accent2" refType="w" fact="0.3209"/>
          <dgm:constr type="t" for="ch" forName="Accent2" refType="h" fact="0.7087"/>
          <dgm:constr type="w" for="ch" forName="Accent2" refType="w" fact="0.0393"/>
          <dgm:constr type="h" for="ch" forName="Accent2" refType="h" fact="0.0451"/>
          <dgm:constr type="l" for="ch" forName="Accent3" refType="w" fact="0.6899"/>
          <dgm:constr type="t" for="ch" forName="Accent3" refType="h" fact="0.4178"/>
          <dgm:constr type="w" for="ch" forName="Accent3" refType="w" fact="0.0393"/>
          <dgm:constr type="h" for="ch" forName="Accent3" refType="h" fact="0.0451"/>
          <dgm:constr type="l" for="ch" forName="Accent9" refType="w" fact="0.6201"/>
          <dgm:constr type="t" for="ch" forName="Accent9" refType="h" fact="0.3417"/>
          <dgm:constr type="w" for="ch" forName="Accent9" refType="w" fact="0.0542"/>
          <dgm:constr type="h" for="ch" forName="Accent9" refType="h" fact="0.0623"/>
          <dgm:constr type="l" for="ch" forName="Child1" refType="w" fact="0.0186"/>
          <dgm:constr type="t" for="ch" forName="Child1" refType="h" fact="0.2917"/>
          <dgm:constr type="w" for="ch" forName="Child1" refType="w" fact="0.1982"/>
          <dgm:constr type="h" for="ch" forName="Child1" refType="h" fact="0.2275"/>
          <dgm:constr type="l" for="ch" forName="Child2" refType="w" fact="0.7086"/>
          <dgm:constr type="t" for="ch" forName="Child2" refType="h" fact="0.1847"/>
          <dgm:constr type="w" for="ch" forName="Child2" refType="w" fact="0.1982"/>
          <dgm:constr type="h" for="ch" forName="Child2" refType="h" fact="0.2275"/>
          <dgm:constr type="l" for="ch" forName="Child3" refType="w" fact="0.8018"/>
          <dgm:constr type="t" for="ch" forName="Child3" refType="h" fact="0.5778"/>
          <dgm:constr type="w" for="ch" forName="Child3" refType="w" fact="0.1982"/>
          <dgm:constr type="h" for="ch" forName="Child3" refType="h" fact="0.2275"/>
          <dgm:constr type="l" for="ch" forName="Accent12" refType="w" fact="0.7459"/>
          <dgm:constr type="t" for="ch" forName="Accent12" refType="h" fact="0.5699"/>
          <dgm:constr type="w" for="ch" forName="Accent12" refType="w" fact="0.0393"/>
          <dgm:constr type="h" for="ch" forName="Accent12" refType="h" fact="0.0451"/>
          <dgm:constr type="l" for="ch" forName="Accent4" refType="w" fact="0.5021"/>
          <dgm:constr type="t" for="ch" forName="Accent4" refType="h" fact="0.7567"/>
          <dgm:constr type="w" for="ch" forName="Accent4" refType="w" fact="0.0542"/>
          <dgm:constr type="h" for="ch" forName="Accent4" refType="h" fact="0.0623"/>
          <dgm:constr type="l" for="ch" forName="Accent10" refType="w" fact="0"/>
          <dgm:constr type="t" for="ch" forName="Accent10" refType="h" fact="0.7197"/>
          <dgm:constr type="w" for="ch" forName="Accent10" refType="w" fact="0.0393"/>
          <dgm:constr type="h" for="ch" forName="Accent10" refType="h" fact="0.0451"/>
          <dgm:constr type="l" for="ch" forName="Accent11" refType="w" fact="0.3916"/>
          <dgm:constr type="t" for="ch" forName="Accent11" refType="h" fact="0.6555"/>
          <dgm:constr type="w" for="ch" forName="Accent11" refType="w" fact="0.0393"/>
          <dgm:constr type="h" for="ch" forName="Accent11" refType="h" fact="0.0451"/>
          <dgm:constr type="l" for="ch" forName="Accent7" refType="w" fact="0.3944"/>
          <dgm:constr type="t" for="ch" forName="Accent7" refType="h" fact="0.2556"/>
          <dgm:constr type="w" for="ch" forName="Accent7" refType="w" fact="0.0542"/>
          <dgm:constr type="h" for="ch" forName="Accent7" refType="h" fact="0.0623"/>
          <dgm:constr type="l" for="ch" forName="Accent5" refType="w" fact="0.3319"/>
          <dgm:constr type="t" for="ch" forName="Accent5" refType="h" fact="0.2536"/>
          <dgm:constr type="w" for="ch" forName="Accent5" refType="w" fact="0.0393"/>
          <dgm:constr type="h" for="ch" forName="Accent5" refType="h" fact="0.0451"/>
          <dgm:constr type="l" for="ch" forName="Accent6" refType="w" fact="0.2082"/>
          <dgm:constr type="t" for="ch" forName="Accent6" refType="h" fact="0.5117"/>
          <dgm:constr type="w" for="ch" forName="Accent6" refType="w" fact="0.0393"/>
          <dgm:constr type="h" for="ch" forName="Accent6" refType="h" fact="0.0451"/>
          <dgm:constr type="l" for="ch" forName="Child5" refType="w" fact="0.4219"/>
          <dgm:constr type="t" for="ch" forName="Child5" refType="h" fact="0"/>
          <dgm:constr type="w" for="ch" forName="Child5" refType="w" fact="0.1982"/>
          <dgm:constr type="h" for="ch" forName="Child5" refType="h" fact="0.2275"/>
          <dgm:constr type="l" for="ch" forName="Child4" refType="w" fact="0.2329"/>
          <dgm:constr type="t" for="ch" forName="Child4" refType="h" fact="0.7725"/>
          <dgm:constr type="w" for="ch" forName="Child4" refType="w" fact="0.1982"/>
          <dgm:constr type="h" for="ch" forName="Child4" refType="h" fact="0.2275"/>
          <dgm:constr type="l" for="ch" forName="Accent15" refType="w" fact="0.1775"/>
          <dgm:constr type="t" for="ch" forName="Accent15" refType="h" fact="0.2466"/>
          <dgm:constr type="w" for="ch" forName="Accent15" refType="w" fact="0.0393"/>
          <dgm:constr type="h" for="ch" forName="Accent15" refType="h" fact="0.0451"/>
          <dgm:constr type="l" for="ch" forName="Accent16" refType="w" fact="0.6351"/>
          <dgm:constr type="t" for="ch" forName="Accent16" refType="h" fact="0.056"/>
          <dgm:constr type="w" for="ch" forName="Accent16" refType="w" fact="0.0393"/>
          <dgm:constr type="h" for="ch" forName="Accent16" refType="h" fact="0.0451"/>
          <dgm:constr type="l" for="ch" forName="Accent13" refType="w" fact="0.4099"/>
          <dgm:constr type="t" for="ch" forName="Accent13" refType="h" fact="0.7648"/>
          <dgm:constr type="w" for="ch" forName="Accent13" refType="w" fact="0.0393"/>
          <dgm:constr type="h" for="ch" forName="Accent13" refType="h" fact="0.0451"/>
        </dgm:constrLst>
      </dgm:else>
    </dgm:choose>
    <dgm:forEach name="wrapper" axis="self" ptType="parTrans">
      <dgm:forEach name="accentRepeat1" axis="self">
        <dgm:layoutNode name="AccentHold1" styleLbl="node1">
          <dgm:alg type="sp"/>
          <dgm:shape xmlns:r="http://schemas.openxmlformats.org/officeDocument/2006/relationships" type="ellipse" r:blip="">
            <dgm:adjLst/>
          </dgm:shape>
          <dgm:presOf/>
        </dgm:layoutNode>
      </dgm:forEach>
      <dgm:forEach name="accentRepeat2" axis="self">
        <dgm:layoutNode name="AccentHold2" styleLbl="node1">
          <dgm:alg type="sp"/>
          <dgm:shape xmlns:r="http://schemas.openxmlformats.org/officeDocument/2006/relationships" type="ellipse" r:blip="">
            <dgm:adjLst/>
          </dgm:shape>
          <dgm:presOf/>
        </dgm:layoutNode>
      </dgm:forEach>
      <dgm:forEach name="accentRepeat3" axis="self">
        <dgm:layoutNode name="AccentHold3" styleLbl="node1">
          <dgm:alg type="sp"/>
          <dgm:shape xmlns:r="http://schemas.openxmlformats.org/officeDocument/2006/relationships" type="ellipse" r:blip="">
            <dgm:adjLst/>
          </dgm:shape>
          <dgm:presOf/>
        </dgm:layoutNode>
      </dgm:forEach>
    </dgm:forEach>
    <dgm:forEach name="Name8" axis="ch" ptType="node" cnt="1">
      <dgm:layoutNode name="Parent" styleLbl="node0">
        <dgm:varLst>
          <dgm:chMax val="5"/>
          <dgm:chPref val="5"/>
        </dgm:varLst>
        <dgm:alg type="tx"/>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ch" ptType="node" func="cnt" op="lte" val="4">
          <dgm:layoutNode name="Accent1" styleLbl="node1">
            <dgm:alg type="sp"/>
            <dgm:shape xmlns:r="http://schemas.openxmlformats.org/officeDocument/2006/relationships" type="ellipse" r:blip="">
              <dgm:adjLst/>
            </dgm:shape>
            <dgm:presOf/>
            <dgm:constrLst/>
          </dgm:layoutNode>
        </dgm:if>
        <dgm:else name="Name11"/>
      </dgm:choose>
      <dgm:layoutNode name="Accent2" styleLbl="node1">
        <dgm:alg type="sp"/>
        <dgm:shape xmlns:r="http://schemas.openxmlformats.org/officeDocument/2006/relationships" type="ellipse" r:blip="">
          <dgm:adjLst/>
        </dgm:shape>
        <dgm:presOf/>
        <dgm:constrLst/>
      </dgm:layoutNode>
      <dgm:layoutNode name="Accent3" styleLbl="node1">
        <dgm:alg type="sp"/>
        <dgm:shape xmlns:r="http://schemas.openxmlformats.org/officeDocument/2006/relationships" type="ellipse" r:blip="">
          <dgm:adjLst/>
        </dgm:shape>
        <dgm:presOf/>
        <dgm:constrLst/>
      </dgm:layoutNode>
      <dgm:layoutNode name="Accent4" styleLbl="node1">
        <dgm:alg type="sp"/>
        <dgm:shape xmlns:r="http://schemas.openxmlformats.org/officeDocument/2006/relationships" type="ellipse" r:blip="">
          <dgm:adjLst/>
        </dgm:shape>
        <dgm:presOf/>
        <dgm:constrLst/>
      </dgm:layoutNode>
      <dgm:layoutNode name="Accent5" styleLbl="node1">
        <dgm:alg type="sp"/>
        <dgm:shape xmlns:r="http://schemas.openxmlformats.org/officeDocument/2006/relationships" type="ellipse" r:blip="">
          <dgm:adjLst/>
        </dgm:shape>
        <dgm:presOf/>
        <dgm:constrLst/>
      </dgm:layoutNode>
      <dgm:layoutNode name="Accent6" styleLbl="node1">
        <dgm:alg type="sp"/>
        <dgm:shape xmlns:r="http://schemas.openxmlformats.org/officeDocument/2006/relationships" type="ellipse" r:blip="">
          <dgm:adjLst/>
        </dgm:shape>
        <dgm:presOf/>
        <dgm:constrLst/>
      </dgm:layoutNode>
    </dgm:forEach>
    <dgm:forEach name="Name12" axis="ch ch" ptType="node node" st="1 1" cnt="1 1">
      <dgm:layoutNode name="Child1"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7">
        <dgm:alg type="sp"/>
        <dgm:shape xmlns:r="http://schemas.openxmlformats.org/officeDocument/2006/relationships" r:blip="">
          <dgm:adjLst/>
        </dgm:shape>
        <dgm:presOf/>
        <dgm:constrLst/>
        <dgm:forEach name="Name13" ref="accentRepeat1"/>
      </dgm:layoutNode>
      <dgm:layoutNode name="Accent8">
        <dgm:alg type="sp"/>
        <dgm:shape xmlns:r="http://schemas.openxmlformats.org/officeDocument/2006/relationships" r:blip="">
          <dgm:adjLst/>
        </dgm:shape>
        <dgm:presOf/>
        <dgm:constrLst/>
        <dgm:forEach name="Name14" ref="accentRepeat2"/>
      </dgm:layoutNode>
    </dgm:forEach>
    <dgm:forEach name="Name15" axis="ch ch" ptType="node node" st="1 2" cnt="1 1">
      <dgm:layoutNode name="Child2"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9">
        <dgm:alg type="sp"/>
        <dgm:shape xmlns:r="http://schemas.openxmlformats.org/officeDocument/2006/relationships" r:blip="">
          <dgm:adjLst/>
        </dgm:shape>
        <dgm:presOf/>
        <dgm:constrLst/>
        <dgm:forEach name="Name16" ref="accentRepeat1"/>
      </dgm:layoutNode>
      <dgm:layoutNode name="Accent10">
        <dgm:alg type="sp"/>
        <dgm:shape xmlns:r="http://schemas.openxmlformats.org/officeDocument/2006/relationships" r:blip="">
          <dgm:adjLst/>
        </dgm:shape>
        <dgm:presOf/>
        <dgm:constrLst/>
        <dgm:forEach name="Name17" ref="accentRepeat2"/>
      </dgm:layoutNode>
      <dgm:layoutNode name="Accent11">
        <dgm:alg type="sp"/>
        <dgm:shape xmlns:r="http://schemas.openxmlformats.org/officeDocument/2006/relationships" r:blip="">
          <dgm:adjLst/>
        </dgm:shape>
        <dgm:presOf/>
        <dgm:constrLst/>
        <dgm:forEach name="Name18" ref="accentRepeat3"/>
      </dgm:layoutNode>
    </dgm:forEach>
    <dgm:forEach name="Name19" axis="ch ch" ptType="node node" st="1 3" cnt="1 1">
      <dgm:layoutNode name="Child3"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2">
        <dgm:alg type="sp"/>
        <dgm:shape xmlns:r="http://schemas.openxmlformats.org/officeDocument/2006/relationships" r:blip="">
          <dgm:adjLst/>
        </dgm:shape>
        <dgm:presOf/>
        <dgm:constrLst/>
        <dgm:forEach name="Name20" ref="accentRepeat1"/>
      </dgm:layoutNode>
    </dgm:forEach>
    <dgm:forEach name="Name21" axis="ch ch" ptType="node node" st="1 4" cnt="1 1">
      <dgm:layoutNode name="Child4"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3">
        <dgm:alg type="sp"/>
        <dgm:shape xmlns:r="http://schemas.openxmlformats.org/officeDocument/2006/relationships" r:blip="">
          <dgm:adjLst/>
        </dgm:shape>
        <dgm:presOf/>
        <dgm:constrLst/>
        <dgm:forEach name="Name22" ref="accentRepeat1"/>
      </dgm:layoutNode>
    </dgm:forEach>
    <dgm:forEach name="Name23" axis="ch ch" ptType="node node" st="1 5" cnt="1 1">
      <dgm:layoutNode name="Child5"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5">
        <dgm:alg type="sp"/>
        <dgm:shape xmlns:r="http://schemas.openxmlformats.org/officeDocument/2006/relationships" r:blip="">
          <dgm:adjLst/>
        </dgm:shape>
        <dgm:presOf/>
        <dgm:constrLst/>
        <dgm:forEach name="Name24" ref="accentRepeat2"/>
      </dgm:layoutNode>
      <dgm:layoutNode name="Accent16">
        <dgm:alg type="sp"/>
        <dgm:shape xmlns:r="http://schemas.openxmlformats.org/officeDocument/2006/relationships" r:blip="">
          <dgm:adjLst/>
        </dgm:shape>
        <dgm:presOf/>
        <dgm:constrLst/>
        <dgm:forEach name="Name25" ref="accentRepeat3"/>
      </dgm:layoutNode>
    </dgm:forEach>
  </dgm:layoutNode>
</dgm:layoutDef>
</file>

<file path=ppt/diagrams/layout8.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93E6CB6-70FB-DB44-A9FD-25ABB0527BFA}" type="datetimeFigureOut">
              <a:rPr lang="it-IT" smtClean="0"/>
              <a:pPr/>
              <a:t>20/11/17</a:t>
            </a:fld>
            <a:endParaRPr lang="it-IT"/>
          </a:p>
        </p:txBody>
      </p:sp>
      <p:sp>
        <p:nvSpPr>
          <p:cNvPr id="4" name="Segnaposto piè di pagina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7A92B1B-8CAC-E843-8611-568F9BB70FF6}" type="slidenum">
              <a:rPr lang="it-IT" smtClean="0"/>
              <a:pPr/>
              <a:t>‹n.›</a:t>
            </a:fld>
            <a:endParaRPr lang="it-IT"/>
          </a:p>
        </p:txBody>
      </p:sp>
    </p:spTree>
    <p:extLst>
      <p:ext uri="{BB962C8B-B14F-4D97-AF65-F5344CB8AC3E}">
        <p14:creationId xmlns:p14="http://schemas.microsoft.com/office/powerpoint/2010/main" val="348039086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EFB4071-6637-784B-8A67-3EFD3B0FC4BC}" type="datetimeFigureOut">
              <a:rPr lang="it-IT" smtClean="0"/>
              <a:pPr/>
              <a:t>20/11/17</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041A468-ADEF-1140-9A48-3C1AC5E214C7}" type="slidenum">
              <a:rPr lang="it-IT" smtClean="0"/>
              <a:pPr/>
              <a:t>‹n.›</a:t>
            </a:fld>
            <a:endParaRPr lang="it-IT"/>
          </a:p>
        </p:txBody>
      </p:sp>
    </p:spTree>
    <p:extLst>
      <p:ext uri="{BB962C8B-B14F-4D97-AF65-F5344CB8AC3E}">
        <p14:creationId xmlns:p14="http://schemas.microsoft.com/office/powerpoint/2010/main" val="2027267015"/>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stile</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35CEA623-1C22-3345-ABD5-086289E2AF38}" type="datetime1">
              <a:rPr lang="it-IT" smtClean="0"/>
              <a:pPr/>
              <a:t>20/11/17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4ABE1B0-D900-014A-A4D4-83E7E081C2B0}"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12599430-47BD-E840-9D75-717DE3AC7749}" type="datetime1">
              <a:rPr lang="it-IT" smtClean="0"/>
              <a:pPr/>
              <a:t>20/11/17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4ABE1B0-D900-014A-A4D4-83E7E081C2B0}"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stile</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233BB5FF-A296-6F44-91E9-012FDD082D91}" type="datetime1">
              <a:rPr lang="it-IT" smtClean="0"/>
              <a:pPr/>
              <a:t>20/11/17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4ABE1B0-D900-014A-A4D4-83E7E081C2B0}"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9E8EAB71-36B1-6F41-B7F0-89DAA7CCA3D0}" type="datetime1">
              <a:rPr lang="it-IT" smtClean="0"/>
              <a:pPr/>
              <a:t>20/11/17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4ABE1B0-D900-014A-A4D4-83E7E081C2B0}"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stile</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p>
            <a:fld id="{D95485B1-0557-6E43-AD9B-00F6FE351ECA}" type="datetime1">
              <a:rPr lang="it-IT" smtClean="0"/>
              <a:pPr/>
              <a:t>20/11/17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4ABE1B0-D900-014A-A4D4-83E7E081C2B0}"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D94DD9F2-EE19-0948-ABDE-B809B844C43B}" type="datetime1">
              <a:rPr lang="it-IT" smtClean="0"/>
              <a:pPr/>
              <a:t>20/11/17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4ABE1B0-D900-014A-A4D4-83E7E081C2B0}"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stile</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71474B2D-73D4-FE4E-938A-BDD904EAD278}" type="datetime1">
              <a:rPr lang="it-IT" smtClean="0"/>
              <a:pPr/>
              <a:t>20/11/17</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54ABE1B0-D900-014A-A4D4-83E7E081C2B0}"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data 2"/>
          <p:cNvSpPr>
            <a:spLocks noGrp="1"/>
          </p:cNvSpPr>
          <p:nvPr>
            <p:ph type="dt" sz="half" idx="10"/>
          </p:nvPr>
        </p:nvSpPr>
        <p:spPr/>
        <p:txBody>
          <a:bodyPr/>
          <a:lstStyle/>
          <a:p>
            <a:fld id="{B0465407-E226-EE44-B874-FB3720F11596}" type="datetime1">
              <a:rPr lang="it-IT" smtClean="0"/>
              <a:pPr/>
              <a:t>20/11/17</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54ABE1B0-D900-014A-A4D4-83E7E081C2B0}"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5DCEA2A1-1AA6-1141-8101-8638D1310A31}" type="datetime1">
              <a:rPr lang="it-IT" smtClean="0"/>
              <a:pPr/>
              <a:t>20/11/17</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54ABE1B0-D900-014A-A4D4-83E7E081C2B0}"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stile</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33DC819D-0CDD-6F42-BDEA-607DF2D95AD3}" type="datetime1">
              <a:rPr lang="it-IT" smtClean="0"/>
              <a:pPr/>
              <a:t>20/11/17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4ABE1B0-D900-014A-A4D4-83E7E081C2B0}"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stile</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EC9EA603-6890-F545-8E08-CD2C7C8DD368}" type="datetime1">
              <a:rPr lang="it-IT" smtClean="0"/>
              <a:pPr/>
              <a:t>20/11/17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4ABE1B0-D900-014A-A4D4-83E7E081C2B0}"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stile</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6888D8-E685-0C40-B875-0E454CAC7373}" type="datetime1">
              <a:rPr lang="it-IT" smtClean="0"/>
              <a:pPr/>
              <a:t>20/11/17</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ABE1B0-D900-014A-A4D4-83E7E081C2B0}" type="slidenum">
              <a:rPr lang="it-IT" smtClean="0"/>
              <a:pPr/>
              <a:t>‹n.›</a:t>
            </a:fld>
            <a:endParaRPr lang="it-IT"/>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4.xml"/><Relationship Id="rId4" Type="http://schemas.openxmlformats.org/officeDocument/2006/relationships/diagramQuickStyle" Target="../diagrams/quickStyle4.xml"/><Relationship Id="rId5" Type="http://schemas.openxmlformats.org/officeDocument/2006/relationships/diagramColors" Target="../diagrams/colors4.xml"/><Relationship Id="rId6" Type="http://schemas.microsoft.com/office/2007/relationships/diagramDrawing" Target="../diagrams/drawing4.xml"/><Relationship Id="rId7" Type="http://schemas.openxmlformats.org/officeDocument/2006/relationships/diagramData" Target="../diagrams/data5.xml"/><Relationship Id="rId8" Type="http://schemas.openxmlformats.org/officeDocument/2006/relationships/diagramLayout" Target="../diagrams/layout5.xml"/><Relationship Id="rId9" Type="http://schemas.openxmlformats.org/officeDocument/2006/relationships/diagramQuickStyle" Target="../diagrams/quickStyle5.xml"/><Relationship Id="rId10" Type="http://schemas.openxmlformats.org/officeDocument/2006/relationships/diagramColors" Target="../diagrams/colors5.xml"/><Relationship Id="rId11" Type="http://schemas.microsoft.com/office/2007/relationships/diagramDrawing" Target="../diagrams/drawing5.xml"/><Relationship Id="rId1" Type="http://schemas.openxmlformats.org/officeDocument/2006/relationships/slideLayout" Target="../slideLayouts/slideLayout2.xml"/><Relationship Id="rId2" Type="http://schemas.openxmlformats.org/officeDocument/2006/relationships/diagramData" Target="../diagrams/data4.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6.xml"/><Relationship Id="rId4" Type="http://schemas.openxmlformats.org/officeDocument/2006/relationships/diagramQuickStyle" Target="../diagrams/quickStyle6.xml"/><Relationship Id="rId5" Type="http://schemas.openxmlformats.org/officeDocument/2006/relationships/diagramColors" Target="../diagrams/colors6.xml"/><Relationship Id="rId6" Type="http://schemas.microsoft.com/office/2007/relationships/diagramDrawing" Target="../diagrams/drawing6.xml"/><Relationship Id="rId1" Type="http://schemas.openxmlformats.org/officeDocument/2006/relationships/slideLayout" Target="../slideLayouts/slideLayout2.xml"/><Relationship Id="rId2" Type="http://schemas.openxmlformats.org/officeDocument/2006/relationships/diagramData" Target="../diagrams/data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3.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7.xml"/><Relationship Id="rId4" Type="http://schemas.openxmlformats.org/officeDocument/2006/relationships/diagramQuickStyle" Target="../diagrams/quickStyle7.xml"/><Relationship Id="rId5" Type="http://schemas.openxmlformats.org/officeDocument/2006/relationships/diagramColors" Target="../diagrams/colors7.xml"/><Relationship Id="rId6" Type="http://schemas.microsoft.com/office/2007/relationships/diagramDrawing" Target="../diagrams/drawing7.xml"/><Relationship Id="rId1" Type="http://schemas.openxmlformats.org/officeDocument/2006/relationships/slideLayout" Target="../slideLayouts/slideLayout2.xml"/><Relationship Id="rId2" Type="http://schemas.openxmlformats.org/officeDocument/2006/relationships/diagramData" Target="../diagrams/data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8.xml"/><Relationship Id="rId4" Type="http://schemas.openxmlformats.org/officeDocument/2006/relationships/diagramQuickStyle" Target="../diagrams/quickStyle8.xml"/><Relationship Id="rId5" Type="http://schemas.openxmlformats.org/officeDocument/2006/relationships/diagramColors" Target="../diagrams/colors8.xml"/><Relationship Id="rId6" Type="http://schemas.microsoft.com/office/2007/relationships/diagramDrawing" Target="../diagrams/drawing8.xml"/><Relationship Id="rId1" Type="http://schemas.openxmlformats.org/officeDocument/2006/relationships/slideLayout" Target="../slideLayouts/slideLayout2.xml"/><Relationship Id="rId2" Type="http://schemas.openxmlformats.org/officeDocument/2006/relationships/diagramData" Target="../diagrams/data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9.xml"/><Relationship Id="rId4" Type="http://schemas.openxmlformats.org/officeDocument/2006/relationships/diagramQuickStyle" Target="../diagrams/quickStyle9.xml"/><Relationship Id="rId5" Type="http://schemas.openxmlformats.org/officeDocument/2006/relationships/diagramColors" Target="../diagrams/colors9.xml"/><Relationship Id="rId6" Type="http://schemas.microsoft.com/office/2007/relationships/diagramDrawing" Target="../diagrams/drawing9.xml"/><Relationship Id="rId1" Type="http://schemas.openxmlformats.org/officeDocument/2006/relationships/slideLayout" Target="../slideLayouts/slideLayout2.xml"/><Relationship Id="rId2" Type="http://schemas.openxmlformats.org/officeDocument/2006/relationships/diagramData" Target="../diagrams/data9.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10.xml"/><Relationship Id="rId4" Type="http://schemas.openxmlformats.org/officeDocument/2006/relationships/diagramQuickStyle" Target="../diagrams/quickStyle10.xml"/><Relationship Id="rId5" Type="http://schemas.openxmlformats.org/officeDocument/2006/relationships/diagramColors" Target="../diagrams/colors10.xml"/><Relationship Id="rId6" Type="http://schemas.microsoft.com/office/2007/relationships/diagramDrawing" Target="../diagrams/drawing10.xml"/><Relationship Id="rId1" Type="http://schemas.openxmlformats.org/officeDocument/2006/relationships/slideLayout" Target="../slideLayouts/slideLayout2.xml"/><Relationship Id="rId2" Type="http://schemas.openxmlformats.org/officeDocument/2006/relationships/diagramData" Target="../diagrams/data10.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11.xml"/><Relationship Id="rId4" Type="http://schemas.openxmlformats.org/officeDocument/2006/relationships/diagramQuickStyle" Target="../diagrams/quickStyle11.xml"/><Relationship Id="rId5" Type="http://schemas.openxmlformats.org/officeDocument/2006/relationships/diagramColors" Target="../diagrams/colors11.xml"/><Relationship Id="rId6" Type="http://schemas.microsoft.com/office/2007/relationships/diagramDrawing" Target="../diagrams/drawing11.xml"/><Relationship Id="rId1" Type="http://schemas.openxmlformats.org/officeDocument/2006/relationships/slideLayout" Target="../slideLayouts/slideLayout2.xml"/><Relationship Id="rId2" Type="http://schemas.openxmlformats.org/officeDocument/2006/relationships/diagramData" Target="../diagrams/data1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12.xml"/><Relationship Id="rId4" Type="http://schemas.openxmlformats.org/officeDocument/2006/relationships/diagramQuickStyle" Target="../diagrams/quickStyle12.xml"/><Relationship Id="rId5" Type="http://schemas.openxmlformats.org/officeDocument/2006/relationships/diagramColors" Target="../diagrams/colors12.xml"/><Relationship Id="rId6" Type="http://schemas.microsoft.com/office/2007/relationships/diagramDrawing" Target="../diagrams/drawing12.xml"/><Relationship Id="rId1" Type="http://schemas.openxmlformats.org/officeDocument/2006/relationships/slideLayout" Target="../slideLayouts/slideLayout2.xml"/><Relationship Id="rId2" Type="http://schemas.openxmlformats.org/officeDocument/2006/relationships/diagramData" Target="../diagrams/data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13.xml"/><Relationship Id="rId4" Type="http://schemas.openxmlformats.org/officeDocument/2006/relationships/diagramQuickStyle" Target="../diagrams/quickStyle13.xml"/><Relationship Id="rId5" Type="http://schemas.openxmlformats.org/officeDocument/2006/relationships/diagramColors" Target="../diagrams/colors13.xml"/><Relationship Id="rId6" Type="http://schemas.microsoft.com/office/2007/relationships/diagramDrawing" Target="../diagrams/drawing13.xml"/><Relationship Id="rId1" Type="http://schemas.openxmlformats.org/officeDocument/2006/relationships/slideLayout" Target="../slideLayouts/slideLayout2.xml"/><Relationship Id="rId2" Type="http://schemas.openxmlformats.org/officeDocument/2006/relationships/diagramData" Target="../diagrams/data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4" Type="http://schemas.openxmlformats.org/officeDocument/2006/relationships/diagramQuickStyle" Target="../diagrams/quickStyle2.xml"/><Relationship Id="rId5" Type="http://schemas.openxmlformats.org/officeDocument/2006/relationships/diagramColors" Target="../diagrams/colors2.xml"/><Relationship Id="rId6" Type="http://schemas.microsoft.com/office/2007/relationships/diagramDrawing" Target="../diagrams/drawing2.xml"/><Relationship Id="rId1" Type="http://schemas.openxmlformats.org/officeDocument/2006/relationships/slideLayout" Target="../slideLayouts/slideLayout2.xml"/><Relationship Id="rId2" Type="http://schemas.openxmlformats.org/officeDocument/2006/relationships/diagramData" Target="../diagrams/data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diagramLayout" Target="../diagrams/layout14.xml"/><Relationship Id="rId4" Type="http://schemas.openxmlformats.org/officeDocument/2006/relationships/diagramQuickStyle" Target="../diagrams/quickStyle14.xml"/><Relationship Id="rId5" Type="http://schemas.openxmlformats.org/officeDocument/2006/relationships/diagramColors" Target="../diagrams/colors14.xml"/><Relationship Id="rId6" Type="http://schemas.microsoft.com/office/2007/relationships/diagramDrawing" Target="../diagrams/drawing14.xml"/><Relationship Id="rId1" Type="http://schemas.openxmlformats.org/officeDocument/2006/relationships/slideLayout" Target="../slideLayouts/slideLayout2.xml"/><Relationship Id="rId2" Type="http://schemas.openxmlformats.org/officeDocument/2006/relationships/diagramData" Target="../diagrams/data14.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4" Type="http://schemas.openxmlformats.org/officeDocument/2006/relationships/diagramQuickStyle" Target="../diagrams/quickStyle3.xml"/><Relationship Id="rId5" Type="http://schemas.openxmlformats.org/officeDocument/2006/relationships/diagramColors" Target="../diagrams/colors3.xml"/><Relationship Id="rId6" Type="http://schemas.microsoft.com/office/2007/relationships/diagramDrawing" Target="../diagrams/drawing3.xml"/><Relationship Id="rId1" Type="http://schemas.openxmlformats.org/officeDocument/2006/relationships/slideLayout" Target="../slideLayouts/slideLayout2.xml"/><Relationship Id="rId2" Type="http://schemas.openxmlformats.org/officeDocument/2006/relationships/diagramData" Target="../diagrams/data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428387"/>
            <a:ext cx="7772400" cy="2126629"/>
          </a:xfrm>
        </p:spPr>
        <p:txBody>
          <a:bodyPr/>
          <a:lstStyle/>
          <a:p>
            <a:r>
              <a:rPr lang="it-IT" dirty="0" smtClean="0"/>
              <a:t>LA TUTELA DEI DIRITTI UMANI NELL’AMBITO DELLE NAZIONI UNITE</a:t>
            </a:r>
            <a:endParaRPr lang="it-IT" dirty="0"/>
          </a:p>
        </p:txBody>
      </p:sp>
      <p:sp>
        <p:nvSpPr>
          <p:cNvPr id="3" name="Sottotitolo 2"/>
          <p:cNvSpPr>
            <a:spLocks noGrp="1"/>
          </p:cNvSpPr>
          <p:nvPr>
            <p:ph type="subTitle" idx="1"/>
          </p:nvPr>
        </p:nvSpPr>
        <p:spPr>
          <a:xfrm>
            <a:off x="685800" y="2555015"/>
            <a:ext cx="7086600" cy="4054367"/>
          </a:xfrm>
        </p:spPr>
        <p:txBody>
          <a:bodyPr>
            <a:normAutofit/>
          </a:bodyPr>
          <a:lstStyle/>
          <a:p>
            <a:pPr lvl="1"/>
            <a:endParaRPr lang="it-IT" dirty="0" smtClean="0"/>
          </a:p>
          <a:p>
            <a:pPr lvl="1"/>
            <a:r>
              <a:rPr lang="it-IT" dirty="0" smtClean="0"/>
              <a:t> - 23 NOVEMBRE 2017-</a:t>
            </a:r>
          </a:p>
          <a:p>
            <a:pPr lvl="1"/>
            <a:r>
              <a:rPr lang="it-IT" dirty="0" smtClean="0"/>
              <a:t>Prof. SARA TONOLO</a:t>
            </a:r>
          </a:p>
          <a:p>
            <a:pPr lvl="1"/>
            <a:r>
              <a:rPr lang="it-IT" dirty="0" smtClean="0"/>
              <a:t>ORGANIZZAZIONI INTERNAZIONALI</a:t>
            </a:r>
          </a:p>
          <a:p>
            <a:pPr lvl="1" algn="just"/>
            <a:endParaRPr lang="it-IT" dirty="0" smtClean="0"/>
          </a:p>
          <a:p>
            <a:pPr lvl="1" algn="just">
              <a:buFontTx/>
              <a:buChar char="-"/>
            </a:pPr>
            <a:endParaRPr lang="it-IT" dirty="0" smtClean="0"/>
          </a:p>
          <a:p>
            <a:pPr lvl="1" algn="just"/>
            <a:endParaRPr lang="it-IT" dirty="0" smtClean="0"/>
          </a:p>
          <a:p>
            <a:pPr lvl="1" algn="just"/>
            <a:endParaRPr lang="it-IT" dirty="0" smtClean="0"/>
          </a:p>
          <a:p>
            <a:pPr lvl="1" algn="just"/>
            <a:endParaRPr lang="it-IT" dirty="0" smtClean="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1</a:t>
            </a:fld>
            <a:endParaRPr lang="it-I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7"/>
            <a:ext cx="8229600" cy="1669671"/>
          </a:xfrm>
        </p:spPr>
        <p:style>
          <a:lnRef idx="0">
            <a:schemeClr val="accent1"/>
          </a:lnRef>
          <a:fillRef idx="3">
            <a:schemeClr val="accent1"/>
          </a:fillRef>
          <a:effectRef idx="3">
            <a:schemeClr val="accent1"/>
          </a:effectRef>
          <a:fontRef idx="minor">
            <a:schemeClr val="lt1"/>
          </a:fontRef>
        </p:style>
        <p:txBody>
          <a:bodyPr>
            <a:normAutofit/>
          </a:bodyPr>
          <a:lstStyle/>
          <a:p>
            <a:pPr algn="just"/>
            <a:r>
              <a:rPr lang="it-IT" dirty="0" smtClean="0"/>
              <a:t>ORIGINI DEI DIRITTI UMANI PRIMA DEL 1945</a:t>
            </a:r>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10</a:t>
            </a:fld>
            <a:endParaRPr lang="it-IT"/>
          </a:p>
        </p:txBody>
      </p:sp>
      <p:sp>
        <p:nvSpPr>
          <p:cNvPr id="6" name="Segnaposto contenuto 5"/>
          <p:cNvSpPr>
            <a:spLocks noGrp="1"/>
          </p:cNvSpPr>
          <p:nvPr>
            <p:ph idx="1"/>
          </p:nvPr>
        </p:nvSpPr>
        <p:spPr>
          <a:xfrm>
            <a:off x="266520" y="2195512"/>
            <a:ext cx="8420280" cy="4525963"/>
          </a:xfrm>
        </p:spPr>
        <p:txBody>
          <a:bodyPr>
            <a:normAutofit/>
          </a:bodyPr>
          <a:lstStyle/>
          <a:p>
            <a:pPr algn="just"/>
            <a:r>
              <a:rPr lang="it-IT" dirty="0" smtClean="0"/>
              <a:t>1) DIRITTO INTERNAZIONALE UMANITARIO;</a:t>
            </a:r>
          </a:p>
          <a:p>
            <a:pPr algn="just"/>
            <a:r>
              <a:rPr lang="it-IT" dirty="0" smtClean="0"/>
              <a:t>2) DIRITTO INTERNAZIONALE DELLA SOCIETA’ DELLE NAZIONI – DOPO PRIMA GUERRA MONDIALE;</a:t>
            </a:r>
          </a:p>
          <a:p>
            <a:pPr algn="just"/>
            <a:r>
              <a:rPr lang="it-IT" dirty="0" smtClean="0"/>
              <a:t>3) NORME (ILO)</a:t>
            </a:r>
            <a:endParaRPr lang="it-IT" dirty="0"/>
          </a:p>
        </p:txBody>
      </p:sp>
    </p:spTree>
    <p:extLst>
      <p:ext uri="{BB962C8B-B14F-4D97-AF65-F5344CB8AC3E}">
        <p14:creationId xmlns:p14="http://schemas.microsoft.com/office/powerpoint/2010/main" val="36301634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58000" y="94257"/>
            <a:ext cx="8229600" cy="1827467"/>
          </a:xfrm>
        </p:spPr>
        <p:style>
          <a:lnRef idx="2">
            <a:schemeClr val="accent6">
              <a:shade val="50000"/>
            </a:schemeClr>
          </a:lnRef>
          <a:fillRef idx="1">
            <a:schemeClr val="accent6"/>
          </a:fillRef>
          <a:effectRef idx="0">
            <a:schemeClr val="accent6"/>
          </a:effectRef>
          <a:fontRef idx="minor">
            <a:schemeClr val="lt1"/>
          </a:fontRef>
        </p:style>
        <p:txBody>
          <a:bodyPr>
            <a:normAutofit/>
          </a:bodyPr>
          <a:lstStyle/>
          <a:p>
            <a:pPr algn="just"/>
            <a:r>
              <a:rPr lang="it-IT" dirty="0" smtClean="0"/>
              <a:t> NAZIONI UNITE E TUTELA DEI DIRITTI UMANI</a:t>
            </a:r>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11</a:t>
            </a:fld>
            <a:endParaRPr lang="it-IT"/>
          </a:p>
        </p:txBody>
      </p:sp>
      <p:graphicFrame>
        <p:nvGraphicFramePr>
          <p:cNvPr id="3" name="Segnaposto contenuto 2"/>
          <p:cNvGraphicFramePr>
            <a:graphicFrameLocks noGrp="1"/>
          </p:cNvGraphicFramePr>
          <p:nvPr>
            <p:ph idx="1"/>
            <p:extLst>
              <p:ext uri="{D42A27DB-BD31-4B8C-83A1-F6EECF244321}">
                <p14:modId xmlns:p14="http://schemas.microsoft.com/office/powerpoint/2010/main" val="3085706473"/>
              </p:ext>
            </p:extLst>
          </p:nvPr>
        </p:nvGraphicFramePr>
        <p:xfrm>
          <a:off x="457199" y="2273001"/>
          <a:ext cx="7850805" cy="43550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Segnaposto contenuto 4"/>
          <p:cNvGraphicFramePr>
            <a:graphicFrameLocks/>
          </p:cNvGraphicFramePr>
          <p:nvPr>
            <p:extLst>
              <p:ext uri="{D42A27DB-BD31-4B8C-83A1-F6EECF244321}">
                <p14:modId xmlns:p14="http://schemas.microsoft.com/office/powerpoint/2010/main" val="2494557576"/>
              </p:ext>
            </p:extLst>
          </p:nvPr>
        </p:nvGraphicFramePr>
        <p:xfrm>
          <a:off x="457200" y="2164429"/>
          <a:ext cx="8229600" cy="4191921"/>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26343182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3"/>
                                        </p:tgtEl>
                                      </p:cBhvr>
                                    </p:animEffect>
                                    <p:animScale>
                                      <p:cBhvr>
                                        <p:cTn id="7" dur="250" autoRev="1" fill="hold"/>
                                        <p:tgtEl>
                                          <p:spTgt spid="3"/>
                                        </p:tgtEl>
                                      </p:cBhvr>
                                      <p:by x="105000" y="105000"/>
                                    </p:animScale>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1"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heel(1)">
                                      <p:cBhvr>
                                        <p:cTn id="12" dur="20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heel(1)">
                                      <p:cBhvr>
                                        <p:cTn id="1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AsOne/>
      </p:bldGraphic>
      <p:bldGraphic spid="3" grpId="1">
        <p:bldAsOne/>
      </p:bldGraphic>
      <p:bldGraphic spid="5" grpId="0">
        <p:bldAsOne/>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7"/>
            <a:ext cx="8229600" cy="1827467"/>
          </a:xfrm>
        </p:spPr>
        <p:style>
          <a:lnRef idx="2">
            <a:schemeClr val="accent6">
              <a:shade val="50000"/>
            </a:schemeClr>
          </a:lnRef>
          <a:fillRef idx="1">
            <a:schemeClr val="accent6"/>
          </a:fillRef>
          <a:effectRef idx="0">
            <a:schemeClr val="accent6"/>
          </a:effectRef>
          <a:fontRef idx="minor">
            <a:schemeClr val="lt1"/>
          </a:fontRef>
        </p:style>
        <p:txBody>
          <a:bodyPr>
            <a:normAutofit fontScale="90000"/>
          </a:bodyPr>
          <a:lstStyle/>
          <a:p>
            <a:pPr algn="just"/>
            <a:r>
              <a:rPr lang="it-IT" dirty="0" smtClean="0"/>
              <a:t>ORGANI SPECIFICAMENTE COMPETENTI IN MATERIA DI DIRITTI UMANI</a:t>
            </a:r>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12</a:t>
            </a:fld>
            <a:endParaRPr lang="it-IT"/>
          </a:p>
        </p:txBody>
      </p:sp>
      <p:graphicFrame>
        <p:nvGraphicFramePr>
          <p:cNvPr id="3" name="Segnaposto contenuto 2"/>
          <p:cNvGraphicFramePr>
            <a:graphicFrameLocks noGrp="1"/>
          </p:cNvGraphicFramePr>
          <p:nvPr>
            <p:ph idx="1"/>
            <p:extLst>
              <p:ext uri="{D42A27DB-BD31-4B8C-83A1-F6EECF244321}">
                <p14:modId xmlns:p14="http://schemas.microsoft.com/office/powerpoint/2010/main" val="1855792271"/>
              </p:ext>
            </p:extLst>
          </p:nvPr>
        </p:nvGraphicFramePr>
        <p:xfrm>
          <a:off x="457199" y="2273001"/>
          <a:ext cx="7850805" cy="43550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515233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3"/>
                                        </p:tgtEl>
                                      </p:cBhvr>
                                    </p:animEffect>
                                    <p:animScale>
                                      <p:cBhvr>
                                        <p:cTn id="7" dur="250" autoRev="1" fill="hold"/>
                                        <p:tgtEl>
                                          <p:spTgt spid="3"/>
                                        </p:tgtEl>
                                      </p:cBhvr>
                                      <p:by x="105000" y="105000"/>
                                    </p:animScale>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1"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heel(1)">
                                      <p:cBhvr>
                                        <p:cTn id="12"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AsOne/>
      </p:bldGraphic>
      <p:bldGraphic spid="3" grpId="1">
        <p:bldAsOne/>
      </p:bldGraphic>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02024"/>
            <a:ext cx="8229600" cy="1645054"/>
          </a:xfrm>
        </p:spPr>
        <p:style>
          <a:lnRef idx="2">
            <a:schemeClr val="accent1"/>
          </a:lnRef>
          <a:fillRef idx="1">
            <a:schemeClr val="lt1"/>
          </a:fillRef>
          <a:effectRef idx="0">
            <a:schemeClr val="accent1"/>
          </a:effectRef>
          <a:fontRef idx="minor">
            <a:schemeClr val="dk1"/>
          </a:fontRef>
        </p:style>
        <p:txBody>
          <a:bodyPr>
            <a:normAutofit/>
          </a:bodyPr>
          <a:lstStyle/>
          <a:p>
            <a:r>
              <a:rPr lang="it-IT" dirty="0" smtClean="0"/>
              <a:t>TUTELA INTERNAZIONALE DEI DIRITTI DELL’UOMO - FONTI</a:t>
            </a:r>
            <a:endParaRPr lang="it-IT" dirty="0"/>
          </a:p>
        </p:txBody>
      </p:sp>
      <p:sp>
        <p:nvSpPr>
          <p:cNvPr id="3" name="Segnaposto contenuto 2"/>
          <p:cNvSpPr>
            <a:spLocks noGrp="1"/>
          </p:cNvSpPr>
          <p:nvPr>
            <p:ph idx="1"/>
          </p:nvPr>
        </p:nvSpPr>
        <p:spPr>
          <a:xfrm>
            <a:off x="457200" y="1847078"/>
            <a:ext cx="8229600" cy="4874397"/>
          </a:xfrm>
        </p:spPr>
        <p:txBody>
          <a:bodyPr>
            <a:normAutofit/>
          </a:bodyPr>
          <a:lstStyle/>
          <a:p>
            <a:pPr algn="just"/>
            <a:r>
              <a:rPr lang="it-IT" dirty="0" smtClean="0"/>
              <a:t>Art. 55 e 56 Carta ONU: norme programmatiche;</a:t>
            </a:r>
          </a:p>
          <a:p>
            <a:pPr algn="just"/>
            <a:r>
              <a:rPr lang="it-IT" dirty="0" smtClean="0"/>
              <a:t>Dichiarazione universale dei diritti dell’uomo 9.12.1948 – soft law</a:t>
            </a:r>
          </a:p>
        </p:txBody>
      </p:sp>
      <p:sp>
        <p:nvSpPr>
          <p:cNvPr id="4" name="Segnaposto numero diapositiva 3"/>
          <p:cNvSpPr>
            <a:spLocks noGrp="1"/>
          </p:cNvSpPr>
          <p:nvPr>
            <p:ph type="sldNum" sz="quarter" idx="12"/>
          </p:nvPr>
        </p:nvSpPr>
        <p:spPr/>
        <p:txBody>
          <a:bodyPr/>
          <a:lstStyle/>
          <a:p>
            <a:fld id="{54ABE1B0-D900-014A-A4D4-83E7E081C2B0}" type="slidenum">
              <a:rPr lang="it-IT" smtClean="0"/>
              <a:pPr/>
              <a:t>13</a:t>
            </a:fld>
            <a:endParaRPr lang="it-IT"/>
          </a:p>
        </p:txBody>
      </p:sp>
      <p:pic>
        <p:nvPicPr>
          <p:cNvPr id="5" name="Immagine 4"/>
          <p:cNvPicPr>
            <a:picLocks noChangeAspect="1"/>
          </p:cNvPicPr>
          <p:nvPr/>
        </p:nvPicPr>
        <p:blipFill>
          <a:blip r:embed="rId2"/>
          <a:stretch>
            <a:fillRect/>
          </a:stretch>
        </p:blipFill>
        <p:spPr>
          <a:xfrm>
            <a:off x="304692" y="4006850"/>
            <a:ext cx="3454400" cy="2349500"/>
          </a:xfrm>
          <a:prstGeom prst="rect">
            <a:avLst/>
          </a:prstGeom>
        </p:spPr>
      </p:pic>
      <p:pic>
        <p:nvPicPr>
          <p:cNvPr id="7" name="Immagine 6"/>
          <p:cNvPicPr>
            <a:picLocks noChangeAspect="1"/>
          </p:cNvPicPr>
          <p:nvPr/>
        </p:nvPicPr>
        <p:blipFill>
          <a:blip r:embed="rId3"/>
          <a:stretch>
            <a:fillRect/>
          </a:stretch>
        </p:blipFill>
        <p:spPr>
          <a:xfrm>
            <a:off x="3898954" y="4006850"/>
            <a:ext cx="3886200" cy="2095500"/>
          </a:xfrm>
          <a:prstGeom prst="rect">
            <a:avLst/>
          </a:prstGeom>
        </p:spPr>
      </p:pic>
    </p:spTree>
    <p:extLst>
      <p:ext uri="{BB962C8B-B14F-4D97-AF65-F5344CB8AC3E}">
        <p14:creationId xmlns:p14="http://schemas.microsoft.com/office/powerpoint/2010/main" val="962281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02024"/>
            <a:ext cx="8229600" cy="1645054"/>
          </a:xfrm>
        </p:spPr>
        <p:style>
          <a:lnRef idx="2">
            <a:schemeClr val="accent1"/>
          </a:lnRef>
          <a:fillRef idx="1">
            <a:schemeClr val="lt1"/>
          </a:fillRef>
          <a:effectRef idx="0">
            <a:schemeClr val="accent1"/>
          </a:effectRef>
          <a:fontRef idx="minor">
            <a:schemeClr val="dk1"/>
          </a:fontRef>
        </p:style>
        <p:txBody>
          <a:bodyPr>
            <a:normAutofit/>
          </a:bodyPr>
          <a:lstStyle/>
          <a:p>
            <a:r>
              <a:rPr lang="it-IT" dirty="0" smtClean="0"/>
              <a:t>TUTELA INTERNAZIONALE DEI DIRITTI DELL’UOMO - FONTI</a:t>
            </a:r>
            <a:endParaRPr lang="it-IT" dirty="0"/>
          </a:p>
        </p:txBody>
      </p:sp>
      <p:sp>
        <p:nvSpPr>
          <p:cNvPr id="3" name="Segnaposto contenuto 2"/>
          <p:cNvSpPr>
            <a:spLocks noGrp="1"/>
          </p:cNvSpPr>
          <p:nvPr>
            <p:ph idx="1"/>
          </p:nvPr>
        </p:nvSpPr>
        <p:spPr>
          <a:xfrm>
            <a:off x="457200" y="1847078"/>
            <a:ext cx="8229600" cy="4874397"/>
          </a:xfrm>
        </p:spPr>
        <p:txBody>
          <a:bodyPr>
            <a:normAutofit/>
          </a:bodyPr>
          <a:lstStyle/>
          <a:p>
            <a:pPr algn="just"/>
            <a:r>
              <a:rPr lang="it-IT" dirty="0" smtClean="0"/>
              <a:t>Trattati promossi dall’ONU:</a:t>
            </a:r>
          </a:p>
          <a:p>
            <a:pPr lvl="1" algn="just"/>
            <a:r>
              <a:rPr lang="it-IT" dirty="0" smtClean="0"/>
              <a:t>Patto sui diritti civili e politici 1966	</a:t>
            </a:r>
          </a:p>
          <a:p>
            <a:pPr lvl="1" algn="just"/>
            <a:r>
              <a:rPr lang="it-IT" dirty="0" smtClean="0"/>
              <a:t>Patto sui diritti economici sociali e culturali 1966</a:t>
            </a:r>
          </a:p>
          <a:p>
            <a:pPr lvl="1" algn="just"/>
            <a:r>
              <a:rPr lang="it-IT" dirty="0" smtClean="0"/>
              <a:t>Convenzione per la repressione del genocidio 1948</a:t>
            </a:r>
          </a:p>
          <a:p>
            <a:pPr algn="just"/>
            <a:r>
              <a:rPr lang="it-IT" dirty="0" smtClean="0"/>
              <a:t>Trattati adottati in ambito regionale</a:t>
            </a:r>
          </a:p>
          <a:p>
            <a:pPr lvl="1" algn="just"/>
            <a:r>
              <a:rPr lang="it-IT" dirty="0" smtClean="0"/>
              <a:t>Convenzione europea del 4.11.1950</a:t>
            </a:r>
          </a:p>
          <a:p>
            <a:pPr lvl="1" algn="just"/>
            <a:r>
              <a:rPr lang="it-IT" dirty="0" smtClean="0"/>
              <a:t>American Convention on Human </a:t>
            </a:r>
            <a:r>
              <a:rPr lang="it-IT" dirty="0" err="1" smtClean="0"/>
              <a:t>Rights</a:t>
            </a:r>
            <a:r>
              <a:rPr lang="it-IT" dirty="0" smtClean="0"/>
              <a:t> 1969.</a:t>
            </a:r>
          </a:p>
        </p:txBody>
      </p:sp>
      <p:sp>
        <p:nvSpPr>
          <p:cNvPr id="4" name="Segnaposto numero diapositiva 3"/>
          <p:cNvSpPr>
            <a:spLocks noGrp="1"/>
          </p:cNvSpPr>
          <p:nvPr>
            <p:ph type="sldNum" sz="quarter" idx="12"/>
          </p:nvPr>
        </p:nvSpPr>
        <p:spPr/>
        <p:txBody>
          <a:bodyPr/>
          <a:lstStyle/>
          <a:p>
            <a:fld id="{54ABE1B0-D900-014A-A4D4-83E7E081C2B0}" type="slidenum">
              <a:rPr lang="it-IT" smtClean="0"/>
              <a:pPr/>
              <a:t>14</a:t>
            </a:fld>
            <a:endParaRPr lang="it-IT"/>
          </a:p>
        </p:txBody>
      </p:sp>
    </p:spTree>
    <p:extLst>
      <p:ext uri="{BB962C8B-B14F-4D97-AF65-F5344CB8AC3E}">
        <p14:creationId xmlns:p14="http://schemas.microsoft.com/office/powerpoint/2010/main" val="2038741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1"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childTnLst>
                                </p:cTn>
                              </p:par>
                              <p:par>
                                <p:cTn id="25" presetID="1" presetClass="entr" presetSubtype="0" fill="hold" grpId="1" nodeType="with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childTnLst>
                                </p:cTn>
                              </p:par>
                              <p:par>
                                <p:cTn id="27" presetID="1" presetClass="entr" presetSubtype="0" fill="hold" grpId="1" nodeType="with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childTnLst>
                                </p:cTn>
                              </p:par>
                              <p:par>
                                <p:cTn id="29" presetID="1" presetClass="entr" presetSubtype="0" fill="hold" grpId="1" nodeType="with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1"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childTnLst>
                                </p:cTn>
                              </p:par>
                              <p:par>
                                <p:cTn id="35" presetID="1" presetClass="entr" presetSubtype="0" fill="hold" grpId="1" nodeType="with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childTnLst>
                                </p:cTn>
                              </p:par>
                              <p:par>
                                <p:cTn id="37" presetID="1" presetClass="entr" presetSubtype="0" fill="hold" grpId="1" nodeType="with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02024"/>
            <a:ext cx="8229600" cy="1645054"/>
          </a:xfrm>
        </p:spPr>
        <p:style>
          <a:lnRef idx="2">
            <a:schemeClr val="accent5">
              <a:shade val="50000"/>
            </a:schemeClr>
          </a:lnRef>
          <a:fillRef idx="1">
            <a:schemeClr val="accent5"/>
          </a:fillRef>
          <a:effectRef idx="0">
            <a:schemeClr val="accent5"/>
          </a:effectRef>
          <a:fontRef idx="minor">
            <a:schemeClr val="lt1"/>
          </a:fontRef>
        </p:style>
        <p:txBody>
          <a:bodyPr>
            <a:normAutofit/>
          </a:bodyPr>
          <a:lstStyle/>
          <a:p>
            <a:r>
              <a:rPr lang="it-IT" dirty="0" smtClean="0"/>
              <a:t>DIRITTI GARANTITI</a:t>
            </a:r>
            <a:endParaRPr lang="it-IT" dirty="0"/>
          </a:p>
        </p:txBody>
      </p:sp>
      <p:graphicFrame>
        <p:nvGraphicFramePr>
          <p:cNvPr id="6" name="Segnaposto contenuto 5"/>
          <p:cNvGraphicFramePr>
            <a:graphicFrameLocks noGrp="1"/>
          </p:cNvGraphicFramePr>
          <p:nvPr>
            <p:ph idx="1"/>
            <p:extLst>
              <p:ext uri="{D42A27DB-BD31-4B8C-83A1-F6EECF244321}">
                <p14:modId xmlns:p14="http://schemas.microsoft.com/office/powerpoint/2010/main" val="3547615295"/>
              </p:ext>
            </p:extLst>
          </p:nvPr>
        </p:nvGraphicFramePr>
        <p:xfrm>
          <a:off x="457200" y="1847078"/>
          <a:ext cx="8229600" cy="487439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egnaposto numero diapositiva 3"/>
          <p:cNvSpPr>
            <a:spLocks noGrp="1"/>
          </p:cNvSpPr>
          <p:nvPr>
            <p:ph type="sldNum" sz="quarter" idx="12"/>
          </p:nvPr>
        </p:nvSpPr>
        <p:spPr/>
        <p:txBody>
          <a:bodyPr/>
          <a:lstStyle/>
          <a:p>
            <a:fld id="{54ABE1B0-D900-014A-A4D4-83E7E081C2B0}" type="slidenum">
              <a:rPr lang="it-IT" smtClean="0"/>
              <a:pPr/>
              <a:t>15</a:t>
            </a:fld>
            <a:endParaRPr lang="it-IT"/>
          </a:p>
        </p:txBody>
      </p:sp>
    </p:spTree>
    <p:extLst>
      <p:ext uri="{BB962C8B-B14F-4D97-AF65-F5344CB8AC3E}">
        <p14:creationId xmlns:p14="http://schemas.microsoft.com/office/powerpoint/2010/main" val="8827828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7"/>
            <a:ext cx="8229600" cy="1827467"/>
          </a:xfrm>
        </p:spPr>
        <p:style>
          <a:lnRef idx="2">
            <a:schemeClr val="accent6">
              <a:shade val="50000"/>
            </a:schemeClr>
          </a:lnRef>
          <a:fillRef idx="1">
            <a:schemeClr val="accent6"/>
          </a:fillRef>
          <a:effectRef idx="0">
            <a:schemeClr val="accent6"/>
          </a:effectRef>
          <a:fontRef idx="minor">
            <a:schemeClr val="lt1"/>
          </a:fontRef>
        </p:style>
        <p:txBody>
          <a:bodyPr>
            <a:normAutofit/>
          </a:bodyPr>
          <a:lstStyle/>
          <a:p>
            <a:pPr algn="just"/>
            <a:r>
              <a:rPr lang="it-IT" dirty="0" smtClean="0"/>
              <a:t> LA TUTELA DEI DIRITTI UMANI NEL SISTEMA DELLE NAZIONI UNITE</a:t>
            </a:r>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16</a:t>
            </a:fld>
            <a:endParaRPr lang="it-IT"/>
          </a:p>
        </p:txBody>
      </p:sp>
      <p:sp>
        <p:nvSpPr>
          <p:cNvPr id="5" name="Segnaposto contenuto 4"/>
          <p:cNvSpPr>
            <a:spLocks noGrp="1"/>
          </p:cNvSpPr>
          <p:nvPr>
            <p:ph idx="1"/>
          </p:nvPr>
        </p:nvSpPr>
        <p:spPr>
          <a:xfrm>
            <a:off x="457199" y="2273001"/>
            <a:ext cx="7850805" cy="4355066"/>
          </a:xfrm>
          <a:ln>
            <a:solidFill>
              <a:srgbClr val="4F81BD"/>
            </a:solidFill>
          </a:ln>
        </p:spPr>
        <p:txBody>
          <a:bodyPr>
            <a:normAutofit/>
          </a:bodyPr>
          <a:lstStyle/>
          <a:p>
            <a:pPr algn="just"/>
            <a:r>
              <a:rPr lang="it-IT" dirty="0" smtClean="0"/>
              <a:t>Nel sistema ONU si distinguono</a:t>
            </a:r>
            <a:endParaRPr lang="it-IT" dirty="0"/>
          </a:p>
          <a:p>
            <a:pPr lvl="1" algn="just"/>
            <a:r>
              <a:rPr lang="it-IT" dirty="0" smtClean="0">
                <a:solidFill>
                  <a:schemeClr val="accent6"/>
                </a:solidFill>
              </a:rPr>
              <a:t>1) Organismi creati sulla base della Carta ONU</a:t>
            </a:r>
            <a:r>
              <a:rPr lang="it-IT" dirty="0" smtClean="0"/>
              <a:t>;</a:t>
            </a:r>
          </a:p>
          <a:p>
            <a:pPr lvl="1" algn="just"/>
            <a:r>
              <a:rPr lang="it-IT" dirty="0" smtClean="0">
                <a:solidFill>
                  <a:srgbClr val="FF0000"/>
                </a:solidFill>
              </a:rPr>
              <a:t>2) Organismi creati sulla base di trattati adottati nel sistema ONU</a:t>
            </a:r>
          </a:p>
          <a:p>
            <a:pPr lvl="1" algn="just"/>
            <a:r>
              <a:rPr lang="it-IT" dirty="0" smtClean="0">
                <a:solidFill>
                  <a:srgbClr val="FFFF00"/>
                </a:solidFill>
              </a:rPr>
              <a:t>-3) Corte Internazionale di Giustizia</a:t>
            </a:r>
          </a:p>
          <a:p>
            <a:pPr algn="just"/>
            <a:r>
              <a:rPr lang="it-IT" dirty="0" smtClean="0"/>
              <a:t>Tali organismi hanno gli stessi obiettivi, ma diverse competenze e funzionamento.</a:t>
            </a:r>
            <a:endParaRPr lang="it-IT" dirty="0"/>
          </a:p>
          <a:p>
            <a:pPr algn="just"/>
            <a:endParaRPr lang="it-IT" dirty="0" smtClean="0"/>
          </a:p>
        </p:txBody>
      </p:sp>
    </p:spTree>
    <p:extLst>
      <p:ext uri="{BB962C8B-B14F-4D97-AF65-F5344CB8AC3E}">
        <p14:creationId xmlns:p14="http://schemas.microsoft.com/office/powerpoint/2010/main" val="9727879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1" nodeType="clickEffect">
                                  <p:stCondLst>
                                    <p:cond delay="0"/>
                                  </p:stCondLst>
                                  <p:childTnLst>
                                    <p:set>
                                      <p:cBhvr>
                                        <p:cTn id="24" dur="1" fill="hold">
                                          <p:stCondLst>
                                            <p:cond delay="0"/>
                                          </p:stCondLst>
                                        </p:cTn>
                                        <p:tgtEl>
                                          <p:spTgt spid="5">
                                            <p:bg/>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1" nodeType="clickEffect">
                                  <p:stCondLst>
                                    <p:cond delay="0"/>
                                  </p:stCondLst>
                                  <p:childTnLst>
                                    <p:set>
                                      <p:cBhvr>
                                        <p:cTn id="28" dur="1" fill="hold">
                                          <p:stCondLst>
                                            <p:cond delay="0"/>
                                          </p:stCondLst>
                                        </p:cTn>
                                        <p:tgtEl>
                                          <p:spTgt spid="5">
                                            <p:txEl>
                                              <p:pRg st="0" end="0"/>
                                            </p:txEl>
                                          </p:spTgt>
                                        </p:tgtEl>
                                        <p:attrNameLst>
                                          <p:attrName>style.visibility</p:attrName>
                                        </p:attrNameLst>
                                      </p:cBhvr>
                                      <p:to>
                                        <p:strVal val="visible"/>
                                      </p:to>
                                    </p:set>
                                  </p:childTnLst>
                                </p:cTn>
                              </p:par>
                              <p:par>
                                <p:cTn id="29" presetID="1" presetClass="entr" presetSubtype="0" fill="hold" grpId="1" nodeType="withEffect">
                                  <p:stCondLst>
                                    <p:cond delay="0"/>
                                  </p:stCondLst>
                                  <p:childTnLst>
                                    <p:set>
                                      <p:cBhvr>
                                        <p:cTn id="30" dur="1" fill="hold">
                                          <p:stCondLst>
                                            <p:cond delay="0"/>
                                          </p:stCondLst>
                                        </p:cTn>
                                        <p:tgtEl>
                                          <p:spTgt spid="5">
                                            <p:txEl>
                                              <p:pRg st="1" end="1"/>
                                            </p:txEl>
                                          </p:spTgt>
                                        </p:tgtEl>
                                        <p:attrNameLst>
                                          <p:attrName>style.visibility</p:attrName>
                                        </p:attrNameLst>
                                      </p:cBhvr>
                                      <p:to>
                                        <p:strVal val="visible"/>
                                      </p:to>
                                    </p:set>
                                  </p:childTnLst>
                                </p:cTn>
                              </p:par>
                              <p:par>
                                <p:cTn id="31" presetID="1" presetClass="entr" presetSubtype="0" fill="hold" grpId="1" nodeType="withEffect">
                                  <p:stCondLst>
                                    <p:cond delay="0"/>
                                  </p:stCondLst>
                                  <p:childTnLst>
                                    <p:set>
                                      <p:cBhvr>
                                        <p:cTn id="32" dur="1" fill="hold">
                                          <p:stCondLst>
                                            <p:cond delay="0"/>
                                          </p:stCondLst>
                                        </p:cTn>
                                        <p:tgtEl>
                                          <p:spTgt spid="5">
                                            <p:txEl>
                                              <p:pRg st="2" end="2"/>
                                            </p:txEl>
                                          </p:spTgt>
                                        </p:tgtEl>
                                        <p:attrNameLst>
                                          <p:attrName>style.visibility</p:attrName>
                                        </p:attrNameLst>
                                      </p:cBhvr>
                                      <p:to>
                                        <p:strVal val="visible"/>
                                      </p:to>
                                    </p:set>
                                  </p:childTnLst>
                                </p:cTn>
                              </p:par>
                              <p:par>
                                <p:cTn id="33" presetID="1" presetClass="entr" presetSubtype="0" fill="hold" grpId="1" nodeType="withEffect">
                                  <p:stCondLst>
                                    <p:cond delay="0"/>
                                  </p:stCondLst>
                                  <p:childTnLst>
                                    <p:set>
                                      <p:cBhvr>
                                        <p:cTn id="3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1" nodeType="clickEffect">
                                  <p:stCondLst>
                                    <p:cond delay="0"/>
                                  </p:stCondLst>
                                  <p:childTnLst>
                                    <p:set>
                                      <p:cBhvr>
                                        <p:cTn id="3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2" nodeType="clickEffect">
                                  <p:stCondLst>
                                    <p:cond delay="0"/>
                                  </p:stCondLst>
                                  <p:childTnLst>
                                    <p:set>
                                      <p:cBhvr>
                                        <p:cTn id="42" dur="1" fill="hold">
                                          <p:stCondLst>
                                            <p:cond delay="0"/>
                                          </p:stCondLst>
                                        </p:cTn>
                                        <p:tgtEl>
                                          <p:spTgt spid="5">
                                            <p:bg/>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2" nodeType="clickEffect">
                                  <p:stCondLst>
                                    <p:cond delay="0"/>
                                  </p:stCondLst>
                                  <p:childTnLst>
                                    <p:set>
                                      <p:cBhvr>
                                        <p:cTn id="46" dur="1" fill="hold">
                                          <p:stCondLst>
                                            <p:cond delay="0"/>
                                          </p:stCondLst>
                                        </p:cTn>
                                        <p:tgtEl>
                                          <p:spTgt spid="5">
                                            <p:txEl>
                                              <p:pRg st="0" end="0"/>
                                            </p:txEl>
                                          </p:spTgt>
                                        </p:tgtEl>
                                        <p:attrNameLst>
                                          <p:attrName>style.visibility</p:attrName>
                                        </p:attrNameLst>
                                      </p:cBhvr>
                                      <p:to>
                                        <p:strVal val="visible"/>
                                      </p:to>
                                    </p:set>
                                  </p:childTnLst>
                                </p:cTn>
                              </p:par>
                              <p:par>
                                <p:cTn id="47" presetID="1" presetClass="entr" presetSubtype="0" fill="hold" grpId="2" nodeType="withEffect">
                                  <p:stCondLst>
                                    <p:cond delay="0"/>
                                  </p:stCondLst>
                                  <p:childTnLst>
                                    <p:set>
                                      <p:cBhvr>
                                        <p:cTn id="48" dur="1" fill="hold">
                                          <p:stCondLst>
                                            <p:cond delay="0"/>
                                          </p:stCondLst>
                                        </p:cTn>
                                        <p:tgtEl>
                                          <p:spTgt spid="5">
                                            <p:txEl>
                                              <p:pRg st="1" end="1"/>
                                            </p:txEl>
                                          </p:spTgt>
                                        </p:tgtEl>
                                        <p:attrNameLst>
                                          <p:attrName>style.visibility</p:attrName>
                                        </p:attrNameLst>
                                      </p:cBhvr>
                                      <p:to>
                                        <p:strVal val="visible"/>
                                      </p:to>
                                    </p:set>
                                  </p:childTnLst>
                                </p:cTn>
                              </p:par>
                              <p:par>
                                <p:cTn id="49" presetID="1" presetClass="entr" presetSubtype="0" fill="hold" grpId="2" nodeType="withEffect">
                                  <p:stCondLst>
                                    <p:cond delay="0"/>
                                  </p:stCondLst>
                                  <p:childTnLst>
                                    <p:set>
                                      <p:cBhvr>
                                        <p:cTn id="50" dur="1" fill="hold">
                                          <p:stCondLst>
                                            <p:cond delay="0"/>
                                          </p:stCondLst>
                                        </p:cTn>
                                        <p:tgtEl>
                                          <p:spTgt spid="5">
                                            <p:txEl>
                                              <p:pRg st="2" end="2"/>
                                            </p:txEl>
                                          </p:spTgt>
                                        </p:tgtEl>
                                        <p:attrNameLst>
                                          <p:attrName>style.visibility</p:attrName>
                                        </p:attrNameLst>
                                      </p:cBhvr>
                                      <p:to>
                                        <p:strVal val="visible"/>
                                      </p:to>
                                    </p:set>
                                  </p:childTnLst>
                                </p:cTn>
                              </p:par>
                              <p:par>
                                <p:cTn id="51" presetID="1" presetClass="entr" presetSubtype="0" fill="hold" grpId="2" nodeType="withEffect">
                                  <p:stCondLst>
                                    <p:cond delay="0"/>
                                  </p:stCondLst>
                                  <p:childTnLst>
                                    <p:set>
                                      <p:cBhvr>
                                        <p:cTn id="52"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2" nodeType="clickEffect">
                                  <p:stCondLst>
                                    <p:cond delay="0"/>
                                  </p:stCondLst>
                                  <p:childTnLst>
                                    <p:set>
                                      <p:cBhvr>
                                        <p:cTn id="5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3" nodeType="clickEffect">
                                  <p:stCondLst>
                                    <p:cond delay="0"/>
                                  </p:stCondLst>
                                  <p:childTnLst>
                                    <p:set>
                                      <p:cBhvr>
                                        <p:cTn id="60" dur="1" fill="hold">
                                          <p:stCondLst>
                                            <p:cond delay="0"/>
                                          </p:stCondLst>
                                        </p:cTn>
                                        <p:tgtEl>
                                          <p:spTgt spid="5">
                                            <p:bg/>
                                          </p:spTgt>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3" nodeType="clickEffect">
                                  <p:stCondLst>
                                    <p:cond delay="0"/>
                                  </p:stCondLst>
                                  <p:childTnLst>
                                    <p:set>
                                      <p:cBhvr>
                                        <p:cTn id="64" dur="1" fill="hold">
                                          <p:stCondLst>
                                            <p:cond delay="0"/>
                                          </p:stCondLst>
                                        </p:cTn>
                                        <p:tgtEl>
                                          <p:spTgt spid="5">
                                            <p:txEl>
                                              <p:pRg st="0" end="0"/>
                                            </p:txEl>
                                          </p:spTgt>
                                        </p:tgtEl>
                                        <p:attrNameLst>
                                          <p:attrName>style.visibility</p:attrName>
                                        </p:attrNameLst>
                                      </p:cBhvr>
                                      <p:to>
                                        <p:strVal val="visible"/>
                                      </p:to>
                                    </p:set>
                                  </p:childTnLst>
                                </p:cTn>
                              </p:par>
                              <p:par>
                                <p:cTn id="65" presetID="1" presetClass="entr" presetSubtype="0" fill="hold" grpId="3" nodeType="withEffect">
                                  <p:stCondLst>
                                    <p:cond delay="0"/>
                                  </p:stCondLst>
                                  <p:childTnLst>
                                    <p:set>
                                      <p:cBhvr>
                                        <p:cTn id="66" dur="1" fill="hold">
                                          <p:stCondLst>
                                            <p:cond delay="0"/>
                                          </p:stCondLst>
                                        </p:cTn>
                                        <p:tgtEl>
                                          <p:spTgt spid="5">
                                            <p:txEl>
                                              <p:pRg st="1" end="1"/>
                                            </p:txEl>
                                          </p:spTgt>
                                        </p:tgtEl>
                                        <p:attrNameLst>
                                          <p:attrName>style.visibility</p:attrName>
                                        </p:attrNameLst>
                                      </p:cBhvr>
                                      <p:to>
                                        <p:strVal val="visible"/>
                                      </p:to>
                                    </p:set>
                                  </p:childTnLst>
                                </p:cTn>
                              </p:par>
                              <p:par>
                                <p:cTn id="67" presetID="1" presetClass="entr" presetSubtype="0" fill="hold" grpId="3" nodeType="withEffect">
                                  <p:stCondLst>
                                    <p:cond delay="0"/>
                                  </p:stCondLst>
                                  <p:childTnLst>
                                    <p:set>
                                      <p:cBhvr>
                                        <p:cTn id="68" dur="1" fill="hold">
                                          <p:stCondLst>
                                            <p:cond delay="0"/>
                                          </p:stCondLst>
                                        </p:cTn>
                                        <p:tgtEl>
                                          <p:spTgt spid="5">
                                            <p:txEl>
                                              <p:pRg st="2" end="2"/>
                                            </p:txEl>
                                          </p:spTgt>
                                        </p:tgtEl>
                                        <p:attrNameLst>
                                          <p:attrName>style.visibility</p:attrName>
                                        </p:attrNameLst>
                                      </p:cBhvr>
                                      <p:to>
                                        <p:strVal val="visible"/>
                                      </p:to>
                                    </p:set>
                                  </p:childTnLst>
                                </p:cTn>
                              </p:par>
                              <p:par>
                                <p:cTn id="69" presetID="1" presetClass="entr" presetSubtype="0" fill="hold" grpId="3" nodeType="withEffect">
                                  <p:stCondLst>
                                    <p:cond delay="0"/>
                                  </p:stCondLst>
                                  <p:childTnLst>
                                    <p:set>
                                      <p:cBhvr>
                                        <p:cTn id="7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3" nodeType="clickEffect">
                                  <p:stCondLst>
                                    <p:cond delay="0"/>
                                  </p:stCondLst>
                                  <p:childTnLst>
                                    <p:set>
                                      <p:cBhvr>
                                        <p:cTn id="7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5" grpId="1" build="p" animBg="1"/>
      <p:bldP spid="5" grpId="2" build="p" animBg="1"/>
      <p:bldP spid="5" grpId="3" build="p"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02024"/>
            <a:ext cx="8229600" cy="1645054"/>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r>
              <a:rPr lang="it-IT" dirty="0" smtClean="0"/>
              <a:t>PROCEDIMENTI DI GARANZIA</a:t>
            </a:r>
            <a:endParaRPr lang="it-IT" dirty="0"/>
          </a:p>
        </p:txBody>
      </p:sp>
      <p:sp>
        <p:nvSpPr>
          <p:cNvPr id="3" name="Segnaposto contenuto 2"/>
          <p:cNvSpPr>
            <a:spLocks noGrp="1"/>
          </p:cNvSpPr>
          <p:nvPr>
            <p:ph idx="1"/>
          </p:nvPr>
        </p:nvSpPr>
        <p:spPr>
          <a:xfrm>
            <a:off x="457200" y="1847078"/>
            <a:ext cx="8229600" cy="4874397"/>
          </a:xfrm>
        </p:spPr>
        <p:txBody>
          <a:bodyPr>
            <a:normAutofit fontScale="92500" lnSpcReduction="10000"/>
          </a:bodyPr>
          <a:lstStyle/>
          <a:p>
            <a:pPr algn="just"/>
            <a:r>
              <a:rPr lang="it-IT" dirty="0" smtClean="0"/>
              <a:t>Violazione dei diritti fondamentali dell’individuo costituisce una violazione del diritto </a:t>
            </a:r>
            <a:r>
              <a:rPr lang="it-IT" dirty="0" err="1" smtClean="0"/>
              <a:t>internazionale</a:t>
            </a:r>
            <a:r>
              <a:rPr lang="it-IT" dirty="0" err="1" smtClean="0">
                <a:latin typeface="Wingdings"/>
                <a:ea typeface="Wingdings"/>
                <a:cs typeface="Wingdings"/>
                <a:sym typeface="Wingdings"/>
              </a:rPr>
              <a:t></a:t>
            </a:r>
            <a:r>
              <a:rPr lang="it-IT" dirty="0" err="1" smtClean="0">
                <a:sym typeface="Wingdings"/>
              </a:rPr>
              <a:t>illecito</a:t>
            </a:r>
            <a:r>
              <a:rPr lang="it-IT" dirty="0" smtClean="0">
                <a:sym typeface="Wingdings"/>
              </a:rPr>
              <a:t> internazionale</a:t>
            </a:r>
          </a:p>
          <a:p>
            <a:pPr algn="just"/>
            <a:r>
              <a:rPr lang="it-IT" dirty="0" smtClean="0">
                <a:sym typeface="Wingdings"/>
              </a:rPr>
              <a:t>Per reagire all’illecito si può far valere la protezione diplomatica (dello Stato di nazionalità); o in caso di nazionalità dello Stato autore dell’illecito la violazione può essere rilevata da qualsiasi altro Stato (in caso di diritto garantito da norme consuetudinarie) o da Stato parte di un trattato (nel caso di un diritto garantito da norme convenzionali).</a:t>
            </a:r>
            <a:endParaRPr lang="it-IT" dirty="0" smtClean="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17</a:t>
            </a:fld>
            <a:endParaRPr lang="it-IT"/>
          </a:p>
        </p:txBody>
      </p:sp>
    </p:spTree>
    <p:extLst>
      <p:ext uri="{BB962C8B-B14F-4D97-AF65-F5344CB8AC3E}">
        <p14:creationId xmlns:p14="http://schemas.microsoft.com/office/powerpoint/2010/main" val="27738182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02024"/>
            <a:ext cx="8229600" cy="1645054"/>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r>
              <a:rPr lang="it-IT" dirty="0" smtClean="0"/>
              <a:t>PROCEDIMENTI DI GARANZIA</a:t>
            </a:r>
            <a:endParaRPr lang="it-IT" dirty="0"/>
          </a:p>
        </p:txBody>
      </p:sp>
      <p:sp>
        <p:nvSpPr>
          <p:cNvPr id="3" name="Segnaposto contenuto 2"/>
          <p:cNvSpPr>
            <a:spLocks noGrp="1"/>
          </p:cNvSpPr>
          <p:nvPr>
            <p:ph idx="1"/>
          </p:nvPr>
        </p:nvSpPr>
        <p:spPr>
          <a:xfrm>
            <a:off x="457200" y="1847078"/>
            <a:ext cx="8229600" cy="4874397"/>
          </a:xfrm>
        </p:spPr>
        <p:txBody>
          <a:bodyPr>
            <a:normAutofit fontScale="92500" lnSpcReduction="10000"/>
          </a:bodyPr>
          <a:lstStyle/>
          <a:p>
            <a:pPr algn="just"/>
            <a:r>
              <a:rPr lang="it-IT" dirty="0" smtClean="0"/>
              <a:t>Procedure di controllo sul rispetto dei diritti umani sono state predisposte dalle Nazioni Unite (su predisposizione del Consiglio economico e sociale con </a:t>
            </a:r>
            <a:r>
              <a:rPr lang="it-IT" dirty="0" err="1" smtClean="0"/>
              <a:t>ris</a:t>
            </a:r>
            <a:r>
              <a:rPr lang="it-IT" dirty="0" smtClean="0"/>
              <a:t>. 1235 del 6.6.1967 e n. 1503 del 27.5.1970) nei confronti degli Stati membri, indipendentemente dalla loro partecipazione alle indicate Convenzioni.</a:t>
            </a:r>
          </a:p>
          <a:p>
            <a:pPr algn="just"/>
            <a:r>
              <a:rPr lang="it-IT" dirty="0" smtClean="0"/>
              <a:t>Queste procedure permettono agli organi delle Nazioni Unite di esaminare anche le denunce individuali di violazioni da parte degli Stati membri, che si configurino come </a:t>
            </a:r>
            <a:r>
              <a:rPr lang="it-IT" dirty="0" err="1" smtClean="0"/>
              <a:t>gross</a:t>
            </a:r>
            <a:r>
              <a:rPr lang="it-IT" dirty="0" smtClean="0"/>
              <a:t> </a:t>
            </a:r>
            <a:r>
              <a:rPr lang="it-IT" dirty="0" err="1" smtClean="0"/>
              <a:t>violations</a:t>
            </a:r>
            <a:r>
              <a:rPr lang="it-IT" dirty="0" smtClean="0"/>
              <a:t>.</a:t>
            </a:r>
          </a:p>
        </p:txBody>
      </p:sp>
      <p:sp>
        <p:nvSpPr>
          <p:cNvPr id="4" name="Segnaposto numero diapositiva 3"/>
          <p:cNvSpPr>
            <a:spLocks noGrp="1"/>
          </p:cNvSpPr>
          <p:nvPr>
            <p:ph type="sldNum" sz="quarter" idx="12"/>
          </p:nvPr>
        </p:nvSpPr>
        <p:spPr/>
        <p:txBody>
          <a:bodyPr/>
          <a:lstStyle/>
          <a:p>
            <a:fld id="{54ABE1B0-D900-014A-A4D4-83E7E081C2B0}" type="slidenum">
              <a:rPr lang="it-IT" smtClean="0"/>
              <a:pPr/>
              <a:t>18</a:t>
            </a:fld>
            <a:endParaRPr lang="it-IT"/>
          </a:p>
        </p:txBody>
      </p:sp>
    </p:spTree>
    <p:extLst>
      <p:ext uri="{BB962C8B-B14F-4D97-AF65-F5344CB8AC3E}">
        <p14:creationId xmlns:p14="http://schemas.microsoft.com/office/powerpoint/2010/main" val="19400440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7"/>
            <a:ext cx="8229600" cy="1827467"/>
          </a:xfrm>
        </p:spPr>
        <p:style>
          <a:lnRef idx="2">
            <a:schemeClr val="accent6">
              <a:shade val="50000"/>
            </a:schemeClr>
          </a:lnRef>
          <a:fillRef idx="1">
            <a:schemeClr val="accent6"/>
          </a:fillRef>
          <a:effectRef idx="0">
            <a:schemeClr val="accent6"/>
          </a:effectRef>
          <a:fontRef idx="minor">
            <a:schemeClr val="lt1"/>
          </a:fontRef>
        </p:style>
        <p:txBody>
          <a:bodyPr>
            <a:normAutofit/>
          </a:bodyPr>
          <a:lstStyle/>
          <a:p>
            <a:pPr algn="just"/>
            <a:r>
              <a:rPr lang="it-IT" dirty="0" smtClean="0"/>
              <a:t> LA TUTELA DEI DIRITTI UMANI NEL SISTEMA DELLE NAZIONI UNITE</a:t>
            </a:r>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19</a:t>
            </a:fld>
            <a:endParaRPr lang="it-IT"/>
          </a:p>
        </p:txBody>
      </p:sp>
      <p:sp>
        <p:nvSpPr>
          <p:cNvPr id="5" name="Segnaposto contenuto 4"/>
          <p:cNvSpPr>
            <a:spLocks noGrp="1"/>
          </p:cNvSpPr>
          <p:nvPr>
            <p:ph idx="1"/>
          </p:nvPr>
        </p:nvSpPr>
        <p:spPr>
          <a:xfrm>
            <a:off x="457199" y="2273001"/>
            <a:ext cx="7850805" cy="4355066"/>
          </a:xfrm>
          <a:ln>
            <a:solidFill>
              <a:srgbClr val="4F81BD"/>
            </a:solidFill>
          </a:ln>
        </p:spPr>
        <p:txBody>
          <a:bodyPr>
            <a:normAutofit/>
          </a:bodyPr>
          <a:lstStyle/>
          <a:p>
            <a:pPr algn="just"/>
            <a:r>
              <a:rPr lang="it-IT" dirty="0" smtClean="0"/>
              <a:t>Nel sistema ONU si distinguono</a:t>
            </a:r>
            <a:endParaRPr lang="it-IT" dirty="0"/>
          </a:p>
          <a:p>
            <a:pPr lvl="1" algn="just"/>
            <a:r>
              <a:rPr lang="it-IT" dirty="0" smtClean="0">
                <a:solidFill>
                  <a:schemeClr val="accent6"/>
                </a:solidFill>
              </a:rPr>
              <a:t>1) Organismi creati sulla base della Carta ONU</a:t>
            </a:r>
            <a:r>
              <a:rPr lang="it-IT" dirty="0" smtClean="0"/>
              <a:t>;</a:t>
            </a:r>
          </a:p>
          <a:p>
            <a:pPr lvl="1" algn="just"/>
            <a:r>
              <a:rPr lang="it-IT" dirty="0" smtClean="0">
                <a:solidFill>
                  <a:srgbClr val="FF0000"/>
                </a:solidFill>
              </a:rPr>
              <a:t>2) Organismi creati sulla base di trattati adottati nel sistema ONU</a:t>
            </a:r>
          </a:p>
          <a:p>
            <a:pPr lvl="1" algn="just"/>
            <a:r>
              <a:rPr lang="it-IT" dirty="0" smtClean="0">
                <a:solidFill>
                  <a:srgbClr val="FFFF00"/>
                </a:solidFill>
              </a:rPr>
              <a:t>-3) Corte Internazionale di Giustizia</a:t>
            </a:r>
          </a:p>
          <a:p>
            <a:pPr algn="just"/>
            <a:r>
              <a:rPr lang="it-IT" dirty="0" smtClean="0"/>
              <a:t>Tali organismi hanno gli stessi obiettivi, ma diverse competenze e funzionamento.</a:t>
            </a:r>
            <a:endParaRPr lang="it-IT" dirty="0"/>
          </a:p>
          <a:p>
            <a:pPr algn="just"/>
            <a:endParaRPr lang="it-IT" dirty="0" smtClean="0"/>
          </a:p>
        </p:txBody>
      </p:sp>
    </p:spTree>
    <p:extLst>
      <p:ext uri="{BB962C8B-B14F-4D97-AF65-F5344CB8AC3E}">
        <p14:creationId xmlns:p14="http://schemas.microsoft.com/office/powerpoint/2010/main" val="119487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1" nodeType="clickEffect">
                                  <p:stCondLst>
                                    <p:cond delay="0"/>
                                  </p:stCondLst>
                                  <p:childTnLst>
                                    <p:set>
                                      <p:cBhvr>
                                        <p:cTn id="24" dur="1" fill="hold">
                                          <p:stCondLst>
                                            <p:cond delay="0"/>
                                          </p:stCondLst>
                                        </p:cTn>
                                        <p:tgtEl>
                                          <p:spTgt spid="5">
                                            <p:bg/>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1" nodeType="clickEffect">
                                  <p:stCondLst>
                                    <p:cond delay="0"/>
                                  </p:stCondLst>
                                  <p:childTnLst>
                                    <p:set>
                                      <p:cBhvr>
                                        <p:cTn id="28" dur="1" fill="hold">
                                          <p:stCondLst>
                                            <p:cond delay="0"/>
                                          </p:stCondLst>
                                        </p:cTn>
                                        <p:tgtEl>
                                          <p:spTgt spid="5">
                                            <p:txEl>
                                              <p:pRg st="0" end="0"/>
                                            </p:txEl>
                                          </p:spTgt>
                                        </p:tgtEl>
                                        <p:attrNameLst>
                                          <p:attrName>style.visibility</p:attrName>
                                        </p:attrNameLst>
                                      </p:cBhvr>
                                      <p:to>
                                        <p:strVal val="visible"/>
                                      </p:to>
                                    </p:set>
                                  </p:childTnLst>
                                </p:cTn>
                              </p:par>
                              <p:par>
                                <p:cTn id="29" presetID="1" presetClass="entr" presetSubtype="0" fill="hold" grpId="1" nodeType="withEffect">
                                  <p:stCondLst>
                                    <p:cond delay="0"/>
                                  </p:stCondLst>
                                  <p:childTnLst>
                                    <p:set>
                                      <p:cBhvr>
                                        <p:cTn id="30" dur="1" fill="hold">
                                          <p:stCondLst>
                                            <p:cond delay="0"/>
                                          </p:stCondLst>
                                        </p:cTn>
                                        <p:tgtEl>
                                          <p:spTgt spid="5">
                                            <p:txEl>
                                              <p:pRg st="1" end="1"/>
                                            </p:txEl>
                                          </p:spTgt>
                                        </p:tgtEl>
                                        <p:attrNameLst>
                                          <p:attrName>style.visibility</p:attrName>
                                        </p:attrNameLst>
                                      </p:cBhvr>
                                      <p:to>
                                        <p:strVal val="visible"/>
                                      </p:to>
                                    </p:set>
                                  </p:childTnLst>
                                </p:cTn>
                              </p:par>
                              <p:par>
                                <p:cTn id="31" presetID="1" presetClass="entr" presetSubtype="0" fill="hold" grpId="1" nodeType="withEffect">
                                  <p:stCondLst>
                                    <p:cond delay="0"/>
                                  </p:stCondLst>
                                  <p:childTnLst>
                                    <p:set>
                                      <p:cBhvr>
                                        <p:cTn id="32" dur="1" fill="hold">
                                          <p:stCondLst>
                                            <p:cond delay="0"/>
                                          </p:stCondLst>
                                        </p:cTn>
                                        <p:tgtEl>
                                          <p:spTgt spid="5">
                                            <p:txEl>
                                              <p:pRg st="2" end="2"/>
                                            </p:txEl>
                                          </p:spTgt>
                                        </p:tgtEl>
                                        <p:attrNameLst>
                                          <p:attrName>style.visibility</p:attrName>
                                        </p:attrNameLst>
                                      </p:cBhvr>
                                      <p:to>
                                        <p:strVal val="visible"/>
                                      </p:to>
                                    </p:set>
                                  </p:childTnLst>
                                </p:cTn>
                              </p:par>
                              <p:par>
                                <p:cTn id="33" presetID="1" presetClass="entr" presetSubtype="0" fill="hold" grpId="1" nodeType="withEffect">
                                  <p:stCondLst>
                                    <p:cond delay="0"/>
                                  </p:stCondLst>
                                  <p:childTnLst>
                                    <p:set>
                                      <p:cBhvr>
                                        <p:cTn id="3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1" nodeType="clickEffect">
                                  <p:stCondLst>
                                    <p:cond delay="0"/>
                                  </p:stCondLst>
                                  <p:childTnLst>
                                    <p:set>
                                      <p:cBhvr>
                                        <p:cTn id="3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2" nodeType="clickEffect">
                                  <p:stCondLst>
                                    <p:cond delay="0"/>
                                  </p:stCondLst>
                                  <p:childTnLst>
                                    <p:set>
                                      <p:cBhvr>
                                        <p:cTn id="42" dur="1" fill="hold">
                                          <p:stCondLst>
                                            <p:cond delay="0"/>
                                          </p:stCondLst>
                                        </p:cTn>
                                        <p:tgtEl>
                                          <p:spTgt spid="5">
                                            <p:bg/>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2" nodeType="clickEffect">
                                  <p:stCondLst>
                                    <p:cond delay="0"/>
                                  </p:stCondLst>
                                  <p:childTnLst>
                                    <p:set>
                                      <p:cBhvr>
                                        <p:cTn id="46" dur="1" fill="hold">
                                          <p:stCondLst>
                                            <p:cond delay="0"/>
                                          </p:stCondLst>
                                        </p:cTn>
                                        <p:tgtEl>
                                          <p:spTgt spid="5">
                                            <p:txEl>
                                              <p:pRg st="0" end="0"/>
                                            </p:txEl>
                                          </p:spTgt>
                                        </p:tgtEl>
                                        <p:attrNameLst>
                                          <p:attrName>style.visibility</p:attrName>
                                        </p:attrNameLst>
                                      </p:cBhvr>
                                      <p:to>
                                        <p:strVal val="visible"/>
                                      </p:to>
                                    </p:set>
                                  </p:childTnLst>
                                </p:cTn>
                              </p:par>
                              <p:par>
                                <p:cTn id="47" presetID="1" presetClass="entr" presetSubtype="0" fill="hold" grpId="2" nodeType="withEffect">
                                  <p:stCondLst>
                                    <p:cond delay="0"/>
                                  </p:stCondLst>
                                  <p:childTnLst>
                                    <p:set>
                                      <p:cBhvr>
                                        <p:cTn id="48" dur="1" fill="hold">
                                          <p:stCondLst>
                                            <p:cond delay="0"/>
                                          </p:stCondLst>
                                        </p:cTn>
                                        <p:tgtEl>
                                          <p:spTgt spid="5">
                                            <p:txEl>
                                              <p:pRg st="1" end="1"/>
                                            </p:txEl>
                                          </p:spTgt>
                                        </p:tgtEl>
                                        <p:attrNameLst>
                                          <p:attrName>style.visibility</p:attrName>
                                        </p:attrNameLst>
                                      </p:cBhvr>
                                      <p:to>
                                        <p:strVal val="visible"/>
                                      </p:to>
                                    </p:set>
                                  </p:childTnLst>
                                </p:cTn>
                              </p:par>
                              <p:par>
                                <p:cTn id="49" presetID="1" presetClass="entr" presetSubtype="0" fill="hold" grpId="2" nodeType="withEffect">
                                  <p:stCondLst>
                                    <p:cond delay="0"/>
                                  </p:stCondLst>
                                  <p:childTnLst>
                                    <p:set>
                                      <p:cBhvr>
                                        <p:cTn id="50" dur="1" fill="hold">
                                          <p:stCondLst>
                                            <p:cond delay="0"/>
                                          </p:stCondLst>
                                        </p:cTn>
                                        <p:tgtEl>
                                          <p:spTgt spid="5">
                                            <p:txEl>
                                              <p:pRg st="2" end="2"/>
                                            </p:txEl>
                                          </p:spTgt>
                                        </p:tgtEl>
                                        <p:attrNameLst>
                                          <p:attrName>style.visibility</p:attrName>
                                        </p:attrNameLst>
                                      </p:cBhvr>
                                      <p:to>
                                        <p:strVal val="visible"/>
                                      </p:to>
                                    </p:set>
                                  </p:childTnLst>
                                </p:cTn>
                              </p:par>
                              <p:par>
                                <p:cTn id="51" presetID="1" presetClass="entr" presetSubtype="0" fill="hold" grpId="2" nodeType="withEffect">
                                  <p:stCondLst>
                                    <p:cond delay="0"/>
                                  </p:stCondLst>
                                  <p:childTnLst>
                                    <p:set>
                                      <p:cBhvr>
                                        <p:cTn id="52"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2" nodeType="clickEffect">
                                  <p:stCondLst>
                                    <p:cond delay="0"/>
                                  </p:stCondLst>
                                  <p:childTnLst>
                                    <p:set>
                                      <p:cBhvr>
                                        <p:cTn id="5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3" nodeType="clickEffect">
                                  <p:stCondLst>
                                    <p:cond delay="0"/>
                                  </p:stCondLst>
                                  <p:childTnLst>
                                    <p:set>
                                      <p:cBhvr>
                                        <p:cTn id="60" dur="1" fill="hold">
                                          <p:stCondLst>
                                            <p:cond delay="0"/>
                                          </p:stCondLst>
                                        </p:cTn>
                                        <p:tgtEl>
                                          <p:spTgt spid="5">
                                            <p:bg/>
                                          </p:spTgt>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3" nodeType="clickEffect">
                                  <p:stCondLst>
                                    <p:cond delay="0"/>
                                  </p:stCondLst>
                                  <p:childTnLst>
                                    <p:set>
                                      <p:cBhvr>
                                        <p:cTn id="64" dur="1" fill="hold">
                                          <p:stCondLst>
                                            <p:cond delay="0"/>
                                          </p:stCondLst>
                                        </p:cTn>
                                        <p:tgtEl>
                                          <p:spTgt spid="5">
                                            <p:txEl>
                                              <p:pRg st="0" end="0"/>
                                            </p:txEl>
                                          </p:spTgt>
                                        </p:tgtEl>
                                        <p:attrNameLst>
                                          <p:attrName>style.visibility</p:attrName>
                                        </p:attrNameLst>
                                      </p:cBhvr>
                                      <p:to>
                                        <p:strVal val="visible"/>
                                      </p:to>
                                    </p:set>
                                  </p:childTnLst>
                                </p:cTn>
                              </p:par>
                              <p:par>
                                <p:cTn id="65" presetID="1" presetClass="entr" presetSubtype="0" fill="hold" grpId="3" nodeType="withEffect">
                                  <p:stCondLst>
                                    <p:cond delay="0"/>
                                  </p:stCondLst>
                                  <p:childTnLst>
                                    <p:set>
                                      <p:cBhvr>
                                        <p:cTn id="66" dur="1" fill="hold">
                                          <p:stCondLst>
                                            <p:cond delay="0"/>
                                          </p:stCondLst>
                                        </p:cTn>
                                        <p:tgtEl>
                                          <p:spTgt spid="5">
                                            <p:txEl>
                                              <p:pRg st="1" end="1"/>
                                            </p:txEl>
                                          </p:spTgt>
                                        </p:tgtEl>
                                        <p:attrNameLst>
                                          <p:attrName>style.visibility</p:attrName>
                                        </p:attrNameLst>
                                      </p:cBhvr>
                                      <p:to>
                                        <p:strVal val="visible"/>
                                      </p:to>
                                    </p:set>
                                  </p:childTnLst>
                                </p:cTn>
                              </p:par>
                              <p:par>
                                <p:cTn id="67" presetID="1" presetClass="entr" presetSubtype="0" fill="hold" grpId="3" nodeType="withEffect">
                                  <p:stCondLst>
                                    <p:cond delay="0"/>
                                  </p:stCondLst>
                                  <p:childTnLst>
                                    <p:set>
                                      <p:cBhvr>
                                        <p:cTn id="68" dur="1" fill="hold">
                                          <p:stCondLst>
                                            <p:cond delay="0"/>
                                          </p:stCondLst>
                                        </p:cTn>
                                        <p:tgtEl>
                                          <p:spTgt spid="5">
                                            <p:txEl>
                                              <p:pRg st="2" end="2"/>
                                            </p:txEl>
                                          </p:spTgt>
                                        </p:tgtEl>
                                        <p:attrNameLst>
                                          <p:attrName>style.visibility</p:attrName>
                                        </p:attrNameLst>
                                      </p:cBhvr>
                                      <p:to>
                                        <p:strVal val="visible"/>
                                      </p:to>
                                    </p:set>
                                  </p:childTnLst>
                                </p:cTn>
                              </p:par>
                              <p:par>
                                <p:cTn id="69" presetID="1" presetClass="entr" presetSubtype="0" fill="hold" grpId="3" nodeType="withEffect">
                                  <p:stCondLst>
                                    <p:cond delay="0"/>
                                  </p:stCondLst>
                                  <p:childTnLst>
                                    <p:set>
                                      <p:cBhvr>
                                        <p:cTn id="7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3" nodeType="clickEffect">
                                  <p:stCondLst>
                                    <p:cond delay="0"/>
                                  </p:stCondLst>
                                  <p:childTnLst>
                                    <p:set>
                                      <p:cBhvr>
                                        <p:cTn id="7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5" grpId="1" build="p" animBg="1"/>
      <p:bldP spid="5" grpId="2" build="p" animBg="1"/>
      <p:bldP spid="5" grpId="3" build="p"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02024"/>
            <a:ext cx="8229600" cy="1645054"/>
          </a:xfrm>
        </p:spPr>
        <p:txBody>
          <a:bodyPr>
            <a:normAutofit/>
          </a:bodyPr>
          <a:lstStyle/>
          <a:p>
            <a:r>
              <a:rPr lang="it-IT" dirty="0" smtClean="0"/>
              <a:t>IL SISTEMA DELLE NAZIONI UNITE – CARTA DI S. FRANCISCO 26.6.1945</a:t>
            </a:r>
            <a:endParaRPr lang="it-IT" dirty="0"/>
          </a:p>
        </p:txBody>
      </p:sp>
      <p:graphicFrame>
        <p:nvGraphicFramePr>
          <p:cNvPr id="5" name="Segnaposto contenuto 4"/>
          <p:cNvGraphicFramePr>
            <a:graphicFrameLocks noGrp="1"/>
          </p:cNvGraphicFramePr>
          <p:nvPr>
            <p:ph idx="1"/>
            <p:extLst>
              <p:ext uri="{D42A27DB-BD31-4B8C-83A1-F6EECF244321}">
                <p14:modId xmlns:p14="http://schemas.microsoft.com/office/powerpoint/2010/main" val="1020572388"/>
              </p:ext>
            </p:extLst>
          </p:nvPr>
        </p:nvGraphicFramePr>
        <p:xfrm>
          <a:off x="457200" y="1847078"/>
          <a:ext cx="8229600" cy="487439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egnaposto numero diapositiva 3"/>
          <p:cNvSpPr>
            <a:spLocks noGrp="1"/>
          </p:cNvSpPr>
          <p:nvPr>
            <p:ph type="sldNum" sz="quarter" idx="12"/>
          </p:nvPr>
        </p:nvSpPr>
        <p:spPr/>
        <p:txBody>
          <a:bodyPr/>
          <a:lstStyle/>
          <a:p>
            <a:fld id="{54ABE1B0-D900-014A-A4D4-83E7E081C2B0}" type="slidenum">
              <a:rPr lang="it-IT" smtClean="0"/>
              <a:pPr/>
              <a:t>2</a:t>
            </a:fld>
            <a:endParaRPr lang="it-IT"/>
          </a:p>
        </p:txBody>
      </p:sp>
    </p:spTree>
    <p:extLst>
      <p:ext uri="{BB962C8B-B14F-4D97-AF65-F5344CB8AC3E}">
        <p14:creationId xmlns:p14="http://schemas.microsoft.com/office/powerpoint/2010/main" val="14502202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199" y="211668"/>
            <a:ext cx="8229601" cy="2158999"/>
          </a:xfrm>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dirty="0" smtClean="0"/>
              <a:t>L’UFFICIO DELL’ALTO COMMISSARIATO PER I DIRITTI UMANI</a:t>
            </a:r>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20</a:t>
            </a:fld>
            <a:endParaRPr lang="it-IT"/>
          </a:p>
        </p:txBody>
      </p:sp>
      <p:sp>
        <p:nvSpPr>
          <p:cNvPr id="5" name="Segnaposto contenuto 4"/>
          <p:cNvSpPr>
            <a:spLocks noGrp="1"/>
          </p:cNvSpPr>
          <p:nvPr>
            <p:ph idx="1"/>
          </p:nvPr>
        </p:nvSpPr>
        <p:spPr>
          <a:xfrm>
            <a:off x="254001" y="2624667"/>
            <a:ext cx="8432800" cy="4003400"/>
          </a:xfrm>
        </p:spPr>
        <p:txBody>
          <a:bodyPr>
            <a:normAutofit fontScale="92500"/>
          </a:bodyPr>
          <a:lstStyle/>
          <a:p>
            <a:pPr algn="just"/>
            <a:r>
              <a:rPr lang="en-US" u="sng" dirty="0" err="1" smtClean="0"/>
              <a:t>L’Ufficio</a:t>
            </a:r>
            <a:r>
              <a:rPr lang="en-US" u="sng" dirty="0" smtClean="0"/>
              <a:t> </a:t>
            </a:r>
            <a:r>
              <a:rPr lang="en-US" u="sng" dirty="0" err="1" smtClean="0"/>
              <a:t>dell’Alto</a:t>
            </a:r>
            <a:r>
              <a:rPr lang="en-US" u="sng" dirty="0" smtClean="0"/>
              <a:t> </a:t>
            </a:r>
            <a:r>
              <a:rPr lang="en-US" u="sng" dirty="0" err="1" smtClean="0"/>
              <a:t>commissariato</a:t>
            </a:r>
            <a:r>
              <a:rPr lang="en-US" u="sng" dirty="0" smtClean="0"/>
              <a:t> per I </a:t>
            </a:r>
            <a:r>
              <a:rPr lang="en-US" u="sng" dirty="0" err="1" smtClean="0"/>
              <a:t>diritti</a:t>
            </a:r>
            <a:r>
              <a:rPr lang="en-US" u="sng" dirty="0" smtClean="0"/>
              <a:t> </a:t>
            </a:r>
            <a:r>
              <a:rPr lang="en-US" u="sng" dirty="0" err="1" smtClean="0"/>
              <a:t>umani</a:t>
            </a:r>
            <a:r>
              <a:rPr lang="en-US" u="sng" dirty="0" smtClean="0"/>
              <a:t>  (Office </a:t>
            </a:r>
            <a:r>
              <a:rPr lang="en-US" u="sng" dirty="0"/>
              <a:t>of the High Commissioner for Human Rights </a:t>
            </a:r>
            <a:r>
              <a:rPr lang="en-US" u="sng" dirty="0" smtClean="0"/>
              <a:t>-OHCHR</a:t>
            </a:r>
            <a:r>
              <a:rPr lang="en-US" u="sng" dirty="0"/>
              <a:t>) </a:t>
            </a:r>
            <a:r>
              <a:rPr lang="en-US" dirty="0" smtClean="0"/>
              <a:t> </a:t>
            </a:r>
            <a:r>
              <a:rPr lang="en-US" dirty="0" err="1" smtClean="0"/>
              <a:t>svolge</a:t>
            </a:r>
            <a:r>
              <a:rPr lang="en-US" dirty="0" smtClean="0"/>
              <a:t> </a:t>
            </a:r>
            <a:r>
              <a:rPr lang="en-US" dirty="0" err="1" smtClean="0"/>
              <a:t>una</a:t>
            </a:r>
            <a:r>
              <a:rPr lang="en-US" dirty="0" smtClean="0"/>
              <a:t> </a:t>
            </a:r>
            <a:r>
              <a:rPr lang="en-US" dirty="0" err="1" smtClean="0"/>
              <a:t>funzione</a:t>
            </a:r>
            <a:r>
              <a:rPr lang="en-US" dirty="0" smtClean="0"/>
              <a:t> di </a:t>
            </a:r>
            <a:r>
              <a:rPr lang="en-US" dirty="0" err="1" smtClean="0"/>
              <a:t>supporto</a:t>
            </a:r>
            <a:r>
              <a:rPr lang="en-US" dirty="0" smtClean="0"/>
              <a:t> e </a:t>
            </a:r>
            <a:r>
              <a:rPr lang="en-US" dirty="0" err="1" smtClean="0"/>
              <a:t>coordinamento</a:t>
            </a:r>
            <a:r>
              <a:rPr lang="en-US" dirty="0" smtClean="0"/>
              <a:t> per I </a:t>
            </a:r>
            <a:r>
              <a:rPr lang="en-US" dirty="0" err="1" smtClean="0"/>
              <a:t>vari</a:t>
            </a:r>
            <a:r>
              <a:rPr lang="en-US" dirty="0" smtClean="0"/>
              <a:t> </a:t>
            </a:r>
            <a:r>
              <a:rPr lang="en-US" dirty="0" err="1" smtClean="0"/>
              <a:t>organi</a:t>
            </a:r>
            <a:r>
              <a:rPr lang="en-US" dirty="0" smtClean="0"/>
              <a:t> </a:t>
            </a:r>
            <a:r>
              <a:rPr lang="en-US" dirty="0" err="1" smtClean="0"/>
              <a:t>competenti</a:t>
            </a:r>
            <a:r>
              <a:rPr lang="en-US" dirty="0" smtClean="0"/>
              <a:t> in </a:t>
            </a:r>
            <a:r>
              <a:rPr lang="en-US" dirty="0" err="1" smtClean="0"/>
              <a:t>materia</a:t>
            </a:r>
            <a:r>
              <a:rPr lang="en-US" dirty="0" smtClean="0"/>
              <a:t> di </a:t>
            </a:r>
            <a:r>
              <a:rPr lang="en-US" dirty="0" err="1" smtClean="0"/>
              <a:t>diritti</a:t>
            </a:r>
            <a:r>
              <a:rPr lang="en-US" dirty="0" smtClean="0"/>
              <a:t> </a:t>
            </a:r>
            <a:r>
              <a:rPr lang="en-US" dirty="0" err="1" smtClean="0"/>
              <a:t>umani</a:t>
            </a:r>
            <a:r>
              <a:rPr lang="en-US" dirty="0" smtClean="0"/>
              <a:t> </a:t>
            </a:r>
            <a:r>
              <a:rPr lang="en-US" dirty="0" err="1" smtClean="0"/>
              <a:t>entro</a:t>
            </a:r>
            <a:r>
              <a:rPr lang="en-US" dirty="0" smtClean="0"/>
              <a:t> </a:t>
            </a:r>
            <a:r>
              <a:rPr lang="en-US" dirty="0" err="1" smtClean="0"/>
              <a:t>il</a:t>
            </a:r>
            <a:r>
              <a:rPr lang="en-US" dirty="0" smtClean="0"/>
              <a:t> </a:t>
            </a:r>
            <a:r>
              <a:rPr lang="en-US" dirty="0" err="1" smtClean="0"/>
              <a:t>sistema</a:t>
            </a:r>
            <a:r>
              <a:rPr lang="en-US" dirty="0" smtClean="0"/>
              <a:t> ONU: </a:t>
            </a:r>
            <a:r>
              <a:rPr lang="en-US" dirty="0" err="1" smtClean="0"/>
              <a:t>organi</a:t>
            </a:r>
            <a:r>
              <a:rPr lang="en-US" dirty="0" smtClean="0"/>
              <a:t> </a:t>
            </a:r>
            <a:r>
              <a:rPr lang="en-US" dirty="0" err="1" smtClean="0"/>
              <a:t>creati</a:t>
            </a:r>
            <a:r>
              <a:rPr lang="en-US" dirty="0" smtClean="0"/>
              <a:t> </a:t>
            </a:r>
            <a:r>
              <a:rPr lang="en-US" dirty="0" err="1" smtClean="0"/>
              <a:t>nell’ambito</a:t>
            </a:r>
            <a:r>
              <a:rPr lang="en-US" dirty="0" smtClean="0"/>
              <a:t> </a:t>
            </a:r>
            <a:r>
              <a:rPr lang="en-US" dirty="0" err="1" smtClean="0"/>
              <a:t>della</a:t>
            </a:r>
            <a:r>
              <a:rPr lang="en-US" dirty="0" smtClean="0"/>
              <a:t> </a:t>
            </a:r>
            <a:r>
              <a:rPr lang="en-US" dirty="0" err="1" smtClean="0"/>
              <a:t>Carta</a:t>
            </a:r>
            <a:r>
              <a:rPr lang="en-US" dirty="0" smtClean="0"/>
              <a:t> e </a:t>
            </a:r>
            <a:r>
              <a:rPr lang="en-US" dirty="0" err="1" smtClean="0"/>
              <a:t>dei</a:t>
            </a:r>
            <a:r>
              <a:rPr lang="en-US" dirty="0" smtClean="0"/>
              <a:t> </a:t>
            </a:r>
            <a:r>
              <a:rPr lang="en-US" dirty="0" err="1" smtClean="0"/>
              <a:t>trattati</a:t>
            </a:r>
            <a:r>
              <a:rPr lang="en-US" dirty="0" smtClean="0"/>
              <a:t> </a:t>
            </a:r>
            <a:r>
              <a:rPr lang="en-US" dirty="0" err="1" smtClean="0"/>
              <a:t>specifici</a:t>
            </a:r>
            <a:r>
              <a:rPr lang="en-US" dirty="0" smtClean="0"/>
              <a:t>.</a:t>
            </a:r>
          </a:p>
          <a:p>
            <a:pPr algn="just"/>
            <a:r>
              <a:rPr lang="en-US" dirty="0" smtClean="0"/>
              <a:t>E’ un </a:t>
            </a:r>
            <a:r>
              <a:rPr lang="en-US" dirty="0" err="1" smtClean="0"/>
              <a:t>organo</a:t>
            </a:r>
            <a:r>
              <a:rPr lang="en-US" dirty="0" smtClean="0"/>
              <a:t> </a:t>
            </a:r>
            <a:r>
              <a:rPr lang="en-US" dirty="0" err="1" smtClean="0"/>
              <a:t>riconducibile</a:t>
            </a:r>
            <a:r>
              <a:rPr lang="en-US" dirty="0" smtClean="0"/>
              <a:t> al </a:t>
            </a:r>
            <a:r>
              <a:rPr lang="en-US" dirty="0" err="1" smtClean="0"/>
              <a:t>Segretariato</a:t>
            </a:r>
            <a:r>
              <a:rPr lang="en-US" dirty="0" smtClean="0"/>
              <a:t> </a:t>
            </a:r>
            <a:r>
              <a:rPr lang="en-US" dirty="0" err="1" smtClean="0"/>
              <a:t>generale</a:t>
            </a:r>
            <a:r>
              <a:rPr lang="en-US" dirty="0" smtClean="0"/>
              <a:t>.</a:t>
            </a:r>
          </a:p>
        </p:txBody>
      </p:sp>
    </p:spTree>
    <p:extLst>
      <p:ext uri="{BB962C8B-B14F-4D97-AF65-F5344CB8AC3E}">
        <p14:creationId xmlns:p14="http://schemas.microsoft.com/office/powerpoint/2010/main" val="4207923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3" nodeType="clickEffect">
                                  <p:stCondLst>
                                    <p:cond delay="0"/>
                                  </p:stCondLst>
                                  <p:childTnLst>
                                    <p:set>
                                      <p:cBhvr>
                                        <p:cTn id="3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3" nodeType="clickEffect">
                                  <p:stCondLst>
                                    <p:cond delay="0"/>
                                  </p:stCondLst>
                                  <p:childTnLst>
                                    <p:set>
                                      <p:cBhvr>
                                        <p:cTn id="34"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5" grpId="1" build="p"/>
      <p:bldP spid="5" grpId="2" build="p"/>
      <p:bldP spid="5" grpId="3"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199" y="211668"/>
            <a:ext cx="8229601" cy="2158999"/>
          </a:xfrm>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dirty="0" smtClean="0"/>
              <a:t>L’UFFICIO DELL’ALTO COMMISSARIATO PER I DIRITTI UMANI</a:t>
            </a:r>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21</a:t>
            </a:fld>
            <a:endParaRPr lang="it-IT"/>
          </a:p>
        </p:txBody>
      </p:sp>
      <p:sp>
        <p:nvSpPr>
          <p:cNvPr id="5" name="Segnaposto contenuto 4"/>
          <p:cNvSpPr>
            <a:spLocks noGrp="1"/>
          </p:cNvSpPr>
          <p:nvPr>
            <p:ph idx="1"/>
          </p:nvPr>
        </p:nvSpPr>
        <p:spPr>
          <a:xfrm>
            <a:off x="254001" y="2370667"/>
            <a:ext cx="8432800" cy="4257400"/>
          </a:xfrm>
        </p:spPr>
        <p:txBody>
          <a:bodyPr>
            <a:normAutofit lnSpcReduction="10000"/>
          </a:bodyPr>
          <a:lstStyle/>
          <a:p>
            <a:pPr algn="just"/>
            <a:r>
              <a:rPr lang="it-IT" dirty="0" smtClean="0"/>
              <a:t>E’ stato creato dalla AG con la risoluzione n. 44/141 (1993). E’ definito come “the </a:t>
            </a:r>
            <a:r>
              <a:rPr lang="it-IT" dirty="0" err="1" smtClean="0"/>
              <a:t>United</a:t>
            </a:r>
            <a:r>
              <a:rPr lang="it-IT" dirty="0" smtClean="0"/>
              <a:t> Nations </a:t>
            </a:r>
            <a:r>
              <a:rPr lang="it-IT" dirty="0" err="1" smtClean="0"/>
              <a:t>official</a:t>
            </a:r>
            <a:r>
              <a:rPr lang="it-IT" dirty="0" smtClean="0"/>
              <a:t> with </a:t>
            </a:r>
            <a:r>
              <a:rPr lang="it-IT" dirty="0" err="1" smtClean="0"/>
              <a:t>principal</a:t>
            </a:r>
            <a:r>
              <a:rPr lang="it-IT" dirty="0" smtClean="0"/>
              <a:t> </a:t>
            </a:r>
            <a:r>
              <a:rPr lang="it-IT" dirty="0" err="1" smtClean="0"/>
              <a:t>responsibility</a:t>
            </a:r>
            <a:r>
              <a:rPr lang="it-IT" dirty="0" smtClean="0"/>
              <a:t> for </a:t>
            </a:r>
            <a:r>
              <a:rPr lang="it-IT" dirty="0" err="1" smtClean="0"/>
              <a:t>United</a:t>
            </a:r>
            <a:r>
              <a:rPr lang="it-IT" dirty="0" smtClean="0"/>
              <a:t> Nations human </a:t>
            </a:r>
            <a:r>
              <a:rPr lang="it-IT" dirty="0" err="1" smtClean="0"/>
              <a:t>rights</a:t>
            </a:r>
            <a:r>
              <a:rPr lang="it-IT" dirty="0" smtClean="0"/>
              <a:t> </a:t>
            </a:r>
            <a:r>
              <a:rPr lang="it-IT" dirty="0" err="1" smtClean="0"/>
              <a:t>activities</a:t>
            </a:r>
            <a:r>
              <a:rPr lang="it-IT" dirty="0" smtClean="0"/>
              <a:t> under the </a:t>
            </a:r>
            <a:r>
              <a:rPr lang="it-IT" dirty="0" err="1" smtClean="0"/>
              <a:t>direction</a:t>
            </a:r>
            <a:r>
              <a:rPr lang="it-IT" dirty="0" smtClean="0"/>
              <a:t> and authority of the </a:t>
            </a:r>
            <a:r>
              <a:rPr lang="it-IT" dirty="0" err="1" smtClean="0"/>
              <a:t>Secretary</a:t>
            </a:r>
            <a:r>
              <a:rPr lang="it-IT" dirty="0" smtClean="0"/>
              <a:t> – General”.</a:t>
            </a:r>
          </a:p>
          <a:p>
            <a:pPr algn="just"/>
            <a:r>
              <a:rPr lang="it-IT" dirty="0" smtClean="0"/>
              <a:t>Raccoglie informazioni in merito alle violazioni dei diritti umani e le indirizza ai vari organi competenti.</a:t>
            </a:r>
          </a:p>
        </p:txBody>
      </p:sp>
    </p:spTree>
    <p:extLst>
      <p:ext uri="{BB962C8B-B14F-4D97-AF65-F5344CB8AC3E}">
        <p14:creationId xmlns:p14="http://schemas.microsoft.com/office/powerpoint/2010/main" val="15309540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3" nodeType="clickEffect">
                                  <p:stCondLst>
                                    <p:cond delay="0"/>
                                  </p:stCondLst>
                                  <p:childTnLst>
                                    <p:set>
                                      <p:cBhvr>
                                        <p:cTn id="3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3" nodeType="clickEffect">
                                  <p:stCondLst>
                                    <p:cond delay="0"/>
                                  </p:stCondLst>
                                  <p:childTnLst>
                                    <p:set>
                                      <p:cBhvr>
                                        <p:cTn id="34"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5" grpId="1" build="p"/>
      <p:bldP spid="5" grpId="2" build="p"/>
      <p:bldP spid="5" grpId="3"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199" y="274637"/>
            <a:ext cx="8229601" cy="1715029"/>
          </a:xfrm>
        </p:spPr>
        <p:style>
          <a:lnRef idx="1">
            <a:schemeClr val="accent5"/>
          </a:lnRef>
          <a:fillRef idx="3">
            <a:schemeClr val="accent5"/>
          </a:fillRef>
          <a:effectRef idx="2">
            <a:schemeClr val="accent5"/>
          </a:effectRef>
          <a:fontRef idx="minor">
            <a:schemeClr val="lt1"/>
          </a:fontRef>
        </p:style>
        <p:txBody>
          <a:bodyPr>
            <a:normAutofit/>
          </a:bodyPr>
          <a:lstStyle/>
          <a:p>
            <a:pPr algn="just"/>
            <a:r>
              <a:rPr lang="it-IT" dirty="0" smtClean="0"/>
              <a:t>PROCEDIMENTI DI GARANZIA NEL SISTEMA ONU - CARTA</a:t>
            </a:r>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22</a:t>
            </a:fld>
            <a:endParaRPr lang="it-IT"/>
          </a:p>
        </p:txBody>
      </p:sp>
      <p:graphicFrame>
        <p:nvGraphicFramePr>
          <p:cNvPr id="3" name="Segnaposto contenuto 2"/>
          <p:cNvGraphicFramePr>
            <a:graphicFrameLocks noGrp="1"/>
          </p:cNvGraphicFramePr>
          <p:nvPr>
            <p:ph idx="1"/>
            <p:extLst>
              <p:ext uri="{D42A27DB-BD31-4B8C-83A1-F6EECF244321}">
                <p14:modId xmlns:p14="http://schemas.microsoft.com/office/powerpoint/2010/main" val="2370403796"/>
              </p:ext>
            </p:extLst>
          </p:nvPr>
        </p:nvGraphicFramePr>
        <p:xfrm>
          <a:off x="457199" y="1989666"/>
          <a:ext cx="8229601" cy="46384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57861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graphicEl>
                                              <a:dgm id="{33E91253-9131-5048-942C-D7C2E1B55EE4}"/>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graphicEl>
                                              <a:dgm id="{4C751771-BE63-4E45-8EB8-97A7F0B0204B}"/>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graphicEl>
                                              <a:dgm id="{7B9CC7AF-5604-9245-BCD5-78271EFFCF95}"/>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graphicEl>
                                              <a:dgm id="{AF1430E8-4AD8-1E45-8566-D6383BBCA016}"/>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graphicEl>
                                              <a:dgm id="{A4536E2E-18FE-C440-B645-11BEE7DCAADB}"/>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Sub>
          <a:bldDgm bld="one"/>
        </p:bldSub>
      </p:bldGraphic>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199" y="274637"/>
            <a:ext cx="8229601" cy="1715029"/>
          </a:xfrm>
        </p:spPr>
        <p:style>
          <a:lnRef idx="1">
            <a:schemeClr val="accent5"/>
          </a:lnRef>
          <a:fillRef idx="3">
            <a:schemeClr val="accent5"/>
          </a:fillRef>
          <a:effectRef idx="2">
            <a:schemeClr val="accent5"/>
          </a:effectRef>
          <a:fontRef idx="minor">
            <a:schemeClr val="lt1"/>
          </a:fontRef>
        </p:style>
        <p:txBody>
          <a:bodyPr>
            <a:normAutofit fontScale="90000"/>
          </a:bodyPr>
          <a:lstStyle/>
          <a:p>
            <a:pPr algn="just"/>
            <a:r>
              <a:rPr lang="it-IT" dirty="0" smtClean="0"/>
              <a:t>PROCEDIMENTI DI GARANZIA NEL SISTEMA ONU/CARTA- COMMISSIONE/CONSIGLIO</a:t>
            </a:r>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23</a:t>
            </a:fld>
            <a:endParaRPr lang="it-IT"/>
          </a:p>
        </p:txBody>
      </p:sp>
      <p:sp>
        <p:nvSpPr>
          <p:cNvPr id="5" name="Segnaposto contenuto 4"/>
          <p:cNvSpPr>
            <a:spLocks noGrp="1"/>
          </p:cNvSpPr>
          <p:nvPr>
            <p:ph idx="1"/>
          </p:nvPr>
        </p:nvSpPr>
        <p:spPr>
          <a:xfrm>
            <a:off x="108954" y="2195512"/>
            <a:ext cx="8229600" cy="4525963"/>
          </a:xfrm>
        </p:spPr>
        <p:txBody>
          <a:bodyPr>
            <a:normAutofit/>
          </a:bodyPr>
          <a:lstStyle/>
          <a:p>
            <a:pPr algn="just"/>
            <a:r>
              <a:rPr lang="it-IT" dirty="0" smtClean="0"/>
              <a:t>L’art. 68 della Carta attribuì al Consiglio economico e sociale la competenza a creare tale Commissione</a:t>
            </a:r>
            <a:endParaRPr lang="it-IT" dirty="0"/>
          </a:p>
          <a:p>
            <a:pPr algn="just"/>
            <a:r>
              <a:rPr lang="it-IT" dirty="0" smtClean="0"/>
              <a:t>La Commissione per i diritti umani venne creata nella prima sessione del Consiglio, ovvero nel 1946.</a:t>
            </a:r>
            <a:endParaRPr lang="it-IT" dirty="0"/>
          </a:p>
        </p:txBody>
      </p:sp>
    </p:spTree>
    <p:extLst>
      <p:ext uri="{BB962C8B-B14F-4D97-AF65-F5344CB8AC3E}">
        <p14:creationId xmlns:p14="http://schemas.microsoft.com/office/powerpoint/2010/main" val="3801568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199" y="274637"/>
            <a:ext cx="8229601" cy="1715029"/>
          </a:xfrm>
        </p:spPr>
        <p:style>
          <a:lnRef idx="1">
            <a:schemeClr val="accent5"/>
          </a:lnRef>
          <a:fillRef idx="3">
            <a:schemeClr val="accent5"/>
          </a:fillRef>
          <a:effectRef idx="2">
            <a:schemeClr val="accent5"/>
          </a:effectRef>
          <a:fontRef idx="minor">
            <a:schemeClr val="lt1"/>
          </a:fontRef>
        </p:style>
        <p:txBody>
          <a:bodyPr>
            <a:normAutofit/>
          </a:bodyPr>
          <a:lstStyle/>
          <a:p>
            <a:pPr algn="just"/>
            <a:r>
              <a:rPr lang="it-IT" dirty="0" smtClean="0"/>
              <a:t>PROCEDIMENTI DI GARANZIA NEL SISTEMA ONU/CARTA</a:t>
            </a:r>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24</a:t>
            </a:fld>
            <a:endParaRPr lang="it-IT"/>
          </a:p>
        </p:txBody>
      </p:sp>
      <p:sp>
        <p:nvSpPr>
          <p:cNvPr id="5" name="Segnaposto contenuto 4"/>
          <p:cNvSpPr>
            <a:spLocks noGrp="1"/>
          </p:cNvSpPr>
          <p:nvPr>
            <p:ph idx="1"/>
          </p:nvPr>
        </p:nvSpPr>
        <p:spPr>
          <a:xfrm>
            <a:off x="108954" y="2195512"/>
            <a:ext cx="8229600" cy="4525963"/>
          </a:xfrm>
        </p:spPr>
        <p:txBody>
          <a:bodyPr>
            <a:normAutofit/>
          </a:bodyPr>
          <a:lstStyle/>
          <a:p>
            <a:pPr algn="just"/>
            <a:r>
              <a:rPr lang="it-IT" dirty="0" smtClean="0"/>
              <a:t>La Commissione dei diritti umani crebbe nel corso degli anni (53 membri) ma si dimostrò inefficace per scarse riunioni (una sola volta l’anno per sei settimane consecutive)</a:t>
            </a:r>
          </a:p>
          <a:p>
            <a:pPr algn="just"/>
            <a:endParaRPr lang="it-IT" dirty="0"/>
          </a:p>
          <a:p>
            <a:pPr algn="just"/>
            <a:endParaRPr lang="it-IT" dirty="0"/>
          </a:p>
          <a:p>
            <a:pPr algn="just"/>
            <a:r>
              <a:rPr lang="it-IT" dirty="0" smtClean="0"/>
              <a:t>Nel 2006 viene sostituita dal Consiglio dei diritti umani (47 membri).</a:t>
            </a:r>
            <a:endParaRPr lang="it-IT" dirty="0"/>
          </a:p>
        </p:txBody>
      </p:sp>
    </p:spTree>
    <p:extLst>
      <p:ext uri="{BB962C8B-B14F-4D97-AF65-F5344CB8AC3E}">
        <p14:creationId xmlns:p14="http://schemas.microsoft.com/office/powerpoint/2010/main" val="34805174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199" y="274637"/>
            <a:ext cx="8229601" cy="1715029"/>
          </a:xfrm>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dirty="0" smtClean="0"/>
              <a:t>COMMISSIONE/CONSIGLIO</a:t>
            </a:r>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25</a:t>
            </a:fld>
            <a:endParaRPr lang="it-IT"/>
          </a:p>
        </p:txBody>
      </p:sp>
      <p:graphicFrame>
        <p:nvGraphicFramePr>
          <p:cNvPr id="6" name="Segnaposto contenuto 5"/>
          <p:cNvGraphicFramePr>
            <a:graphicFrameLocks noGrp="1"/>
          </p:cNvGraphicFramePr>
          <p:nvPr>
            <p:ph idx="1"/>
            <p:extLst>
              <p:ext uri="{D42A27DB-BD31-4B8C-83A1-F6EECF244321}">
                <p14:modId xmlns:p14="http://schemas.microsoft.com/office/powerpoint/2010/main" val="2354199604"/>
              </p:ext>
            </p:extLst>
          </p:nvPr>
        </p:nvGraphicFramePr>
        <p:xfrm>
          <a:off x="457199" y="1991885"/>
          <a:ext cx="8229600" cy="47295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8004996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199" y="274637"/>
            <a:ext cx="8229601" cy="1715029"/>
          </a:xfrm>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dirty="0" smtClean="0"/>
              <a:t>ORGANI AUSILIARI</a:t>
            </a:r>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26</a:t>
            </a:fld>
            <a:endParaRPr lang="it-IT"/>
          </a:p>
        </p:txBody>
      </p:sp>
      <p:graphicFrame>
        <p:nvGraphicFramePr>
          <p:cNvPr id="6" name="Segnaposto contenuto 5"/>
          <p:cNvGraphicFramePr>
            <a:graphicFrameLocks noGrp="1"/>
          </p:cNvGraphicFramePr>
          <p:nvPr>
            <p:ph idx="1"/>
            <p:extLst>
              <p:ext uri="{D42A27DB-BD31-4B8C-83A1-F6EECF244321}">
                <p14:modId xmlns:p14="http://schemas.microsoft.com/office/powerpoint/2010/main" val="4033066507"/>
              </p:ext>
            </p:extLst>
          </p:nvPr>
        </p:nvGraphicFramePr>
        <p:xfrm>
          <a:off x="457199" y="1991885"/>
          <a:ext cx="8229600" cy="47295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5897444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199" y="274637"/>
            <a:ext cx="8229601" cy="1715029"/>
          </a:xfrm>
        </p:spPr>
        <p:style>
          <a:lnRef idx="1">
            <a:schemeClr val="accent5"/>
          </a:lnRef>
          <a:fillRef idx="3">
            <a:schemeClr val="accent5"/>
          </a:fillRef>
          <a:effectRef idx="2">
            <a:schemeClr val="accent5"/>
          </a:effectRef>
          <a:fontRef idx="minor">
            <a:schemeClr val="lt1"/>
          </a:fontRef>
        </p:style>
        <p:txBody>
          <a:bodyPr>
            <a:normAutofit/>
          </a:bodyPr>
          <a:lstStyle/>
          <a:p>
            <a:pPr algn="just"/>
            <a:r>
              <a:rPr lang="it-IT" dirty="0" smtClean="0"/>
              <a:t>PROCEDURE</a:t>
            </a:r>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27</a:t>
            </a:fld>
            <a:endParaRPr lang="it-IT"/>
          </a:p>
        </p:txBody>
      </p:sp>
      <p:graphicFrame>
        <p:nvGraphicFramePr>
          <p:cNvPr id="6" name="Segnaposto contenuto 5"/>
          <p:cNvGraphicFramePr>
            <a:graphicFrameLocks noGrp="1"/>
          </p:cNvGraphicFramePr>
          <p:nvPr>
            <p:ph idx="1"/>
            <p:extLst>
              <p:ext uri="{D42A27DB-BD31-4B8C-83A1-F6EECF244321}">
                <p14:modId xmlns:p14="http://schemas.microsoft.com/office/powerpoint/2010/main" val="334067616"/>
              </p:ext>
            </p:extLst>
          </p:nvPr>
        </p:nvGraphicFramePr>
        <p:xfrm>
          <a:off x="457199" y="2195512"/>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737382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199" y="274637"/>
            <a:ext cx="8229601" cy="1715029"/>
          </a:xfrm>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dirty="0" smtClean="0"/>
              <a:t>THEMATIC SPECIAL PROCEDURES</a:t>
            </a:r>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28</a:t>
            </a:fld>
            <a:endParaRPr lang="it-IT"/>
          </a:p>
        </p:txBody>
      </p:sp>
      <p:sp>
        <p:nvSpPr>
          <p:cNvPr id="5" name="Segnaposto contenuto 4"/>
          <p:cNvSpPr>
            <a:spLocks noGrp="1"/>
          </p:cNvSpPr>
          <p:nvPr>
            <p:ph idx="1"/>
          </p:nvPr>
        </p:nvSpPr>
        <p:spPr>
          <a:xfrm>
            <a:off x="457199" y="1991885"/>
            <a:ext cx="8229600" cy="4729590"/>
          </a:xfrm>
        </p:spPr>
        <p:txBody>
          <a:bodyPr>
            <a:normAutofit fontScale="85000" lnSpcReduction="10000"/>
          </a:bodyPr>
          <a:lstStyle/>
          <a:p>
            <a:pPr algn="just"/>
            <a:r>
              <a:rPr lang="it-IT" dirty="0" smtClean="0"/>
              <a:t>Sono procedure tematiche che si possono svolgere generalmente rispetto a più paesi con riguardo a:</a:t>
            </a:r>
          </a:p>
          <a:p>
            <a:pPr lvl="1" algn="just"/>
            <a:r>
              <a:rPr lang="it-IT" u="sng" dirty="0" smtClean="0"/>
              <a:t>Un diritto specifico</a:t>
            </a:r>
            <a:r>
              <a:rPr lang="it-IT" dirty="0" smtClean="0"/>
              <a:t>, come lo Special </a:t>
            </a:r>
            <a:r>
              <a:rPr lang="it-IT" dirty="0" err="1" smtClean="0"/>
              <a:t>Rapporteur</a:t>
            </a:r>
            <a:r>
              <a:rPr lang="it-IT" dirty="0" smtClean="0"/>
              <a:t> on </a:t>
            </a:r>
            <a:r>
              <a:rPr lang="it-IT" dirty="0" err="1" smtClean="0"/>
              <a:t>Freedom</a:t>
            </a:r>
            <a:r>
              <a:rPr lang="it-IT" dirty="0" smtClean="0"/>
              <a:t> of Opinion and </a:t>
            </a:r>
            <a:r>
              <a:rPr lang="it-IT" dirty="0" err="1" smtClean="0"/>
              <a:t>Expression</a:t>
            </a:r>
            <a:r>
              <a:rPr lang="it-IT" dirty="0" smtClean="0"/>
              <a:t>; the special </a:t>
            </a:r>
            <a:r>
              <a:rPr lang="it-IT" dirty="0" err="1" smtClean="0"/>
              <a:t>Rapporteur</a:t>
            </a:r>
            <a:r>
              <a:rPr lang="it-IT" dirty="0" smtClean="0"/>
              <a:t> on </a:t>
            </a:r>
            <a:r>
              <a:rPr lang="it-IT" dirty="0" err="1" smtClean="0"/>
              <a:t>Freedom</a:t>
            </a:r>
            <a:r>
              <a:rPr lang="it-IT" dirty="0" smtClean="0"/>
              <a:t> of </a:t>
            </a:r>
            <a:r>
              <a:rPr lang="it-IT" dirty="0" err="1" smtClean="0"/>
              <a:t>Religion</a:t>
            </a:r>
            <a:r>
              <a:rPr lang="it-IT" dirty="0" smtClean="0"/>
              <a:t> or </a:t>
            </a:r>
            <a:r>
              <a:rPr lang="it-IT" dirty="0" err="1" smtClean="0"/>
              <a:t>Belief</a:t>
            </a:r>
            <a:r>
              <a:rPr lang="it-IT" dirty="0" smtClean="0"/>
              <a:t>; the special </a:t>
            </a:r>
            <a:r>
              <a:rPr lang="it-IT" dirty="0" err="1" smtClean="0"/>
              <a:t>Rapporteur</a:t>
            </a:r>
            <a:r>
              <a:rPr lang="it-IT" dirty="0" smtClean="0"/>
              <a:t> on the right to </a:t>
            </a:r>
            <a:r>
              <a:rPr lang="it-IT" dirty="0" err="1" smtClean="0"/>
              <a:t>Health</a:t>
            </a:r>
            <a:r>
              <a:rPr lang="it-IT" dirty="0" smtClean="0"/>
              <a:t>; the </a:t>
            </a:r>
            <a:r>
              <a:rPr lang="it-IT" dirty="0" err="1" smtClean="0"/>
              <a:t>Working</a:t>
            </a:r>
            <a:r>
              <a:rPr lang="it-IT" dirty="0" smtClean="0"/>
              <a:t> Group on </a:t>
            </a:r>
            <a:r>
              <a:rPr lang="it-IT" dirty="0" err="1" smtClean="0"/>
              <a:t>Arbitrary</a:t>
            </a:r>
            <a:r>
              <a:rPr lang="it-IT" dirty="0" smtClean="0"/>
              <a:t> </a:t>
            </a:r>
            <a:r>
              <a:rPr lang="it-IT" dirty="0" err="1" smtClean="0"/>
              <a:t>Detention</a:t>
            </a:r>
            <a:r>
              <a:rPr lang="it-IT" dirty="0" smtClean="0"/>
              <a:t>;</a:t>
            </a:r>
          </a:p>
          <a:p>
            <a:pPr lvl="1" algn="just"/>
            <a:r>
              <a:rPr lang="it-IT" u="sng" dirty="0" smtClean="0"/>
              <a:t>Singoli gruppi vulnerabili</a:t>
            </a:r>
            <a:r>
              <a:rPr lang="it-IT" dirty="0" smtClean="0"/>
              <a:t>, come lo Special </a:t>
            </a:r>
            <a:r>
              <a:rPr lang="it-IT" dirty="0" err="1" smtClean="0"/>
              <a:t>Rapporteur</a:t>
            </a:r>
            <a:r>
              <a:rPr lang="it-IT" dirty="0" smtClean="0"/>
              <a:t> on the </a:t>
            </a:r>
            <a:r>
              <a:rPr lang="it-IT" dirty="0" err="1" smtClean="0"/>
              <a:t>Rights</a:t>
            </a:r>
            <a:r>
              <a:rPr lang="it-IT" dirty="0" smtClean="0"/>
              <a:t> of </a:t>
            </a:r>
            <a:r>
              <a:rPr lang="it-IT" dirty="0" err="1" smtClean="0"/>
              <a:t>Indigenous</a:t>
            </a:r>
            <a:r>
              <a:rPr lang="it-IT" dirty="0" smtClean="0"/>
              <a:t> People; the special </a:t>
            </a:r>
            <a:r>
              <a:rPr lang="it-IT" dirty="0" err="1" smtClean="0"/>
              <a:t>Rapporteur</a:t>
            </a:r>
            <a:r>
              <a:rPr lang="it-IT" dirty="0" smtClean="0"/>
              <a:t> on the human </a:t>
            </a:r>
            <a:r>
              <a:rPr lang="it-IT" dirty="0" err="1" smtClean="0"/>
              <a:t>rights</a:t>
            </a:r>
            <a:r>
              <a:rPr lang="it-IT" dirty="0" smtClean="0"/>
              <a:t> of </a:t>
            </a:r>
            <a:r>
              <a:rPr lang="it-IT" dirty="0" err="1" smtClean="0"/>
              <a:t>migrants</a:t>
            </a:r>
            <a:r>
              <a:rPr lang="it-IT" dirty="0" smtClean="0"/>
              <a:t>;</a:t>
            </a:r>
          </a:p>
          <a:p>
            <a:pPr lvl="1" algn="just"/>
            <a:r>
              <a:rPr lang="it-IT" u="sng" dirty="0" smtClean="0"/>
              <a:t>Temi concernenti i diritti umani in un determinato ambito</a:t>
            </a:r>
            <a:r>
              <a:rPr lang="it-IT" dirty="0" smtClean="0"/>
              <a:t>, come lo Special </a:t>
            </a:r>
            <a:r>
              <a:rPr lang="it-IT" dirty="0" err="1" smtClean="0"/>
              <a:t>Rapporteur</a:t>
            </a:r>
            <a:r>
              <a:rPr lang="it-IT" dirty="0" smtClean="0"/>
              <a:t> on the Promotion and </a:t>
            </a:r>
            <a:r>
              <a:rPr lang="it-IT" dirty="0" err="1" smtClean="0"/>
              <a:t>Protection</a:t>
            </a:r>
            <a:r>
              <a:rPr lang="it-IT" dirty="0" smtClean="0"/>
              <a:t> of Human </a:t>
            </a:r>
            <a:r>
              <a:rPr lang="it-IT" dirty="0" err="1" smtClean="0"/>
              <a:t>Rights</a:t>
            </a:r>
            <a:r>
              <a:rPr lang="it-IT" dirty="0" smtClean="0"/>
              <a:t> </a:t>
            </a:r>
            <a:r>
              <a:rPr lang="it-IT" dirty="0" err="1" smtClean="0"/>
              <a:t>while</a:t>
            </a:r>
            <a:r>
              <a:rPr lang="it-IT" dirty="0" smtClean="0"/>
              <a:t> </a:t>
            </a:r>
            <a:r>
              <a:rPr lang="it-IT" dirty="0" err="1" smtClean="0"/>
              <a:t>Encountering</a:t>
            </a:r>
            <a:r>
              <a:rPr lang="it-IT" dirty="0" smtClean="0"/>
              <a:t> </a:t>
            </a:r>
            <a:r>
              <a:rPr lang="it-IT" dirty="0" err="1" smtClean="0"/>
              <a:t>Terrorism</a:t>
            </a:r>
            <a:r>
              <a:rPr lang="it-IT" dirty="0" smtClean="0"/>
              <a:t>.</a:t>
            </a:r>
            <a:endParaRPr lang="it-IT" u="sng" dirty="0"/>
          </a:p>
        </p:txBody>
      </p:sp>
    </p:spTree>
    <p:extLst>
      <p:ext uri="{BB962C8B-B14F-4D97-AF65-F5344CB8AC3E}">
        <p14:creationId xmlns:p14="http://schemas.microsoft.com/office/powerpoint/2010/main" val="441997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199" y="274637"/>
            <a:ext cx="8229601" cy="1715029"/>
          </a:xfrm>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dirty="0" smtClean="0"/>
              <a:t>COUNTRY SPECIAL PROCEDURES</a:t>
            </a:r>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29</a:t>
            </a:fld>
            <a:endParaRPr lang="it-IT"/>
          </a:p>
        </p:txBody>
      </p:sp>
      <p:sp>
        <p:nvSpPr>
          <p:cNvPr id="5" name="Segnaposto contenuto 4"/>
          <p:cNvSpPr>
            <a:spLocks noGrp="1"/>
          </p:cNvSpPr>
          <p:nvPr>
            <p:ph idx="1"/>
          </p:nvPr>
        </p:nvSpPr>
        <p:spPr>
          <a:xfrm>
            <a:off x="457199" y="1991885"/>
            <a:ext cx="8229600" cy="4729590"/>
          </a:xfrm>
        </p:spPr>
        <p:txBody>
          <a:bodyPr>
            <a:normAutofit fontScale="85000" lnSpcReduction="20000"/>
          </a:bodyPr>
          <a:lstStyle/>
          <a:p>
            <a:pPr algn="just"/>
            <a:r>
              <a:rPr lang="it-IT" dirty="0" smtClean="0"/>
              <a:t>Sono procedure rivolte a specifici paesi dopo altri interventi ONU (risoluzioni e raccomandazioni): ad es. Burundi, Cambogia, Haiti, Territori palestinesi occupati Somalia, Sudan, ecc.</a:t>
            </a:r>
            <a:endParaRPr lang="it-IT" dirty="0"/>
          </a:p>
          <a:p>
            <a:pPr algn="just"/>
            <a:r>
              <a:rPr lang="it-IT" dirty="0" smtClean="0"/>
              <a:t>Le informazioni per attivare tali procedure vengono da individui, associazioni, ONG. </a:t>
            </a:r>
          </a:p>
          <a:p>
            <a:pPr algn="just"/>
            <a:r>
              <a:rPr lang="it-IT" dirty="0" smtClean="0"/>
              <a:t>L’iniziativa può giungere dalla stessa procedura che ricerca informazioni sulle violazioni dei diritti fondamentali.</a:t>
            </a:r>
          </a:p>
          <a:p>
            <a:pPr algn="just"/>
            <a:r>
              <a:rPr lang="it-IT" dirty="0" smtClean="0"/>
              <a:t>Agiscono tramite visite nel territorio interessato , spesso condizionate dall’assenso dello Stato interessato (violazione di art. 56 Carta).</a:t>
            </a:r>
          </a:p>
        </p:txBody>
      </p:sp>
    </p:spTree>
    <p:extLst>
      <p:ext uri="{BB962C8B-B14F-4D97-AF65-F5344CB8AC3E}">
        <p14:creationId xmlns:p14="http://schemas.microsoft.com/office/powerpoint/2010/main" val="3061915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02024"/>
            <a:ext cx="8229600" cy="1645054"/>
          </a:xfrm>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r>
              <a:rPr lang="it-IT" dirty="0" smtClean="0"/>
              <a:t>DIRITTI UMANI/RELAZIONI INTERNAZIONALI/DIRITTO INTERNAZIONALE</a:t>
            </a:r>
            <a:endParaRPr lang="it-IT" dirty="0"/>
          </a:p>
        </p:txBody>
      </p:sp>
      <p:sp>
        <p:nvSpPr>
          <p:cNvPr id="3" name="Segnaposto contenuto 2"/>
          <p:cNvSpPr>
            <a:spLocks noGrp="1"/>
          </p:cNvSpPr>
          <p:nvPr>
            <p:ph idx="1"/>
          </p:nvPr>
        </p:nvSpPr>
        <p:spPr>
          <a:xfrm>
            <a:off x="457200" y="1847078"/>
            <a:ext cx="8229600" cy="4874397"/>
          </a:xfrm>
        </p:spPr>
        <p:txBody>
          <a:bodyPr>
            <a:normAutofit/>
          </a:bodyPr>
          <a:lstStyle/>
          <a:p>
            <a:pPr algn="just"/>
            <a:r>
              <a:rPr lang="it-IT" dirty="0" smtClean="0"/>
              <a:t>Attribuzione di diritti agli individui nelle relazioni internazionali?</a:t>
            </a:r>
          </a:p>
          <a:p>
            <a:pPr algn="just"/>
            <a:endParaRPr lang="it-IT" dirty="0"/>
          </a:p>
          <a:p>
            <a:pPr algn="just"/>
            <a:r>
              <a:rPr lang="it-IT" dirty="0" smtClean="0"/>
              <a:t>Inizialmente solo attraverso gli Stati</a:t>
            </a:r>
          </a:p>
        </p:txBody>
      </p:sp>
      <p:sp>
        <p:nvSpPr>
          <p:cNvPr id="4" name="Segnaposto numero diapositiva 3"/>
          <p:cNvSpPr>
            <a:spLocks noGrp="1"/>
          </p:cNvSpPr>
          <p:nvPr>
            <p:ph type="sldNum" sz="quarter" idx="12"/>
          </p:nvPr>
        </p:nvSpPr>
        <p:spPr/>
        <p:txBody>
          <a:bodyPr/>
          <a:lstStyle/>
          <a:p>
            <a:fld id="{54ABE1B0-D900-014A-A4D4-83E7E081C2B0}" type="slidenum">
              <a:rPr lang="it-IT" smtClean="0"/>
              <a:pPr/>
              <a:t>3</a:t>
            </a:fld>
            <a:endParaRPr lang="it-IT"/>
          </a:p>
        </p:txBody>
      </p:sp>
      <p:pic>
        <p:nvPicPr>
          <p:cNvPr id="5" name="Immagine 4"/>
          <p:cNvPicPr>
            <a:picLocks noChangeAspect="1"/>
          </p:cNvPicPr>
          <p:nvPr/>
        </p:nvPicPr>
        <p:blipFill>
          <a:blip r:embed="rId2"/>
          <a:stretch>
            <a:fillRect/>
          </a:stretch>
        </p:blipFill>
        <p:spPr>
          <a:xfrm>
            <a:off x="4565650" y="4140136"/>
            <a:ext cx="3314700" cy="2451100"/>
          </a:xfrm>
          <a:prstGeom prst="rect">
            <a:avLst/>
          </a:prstGeom>
        </p:spPr>
      </p:pic>
    </p:spTree>
    <p:extLst>
      <p:ext uri="{BB962C8B-B14F-4D97-AF65-F5344CB8AC3E}">
        <p14:creationId xmlns:p14="http://schemas.microsoft.com/office/powerpoint/2010/main" val="22416019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15292" y="227923"/>
            <a:ext cx="8229601" cy="2442016"/>
          </a:xfrm>
        </p:spPr>
        <p:style>
          <a:lnRef idx="1">
            <a:schemeClr val="accent5"/>
          </a:lnRef>
          <a:fillRef idx="3">
            <a:schemeClr val="accent5"/>
          </a:fillRef>
          <a:effectRef idx="2">
            <a:schemeClr val="accent5"/>
          </a:effectRef>
          <a:fontRef idx="minor">
            <a:schemeClr val="lt1"/>
          </a:fontRef>
        </p:style>
        <p:txBody>
          <a:bodyPr>
            <a:normAutofit fontScale="90000"/>
          </a:bodyPr>
          <a:lstStyle/>
          <a:p>
            <a:pPr algn="just"/>
            <a:r>
              <a:rPr lang="it-IT" dirty="0" smtClean="0"/>
              <a:t>IL CONSIGLIO DEI DIRITTI UMANI HA SEGNATO UN EFFETTIVO MIGLIORAMENTO RISPETTO ALLA COMMISSIONE?</a:t>
            </a:r>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30</a:t>
            </a:fld>
            <a:endParaRPr lang="it-IT"/>
          </a:p>
        </p:txBody>
      </p:sp>
      <p:sp>
        <p:nvSpPr>
          <p:cNvPr id="3" name="Segnaposto contenuto 2"/>
          <p:cNvSpPr>
            <a:spLocks noGrp="1"/>
          </p:cNvSpPr>
          <p:nvPr>
            <p:ph idx="1"/>
          </p:nvPr>
        </p:nvSpPr>
        <p:spPr>
          <a:xfrm>
            <a:off x="293320" y="2669939"/>
            <a:ext cx="8229600" cy="4051536"/>
          </a:xfrm>
        </p:spPr>
        <p:txBody>
          <a:bodyPr/>
          <a:lstStyle/>
          <a:p>
            <a:pPr algn="just"/>
            <a:r>
              <a:rPr lang="it-IT" dirty="0" smtClean="0"/>
              <a:t>Come disse Kofi </a:t>
            </a:r>
            <a:r>
              <a:rPr lang="it-IT" dirty="0" err="1" smtClean="0"/>
              <a:t>Annan:”No</a:t>
            </a:r>
            <a:r>
              <a:rPr lang="it-IT" dirty="0" smtClean="0"/>
              <a:t> </a:t>
            </a:r>
            <a:r>
              <a:rPr lang="it-IT" dirty="0" err="1" smtClean="0"/>
              <a:t>technical</a:t>
            </a:r>
            <a:r>
              <a:rPr lang="it-IT" dirty="0" smtClean="0"/>
              <a:t> </a:t>
            </a:r>
            <a:r>
              <a:rPr lang="it-IT" dirty="0" err="1" smtClean="0"/>
              <a:t>fix</a:t>
            </a:r>
            <a:r>
              <a:rPr lang="it-IT" dirty="0" smtClean="0"/>
              <a:t> can </a:t>
            </a:r>
            <a:r>
              <a:rPr lang="it-IT" dirty="0" err="1" smtClean="0"/>
              <a:t>make</a:t>
            </a:r>
            <a:r>
              <a:rPr lang="it-IT" dirty="0" smtClean="0"/>
              <a:t> </a:t>
            </a:r>
            <a:r>
              <a:rPr lang="it-IT" dirty="0" err="1" smtClean="0"/>
              <a:t>all</a:t>
            </a:r>
            <a:r>
              <a:rPr lang="it-IT" dirty="0" smtClean="0"/>
              <a:t> the </a:t>
            </a:r>
            <a:r>
              <a:rPr lang="it-IT" dirty="0" err="1" smtClean="0"/>
              <a:t>difference</a:t>
            </a:r>
            <a:r>
              <a:rPr lang="it-IT" dirty="0" smtClean="0"/>
              <a:t>…</a:t>
            </a:r>
            <a:r>
              <a:rPr lang="it-IT" dirty="0" err="1" smtClean="0"/>
              <a:t>Indeed</a:t>
            </a:r>
            <a:r>
              <a:rPr lang="it-IT" dirty="0" smtClean="0"/>
              <a:t>, </a:t>
            </a:r>
            <a:r>
              <a:rPr lang="it-IT" dirty="0" err="1" smtClean="0"/>
              <a:t>how</a:t>
            </a:r>
            <a:r>
              <a:rPr lang="it-IT" dirty="0" smtClean="0"/>
              <a:t> </a:t>
            </a:r>
            <a:r>
              <a:rPr lang="it-IT" dirty="0" err="1" smtClean="0"/>
              <a:t>different</a:t>
            </a:r>
            <a:r>
              <a:rPr lang="it-IT" dirty="0" smtClean="0"/>
              <a:t> the </a:t>
            </a:r>
            <a:r>
              <a:rPr lang="it-IT" dirty="0" err="1" smtClean="0"/>
              <a:t>Council</a:t>
            </a:r>
            <a:r>
              <a:rPr lang="it-IT" dirty="0" smtClean="0"/>
              <a:t> </a:t>
            </a:r>
            <a:r>
              <a:rPr lang="it-IT" dirty="0" err="1" smtClean="0"/>
              <a:t>is</a:t>
            </a:r>
            <a:r>
              <a:rPr lang="it-IT" dirty="0" smtClean="0"/>
              <a:t> from the </a:t>
            </a:r>
            <a:r>
              <a:rPr lang="it-IT" dirty="0" err="1" smtClean="0"/>
              <a:t>Commission</a:t>
            </a:r>
            <a:r>
              <a:rPr lang="it-IT" dirty="0" smtClean="0"/>
              <a:t> </a:t>
            </a:r>
            <a:r>
              <a:rPr lang="it-IT" dirty="0" err="1" smtClean="0"/>
              <a:t>will</a:t>
            </a:r>
            <a:r>
              <a:rPr lang="it-IT" dirty="0" smtClean="0"/>
              <a:t> </a:t>
            </a:r>
            <a:r>
              <a:rPr lang="it-IT" dirty="0" err="1" smtClean="0"/>
              <a:t>depend</a:t>
            </a:r>
            <a:r>
              <a:rPr lang="it-IT" dirty="0" smtClean="0"/>
              <a:t> in large part on </a:t>
            </a:r>
            <a:r>
              <a:rPr lang="it-IT" dirty="0" err="1" smtClean="0"/>
              <a:t>how</a:t>
            </a:r>
            <a:r>
              <a:rPr lang="it-IT" dirty="0" smtClean="0"/>
              <a:t> </a:t>
            </a:r>
            <a:r>
              <a:rPr lang="it-IT" dirty="0" err="1" smtClean="0"/>
              <a:t>committed</a:t>
            </a:r>
            <a:r>
              <a:rPr lang="it-IT" dirty="0" smtClean="0"/>
              <a:t> </a:t>
            </a:r>
            <a:r>
              <a:rPr lang="it-IT" dirty="0" err="1" smtClean="0"/>
              <a:t>Member</a:t>
            </a:r>
            <a:r>
              <a:rPr lang="it-IT" dirty="0" smtClean="0"/>
              <a:t> </a:t>
            </a:r>
            <a:r>
              <a:rPr lang="it-IT" dirty="0" err="1" smtClean="0"/>
              <a:t>States</a:t>
            </a:r>
            <a:r>
              <a:rPr lang="it-IT" dirty="0" smtClean="0"/>
              <a:t> are to </a:t>
            </a:r>
            <a:r>
              <a:rPr lang="it-IT" dirty="0" err="1" smtClean="0"/>
              <a:t>make</a:t>
            </a:r>
            <a:r>
              <a:rPr lang="it-IT" dirty="0" smtClean="0"/>
              <a:t> </a:t>
            </a:r>
            <a:r>
              <a:rPr lang="it-IT" dirty="0" err="1" smtClean="0"/>
              <a:t>it</a:t>
            </a:r>
            <a:r>
              <a:rPr lang="it-IT" dirty="0" smtClean="0"/>
              <a:t> </a:t>
            </a:r>
            <a:r>
              <a:rPr lang="it-IT" dirty="0" err="1" smtClean="0"/>
              <a:t>better</a:t>
            </a:r>
            <a:r>
              <a:rPr lang="it-IT" dirty="0" smtClean="0"/>
              <a:t>, and </a:t>
            </a:r>
            <a:r>
              <a:rPr lang="it-IT" dirty="0" err="1" smtClean="0"/>
              <a:t>how</a:t>
            </a:r>
            <a:r>
              <a:rPr lang="it-IT" dirty="0" smtClean="0"/>
              <a:t> </a:t>
            </a:r>
            <a:r>
              <a:rPr lang="it-IT" dirty="0" err="1" smtClean="0"/>
              <a:t>they</a:t>
            </a:r>
            <a:r>
              <a:rPr lang="it-IT" dirty="0" smtClean="0"/>
              <a:t> </a:t>
            </a:r>
            <a:r>
              <a:rPr lang="it-IT" dirty="0" err="1" smtClean="0"/>
              <a:t>act</a:t>
            </a:r>
            <a:r>
              <a:rPr lang="it-IT" dirty="0" smtClean="0"/>
              <a:t> on </a:t>
            </a:r>
            <a:r>
              <a:rPr lang="it-IT" dirty="0" err="1" smtClean="0"/>
              <a:t>that</a:t>
            </a:r>
            <a:r>
              <a:rPr lang="it-IT" dirty="0" smtClean="0"/>
              <a:t> </a:t>
            </a:r>
            <a:r>
              <a:rPr lang="it-IT" dirty="0" err="1" smtClean="0"/>
              <a:t>commitment</a:t>
            </a:r>
            <a:r>
              <a:rPr lang="it-IT" dirty="0" smtClean="0"/>
              <a:t> in the weeks and </a:t>
            </a:r>
            <a:r>
              <a:rPr lang="it-IT" dirty="0" err="1" smtClean="0"/>
              <a:t>months</a:t>
            </a:r>
            <a:r>
              <a:rPr lang="it-IT" dirty="0" smtClean="0"/>
              <a:t> </a:t>
            </a:r>
            <a:r>
              <a:rPr lang="it-IT" dirty="0" err="1" smtClean="0"/>
              <a:t>ahead</a:t>
            </a:r>
            <a:r>
              <a:rPr lang="it-IT" dirty="0" smtClean="0"/>
              <a:t>”.</a:t>
            </a:r>
            <a:endParaRPr lang="it-IT" dirty="0"/>
          </a:p>
        </p:txBody>
      </p:sp>
    </p:spTree>
    <p:extLst>
      <p:ext uri="{BB962C8B-B14F-4D97-AF65-F5344CB8AC3E}">
        <p14:creationId xmlns:p14="http://schemas.microsoft.com/office/powerpoint/2010/main" val="1533193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7"/>
            <a:ext cx="8229600" cy="1827467"/>
          </a:xfrm>
        </p:spPr>
        <p:style>
          <a:lnRef idx="2">
            <a:schemeClr val="accent4">
              <a:shade val="50000"/>
            </a:schemeClr>
          </a:lnRef>
          <a:fillRef idx="1">
            <a:schemeClr val="accent4"/>
          </a:fillRef>
          <a:effectRef idx="0">
            <a:schemeClr val="accent4"/>
          </a:effectRef>
          <a:fontRef idx="minor">
            <a:schemeClr val="lt1"/>
          </a:fontRef>
        </p:style>
        <p:txBody>
          <a:bodyPr>
            <a:normAutofit fontScale="90000"/>
          </a:bodyPr>
          <a:lstStyle/>
          <a:p>
            <a:pPr algn="just"/>
            <a:r>
              <a:rPr lang="it-IT" dirty="0" smtClean="0"/>
              <a:t> LE PROCEDURE DI CONTROLLO PREVISTE DAL SISTEMA PATTIZIO DELLE NU</a:t>
            </a:r>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31</a:t>
            </a:fld>
            <a:endParaRPr lang="it-IT"/>
          </a:p>
        </p:txBody>
      </p:sp>
      <p:sp>
        <p:nvSpPr>
          <p:cNvPr id="5" name="Segnaposto contenuto 4"/>
          <p:cNvSpPr>
            <a:spLocks noGrp="1"/>
          </p:cNvSpPr>
          <p:nvPr>
            <p:ph idx="1"/>
          </p:nvPr>
        </p:nvSpPr>
        <p:spPr>
          <a:xfrm>
            <a:off x="457199" y="2273001"/>
            <a:ext cx="7850805" cy="4355066"/>
          </a:xfrm>
        </p:spPr>
        <p:txBody>
          <a:bodyPr>
            <a:normAutofit/>
          </a:bodyPr>
          <a:lstStyle/>
          <a:p>
            <a:pPr algn="just"/>
            <a:r>
              <a:rPr lang="it-IT" dirty="0" smtClean="0"/>
              <a:t>Al di là degli organismi creati in base alle norme della Carta, vi sono altri organismi che operano per la tutela dei diritti fondamentali entro il sistema dell’Onu e sono quelli creati entro i trattati di tutela dei diritti fondamentali che caso per caso istituiscono un organo di controllo.</a:t>
            </a:r>
          </a:p>
          <a:p>
            <a:pPr algn="just"/>
            <a:endParaRPr lang="it-IT" dirty="0"/>
          </a:p>
          <a:p>
            <a:pPr algn="just"/>
            <a:endParaRPr lang="it-IT" dirty="0" smtClean="0"/>
          </a:p>
        </p:txBody>
      </p:sp>
    </p:spTree>
    <p:extLst>
      <p:ext uri="{BB962C8B-B14F-4D97-AF65-F5344CB8AC3E}">
        <p14:creationId xmlns:p14="http://schemas.microsoft.com/office/powerpoint/2010/main" val="17523829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5" grpId="1" build="p"/>
      <p:bldP spid="5" grpId="2"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444748"/>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it-IT" dirty="0" smtClean="0"/>
              <a:t>ESAME DI RICORSI INDIVIDUALI</a:t>
            </a:r>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32</a:t>
            </a:fld>
            <a:endParaRPr lang="it-IT"/>
          </a:p>
        </p:txBody>
      </p:sp>
      <p:graphicFrame>
        <p:nvGraphicFramePr>
          <p:cNvPr id="3" name="Segnaposto contenuto 2"/>
          <p:cNvGraphicFramePr>
            <a:graphicFrameLocks noGrp="1"/>
          </p:cNvGraphicFramePr>
          <p:nvPr>
            <p:ph idx="1"/>
            <p:extLst>
              <p:ext uri="{D42A27DB-BD31-4B8C-83A1-F6EECF244321}">
                <p14:modId xmlns:p14="http://schemas.microsoft.com/office/powerpoint/2010/main" val="1181319807"/>
              </p:ext>
            </p:extLst>
          </p:nvPr>
        </p:nvGraphicFramePr>
        <p:xfrm>
          <a:off x="457200" y="1843455"/>
          <a:ext cx="8229600" cy="48780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76756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AsOne/>
      </p:bldGraphic>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444748"/>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just"/>
            <a:r>
              <a:rPr lang="it-IT" dirty="0" smtClean="0"/>
              <a:t>ALTREPROCEDURE</a:t>
            </a:r>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33</a:t>
            </a:fld>
            <a:endParaRPr lang="it-IT"/>
          </a:p>
        </p:txBody>
      </p:sp>
      <p:sp>
        <p:nvSpPr>
          <p:cNvPr id="5" name="Segnaposto contenuto 4"/>
          <p:cNvSpPr>
            <a:spLocks noGrp="1"/>
          </p:cNvSpPr>
          <p:nvPr>
            <p:ph idx="1"/>
          </p:nvPr>
        </p:nvSpPr>
        <p:spPr>
          <a:xfrm>
            <a:off x="242276" y="1830387"/>
            <a:ext cx="8444523" cy="4891088"/>
          </a:xfrm>
        </p:spPr>
        <p:txBody>
          <a:bodyPr/>
          <a:lstStyle/>
          <a:p>
            <a:pPr algn="just"/>
            <a:r>
              <a:rPr lang="it-IT" dirty="0" smtClean="0"/>
              <a:t>RECLAMI STATALI;</a:t>
            </a:r>
          </a:p>
          <a:p>
            <a:pPr algn="just"/>
            <a:r>
              <a:rPr lang="it-IT" dirty="0" smtClean="0"/>
              <a:t>INCHIESTE;</a:t>
            </a:r>
          </a:p>
          <a:p>
            <a:pPr algn="just"/>
            <a:r>
              <a:rPr lang="it-IT" dirty="0" smtClean="0"/>
              <a:t>ESAME DEI RAPPORTI STATALI</a:t>
            </a:r>
          </a:p>
        </p:txBody>
      </p:sp>
    </p:spTree>
    <p:extLst>
      <p:ext uri="{BB962C8B-B14F-4D97-AF65-F5344CB8AC3E}">
        <p14:creationId xmlns:p14="http://schemas.microsoft.com/office/powerpoint/2010/main" val="16853407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56308"/>
            <a:ext cx="8229600" cy="2317027"/>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just"/>
            <a:r>
              <a:rPr lang="it-IT" dirty="0" smtClean="0"/>
              <a:t>CIG E TUTELA DEI DIRITTI UMANI</a:t>
            </a:r>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34</a:t>
            </a:fld>
            <a:endParaRPr lang="it-IT"/>
          </a:p>
        </p:txBody>
      </p:sp>
      <p:sp>
        <p:nvSpPr>
          <p:cNvPr id="5" name="Segnaposto contenuto 4"/>
          <p:cNvSpPr>
            <a:spLocks noGrp="1"/>
          </p:cNvSpPr>
          <p:nvPr>
            <p:ph idx="1"/>
          </p:nvPr>
        </p:nvSpPr>
        <p:spPr>
          <a:xfrm>
            <a:off x="457200" y="2473335"/>
            <a:ext cx="8452338" cy="4248140"/>
          </a:xfrm>
        </p:spPr>
        <p:txBody>
          <a:bodyPr>
            <a:normAutofit/>
          </a:bodyPr>
          <a:lstStyle/>
          <a:p>
            <a:pPr algn="just"/>
            <a:r>
              <a:rPr lang="it-IT" dirty="0" smtClean="0"/>
              <a:t>Evoluzione nelle attività della CIG, in cui si distinguono due fasi:</a:t>
            </a:r>
          </a:p>
          <a:p>
            <a:pPr lvl="1" algn="just"/>
            <a:r>
              <a:rPr lang="it-IT" dirty="0" smtClean="0"/>
              <a:t>prima fase in cui si delinea una notevole cautela;</a:t>
            </a:r>
          </a:p>
          <a:p>
            <a:pPr lvl="1" algn="just"/>
            <a:r>
              <a:rPr lang="it-IT" dirty="0" smtClean="0"/>
              <a:t>Una seconda fase segnata da grandi sviluppi che indica attenzione per le questioni concernenti i diritti umani.</a:t>
            </a:r>
          </a:p>
        </p:txBody>
      </p:sp>
    </p:spTree>
    <p:extLst>
      <p:ext uri="{BB962C8B-B14F-4D97-AF65-F5344CB8AC3E}">
        <p14:creationId xmlns:p14="http://schemas.microsoft.com/office/powerpoint/2010/main" val="16546037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par>
                                <p:cTn id="15" presetID="1" presetClass="entr" presetSubtype="0" fill="hold" grpId="1" nodeType="with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childTnLst>
                                </p:cTn>
                              </p:par>
                              <p:par>
                                <p:cTn id="17" presetID="1" presetClass="entr" presetSubtype="0" fill="hold" grpId="1" nodeType="with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5">
                                            <p:txEl>
                                              <p:pRg st="0" end="0"/>
                                            </p:txEl>
                                          </p:spTgt>
                                        </p:tgtEl>
                                        <p:attrNameLst>
                                          <p:attrName>style.visibility</p:attrName>
                                        </p:attrNameLst>
                                      </p:cBhvr>
                                      <p:to>
                                        <p:strVal val="visible"/>
                                      </p:to>
                                    </p:set>
                                  </p:childTnLst>
                                </p:cTn>
                              </p:par>
                              <p:par>
                                <p:cTn id="23" presetID="1" presetClass="entr" presetSubtype="0" fill="hold" grpId="2" nodeType="withEffect">
                                  <p:stCondLst>
                                    <p:cond delay="0"/>
                                  </p:stCondLst>
                                  <p:childTnLst>
                                    <p:set>
                                      <p:cBhvr>
                                        <p:cTn id="24" dur="1" fill="hold">
                                          <p:stCondLst>
                                            <p:cond delay="0"/>
                                          </p:stCondLst>
                                        </p:cTn>
                                        <p:tgtEl>
                                          <p:spTgt spid="5">
                                            <p:txEl>
                                              <p:pRg st="1" end="1"/>
                                            </p:txEl>
                                          </p:spTgt>
                                        </p:tgtEl>
                                        <p:attrNameLst>
                                          <p:attrName>style.visibility</p:attrName>
                                        </p:attrNameLst>
                                      </p:cBhvr>
                                      <p:to>
                                        <p:strVal val="visible"/>
                                      </p:to>
                                    </p:set>
                                  </p:childTnLst>
                                </p:cTn>
                              </p:par>
                              <p:par>
                                <p:cTn id="25" presetID="1" presetClass="entr" presetSubtype="0" fill="hold" grpId="2" nodeType="withEffect">
                                  <p:stCondLst>
                                    <p:cond delay="0"/>
                                  </p:stCondLst>
                                  <p:childTnLst>
                                    <p:set>
                                      <p:cBhvr>
                                        <p:cTn id="2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3" nodeType="clickEffect">
                                  <p:stCondLst>
                                    <p:cond delay="0"/>
                                  </p:stCondLst>
                                  <p:childTnLst>
                                    <p:set>
                                      <p:cBhvr>
                                        <p:cTn id="30" dur="1" fill="hold">
                                          <p:stCondLst>
                                            <p:cond delay="0"/>
                                          </p:stCondLst>
                                        </p:cTn>
                                        <p:tgtEl>
                                          <p:spTgt spid="5">
                                            <p:txEl>
                                              <p:pRg st="0" end="0"/>
                                            </p:txEl>
                                          </p:spTgt>
                                        </p:tgtEl>
                                        <p:attrNameLst>
                                          <p:attrName>style.visibility</p:attrName>
                                        </p:attrNameLst>
                                      </p:cBhvr>
                                      <p:to>
                                        <p:strVal val="visible"/>
                                      </p:to>
                                    </p:set>
                                  </p:childTnLst>
                                </p:cTn>
                              </p:par>
                              <p:par>
                                <p:cTn id="31" presetID="1" presetClass="entr" presetSubtype="0" fill="hold" grpId="3" nodeType="withEffect">
                                  <p:stCondLst>
                                    <p:cond delay="0"/>
                                  </p:stCondLst>
                                  <p:childTnLst>
                                    <p:set>
                                      <p:cBhvr>
                                        <p:cTn id="32" dur="1" fill="hold">
                                          <p:stCondLst>
                                            <p:cond delay="0"/>
                                          </p:stCondLst>
                                        </p:cTn>
                                        <p:tgtEl>
                                          <p:spTgt spid="5">
                                            <p:txEl>
                                              <p:pRg st="1" end="1"/>
                                            </p:txEl>
                                          </p:spTgt>
                                        </p:tgtEl>
                                        <p:attrNameLst>
                                          <p:attrName>style.visibility</p:attrName>
                                        </p:attrNameLst>
                                      </p:cBhvr>
                                      <p:to>
                                        <p:strVal val="visible"/>
                                      </p:to>
                                    </p:set>
                                  </p:childTnLst>
                                </p:cTn>
                              </p:par>
                              <p:par>
                                <p:cTn id="33" presetID="1" presetClass="entr" presetSubtype="0" fill="hold" grpId="3" nodeType="withEffect">
                                  <p:stCondLst>
                                    <p:cond delay="0"/>
                                  </p:stCondLst>
                                  <p:childTnLst>
                                    <p:set>
                                      <p:cBhvr>
                                        <p:cTn id="3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5" grpId="1" build="p"/>
      <p:bldP spid="5" grpId="2" build="p"/>
      <p:bldP spid="5" grpId="3"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5508" y="156309"/>
            <a:ext cx="8510954" cy="1621692"/>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just"/>
            <a:r>
              <a:rPr lang="it-IT" dirty="0" smtClean="0"/>
              <a:t>LA CIG E LA PROTEZIONE DEI DIRITTI UMANI</a:t>
            </a:r>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35</a:t>
            </a:fld>
            <a:endParaRPr lang="it-IT"/>
          </a:p>
        </p:txBody>
      </p:sp>
      <p:graphicFrame>
        <p:nvGraphicFramePr>
          <p:cNvPr id="7" name="Segnaposto contenuto 6"/>
          <p:cNvGraphicFramePr>
            <a:graphicFrameLocks noGrp="1"/>
          </p:cNvGraphicFramePr>
          <p:nvPr>
            <p:ph idx="1"/>
            <p:extLst>
              <p:ext uri="{D42A27DB-BD31-4B8C-83A1-F6EECF244321}">
                <p14:modId xmlns:p14="http://schemas.microsoft.com/office/powerpoint/2010/main" val="1258858083"/>
              </p:ext>
            </p:extLst>
          </p:nvPr>
        </p:nvGraphicFramePr>
        <p:xfrm>
          <a:off x="191477" y="1849925"/>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594274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0" fill="hold"/>
                                        <p:tgtEl>
                                          <p:spTgt spid="7"/>
                                        </p:tgtEl>
                                        <p:attrNameLst>
                                          <p:attrName>ppt_w</p:attrName>
                                        </p:attrNameLst>
                                      </p:cBhvr>
                                      <p:tavLst>
                                        <p:tav tm="0" fmla="#ppt_w*sin(2.5*pi*$)">
                                          <p:val>
                                            <p:fltVal val="0"/>
                                          </p:val>
                                        </p:tav>
                                        <p:tav tm="100000">
                                          <p:val>
                                            <p:fltVal val="1"/>
                                          </p:val>
                                        </p:tav>
                                      </p:tavLst>
                                    </p:anim>
                                    <p:anim calcmode="lin" valueType="num">
                                      <p:cBhvr>
                                        <p:cTn id="8" dur="5000" fill="hold"/>
                                        <p:tgtEl>
                                          <p:spTgt spid="7"/>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AsOne/>
      </p:bldGraphic>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56308"/>
            <a:ext cx="8229600" cy="2317027"/>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just"/>
            <a:r>
              <a:rPr lang="it-IT" dirty="0" smtClean="0"/>
              <a:t>STORIA CIG</a:t>
            </a:r>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36</a:t>
            </a:fld>
            <a:endParaRPr lang="it-IT"/>
          </a:p>
        </p:txBody>
      </p:sp>
      <p:sp>
        <p:nvSpPr>
          <p:cNvPr id="5" name="Segnaposto contenuto 4"/>
          <p:cNvSpPr>
            <a:spLocks noGrp="1"/>
          </p:cNvSpPr>
          <p:nvPr>
            <p:ph idx="1"/>
          </p:nvPr>
        </p:nvSpPr>
        <p:spPr>
          <a:xfrm>
            <a:off x="457200" y="2473335"/>
            <a:ext cx="8452338" cy="4248140"/>
          </a:xfrm>
        </p:spPr>
        <p:txBody>
          <a:bodyPr>
            <a:normAutofit/>
          </a:bodyPr>
          <a:lstStyle/>
          <a:p>
            <a:pPr algn="just"/>
            <a:r>
              <a:rPr lang="it-IT" dirty="0" smtClean="0"/>
              <a:t>Dopo l’instaurazione della Corte dell’</a:t>
            </a:r>
            <a:r>
              <a:rPr lang="it-IT" dirty="0" err="1" smtClean="0"/>
              <a:t>Aja</a:t>
            </a:r>
            <a:r>
              <a:rPr lang="it-IT" dirty="0" smtClean="0"/>
              <a:t> (1945 – 1946) le aspettative dei “potenziali clienti” sulla tutela dei diritti umani erano abbastanza modeste.</a:t>
            </a:r>
          </a:p>
        </p:txBody>
      </p:sp>
    </p:spTree>
    <p:extLst>
      <p:ext uri="{BB962C8B-B14F-4D97-AF65-F5344CB8AC3E}">
        <p14:creationId xmlns:p14="http://schemas.microsoft.com/office/powerpoint/2010/main" val="2044916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3"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4" nodeType="clickEffect">
                                  <p:stCondLst>
                                    <p:cond delay="0"/>
                                  </p:stCondLst>
                                  <p:childTnLst>
                                    <p:set>
                                      <p:cBhvr>
                                        <p:cTn id="22"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5" grpId="1" build="p"/>
      <p:bldP spid="5" grpId="2" build="p"/>
      <p:bldP spid="5" grpId="3" build="p"/>
      <p:bldP spid="5" grpId="4"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22738" y="156308"/>
            <a:ext cx="8229600" cy="1582615"/>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just"/>
            <a:r>
              <a:rPr lang="it-IT" dirty="0" smtClean="0"/>
              <a:t>STORIA CIG-CPA</a:t>
            </a:r>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37</a:t>
            </a:fld>
            <a:endParaRPr lang="it-IT"/>
          </a:p>
        </p:txBody>
      </p:sp>
      <p:sp>
        <p:nvSpPr>
          <p:cNvPr id="5" name="Segnaposto contenuto 4"/>
          <p:cNvSpPr>
            <a:spLocks noGrp="1"/>
          </p:cNvSpPr>
          <p:nvPr>
            <p:ph idx="1"/>
          </p:nvPr>
        </p:nvSpPr>
        <p:spPr>
          <a:xfrm>
            <a:off x="222738" y="1934308"/>
            <a:ext cx="8686800" cy="4787167"/>
          </a:xfrm>
        </p:spPr>
        <p:txBody>
          <a:bodyPr>
            <a:normAutofit/>
          </a:bodyPr>
          <a:lstStyle/>
          <a:p>
            <a:pPr algn="just"/>
            <a:r>
              <a:rPr lang="it-IT" dirty="0" smtClean="0"/>
              <a:t>Innanzitutto vi è da considerare l’influenza della giurisprudenza della Corte permanente di giustizia internazionale, quando si era occupata di casi collegati alle questioni concernenti i diritti umani.</a:t>
            </a:r>
          </a:p>
        </p:txBody>
      </p:sp>
    </p:spTree>
    <p:extLst>
      <p:ext uri="{BB962C8B-B14F-4D97-AF65-F5344CB8AC3E}">
        <p14:creationId xmlns:p14="http://schemas.microsoft.com/office/powerpoint/2010/main" val="214457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3"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4" nodeType="clickEffect">
                                  <p:stCondLst>
                                    <p:cond delay="0"/>
                                  </p:stCondLst>
                                  <p:childTnLst>
                                    <p:set>
                                      <p:cBhvr>
                                        <p:cTn id="22"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5" grpId="1" build="p"/>
      <p:bldP spid="5" grpId="2" build="p"/>
      <p:bldP spid="5" grpId="3" build="p"/>
      <p:bldP spid="5" grpId="4"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22738" y="156308"/>
            <a:ext cx="8229600" cy="1582615"/>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just"/>
            <a:r>
              <a:rPr lang="it-IT" dirty="0" smtClean="0"/>
              <a:t>STORIA</a:t>
            </a:r>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38</a:t>
            </a:fld>
            <a:endParaRPr lang="it-IT"/>
          </a:p>
        </p:txBody>
      </p:sp>
      <p:sp>
        <p:nvSpPr>
          <p:cNvPr id="5" name="Segnaposto contenuto 4"/>
          <p:cNvSpPr>
            <a:spLocks noGrp="1"/>
          </p:cNvSpPr>
          <p:nvPr>
            <p:ph idx="1"/>
          </p:nvPr>
        </p:nvSpPr>
        <p:spPr>
          <a:xfrm>
            <a:off x="222738" y="1934308"/>
            <a:ext cx="8686800" cy="4787167"/>
          </a:xfrm>
        </p:spPr>
        <p:txBody>
          <a:bodyPr>
            <a:normAutofit fontScale="85000" lnSpcReduction="10000"/>
          </a:bodyPr>
          <a:lstStyle/>
          <a:p>
            <a:pPr algn="just"/>
            <a:r>
              <a:rPr lang="it-IT" dirty="0" smtClean="0"/>
              <a:t>Mentre nell’ambito dell’interpretazione resa in alcune </a:t>
            </a:r>
            <a:r>
              <a:rPr lang="it-IT" dirty="0" err="1" smtClean="0"/>
              <a:t>advisory</a:t>
            </a:r>
            <a:r>
              <a:rPr lang="it-IT" dirty="0" smtClean="0"/>
              <a:t> </a:t>
            </a:r>
            <a:r>
              <a:rPr lang="it-IT" dirty="0" err="1" smtClean="0"/>
              <a:t>opinions</a:t>
            </a:r>
            <a:r>
              <a:rPr lang="it-IT" dirty="0" smtClean="0"/>
              <a:t> rese nell’ambito del sistema della Società delle nazioni di tutela dei diritti delle minoranze si sono evidenziati alcuni presupposti favorevoli a delineare un sistema avanzato di tutela, nelle sentenze pronunciate nell’ambito della competenza contenziosa la Corte permanente di giustizia era assolutamente soggetta al principio di sovranità nazionale: le limitazioni di sovranità non potevano essere presunte, e le disposizioni pattizie che prevedevano tali limitazioni dovevano essere interpretate restrittivamente: </a:t>
            </a:r>
            <a:r>
              <a:rPr lang="it-IT" i="1" dirty="0" err="1" smtClean="0"/>
              <a:t>advisory</a:t>
            </a:r>
            <a:r>
              <a:rPr lang="it-IT" i="1" dirty="0" smtClean="0"/>
              <a:t> opinion on </a:t>
            </a:r>
            <a:r>
              <a:rPr lang="it-IT" i="1" dirty="0" err="1" smtClean="0"/>
              <a:t>Minority</a:t>
            </a:r>
            <a:r>
              <a:rPr lang="it-IT" i="1" dirty="0" smtClean="0"/>
              <a:t> School in Albania</a:t>
            </a:r>
            <a:r>
              <a:rPr lang="it-IT" dirty="0" smtClean="0"/>
              <a:t> (p.105).</a:t>
            </a:r>
          </a:p>
        </p:txBody>
      </p:sp>
    </p:spTree>
    <p:extLst>
      <p:ext uri="{BB962C8B-B14F-4D97-AF65-F5344CB8AC3E}">
        <p14:creationId xmlns:p14="http://schemas.microsoft.com/office/powerpoint/2010/main" val="38653543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3"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4" nodeType="clickEffect">
                                  <p:stCondLst>
                                    <p:cond delay="0"/>
                                  </p:stCondLst>
                                  <p:childTnLst>
                                    <p:set>
                                      <p:cBhvr>
                                        <p:cTn id="22"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5" grpId="1" build="p"/>
      <p:bldP spid="5" grpId="2" build="p"/>
      <p:bldP spid="5" grpId="3" build="p"/>
      <p:bldP spid="5" grpId="4"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22738" y="156308"/>
            <a:ext cx="8229600" cy="1582615"/>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just"/>
            <a:r>
              <a:rPr lang="it-IT" dirty="0" smtClean="0"/>
              <a:t>STORIA</a:t>
            </a:r>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39</a:t>
            </a:fld>
            <a:endParaRPr lang="it-IT"/>
          </a:p>
        </p:txBody>
      </p:sp>
      <p:sp>
        <p:nvSpPr>
          <p:cNvPr id="5" name="Segnaposto contenuto 4"/>
          <p:cNvSpPr>
            <a:spLocks noGrp="1"/>
          </p:cNvSpPr>
          <p:nvPr>
            <p:ph idx="1"/>
          </p:nvPr>
        </p:nvSpPr>
        <p:spPr>
          <a:xfrm>
            <a:off x="222738" y="1934308"/>
            <a:ext cx="8686800" cy="4787167"/>
          </a:xfrm>
        </p:spPr>
        <p:txBody>
          <a:bodyPr>
            <a:normAutofit/>
          </a:bodyPr>
          <a:lstStyle/>
          <a:p>
            <a:pPr algn="just"/>
            <a:r>
              <a:rPr lang="it-IT" dirty="0" smtClean="0"/>
              <a:t>Inoltre, la vicinanza con lo sviluppo generale dei diritti umani si evidenzia anche con riguardo allo sviluppo temporale degli stessi.</a:t>
            </a:r>
          </a:p>
          <a:p>
            <a:pPr algn="just"/>
            <a:r>
              <a:rPr lang="it-IT" dirty="0" smtClean="0"/>
              <a:t>Come lo sviluppo temporale dei diritti avviene nell’arco di alcuni decenni, così la giurisprudenza della CIG si evolve molto lentamente.</a:t>
            </a:r>
          </a:p>
        </p:txBody>
      </p:sp>
    </p:spTree>
    <p:extLst>
      <p:ext uri="{BB962C8B-B14F-4D97-AF65-F5344CB8AC3E}">
        <p14:creationId xmlns:p14="http://schemas.microsoft.com/office/powerpoint/2010/main" val="28023590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3" nodeType="clickEffect">
                                  <p:stCondLst>
                                    <p:cond delay="0"/>
                                  </p:stCondLst>
                                  <p:childTnLst>
                                    <p:set>
                                      <p:cBhvr>
                                        <p:cTn id="3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3" nodeType="clickEffect">
                                  <p:stCondLst>
                                    <p:cond delay="0"/>
                                  </p:stCondLst>
                                  <p:childTnLst>
                                    <p:set>
                                      <p:cBhvr>
                                        <p:cTn id="34"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4" nodeType="clickEffect">
                                  <p:stCondLst>
                                    <p:cond delay="0"/>
                                  </p:stCondLst>
                                  <p:childTnLst>
                                    <p:set>
                                      <p:cBhvr>
                                        <p:cTn id="38"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4" nodeType="clickEffect">
                                  <p:stCondLst>
                                    <p:cond delay="0"/>
                                  </p:stCondLst>
                                  <p:childTnLst>
                                    <p:set>
                                      <p:cBhvr>
                                        <p:cTn id="42"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5" grpId="1" build="p"/>
      <p:bldP spid="5" grpId="2" build="p"/>
      <p:bldP spid="5" grpId="3" build="p"/>
      <p:bldP spid="5" grpId="4"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Segnaposto contenuto 6"/>
          <p:cNvGraphicFramePr>
            <a:graphicFrameLocks noGrp="1"/>
          </p:cNvGraphicFramePr>
          <p:nvPr>
            <p:ph idx="1"/>
            <p:extLst>
              <p:ext uri="{D42A27DB-BD31-4B8C-83A1-F6EECF244321}">
                <p14:modId xmlns:p14="http://schemas.microsoft.com/office/powerpoint/2010/main" val="2962623856"/>
              </p:ext>
            </p:extLst>
          </p:nvPr>
        </p:nvGraphicFramePr>
        <p:xfrm>
          <a:off x="457200" y="2332037"/>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egnaposto numero diapositiva 3"/>
          <p:cNvSpPr>
            <a:spLocks noGrp="1"/>
          </p:cNvSpPr>
          <p:nvPr>
            <p:ph type="sldNum" sz="quarter" idx="12"/>
          </p:nvPr>
        </p:nvSpPr>
        <p:spPr/>
        <p:txBody>
          <a:bodyPr/>
          <a:lstStyle/>
          <a:p>
            <a:fld id="{C2936F67-622E-C142-8287-23FACB77C044}" type="slidenum">
              <a:rPr lang="it-IT" smtClean="0"/>
              <a:pPr/>
              <a:t>4</a:t>
            </a:fld>
            <a:endParaRPr lang="it-IT"/>
          </a:p>
        </p:txBody>
      </p:sp>
      <p:sp>
        <p:nvSpPr>
          <p:cNvPr id="6" name="Titolo 1"/>
          <p:cNvSpPr>
            <a:spLocks noGrp="1"/>
          </p:cNvSpPr>
          <p:nvPr>
            <p:ph type="title"/>
          </p:nvPr>
        </p:nvSpPr>
        <p:spPr>
          <a:xfrm>
            <a:off x="322263" y="274638"/>
            <a:ext cx="8364537" cy="1905000"/>
          </a:xfrm>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r>
              <a:rPr lang="it-IT" dirty="0" smtClean="0"/>
              <a:t>DIRITTI UMANI/RELAZIONI INTERNAZIONALI/DIRITTO INTERNAZIONALE</a:t>
            </a:r>
            <a:endParaRPr lang="it-IT" dirty="0"/>
          </a:p>
        </p:txBody>
      </p:sp>
    </p:spTree>
    <p:extLst>
      <p:ext uri="{BB962C8B-B14F-4D97-AF65-F5344CB8AC3E}">
        <p14:creationId xmlns:p14="http://schemas.microsoft.com/office/powerpoint/2010/main" val="360259964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22738" y="156308"/>
            <a:ext cx="8229600" cy="1856154"/>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just"/>
            <a:r>
              <a:rPr lang="it-IT" dirty="0" smtClean="0"/>
              <a:t>3 TIPI DI DECISIONI</a:t>
            </a:r>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40</a:t>
            </a:fld>
            <a:endParaRPr lang="it-IT"/>
          </a:p>
        </p:txBody>
      </p:sp>
      <p:sp>
        <p:nvSpPr>
          <p:cNvPr id="5" name="Segnaposto contenuto 4"/>
          <p:cNvSpPr>
            <a:spLocks noGrp="1"/>
          </p:cNvSpPr>
          <p:nvPr>
            <p:ph idx="1"/>
          </p:nvPr>
        </p:nvSpPr>
        <p:spPr>
          <a:xfrm>
            <a:off x="222738" y="2168769"/>
            <a:ext cx="8686800" cy="4552706"/>
          </a:xfrm>
        </p:spPr>
        <p:txBody>
          <a:bodyPr>
            <a:normAutofit lnSpcReduction="10000"/>
          </a:bodyPr>
          <a:lstStyle/>
          <a:p>
            <a:pPr algn="just"/>
            <a:r>
              <a:rPr lang="it-IT" dirty="0" smtClean="0"/>
              <a:t>1) DECISIONI IN CUI I DIRITTI UMANI SONO CONSIDERATI IN MANIERA INCIDENTALE;</a:t>
            </a:r>
          </a:p>
          <a:p>
            <a:pPr algn="just"/>
            <a:r>
              <a:rPr lang="it-IT" dirty="0" smtClean="0"/>
              <a:t>2) DECISIONI IN CUI I DIRITTI UMANI SONO CONSIDERATI IN MANIERA INCIDENTALE ANCHE SE SONO TECNICAMENTE PIU’ DEFINITI;</a:t>
            </a:r>
          </a:p>
          <a:p>
            <a:pPr algn="just"/>
            <a:r>
              <a:rPr lang="it-IT" dirty="0" smtClean="0"/>
              <a:t>3) DECISIONI IN CUI CIG SVILUPPA IL PRINCIPIO DI AUTODETERMINAZIONE DEI POPOLI E AMPLIA LA CONSAPEVOLEZZA DELLA NECESSITA’ DI TUTELA DEI DIRITTI UMANI.</a:t>
            </a:r>
          </a:p>
        </p:txBody>
      </p:sp>
    </p:spTree>
    <p:extLst>
      <p:ext uri="{BB962C8B-B14F-4D97-AF65-F5344CB8AC3E}">
        <p14:creationId xmlns:p14="http://schemas.microsoft.com/office/powerpoint/2010/main" val="15615969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2" nodeType="clickEffect">
                                  <p:stCondLst>
                                    <p:cond delay="0"/>
                                  </p:stCondLst>
                                  <p:childTnLst>
                                    <p:set>
                                      <p:cBhvr>
                                        <p:cTn id="3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2" nodeType="clickEffect">
                                  <p:stCondLst>
                                    <p:cond delay="0"/>
                                  </p:stCondLst>
                                  <p:childTnLst>
                                    <p:set>
                                      <p:cBhvr>
                                        <p:cTn id="34"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2" nodeType="clickEffect">
                                  <p:stCondLst>
                                    <p:cond delay="0"/>
                                  </p:stCondLst>
                                  <p:childTnLst>
                                    <p:set>
                                      <p:cBhvr>
                                        <p:cTn id="38"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3" nodeType="clickEffect">
                                  <p:stCondLst>
                                    <p:cond delay="0"/>
                                  </p:stCondLst>
                                  <p:childTnLst>
                                    <p:set>
                                      <p:cBhvr>
                                        <p:cTn id="42"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3" nodeType="clickEffect">
                                  <p:stCondLst>
                                    <p:cond delay="0"/>
                                  </p:stCondLst>
                                  <p:childTnLst>
                                    <p:set>
                                      <p:cBhvr>
                                        <p:cTn id="4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3" nodeType="clickEffect">
                                  <p:stCondLst>
                                    <p:cond delay="0"/>
                                  </p:stCondLst>
                                  <p:childTnLst>
                                    <p:set>
                                      <p:cBhvr>
                                        <p:cTn id="5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4" nodeType="clickEffect">
                                  <p:stCondLst>
                                    <p:cond delay="0"/>
                                  </p:stCondLst>
                                  <p:childTnLst>
                                    <p:set>
                                      <p:cBhvr>
                                        <p:cTn id="5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4" nodeType="clickEffect">
                                  <p:stCondLst>
                                    <p:cond delay="0"/>
                                  </p:stCondLst>
                                  <p:childTnLst>
                                    <p:set>
                                      <p:cBhvr>
                                        <p:cTn id="58"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4" nodeType="clickEffect">
                                  <p:stCondLst>
                                    <p:cond delay="0"/>
                                  </p:stCondLst>
                                  <p:childTnLst>
                                    <p:set>
                                      <p:cBhvr>
                                        <p:cTn id="62"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5" grpId="1" build="p"/>
      <p:bldP spid="5" grpId="2" build="p"/>
      <p:bldP spid="5" grpId="3" build="p"/>
      <p:bldP spid="5" grpId="4"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22738" y="156308"/>
            <a:ext cx="8229600" cy="1856154"/>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just"/>
            <a:r>
              <a:rPr lang="it-IT" dirty="0" smtClean="0"/>
              <a:t>1) DECISIONI CHE CONSIDERANO I DIRITTI UMANI INCIDENTALMENTE</a:t>
            </a:r>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41</a:t>
            </a:fld>
            <a:endParaRPr lang="it-IT"/>
          </a:p>
        </p:txBody>
      </p:sp>
      <p:sp>
        <p:nvSpPr>
          <p:cNvPr id="5" name="Segnaposto contenuto 4"/>
          <p:cNvSpPr>
            <a:spLocks noGrp="1"/>
          </p:cNvSpPr>
          <p:nvPr>
            <p:ph idx="1"/>
          </p:nvPr>
        </p:nvSpPr>
        <p:spPr>
          <a:xfrm>
            <a:off x="222738" y="2168769"/>
            <a:ext cx="8686800" cy="4552706"/>
          </a:xfrm>
        </p:spPr>
        <p:txBody>
          <a:bodyPr>
            <a:normAutofit/>
          </a:bodyPr>
          <a:lstStyle/>
          <a:p>
            <a:pPr algn="just"/>
            <a:r>
              <a:rPr lang="it-IT" dirty="0" smtClean="0"/>
              <a:t>Le argomentazioni della CIG in questo gruppo di decisioni riguardano materie che non riguardano in alcun modo i diritti umani e nell’ambito delle quali i diritti umani hanno un ruolo meramente subordinato.</a:t>
            </a:r>
          </a:p>
          <a:p>
            <a:pPr algn="just"/>
            <a:r>
              <a:rPr lang="it-IT" dirty="0" smtClean="0"/>
              <a:t>I casi sono i seguenti:</a:t>
            </a:r>
          </a:p>
        </p:txBody>
      </p:sp>
    </p:spTree>
    <p:extLst>
      <p:ext uri="{BB962C8B-B14F-4D97-AF65-F5344CB8AC3E}">
        <p14:creationId xmlns:p14="http://schemas.microsoft.com/office/powerpoint/2010/main" val="13998390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3" nodeType="clickEffect">
                                  <p:stCondLst>
                                    <p:cond delay="0"/>
                                  </p:stCondLst>
                                  <p:childTnLst>
                                    <p:set>
                                      <p:cBhvr>
                                        <p:cTn id="3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3" nodeType="clickEffect">
                                  <p:stCondLst>
                                    <p:cond delay="0"/>
                                  </p:stCondLst>
                                  <p:childTnLst>
                                    <p:set>
                                      <p:cBhvr>
                                        <p:cTn id="34"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4" nodeType="clickEffect">
                                  <p:stCondLst>
                                    <p:cond delay="0"/>
                                  </p:stCondLst>
                                  <p:childTnLst>
                                    <p:set>
                                      <p:cBhvr>
                                        <p:cTn id="38"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4" nodeType="clickEffect">
                                  <p:stCondLst>
                                    <p:cond delay="0"/>
                                  </p:stCondLst>
                                  <p:childTnLst>
                                    <p:set>
                                      <p:cBhvr>
                                        <p:cTn id="42"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5" grpId="1" build="p"/>
      <p:bldP spid="5" grpId="2" build="p"/>
      <p:bldP spid="5" grpId="3" build="p"/>
      <p:bldP spid="5" grpId="4"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22738" y="156308"/>
            <a:ext cx="8229600" cy="1856154"/>
          </a:xfrm>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algn="just"/>
            <a:r>
              <a:rPr lang="it-IT" dirty="0" smtClean="0"/>
              <a:t>1) DECISIONI CHE CONSIDERANO I DIRITTI UMANI INCIDENTALMENTE.</a:t>
            </a:r>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42</a:t>
            </a:fld>
            <a:endParaRPr lang="it-IT"/>
          </a:p>
        </p:txBody>
      </p:sp>
      <p:sp>
        <p:nvSpPr>
          <p:cNvPr id="5" name="Segnaposto contenuto 4"/>
          <p:cNvSpPr>
            <a:spLocks noGrp="1"/>
          </p:cNvSpPr>
          <p:nvPr>
            <p:ph idx="1"/>
          </p:nvPr>
        </p:nvSpPr>
        <p:spPr>
          <a:xfrm>
            <a:off x="222738" y="2168769"/>
            <a:ext cx="8686800" cy="4552706"/>
          </a:xfrm>
        </p:spPr>
        <p:txBody>
          <a:bodyPr>
            <a:normAutofit lnSpcReduction="10000"/>
          </a:bodyPr>
          <a:lstStyle/>
          <a:p>
            <a:pPr algn="just"/>
            <a:r>
              <a:rPr lang="it-IT" u="sng" dirty="0" err="1" smtClean="0"/>
              <a:t>Corfu</a:t>
            </a:r>
            <a:r>
              <a:rPr lang="it-IT" u="sng" dirty="0" smtClean="0"/>
              <a:t> </a:t>
            </a:r>
            <a:r>
              <a:rPr lang="it-IT" dirty="0" smtClean="0"/>
              <a:t>Channel</a:t>
            </a:r>
            <a:r>
              <a:rPr lang="it-IT" dirty="0"/>
              <a:t> </a:t>
            </a:r>
            <a:r>
              <a:rPr lang="it-IT" dirty="0" smtClean="0"/>
              <a:t>(1949) The </a:t>
            </a:r>
            <a:r>
              <a:rPr lang="en-US" dirty="0" smtClean="0"/>
              <a:t>United </a:t>
            </a:r>
            <a:r>
              <a:rPr lang="en-US" dirty="0"/>
              <a:t>Kingdom of Great Britain and </a:t>
            </a:r>
            <a:r>
              <a:rPr lang="en-US" dirty="0" smtClean="0"/>
              <a:t>Northern Ireland</a:t>
            </a:r>
            <a:r>
              <a:rPr lang="en-US" dirty="0"/>
              <a:t>/Albania, </a:t>
            </a:r>
            <a:r>
              <a:rPr lang="en-US" dirty="0" smtClean="0"/>
              <a:t>9th </a:t>
            </a:r>
            <a:r>
              <a:rPr lang="en-US" dirty="0"/>
              <a:t>April 1949</a:t>
            </a:r>
            <a:r>
              <a:rPr lang="it-IT" u="sng" dirty="0" smtClean="0"/>
              <a:t>: </a:t>
            </a:r>
            <a:r>
              <a:rPr lang="it-IT" dirty="0" smtClean="0"/>
              <a:t>la Corte in questo caso si occupa di </a:t>
            </a:r>
            <a:r>
              <a:rPr lang="it-IT" i="1" u="sng" dirty="0" err="1" smtClean="0"/>
              <a:t>ius</a:t>
            </a:r>
            <a:r>
              <a:rPr lang="it-IT" i="1" u="sng" dirty="0" smtClean="0"/>
              <a:t> in bello </a:t>
            </a:r>
            <a:r>
              <a:rPr lang="it-IT" dirty="0" smtClean="0"/>
              <a:t>e diritto umanitario, affrontando le obbligazioni dello Stato costiero nelle zone marittime sottoposte alla propria giurisdizione, riconoscendo la responsabilità dell’Albania per la presenza di un campo minato nel mare territoriale, in cui la flotta inglese subì ingenti perdite (anche umane).</a:t>
            </a:r>
            <a:endParaRPr lang="it-IT" u="sng" dirty="0" smtClean="0"/>
          </a:p>
        </p:txBody>
      </p:sp>
    </p:spTree>
    <p:extLst>
      <p:ext uri="{BB962C8B-B14F-4D97-AF65-F5344CB8AC3E}">
        <p14:creationId xmlns:p14="http://schemas.microsoft.com/office/powerpoint/2010/main" val="1410989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3"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4" nodeType="clickEffect">
                                  <p:stCondLst>
                                    <p:cond delay="0"/>
                                  </p:stCondLst>
                                  <p:childTnLst>
                                    <p:set>
                                      <p:cBhvr>
                                        <p:cTn id="22"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5" grpId="1" build="p"/>
      <p:bldP spid="5" grpId="2" build="p"/>
      <p:bldP spid="5" grpId="3" build="p"/>
      <p:bldP spid="5" grpId="4"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22738" y="156308"/>
            <a:ext cx="8229600" cy="1856154"/>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just"/>
            <a:r>
              <a:rPr lang="it-IT" dirty="0" smtClean="0"/>
              <a:t>1) DECISIONI CHE CONSIDERANO I DIRITTI UMANI INCIDENTALMENTE</a:t>
            </a:r>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43</a:t>
            </a:fld>
            <a:endParaRPr lang="it-IT"/>
          </a:p>
        </p:txBody>
      </p:sp>
      <p:sp>
        <p:nvSpPr>
          <p:cNvPr id="5" name="Segnaposto contenuto 4"/>
          <p:cNvSpPr>
            <a:spLocks noGrp="1"/>
          </p:cNvSpPr>
          <p:nvPr>
            <p:ph idx="1"/>
          </p:nvPr>
        </p:nvSpPr>
        <p:spPr>
          <a:xfrm>
            <a:off x="222738" y="2168769"/>
            <a:ext cx="8686800" cy="4552706"/>
          </a:xfrm>
        </p:spPr>
        <p:txBody>
          <a:bodyPr>
            <a:normAutofit/>
          </a:bodyPr>
          <a:lstStyle/>
          <a:p>
            <a:pPr algn="just"/>
            <a:r>
              <a:rPr lang="it-IT" u="sng" dirty="0" err="1" smtClean="0"/>
              <a:t>Corfu</a:t>
            </a:r>
            <a:r>
              <a:rPr lang="it-IT" u="sng" dirty="0" smtClean="0"/>
              <a:t> </a:t>
            </a:r>
            <a:r>
              <a:rPr lang="it-IT" dirty="0" smtClean="0"/>
              <a:t>Channel</a:t>
            </a:r>
            <a:r>
              <a:rPr lang="it-IT" dirty="0"/>
              <a:t> </a:t>
            </a:r>
            <a:r>
              <a:rPr lang="it-IT" dirty="0" smtClean="0"/>
              <a:t>(1949)</a:t>
            </a:r>
            <a:r>
              <a:rPr lang="it-IT" u="sng" dirty="0" smtClean="0"/>
              <a:t>: </a:t>
            </a:r>
            <a:r>
              <a:rPr lang="it-IT" dirty="0" smtClean="0"/>
              <a:t>in questo caso la Corte afferma un obbligo da parte degli Stati costieri di pulire il mare territoriale dalla mine con un appello al diritto umanitario “</a:t>
            </a:r>
            <a:r>
              <a:rPr lang="it-IT" dirty="0" err="1" smtClean="0"/>
              <a:t>obligations</a:t>
            </a:r>
            <a:r>
              <a:rPr lang="it-IT" dirty="0" smtClean="0"/>
              <a:t>…</a:t>
            </a:r>
            <a:r>
              <a:rPr lang="it-IT" dirty="0" err="1" smtClean="0"/>
              <a:t>based</a:t>
            </a:r>
            <a:r>
              <a:rPr lang="it-IT" dirty="0" smtClean="0"/>
              <a:t> on…</a:t>
            </a:r>
            <a:r>
              <a:rPr lang="it-IT" dirty="0" err="1" smtClean="0"/>
              <a:t>certain</a:t>
            </a:r>
            <a:r>
              <a:rPr lang="it-IT" dirty="0" smtClean="0"/>
              <a:t> general and </a:t>
            </a:r>
            <a:r>
              <a:rPr lang="it-IT" dirty="0" err="1" smtClean="0"/>
              <a:t>well-recognized</a:t>
            </a:r>
            <a:r>
              <a:rPr lang="it-IT" dirty="0" smtClean="0"/>
              <a:t> </a:t>
            </a:r>
            <a:r>
              <a:rPr lang="it-IT" dirty="0" err="1" smtClean="0"/>
              <a:t>principles</a:t>
            </a:r>
            <a:r>
              <a:rPr lang="it-IT" dirty="0" smtClean="0"/>
              <a:t> </a:t>
            </a:r>
            <a:r>
              <a:rPr lang="it-IT" dirty="0" err="1" smtClean="0"/>
              <a:t>among</a:t>
            </a:r>
            <a:r>
              <a:rPr lang="it-IT" dirty="0" smtClean="0"/>
              <a:t> </a:t>
            </a:r>
            <a:r>
              <a:rPr lang="it-IT" dirty="0" err="1" smtClean="0"/>
              <a:t>which</a:t>
            </a:r>
            <a:r>
              <a:rPr lang="it-IT" dirty="0" smtClean="0"/>
              <a:t> </a:t>
            </a:r>
            <a:r>
              <a:rPr lang="it-IT" dirty="0" err="1" smtClean="0"/>
              <a:t>we</a:t>
            </a:r>
            <a:r>
              <a:rPr lang="it-IT" dirty="0" smtClean="0"/>
              <a:t> </a:t>
            </a:r>
            <a:r>
              <a:rPr lang="it-IT" dirty="0" err="1" smtClean="0"/>
              <a:t>find</a:t>
            </a:r>
            <a:r>
              <a:rPr lang="it-IT" dirty="0" smtClean="0"/>
              <a:t> </a:t>
            </a:r>
            <a:r>
              <a:rPr lang="it-IT" dirty="0" err="1" smtClean="0"/>
              <a:t>elementary</a:t>
            </a:r>
            <a:r>
              <a:rPr lang="it-IT" dirty="0" smtClean="0"/>
              <a:t> </a:t>
            </a:r>
            <a:r>
              <a:rPr lang="it-IT" dirty="0" err="1" smtClean="0"/>
              <a:t>considerations</a:t>
            </a:r>
            <a:r>
              <a:rPr lang="it-IT" dirty="0" smtClean="0"/>
              <a:t> of </a:t>
            </a:r>
            <a:r>
              <a:rPr lang="it-IT" dirty="0" err="1" smtClean="0"/>
              <a:t>humanity</a:t>
            </a:r>
            <a:r>
              <a:rPr lang="it-IT" dirty="0" smtClean="0"/>
              <a:t>”.</a:t>
            </a:r>
            <a:endParaRPr lang="it-IT" u="sng" dirty="0" smtClean="0"/>
          </a:p>
        </p:txBody>
      </p:sp>
    </p:spTree>
    <p:extLst>
      <p:ext uri="{BB962C8B-B14F-4D97-AF65-F5344CB8AC3E}">
        <p14:creationId xmlns:p14="http://schemas.microsoft.com/office/powerpoint/2010/main" val="7730757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3"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4" nodeType="clickEffect">
                                  <p:stCondLst>
                                    <p:cond delay="0"/>
                                  </p:stCondLst>
                                  <p:childTnLst>
                                    <p:set>
                                      <p:cBhvr>
                                        <p:cTn id="22"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5" grpId="1" build="p"/>
      <p:bldP spid="5" grpId="2" build="p"/>
      <p:bldP spid="5" grpId="3" build="p"/>
      <p:bldP spid="5" grpId="4"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22738" y="156308"/>
            <a:ext cx="8229600" cy="1856154"/>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just"/>
            <a:r>
              <a:rPr lang="it-IT" dirty="0" smtClean="0"/>
              <a:t>1) DECISIONI CHE CONSIDERANO I DIRITTI UMANI INCIDENTALMENTE</a:t>
            </a:r>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44</a:t>
            </a:fld>
            <a:endParaRPr lang="it-IT"/>
          </a:p>
        </p:txBody>
      </p:sp>
      <p:sp>
        <p:nvSpPr>
          <p:cNvPr id="5" name="Segnaposto contenuto 4"/>
          <p:cNvSpPr>
            <a:spLocks noGrp="1"/>
          </p:cNvSpPr>
          <p:nvPr>
            <p:ph idx="1"/>
          </p:nvPr>
        </p:nvSpPr>
        <p:spPr>
          <a:xfrm>
            <a:off x="222738" y="2168769"/>
            <a:ext cx="8686800" cy="4552706"/>
          </a:xfrm>
        </p:spPr>
        <p:txBody>
          <a:bodyPr>
            <a:normAutofit/>
          </a:bodyPr>
          <a:lstStyle/>
          <a:p>
            <a:pPr algn="just"/>
            <a:r>
              <a:rPr lang="it-IT" u="sng" dirty="0" err="1" smtClean="0"/>
              <a:t>Barcelona</a:t>
            </a:r>
            <a:r>
              <a:rPr lang="it-IT" u="sng" dirty="0" smtClean="0"/>
              <a:t> </a:t>
            </a:r>
            <a:r>
              <a:rPr lang="it-IT" u="sng" dirty="0" err="1" smtClean="0"/>
              <a:t>Traction</a:t>
            </a:r>
            <a:r>
              <a:rPr lang="it-IT" u="sng" dirty="0" smtClean="0"/>
              <a:t> </a:t>
            </a:r>
            <a:r>
              <a:rPr lang="en-US" u="sng" dirty="0" smtClean="0"/>
              <a:t>Light </a:t>
            </a:r>
            <a:r>
              <a:rPr lang="en-US" u="sng" dirty="0"/>
              <a:t>and Power Ltd., </a:t>
            </a:r>
            <a:r>
              <a:rPr lang="en-US" dirty="0"/>
              <a:t>(</a:t>
            </a:r>
            <a:r>
              <a:rPr lang="en-US" dirty="0" smtClean="0"/>
              <a:t>Belgium v. Spain), </a:t>
            </a:r>
            <a:r>
              <a:rPr lang="it-IT" dirty="0" smtClean="0"/>
              <a:t>(1970): in questo caso la CIG si occupa della protezione diplomatica di azionisti, di nazionalità belga, danneggiati da un fallimento ordinato dal governo spagnolo su una società costituita in Canada.</a:t>
            </a:r>
          </a:p>
        </p:txBody>
      </p:sp>
    </p:spTree>
    <p:extLst>
      <p:ext uri="{BB962C8B-B14F-4D97-AF65-F5344CB8AC3E}">
        <p14:creationId xmlns:p14="http://schemas.microsoft.com/office/powerpoint/2010/main" val="5793565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3"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4" nodeType="clickEffect">
                                  <p:stCondLst>
                                    <p:cond delay="0"/>
                                  </p:stCondLst>
                                  <p:childTnLst>
                                    <p:set>
                                      <p:cBhvr>
                                        <p:cTn id="22"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5" grpId="1" build="p"/>
      <p:bldP spid="5" grpId="2" build="p"/>
      <p:bldP spid="5" grpId="3" build="p"/>
      <p:bldP spid="5" grpId="4"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22738" y="156308"/>
            <a:ext cx="8229600" cy="1856154"/>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just"/>
            <a:r>
              <a:rPr lang="it-IT" dirty="0" smtClean="0"/>
              <a:t>1) DECISIONI CHE CONSIDERANO I DIRITTI UMANI INCIDENTALMENTE</a:t>
            </a:r>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45</a:t>
            </a:fld>
            <a:endParaRPr lang="it-IT"/>
          </a:p>
        </p:txBody>
      </p:sp>
      <p:sp>
        <p:nvSpPr>
          <p:cNvPr id="5" name="Segnaposto contenuto 4"/>
          <p:cNvSpPr>
            <a:spLocks noGrp="1"/>
          </p:cNvSpPr>
          <p:nvPr>
            <p:ph idx="1"/>
          </p:nvPr>
        </p:nvSpPr>
        <p:spPr>
          <a:xfrm>
            <a:off x="222738" y="2168769"/>
            <a:ext cx="8686800" cy="4552706"/>
          </a:xfrm>
        </p:spPr>
        <p:txBody>
          <a:bodyPr>
            <a:normAutofit/>
          </a:bodyPr>
          <a:lstStyle/>
          <a:p>
            <a:pPr algn="just"/>
            <a:r>
              <a:rPr lang="it-IT" dirty="0" smtClean="0"/>
              <a:t>La CIG introduce un’inaspettata distinzione tra obbligazioni bilaterali ed erga </a:t>
            </a:r>
            <a:r>
              <a:rPr lang="it-IT" dirty="0" err="1" smtClean="0"/>
              <a:t>omnes</a:t>
            </a:r>
            <a:r>
              <a:rPr lang="it-IT" dirty="0" smtClean="0"/>
              <a:t> (ad es. il divieto di genocidio) che si definiscono come obbligazioni derivanti da “</a:t>
            </a:r>
            <a:r>
              <a:rPr lang="it-IT" dirty="0" err="1" smtClean="0"/>
              <a:t>principles</a:t>
            </a:r>
            <a:r>
              <a:rPr lang="it-IT" dirty="0" smtClean="0"/>
              <a:t> and </a:t>
            </a:r>
            <a:r>
              <a:rPr lang="it-IT" dirty="0" err="1" smtClean="0"/>
              <a:t>rules</a:t>
            </a:r>
            <a:r>
              <a:rPr lang="it-IT" dirty="0" smtClean="0"/>
              <a:t> </a:t>
            </a:r>
            <a:r>
              <a:rPr lang="it-IT" dirty="0" err="1" smtClean="0"/>
              <a:t>concerning</a:t>
            </a:r>
            <a:r>
              <a:rPr lang="it-IT" dirty="0" smtClean="0"/>
              <a:t> the </a:t>
            </a:r>
            <a:r>
              <a:rPr lang="it-IT" dirty="0" err="1" smtClean="0"/>
              <a:t>basic</a:t>
            </a:r>
            <a:r>
              <a:rPr lang="it-IT" dirty="0" smtClean="0"/>
              <a:t> </a:t>
            </a:r>
            <a:r>
              <a:rPr lang="it-IT" dirty="0" err="1" smtClean="0"/>
              <a:t>rights</a:t>
            </a:r>
            <a:r>
              <a:rPr lang="it-IT" dirty="0" smtClean="0"/>
              <a:t> of the human </a:t>
            </a:r>
            <a:r>
              <a:rPr lang="it-IT" dirty="0" err="1" smtClean="0"/>
              <a:t>person</a:t>
            </a:r>
            <a:r>
              <a:rPr lang="it-IT" dirty="0" smtClean="0"/>
              <a:t>”, per respingere la domanda del Belgio e affermare che solo il Canada poteva agire in protezione diplomatica perché i danni nel caso di specie </a:t>
            </a:r>
            <a:r>
              <a:rPr lang="it-IT" dirty="0" err="1" smtClean="0"/>
              <a:t>riguardavno</a:t>
            </a:r>
            <a:r>
              <a:rPr lang="it-IT" dirty="0" smtClean="0"/>
              <a:t> la società e non gli azionisti.</a:t>
            </a:r>
            <a:endParaRPr lang="it-IT" dirty="0"/>
          </a:p>
        </p:txBody>
      </p:sp>
    </p:spTree>
    <p:extLst>
      <p:ext uri="{BB962C8B-B14F-4D97-AF65-F5344CB8AC3E}">
        <p14:creationId xmlns:p14="http://schemas.microsoft.com/office/powerpoint/2010/main" val="1537595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3"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4" nodeType="clickEffect">
                                  <p:stCondLst>
                                    <p:cond delay="0"/>
                                  </p:stCondLst>
                                  <p:childTnLst>
                                    <p:set>
                                      <p:cBhvr>
                                        <p:cTn id="22"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5" grpId="1" build="p"/>
      <p:bldP spid="5" grpId="2" build="p"/>
      <p:bldP spid="5" grpId="3" build="p"/>
      <p:bldP spid="5" grpId="4"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22738" y="156308"/>
            <a:ext cx="8229600" cy="1856154"/>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just"/>
            <a:r>
              <a:rPr lang="it-IT" dirty="0" smtClean="0"/>
              <a:t>1) DECISIONI CHE CONSIDERANO I DIRITTI UMANI INCIDENTALMENTE</a:t>
            </a:r>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46</a:t>
            </a:fld>
            <a:endParaRPr lang="it-IT"/>
          </a:p>
        </p:txBody>
      </p:sp>
      <p:sp>
        <p:nvSpPr>
          <p:cNvPr id="5" name="Segnaposto contenuto 4"/>
          <p:cNvSpPr>
            <a:spLocks noGrp="1"/>
          </p:cNvSpPr>
          <p:nvPr>
            <p:ph idx="1"/>
          </p:nvPr>
        </p:nvSpPr>
        <p:spPr>
          <a:xfrm>
            <a:off x="222738" y="2168769"/>
            <a:ext cx="8686800" cy="4552706"/>
          </a:xfrm>
        </p:spPr>
        <p:txBody>
          <a:bodyPr>
            <a:normAutofit/>
          </a:bodyPr>
          <a:lstStyle/>
          <a:p>
            <a:pPr algn="just"/>
            <a:r>
              <a:rPr lang="it-IT" u="sng" dirty="0" smtClean="0"/>
              <a:t>Teheran </a:t>
            </a:r>
            <a:r>
              <a:rPr lang="it-IT" u="sng" dirty="0" err="1" smtClean="0"/>
              <a:t>Hostages</a:t>
            </a:r>
            <a:r>
              <a:rPr lang="en-US" u="sng" dirty="0" smtClean="0"/>
              <a:t>, </a:t>
            </a:r>
            <a:r>
              <a:rPr lang="en-US" dirty="0" smtClean="0"/>
              <a:t>(USA v. I</a:t>
            </a:r>
            <a:r>
              <a:rPr lang="it-IT" dirty="0" err="1" smtClean="0"/>
              <a:t>r</a:t>
            </a:r>
            <a:r>
              <a:rPr lang="en-US" dirty="0" smtClean="0"/>
              <a:t>an), </a:t>
            </a:r>
            <a:r>
              <a:rPr lang="it-IT" dirty="0" smtClean="0"/>
              <a:t>(1980)</a:t>
            </a:r>
            <a:r>
              <a:rPr lang="it-IT" u="sng" dirty="0" smtClean="0"/>
              <a:t>: </a:t>
            </a:r>
            <a:r>
              <a:rPr lang="it-IT" dirty="0" smtClean="0"/>
              <a:t>in questo caso la CIG condanna il trattamento del personale diplomatico dell’ambasciata USA a Teheran in quanto </a:t>
            </a:r>
            <a:r>
              <a:rPr lang="it-IT" dirty="0" err="1" smtClean="0"/>
              <a:t>incompatibile“with</a:t>
            </a:r>
            <a:r>
              <a:rPr lang="it-IT" dirty="0" smtClean="0"/>
              <a:t> the </a:t>
            </a:r>
            <a:r>
              <a:rPr lang="it-IT" dirty="0" err="1" smtClean="0"/>
              <a:t>fundamental</a:t>
            </a:r>
            <a:r>
              <a:rPr lang="it-IT" dirty="0" smtClean="0"/>
              <a:t> </a:t>
            </a:r>
            <a:r>
              <a:rPr lang="it-IT" dirty="0" err="1" smtClean="0"/>
              <a:t>principles</a:t>
            </a:r>
            <a:r>
              <a:rPr lang="it-IT" dirty="0" smtClean="0"/>
              <a:t> </a:t>
            </a:r>
            <a:r>
              <a:rPr lang="it-IT" dirty="0" err="1" smtClean="0"/>
              <a:t>enunciated</a:t>
            </a:r>
            <a:r>
              <a:rPr lang="it-IT" dirty="0" smtClean="0"/>
              <a:t> in the Universal </a:t>
            </a:r>
            <a:r>
              <a:rPr lang="it-IT" dirty="0" err="1" smtClean="0"/>
              <a:t>Declaration</a:t>
            </a:r>
            <a:r>
              <a:rPr lang="it-IT" dirty="0" smtClean="0"/>
              <a:t> of Human </a:t>
            </a:r>
            <a:r>
              <a:rPr lang="it-IT" dirty="0" err="1" smtClean="0"/>
              <a:t>Rights</a:t>
            </a:r>
            <a:r>
              <a:rPr lang="it-IT" dirty="0" smtClean="0"/>
              <a:t>”.</a:t>
            </a:r>
            <a:endParaRPr lang="it-IT" u="sng" dirty="0" smtClean="0"/>
          </a:p>
        </p:txBody>
      </p:sp>
    </p:spTree>
    <p:extLst>
      <p:ext uri="{BB962C8B-B14F-4D97-AF65-F5344CB8AC3E}">
        <p14:creationId xmlns:p14="http://schemas.microsoft.com/office/powerpoint/2010/main" val="927784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3"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4" nodeType="clickEffect">
                                  <p:stCondLst>
                                    <p:cond delay="0"/>
                                  </p:stCondLst>
                                  <p:childTnLst>
                                    <p:set>
                                      <p:cBhvr>
                                        <p:cTn id="22"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5" grpId="1" build="p"/>
      <p:bldP spid="5" grpId="2" build="p"/>
      <p:bldP spid="5" grpId="3" build="p"/>
      <p:bldP spid="5" grpId="4"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22738" y="156308"/>
            <a:ext cx="8229600" cy="1856154"/>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just"/>
            <a:r>
              <a:rPr lang="it-IT" dirty="0" smtClean="0"/>
              <a:t>1) DECISIONI CHE CONSIDERANO I DIRITTI UMANI INCIDENTALMENTE</a:t>
            </a:r>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47</a:t>
            </a:fld>
            <a:endParaRPr lang="it-IT"/>
          </a:p>
        </p:txBody>
      </p:sp>
      <p:sp>
        <p:nvSpPr>
          <p:cNvPr id="5" name="Segnaposto contenuto 4"/>
          <p:cNvSpPr>
            <a:spLocks noGrp="1"/>
          </p:cNvSpPr>
          <p:nvPr>
            <p:ph idx="1"/>
          </p:nvPr>
        </p:nvSpPr>
        <p:spPr>
          <a:xfrm>
            <a:off x="222738" y="2168769"/>
            <a:ext cx="8686800" cy="4552706"/>
          </a:xfrm>
        </p:spPr>
        <p:txBody>
          <a:bodyPr>
            <a:normAutofit/>
          </a:bodyPr>
          <a:lstStyle/>
          <a:p>
            <a:pPr algn="just"/>
            <a:r>
              <a:rPr lang="it-IT" u="sng" dirty="0" smtClean="0"/>
              <a:t>La </a:t>
            </a:r>
            <a:r>
              <a:rPr lang="it-IT" u="sng" dirty="0" err="1" smtClean="0"/>
              <a:t>Grand</a:t>
            </a:r>
            <a:r>
              <a:rPr lang="en-US" u="sng" dirty="0" smtClean="0"/>
              <a:t>, </a:t>
            </a:r>
            <a:r>
              <a:rPr lang="en-US" dirty="0" smtClean="0"/>
              <a:t>(</a:t>
            </a:r>
            <a:r>
              <a:rPr lang="it-IT" dirty="0" smtClean="0"/>
              <a:t>Germany v. USA</a:t>
            </a:r>
            <a:r>
              <a:rPr lang="en-US" dirty="0" smtClean="0"/>
              <a:t>), </a:t>
            </a:r>
            <a:r>
              <a:rPr lang="it-IT" dirty="0" smtClean="0"/>
              <a:t>(27.6.2001)in questo caso, la Germania sostiene che il diritto di uno straniero ad essere informato del suo diritto di ottenere assistenza consolare dal proprio paese secondo le regole della Convenzione di Vienna del 1963 (art. 36.1.) era un “diritto fondamentale” collegato alle garanzie dell’equo processo.</a:t>
            </a:r>
            <a:endParaRPr lang="it-IT" u="sng" dirty="0" smtClean="0"/>
          </a:p>
        </p:txBody>
      </p:sp>
    </p:spTree>
    <p:extLst>
      <p:ext uri="{BB962C8B-B14F-4D97-AF65-F5344CB8AC3E}">
        <p14:creationId xmlns:p14="http://schemas.microsoft.com/office/powerpoint/2010/main" val="887562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3"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4" nodeType="clickEffect">
                                  <p:stCondLst>
                                    <p:cond delay="0"/>
                                  </p:stCondLst>
                                  <p:childTnLst>
                                    <p:set>
                                      <p:cBhvr>
                                        <p:cTn id="22"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5" grpId="1" build="p"/>
      <p:bldP spid="5" grpId="2" build="p"/>
      <p:bldP spid="5" grpId="3" build="p"/>
      <p:bldP spid="5" grpId="4"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22738" y="156308"/>
            <a:ext cx="8229600" cy="1856154"/>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just"/>
            <a:r>
              <a:rPr lang="it-IT" dirty="0" smtClean="0"/>
              <a:t>1) DECISIONI CHE CONSIDERANO I DIRITTI UMANI INCIDENTALMENTE</a:t>
            </a:r>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48</a:t>
            </a:fld>
            <a:endParaRPr lang="it-IT"/>
          </a:p>
        </p:txBody>
      </p:sp>
      <p:sp>
        <p:nvSpPr>
          <p:cNvPr id="5" name="Segnaposto contenuto 4"/>
          <p:cNvSpPr>
            <a:spLocks noGrp="1"/>
          </p:cNvSpPr>
          <p:nvPr>
            <p:ph idx="1"/>
          </p:nvPr>
        </p:nvSpPr>
        <p:spPr>
          <a:xfrm>
            <a:off x="222738" y="2168769"/>
            <a:ext cx="8686800" cy="4552706"/>
          </a:xfrm>
        </p:spPr>
        <p:txBody>
          <a:bodyPr>
            <a:normAutofit fontScale="92500" lnSpcReduction="20000"/>
          </a:bodyPr>
          <a:lstStyle/>
          <a:p>
            <a:pPr algn="just"/>
            <a:r>
              <a:rPr lang="it-IT" u="sng" dirty="0" smtClean="0"/>
              <a:t>Avena and </a:t>
            </a:r>
            <a:r>
              <a:rPr lang="it-IT" u="sng" dirty="0" err="1" smtClean="0"/>
              <a:t>other</a:t>
            </a:r>
            <a:r>
              <a:rPr lang="it-IT" u="sng" dirty="0" smtClean="0"/>
              <a:t> </a:t>
            </a:r>
            <a:r>
              <a:rPr lang="it-IT" u="sng" dirty="0" err="1" smtClean="0"/>
              <a:t>mexican</a:t>
            </a:r>
            <a:r>
              <a:rPr lang="it-IT" u="sng" dirty="0" smtClean="0"/>
              <a:t> </a:t>
            </a:r>
            <a:r>
              <a:rPr lang="it-IT" u="sng" dirty="0" err="1" smtClean="0"/>
              <a:t>nationals</a:t>
            </a:r>
            <a:r>
              <a:rPr lang="en-US" u="sng" dirty="0" smtClean="0"/>
              <a:t>, </a:t>
            </a:r>
            <a:r>
              <a:rPr lang="en-US" dirty="0" smtClean="0"/>
              <a:t>(</a:t>
            </a:r>
            <a:r>
              <a:rPr lang="it-IT" dirty="0" smtClean="0"/>
              <a:t>Mexico v. USA</a:t>
            </a:r>
            <a:r>
              <a:rPr lang="en-US" dirty="0" smtClean="0"/>
              <a:t>), </a:t>
            </a:r>
            <a:r>
              <a:rPr lang="it-IT" dirty="0" smtClean="0"/>
              <a:t>(31.3.2004)</a:t>
            </a:r>
            <a:r>
              <a:rPr lang="it-IT" u="sng" dirty="0" smtClean="0"/>
              <a:t>:</a:t>
            </a:r>
            <a:r>
              <a:rPr lang="it-IT" dirty="0" smtClean="0"/>
              <a:t> in questo caso il Messico richiama le argomentazioni tedesche nel caso La </a:t>
            </a:r>
            <a:r>
              <a:rPr lang="it-IT" dirty="0" err="1" smtClean="0"/>
              <a:t>Grand</a:t>
            </a:r>
            <a:r>
              <a:rPr lang="it-IT" dirty="0" smtClean="0"/>
              <a:t> con maggior intensità, affermando che l’art. 36 della Convezione di Vienna del 1963 fonda “….a </a:t>
            </a:r>
            <a:r>
              <a:rPr lang="it-IT" dirty="0" err="1" smtClean="0"/>
              <a:t>fundamental</a:t>
            </a:r>
            <a:r>
              <a:rPr lang="it-IT" dirty="0" smtClean="0"/>
              <a:t> right </a:t>
            </a:r>
            <a:r>
              <a:rPr lang="it-IT" dirty="0" err="1" smtClean="0"/>
              <a:t>that</a:t>
            </a:r>
            <a:r>
              <a:rPr lang="it-IT" dirty="0" smtClean="0"/>
              <a:t> </a:t>
            </a:r>
            <a:r>
              <a:rPr lang="it-IT" dirty="0" err="1" smtClean="0"/>
              <a:t>constitutes</a:t>
            </a:r>
            <a:r>
              <a:rPr lang="it-IT" dirty="0" smtClean="0"/>
              <a:t> part of due </a:t>
            </a:r>
            <a:r>
              <a:rPr lang="it-IT" dirty="0" err="1" smtClean="0"/>
              <a:t>process</a:t>
            </a:r>
            <a:r>
              <a:rPr lang="it-IT" dirty="0" smtClean="0"/>
              <a:t> in </a:t>
            </a:r>
            <a:r>
              <a:rPr lang="it-IT" dirty="0" err="1" smtClean="0"/>
              <a:t>criminal</a:t>
            </a:r>
            <a:r>
              <a:rPr lang="it-IT" dirty="0" smtClean="0"/>
              <a:t> </a:t>
            </a:r>
            <a:r>
              <a:rPr lang="it-IT" dirty="0" err="1" smtClean="0"/>
              <a:t>proceedings</a:t>
            </a:r>
            <a:r>
              <a:rPr lang="it-IT" dirty="0" smtClean="0"/>
              <a:t>…</a:t>
            </a:r>
            <a:r>
              <a:rPr lang="it-IT" dirty="0" err="1" smtClean="0"/>
              <a:t>this</a:t>
            </a:r>
            <a:r>
              <a:rPr lang="it-IT" dirty="0" smtClean="0"/>
              <a:t> right </a:t>
            </a:r>
            <a:r>
              <a:rPr lang="it-IT" dirty="0" err="1" smtClean="0"/>
              <a:t>as</a:t>
            </a:r>
            <a:r>
              <a:rPr lang="it-IT" dirty="0" smtClean="0"/>
              <a:t> </a:t>
            </a:r>
            <a:r>
              <a:rPr lang="it-IT" dirty="0" err="1" smtClean="0"/>
              <a:t>such</a:t>
            </a:r>
            <a:r>
              <a:rPr lang="it-IT" dirty="0" smtClean="0"/>
              <a:t> </a:t>
            </a:r>
            <a:r>
              <a:rPr lang="it-IT" dirty="0" err="1" smtClean="0"/>
              <a:t>is</a:t>
            </a:r>
            <a:r>
              <a:rPr lang="it-IT" dirty="0" smtClean="0"/>
              <a:t> so </a:t>
            </a:r>
            <a:r>
              <a:rPr lang="it-IT" dirty="0" err="1" smtClean="0"/>
              <a:t>fundamental</a:t>
            </a:r>
            <a:r>
              <a:rPr lang="it-IT" dirty="0" smtClean="0"/>
              <a:t> </a:t>
            </a:r>
            <a:r>
              <a:rPr lang="it-IT" dirty="0" err="1" smtClean="0"/>
              <a:t>that</a:t>
            </a:r>
            <a:r>
              <a:rPr lang="it-IT" dirty="0" smtClean="0"/>
              <a:t> </a:t>
            </a:r>
            <a:r>
              <a:rPr lang="it-IT" dirty="0" err="1" smtClean="0"/>
              <a:t>its</a:t>
            </a:r>
            <a:r>
              <a:rPr lang="it-IT" dirty="0" smtClean="0"/>
              <a:t> </a:t>
            </a:r>
            <a:r>
              <a:rPr lang="it-IT" dirty="0" err="1" smtClean="0"/>
              <a:t>infringment</a:t>
            </a:r>
            <a:r>
              <a:rPr lang="it-IT" dirty="0" smtClean="0"/>
              <a:t> </a:t>
            </a:r>
            <a:r>
              <a:rPr lang="it-IT" dirty="0" err="1" smtClean="0"/>
              <a:t>will</a:t>
            </a:r>
            <a:r>
              <a:rPr lang="it-IT" dirty="0" smtClean="0"/>
              <a:t> ipso facto produce the </a:t>
            </a:r>
            <a:r>
              <a:rPr lang="it-IT" dirty="0" err="1" smtClean="0"/>
              <a:t>effect</a:t>
            </a:r>
            <a:r>
              <a:rPr lang="it-IT" dirty="0" smtClean="0"/>
              <a:t> of </a:t>
            </a:r>
            <a:r>
              <a:rPr lang="it-IT" dirty="0" err="1" smtClean="0"/>
              <a:t>vitiating</a:t>
            </a:r>
            <a:r>
              <a:rPr lang="it-IT" dirty="0" smtClean="0"/>
              <a:t> the </a:t>
            </a:r>
            <a:r>
              <a:rPr lang="it-IT" dirty="0" err="1" smtClean="0"/>
              <a:t>entire</a:t>
            </a:r>
            <a:r>
              <a:rPr lang="it-IT" dirty="0" smtClean="0"/>
              <a:t> </a:t>
            </a:r>
            <a:r>
              <a:rPr lang="it-IT" dirty="0" err="1" smtClean="0"/>
              <a:t>process</a:t>
            </a:r>
            <a:r>
              <a:rPr lang="it-IT" dirty="0" smtClean="0"/>
              <a:t> of the </a:t>
            </a:r>
            <a:r>
              <a:rPr lang="it-IT" dirty="0" err="1" smtClean="0"/>
              <a:t>criminal</a:t>
            </a:r>
            <a:r>
              <a:rPr lang="it-IT" dirty="0" smtClean="0"/>
              <a:t> </a:t>
            </a:r>
            <a:r>
              <a:rPr lang="it-IT" dirty="0" err="1" smtClean="0"/>
              <a:t>proceedings</a:t>
            </a:r>
            <a:r>
              <a:rPr lang="it-IT" dirty="0" smtClean="0"/>
              <a:t> </a:t>
            </a:r>
            <a:r>
              <a:rPr lang="it-IT" dirty="0" err="1" smtClean="0"/>
              <a:t>conducted</a:t>
            </a:r>
            <a:r>
              <a:rPr lang="it-IT" dirty="0" smtClean="0"/>
              <a:t> in </a:t>
            </a:r>
            <a:r>
              <a:rPr lang="it-IT" dirty="0" err="1" smtClean="0"/>
              <a:t>violation</a:t>
            </a:r>
            <a:r>
              <a:rPr lang="it-IT" dirty="0" smtClean="0"/>
              <a:t> of </a:t>
            </a:r>
            <a:r>
              <a:rPr lang="it-IT" dirty="0" err="1" smtClean="0"/>
              <a:t>this</a:t>
            </a:r>
            <a:r>
              <a:rPr lang="it-IT" dirty="0" smtClean="0"/>
              <a:t> </a:t>
            </a:r>
            <a:r>
              <a:rPr lang="it-IT" dirty="0" err="1" smtClean="0"/>
              <a:t>fundamental</a:t>
            </a:r>
            <a:r>
              <a:rPr lang="it-IT" dirty="0" smtClean="0"/>
              <a:t> right”.</a:t>
            </a:r>
            <a:endParaRPr lang="it-IT" u="sng" dirty="0" smtClean="0"/>
          </a:p>
        </p:txBody>
      </p:sp>
    </p:spTree>
    <p:extLst>
      <p:ext uri="{BB962C8B-B14F-4D97-AF65-F5344CB8AC3E}">
        <p14:creationId xmlns:p14="http://schemas.microsoft.com/office/powerpoint/2010/main" val="5835394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3"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4" nodeType="clickEffect">
                                  <p:stCondLst>
                                    <p:cond delay="0"/>
                                  </p:stCondLst>
                                  <p:childTnLst>
                                    <p:set>
                                      <p:cBhvr>
                                        <p:cTn id="22"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5" grpId="1" build="p"/>
      <p:bldP spid="5" grpId="2" build="p"/>
      <p:bldP spid="5" grpId="3" build="p"/>
      <p:bldP spid="5" grpId="4"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22738" y="156308"/>
            <a:ext cx="8229600" cy="1856154"/>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just"/>
            <a:r>
              <a:rPr lang="it-IT" dirty="0" smtClean="0"/>
              <a:t>1) DECISIONI CHE CONSIDERANO I DIRITTI UMANI INCIDENTALMENTE</a:t>
            </a:r>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49</a:t>
            </a:fld>
            <a:endParaRPr lang="it-IT"/>
          </a:p>
        </p:txBody>
      </p:sp>
      <p:sp>
        <p:nvSpPr>
          <p:cNvPr id="5" name="Segnaposto contenuto 4"/>
          <p:cNvSpPr>
            <a:spLocks noGrp="1"/>
          </p:cNvSpPr>
          <p:nvPr>
            <p:ph idx="1"/>
          </p:nvPr>
        </p:nvSpPr>
        <p:spPr>
          <a:xfrm>
            <a:off x="222738" y="2168769"/>
            <a:ext cx="8686800" cy="4552706"/>
          </a:xfrm>
        </p:spPr>
        <p:txBody>
          <a:bodyPr>
            <a:normAutofit/>
          </a:bodyPr>
          <a:lstStyle/>
          <a:p>
            <a:pPr algn="just"/>
            <a:r>
              <a:rPr lang="it-IT" u="sng" dirty="0" smtClean="0"/>
              <a:t>Avena and </a:t>
            </a:r>
            <a:r>
              <a:rPr lang="it-IT" u="sng" dirty="0" err="1" smtClean="0"/>
              <a:t>other</a:t>
            </a:r>
            <a:r>
              <a:rPr lang="it-IT" u="sng" dirty="0" smtClean="0"/>
              <a:t> </a:t>
            </a:r>
            <a:r>
              <a:rPr lang="it-IT" u="sng" dirty="0" err="1" smtClean="0"/>
              <a:t>mexican</a:t>
            </a:r>
            <a:r>
              <a:rPr lang="it-IT" u="sng" dirty="0" smtClean="0"/>
              <a:t> </a:t>
            </a:r>
            <a:r>
              <a:rPr lang="it-IT" u="sng" dirty="0" err="1" smtClean="0"/>
              <a:t>nationals</a:t>
            </a:r>
            <a:r>
              <a:rPr lang="en-US" u="sng" dirty="0" smtClean="0"/>
              <a:t>, </a:t>
            </a:r>
            <a:r>
              <a:rPr lang="en-US" dirty="0" smtClean="0"/>
              <a:t>(</a:t>
            </a:r>
            <a:r>
              <a:rPr lang="it-IT" dirty="0" smtClean="0"/>
              <a:t>Messico c. USA</a:t>
            </a:r>
            <a:r>
              <a:rPr lang="en-US" dirty="0" smtClean="0"/>
              <a:t>), </a:t>
            </a:r>
            <a:r>
              <a:rPr lang="it-IT" dirty="0" smtClean="0"/>
              <a:t>(31.3.2004)</a:t>
            </a:r>
            <a:r>
              <a:rPr lang="it-IT" u="sng" dirty="0" smtClean="0"/>
              <a:t>:</a:t>
            </a:r>
            <a:r>
              <a:rPr lang="it-IT" dirty="0" smtClean="0"/>
              <a:t> la Corte risponde che non deve occuparsi del fatto che la Convenzione di Vienna del 1963 si occupi o meno dei diritti umani, </a:t>
            </a:r>
            <a:r>
              <a:rPr lang="it-IT" dirty="0" err="1" smtClean="0"/>
              <a:t>affermando“that</a:t>
            </a:r>
            <a:r>
              <a:rPr lang="it-IT" dirty="0" smtClean="0"/>
              <a:t> </a:t>
            </a:r>
            <a:r>
              <a:rPr lang="it-IT" dirty="0" err="1" smtClean="0"/>
              <a:t>neither</a:t>
            </a:r>
            <a:r>
              <a:rPr lang="it-IT" dirty="0" smtClean="0"/>
              <a:t> the text </a:t>
            </a:r>
            <a:r>
              <a:rPr lang="it-IT" dirty="0" err="1" smtClean="0"/>
              <a:t>nor</a:t>
            </a:r>
            <a:r>
              <a:rPr lang="it-IT" dirty="0" smtClean="0"/>
              <a:t> the </a:t>
            </a:r>
            <a:r>
              <a:rPr lang="it-IT" dirty="0" err="1" smtClean="0"/>
              <a:t>object</a:t>
            </a:r>
            <a:r>
              <a:rPr lang="it-IT" dirty="0" smtClean="0"/>
              <a:t> or the </a:t>
            </a:r>
            <a:r>
              <a:rPr lang="it-IT" dirty="0" err="1" smtClean="0"/>
              <a:t>purpose</a:t>
            </a:r>
            <a:r>
              <a:rPr lang="it-IT" dirty="0" smtClean="0"/>
              <a:t> of the Convention, </a:t>
            </a:r>
            <a:r>
              <a:rPr lang="it-IT" dirty="0" err="1" smtClean="0"/>
              <a:t>nor</a:t>
            </a:r>
            <a:r>
              <a:rPr lang="it-IT" dirty="0" smtClean="0"/>
              <a:t> </a:t>
            </a:r>
            <a:r>
              <a:rPr lang="it-IT" dirty="0" err="1" smtClean="0"/>
              <a:t>any</a:t>
            </a:r>
            <a:r>
              <a:rPr lang="it-IT" dirty="0" smtClean="0"/>
              <a:t> </a:t>
            </a:r>
            <a:r>
              <a:rPr lang="it-IT" dirty="0" err="1" smtClean="0"/>
              <a:t>indication</a:t>
            </a:r>
            <a:r>
              <a:rPr lang="it-IT" dirty="0" smtClean="0"/>
              <a:t> in the </a:t>
            </a:r>
            <a:r>
              <a:rPr lang="it-IT" dirty="0" err="1" smtClean="0"/>
              <a:t>travaux</a:t>
            </a:r>
            <a:r>
              <a:rPr lang="it-IT" dirty="0" smtClean="0"/>
              <a:t> </a:t>
            </a:r>
            <a:r>
              <a:rPr lang="it-IT" dirty="0" err="1" smtClean="0"/>
              <a:t>préparatoires</a:t>
            </a:r>
            <a:r>
              <a:rPr lang="it-IT" dirty="0" smtClean="0"/>
              <a:t>, </a:t>
            </a:r>
            <a:r>
              <a:rPr lang="it-IT" dirty="0" err="1" smtClean="0"/>
              <a:t>support</a:t>
            </a:r>
            <a:r>
              <a:rPr lang="it-IT" dirty="0" smtClean="0"/>
              <a:t> the </a:t>
            </a:r>
            <a:r>
              <a:rPr lang="it-IT" dirty="0" err="1" smtClean="0"/>
              <a:t>conclusion</a:t>
            </a:r>
            <a:r>
              <a:rPr lang="it-IT" dirty="0" smtClean="0"/>
              <a:t> </a:t>
            </a:r>
            <a:r>
              <a:rPr lang="it-IT" dirty="0" err="1" smtClean="0"/>
              <a:t>that</a:t>
            </a:r>
            <a:r>
              <a:rPr lang="it-IT" dirty="0" smtClean="0"/>
              <a:t> Mexico </a:t>
            </a:r>
            <a:r>
              <a:rPr lang="it-IT" dirty="0" err="1" smtClean="0"/>
              <a:t>draws</a:t>
            </a:r>
            <a:r>
              <a:rPr lang="it-IT" dirty="0" smtClean="0"/>
              <a:t> for </a:t>
            </a:r>
            <a:r>
              <a:rPr lang="it-IT" dirty="0" err="1" smtClean="0"/>
              <a:t>its</a:t>
            </a:r>
            <a:r>
              <a:rPr lang="it-IT" dirty="0" smtClean="0"/>
              <a:t> </a:t>
            </a:r>
            <a:r>
              <a:rPr lang="it-IT" dirty="0" err="1" smtClean="0"/>
              <a:t>contention</a:t>
            </a:r>
            <a:r>
              <a:rPr lang="it-IT" dirty="0" smtClean="0"/>
              <a:t> in </a:t>
            </a:r>
            <a:r>
              <a:rPr lang="it-IT" dirty="0" err="1" smtClean="0"/>
              <a:t>this</a:t>
            </a:r>
            <a:r>
              <a:rPr lang="it-IT" dirty="0" smtClean="0"/>
              <a:t> </a:t>
            </a:r>
            <a:r>
              <a:rPr lang="it-IT" dirty="0" err="1" smtClean="0"/>
              <a:t>regard</a:t>
            </a:r>
            <a:r>
              <a:rPr lang="it-IT" dirty="0" smtClean="0"/>
              <a:t>”.</a:t>
            </a:r>
            <a:endParaRPr lang="it-IT" u="sng" dirty="0" smtClean="0"/>
          </a:p>
        </p:txBody>
      </p:sp>
    </p:spTree>
    <p:extLst>
      <p:ext uri="{BB962C8B-B14F-4D97-AF65-F5344CB8AC3E}">
        <p14:creationId xmlns:p14="http://schemas.microsoft.com/office/powerpoint/2010/main" val="19034603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3"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4" nodeType="clickEffect">
                                  <p:stCondLst>
                                    <p:cond delay="0"/>
                                  </p:stCondLst>
                                  <p:childTnLst>
                                    <p:set>
                                      <p:cBhvr>
                                        <p:cTn id="22"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5" grpId="1" build="p"/>
      <p:bldP spid="5" grpId="2" build="p"/>
      <p:bldP spid="5" grpId="3" build="p"/>
      <p:bldP spid="5" grpId="4"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2332037"/>
            <a:ext cx="8229600" cy="4525963"/>
          </a:xfrm>
        </p:spPr>
        <p:txBody>
          <a:bodyPr>
            <a:normAutofit/>
          </a:bodyPr>
          <a:lstStyle/>
          <a:p>
            <a:pPr algn="just"/>
            <a:r>
              <a:rPr lang="it-IT" dirty="0" smtClean="0"/>
              <a:t>Ad es. il problema si poneva per il trattamento che gli Stati europei esigevano per i propri sudditi di religione cristiana in territori extra – europei come quelli sottoposti al dominio dell’impero ottomano.</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5</a:t>
            </a:fld>
            <a:endParaRPr lang="it-IT"/>
          </a:p>
        </p:txBody>
      </p:sp>
      <p:sp>
        <p:nvSpPr>
          <p:cNvPr id="5" name="Titolo 1"/>
          <p:cNvSpPr>
            <a:spLocks noGrp="1"/>
          </p:cNvSpPr>
          <p:nvPr>
            <p:ph type="title"/>
          </p:nvPr>
        </p:nvSpPr>
        <p:spPr>
          <a:xfrm>
            <a:off x="322263" y="274638"/>
            <a:ext cx="8364537" cy="1905000"/>
          </a:xfrm>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r>
              <a:rPr lang="it-IT" dirty="0" smtClean="0"/>
              <a:t>DIRITTI UMANI/RELAZIONI INTERNAZIONALI/DIRITTO INTERNAZIONALE</a:t>
            </a:r>
            <a:endParaRPr lang="it-IT" dirty="0"/>
          </a:p>
        </p:txBody>
      </p:sp>
    </p:spTree>
    <p:extLst>
      <p:ext uri="{BB962C8B-B14F-4D97-AF65-F5344CB8AC3E}">
        <p14:creationId xmlns:p14="http://schemas.microsoft.com/office/powerpoint/2010/main" val="36027363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22738" y="156308"/>
            <a:ext cx="8229600" cy="1856154"/>
          </a:xfrm>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algn="just"/>
            <a:r>
              <a:rPr lang="it-IT" dirty="0" smtClean="0"/>
              <a:t>1</a:t>
            </a:r>
            <a:r>
              <a:rPr lang="it-IT" smtClean="0"/>
              <a:t>) DECISIONI CHE CONSIDERANO I DIRITTI UMANI INCIDENTALMENTE.</a:t>
            </a:r>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50</a:t>
            </a:fld>
            <a:endParaRPr lang="it-IT"/>
          </a:p>
        </p:txBody>
      </p:sp>
      <p:sp>
        <p:nvSpPr>
          <p:cNvPr id="5" name="Segnaposto contenuto 4"/>
          <p:cNvSpPr>
            <a:spLocks noGrp="1"/>
          </p:cNvSpPr>
          <p:nvPr>
            <p:ph idx="1"/>
          </p:nvPr>
        </p:nvSpPr>
        <p:spPr>
          <a:xfrm>
            <a:off x="222738" y="2168769"/>
            <a:ext cx="8686800" cy="4552706"/>
          </a:xfrm>
        </p:spPr>
        <p:txBody>
          <a:bodyPr>
            <a:normAutofit/>
          </a:bodyPr>
          <a:lstStyle/>
          <a:p>
            <a:pPr algn="just"/>
            <a:r>
              <a:rPr lang="it-IT" dirty="0" smtClean="0"/>
              <a:t>Anche se </a:t>
            </a:r>
            <a:r>
              <a:rPr lang="it-IT" u="sng" dirty="0" smtClean="0"/>
              <a:t>La </a:t>
            </a:r>
            <a:r>
              <a:rPr lang="it-IT" u="sng" dirty="0" err="1" smtClean="0"/>
              <a:t>Grand</a:t>
            </a:r>
            <a:r>
              <a:rPr lang="it-IT" u="sng" dirty="0" smtClean="0"/>
              <a:t> </a:t>
            </a:r>
            <a:r>
              <a:rPr lang="it-IT" dirty="0" smtClean="0"/>
              <a:t>e </a:t>
            </a:r>
            <a:r>
              <a:rPr lang="it-IT" u="sng" dirty="0" smtClean="0"/>
              <a:t>Avena</a:t>
            </a:r>
            <a:r>
              <a:rPr lang="it-IT" dirty="0" smtClean="0"/>
              <a:t> sono casi recenti, essi appartengono alla prima fase c.d. di “hesitation” per il fatto che la CIG evita di rispondere sulla qualificazione del diritto all’assistenza consolare come diritto fondamentale.</a:t>
            </a:r>
          </a:p>
        </p:txBody>
      </p:sp>
    </p:spTree>
    <p:extLst>
      <p:ext uri="{BB962C8B-B14F-4D97-AF65-F5344CB8AC3E}">
        <p14:creationId xmlns:p14="http://schemas.microsoft.com/office/powerpoint/2010/main" val="3964454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3"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4" nodeType="clickEffect">
                                  <p:stCondLst>
                                    <p:cond delay="0"/>
                                  </p:stCondLst>
                                  <p:childTnLst>
                                    <p:set>
                                      <p:cBhvr>
                                        <p:cTn id="22"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5" grpId="1" build="p"/>
      <p:bldP spid="5" grpId="2" build="p"/>
      <p:bldP spid="5" grpId="3" build="p"/>
      <p:bldP spid="5" grpId="4"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22738" y="156308"/>
            <a:ext cx="8229600" cy="1856154"/>
          </a:xfrm>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algn="just"/>
            <a:r>
              <a:rPr lang="it-IT" dirty="0" smtClean="0"/>
              <a:t>2) DECISIONI CHE CONSIDERANO I DIRITTI UMANI INCIDENTALMENTE ANCHE SE TECNICAMENTE DEFINITI</a:t>
            </a:r>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51</a:t>
            </a:fld>
            <a:endParaRPr lang="it-IT"/>
          </a:p>
        </p:txBody>
      </p:sp>
      <p:sp>
        <p:nvSpPr>
          <p:cNvPr id="5" name="Segnaposto contenuto 4"/>
          <p:cNvSpPr>
            <a:spLocks noGrp="1"/>
          </p:cNvSpPr>
          <p:nvPr>
            <p:ph idx="1"/>
          </p:nvPr>
        </p:nvSpPr>
        <p:spPr>
          <a:xfrm>
            <a:off x="222738" y="2168769"/>
            <a:ext cx="8686800" cy="4552706"/>
          </a:xfrm>
        </p:spPr>
        <p:txBody>
          <a:bodyPr>
            <a:normAutofit/>
          </a:bodyPr>
          <a:lstStyle/>
          <a:p>
            <a:pPr algn="just"/>
            <a:r>
              <a:rPr lang="it-IT" dirty="0" smtClean="0"/>
              <a:t>Si tratta di decisioni in cui la CIG è chiamata a decidere su controversie che riguardano altri temi ma si pronuncia anche sui diritti umani definendoli in qualche modo in maniera più tecnica.</a:t>
            </a:r>
          </a:p>
        </p:txBody>
      </p:sp>
    </p:spTree>
    <p:extLst>
      <p:ext uri="{BB962C8B-B14F-4D97-AF65-F5344CB8AC3E}">
        <p14:creationId xmlns:p14="http://schemas.microsoft.com/office/powerpoint/2010/main" val="16230510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3"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4" nodeType="clickEffect">
                                  <p:stCondLst>
                                    <p:cond delay="0"/>
                                  </p:stCondLst>
                                  <p:childTnLst>
                                    <p:set>
                                      <p:cBhvr>
                                        <p:cTn id="22"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5" nodeType="clickEffect">
                                  <p:stCondLst>
                                    <p:cond delay="0"/>
                                  </p:stCondLst>
                                  <p:childTnLst>
                                    <p:set>
                                      <p:cBhvr>
                                        <p:cTn id="2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5" grpId="1" build="p"/>
      <p:bldP spid="5" grpId="2" build="p"/>
      <p:bldP spid="5" grpId="3" build="p"/>
      <p:bldP spid="5" grpId="4" build="p"/>
      <p:bldP spid="5" grpId="5"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22738" y="156308"/>
            <a:ext cx="8229600" cy="1856154"/>
          </a:xfrm>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algn="just"/>
            <a:r>
              <a:rPr lang="it-IT" dirty="0" smtClean="0"/>
              <a:t>2) </a:t>
            </a:r>
            <a:r>
              <a:rPr lang="it-IT" dirty="0"/>
              <a:t>DECISIONI CHE CONSIDERANO I DIRITTI UMANI INCIDENTALMENTE ANCHE SE TECNICAMENTE DEFINITI</a:t>
            </a:r>
          </a:p>
        </p:txBody>
      </p:sp>
      <p:sp>
        <p:nvSpPr>
          <p:cNvPr id="4" name="Segnaposto numero diapositiva 3"/>
          <p:cNvSpPr>
            <a:spLocks noGrp="1"/>
          </p:cNvSpPr>
          <p:nvPr>
            <p:ph type="sldNum" sz="quarter" idx="12"/>
          </p:nvPr>
        </p:nvSpPr>
        <p:spPr/>
        <p:txBody>
          <a:bodyPr/>
          <a:lstStyle/>
          <a:p>
            <a:fld id="{54ABE1B0-D900-014A-A4D4-83E7E081C2B0}" type="slidenum">
              <a:rPr lang="it-IT" smtClean="0"/>
              <a:pPr/>
              <a:t>52</a:t>
            </a:fld>
            <a:endParaRPr lang="it-IT"/>
          </a:p>
        </p:txBody>
      </p:sp>
      <p:sp>
        <p:nvSpPr>
          <p:cNvPr id="5" name="Segnaposto contenuto 4"/>
          <p:cNvSpPr>
            <a:spLocks noGrp="1"/>
          </p:cNvSpPr>
          <p:nvPr>
            <p:ph idx="1"/>
          </p:nvPr>
        </p:nvSpPr>
        <p:spPr>
          <a:xfrm>
            <a:off x="222738" y="2168769"/>
            <a:ext cx="8686800" cy="4552706"/>
          </a:xfrm>
        </p:spPr>
        <p:txBody>
          <a:bodyPr>
            <a:normAutofit/>
          </a:bodyPr>
          <a:lstStyle/>
          <a:p>
            <a:pPr algn="just"/>
            <a:r>
              <a:rPr lang="it-IT" u="sng" dirty="0" smtClean="0"/>
              <a:t>Parere sulle riserve alla Convenzione contro il genocidio (1951)</a:t>
            </a:r>
            <a:r>
              <a:rPr lang="it-IT" dirty="0" smtClean="0"/>
              <a:t>: questa Convenzione riguarda i diritti umani, molta enfasi viene posta dalla CIG su questo aspetto: primo atto di tutela dei diritti umani entro il sistema ONU (p. 1081)</a:t>
            </a:r>
          </a:p>
          <a:p>
            <a:pPr algn="just"/>
            <a:r>
              <a:rPr lang="it-IT" dirty="0" smtClean="0"/>
              <a:t>Tuttavia il parere si sofferma soprattutto sulla questione delle riserve elaborando la disciplina completa delle stesse.</a:t>
            </a:r>
          </a:p>
        </p:txBody>
      </p:sp>
    </p:spTree>
    <p:extLst>
      <p:ext uri="{BB962C8B-B14F-4D97-AF65-F5344CB8AC3E}">
        <p14:creationId xmlns:p14="http://schemas.microsoft.com/office/powerpoint/2010/main" val="8527790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3" nodeType="clickEffect">
                                  <p:stCondLst>
                                    <p:cond delay="0"/>
                                  </p:stCondLst>
                                  <p:childTnLst>
                                    <p:set>
                                      <p:cBhvr>
                                        <p:cTn id="3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3" nodeType="clickEffect">
                                  <p:stCondLst>
                                    <p:cond delay="0"/>
                                  </p:stCondLst>
                                  <p:childTnLst>
                                    <p:set>
                                      <p:cBhvr>
                                        <p:cTn id="34"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4" nodeType="clickEffect">
                                  <p:stCondLst>
                                    <p:cond delay="0"/>
                                  </p:stCondLst>
                                  <p:childTnLst>
                                    <p:set>
                                      <p:cBhvr>
                                        <p:cTn id="38"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4" nodeType="clickEffect">
                                  <p:stCondLst>
                                    <p:cond delay="0"/>
                                  </p:stCondLst>
                                  <p:childTnLst>
                                    <p:set>
                                      <p:cBhvr>
                                        <p:cTn id="42"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5" nodeType="clickEffect">
                                  <p:stCondLst>
                                    <p:cond delay="0"/>
                                  </p:stCondLst>
                                  <p:childTnLst>
                                    <p:set>
                                      <p:cBhvr>
                                        <p:cTn id="4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5" nodeType="clickEffect">
                                  <p:stCondLst>
                                    <p:cond delay="0"/>
                                  </p:stCondLst>
                                  <p:childTnLst>
                                    <p:set>
                                      <p:cBhvr>
                                        <p:cTn id="5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5" grpId="1" build="p"/>
      <p:bldP spid="5" grpId="2" build="p"/>
      <p:bldP spid="5" grpId="3" build="p"/>
      <p:bldP spid="5" grpId="4" build="p"/>
      <p:bldP spid="5" grpId="5"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22738" y="205562"/>
            <a:ext cx="8699012" cy="1762937"/>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just"/>
            <a:r>
              <a:rPr lang="it-IT" dirty="0" smtClean="0"/>
              <a:t>2) PARERE SU RISERVE A CONV. GENOCIDIO</a:t>
            </a:r>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53</a:t>
            </a:fld>
            <a:endParaRPr lang="it-IT"/>
          </a:p>
        </p:txBody>
      </p:sp>
      <p:sp>
        <p:nvSpPr>
          <p:cNvPr id="5" name="Segnaposto contenuto 4"/>
          <p:cNvSpPr>
            <a:spLocks noGrp="1"/>
          </p:cNvSpPr>
          <p:nvPr>
            <p:ph idx="1"/>
          </p:nvPr>
        </p:nvSpPr>
        <p:spPr>
          <a:xfrm>
            <a:off x="283062" y="1968499"/>
            <a:ext cx="8638687" cy="4752976"/>
          </a:xfrm>
        </p:spPr>
        <p:txBody>
          <a:bodyPr>
            <a:normAutofit/>
          </a:bodyPr>
          <a:lstStyle/>
          <a:p>
            <a:pPr algn="just"/>
            <a:r>
              <a:rPr lang="it-IT" dirty="0" smtClean="0"/>
              <a:t>Più in generale, </a:t>
            </a:r>
            <a:r>
              <a:rPr lang="it-IT" u="sng" dirty="0"/>
              <a:t>n</a:t>
            </a:r>
            <a:r>
              <a:rPr lang="it-IT" u="sng" dirty="0" smtClean="0"/>
              <a:t>el parere del 1951 sulle riserve alla Convenzione per la prevenzione del genocidio la Corte </a:t>
            </a:r>
            <a:r>
              <a:rPr lang="it-IT" dirty="0" smtClean="0"/>
              <a:t>afferma che la prevenzione e la repressione del crimine di genocidio deve avvenire non solo perché è contraria al diritto internazionale ma anche perché è contraria al “to moral law and to the </a:t>
            </a:r>
            <a:r>
              <a:rPr lang="it-IT" dirty="0" err="1" smtClean="0"/>
              <a:t>spirit</a:t>
            </a:r>
            <a:r>
              <a:rPr lang="it-IT" dirty="0" smtClean="0"/>
              <a:t> and </a:t>
            </a:r>
            <a:r>
              <a:rPr lang="it-IT" dirty="0" err="1" smtClean="0"/>
              <a:t>aims</a:t>
            </a:r>
            <a:r>
              <a:rPr lang="it-IT" dirty="0" smtClean="0"/>
              <a:t> of the </a:t>
            </a:r>
            <a:r>
              <a:rPr lang="it-IT" dirty="0" err="1" smtClean="0"/>
              <a:t>United</a:t>
            </a:r>
            <a:r>
              <a:rPr lang="it-IT" dirty="0" smtClean="0"/>
              <a:t> Nations”, e così giustifica l’apponibilità delle riserve.</a:t>
            </a:r>
            <a:endParaRPr lang="it-IT" u="sng" dirty="0"/>
          </a:p>
        </p:txBody>
      </p:sp>
    </p:spTree>
    <p:extLst>
      <p:ext uri="{BB962C8B-B14F-4D97-AF65-F5344CB8AC3E}">
        <p14:creationId xmlns:p14="http://schemas.microsoft.com/office/powerpoint/2010/main" val="7200698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22738" y="156308"/>
            <a:ext cx="8229600" cy="1856154"/>
          </a:xfrm>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algn="just"/>
            <a:r>
              <a:rPr lang="it-IT" dirty="0" smtClean="0"/>
              <a:t>2) </a:t>
            </a:r>
            <a:r>
              <a:rPr lang="it-IT" dirty="0"/>
              <a:t>DECISIONI CHE CONSIDERANO I DIRITTI UMANI INCIDENTALMENTE ANCHE SE TECNICAMENTE DEFINITI</a:t>
            </a:r>
          </a:p>
        </p:txBody>
      </p:sp>
      <p:sp>
        <p:nvSpPr>
          <p:cNvPr id="4" name="Segnaposto numero diapositiva 3"/>
          <p:cNvSpPr>
            <a:spLocks noGrp="1"/>
          </p:cNvSpPr>
          <p:nvPr>
            <p:ph type="sldNum" sz="quarter" idx="12"/>
          </p:nvPr>
        </p:nvSpPr>
        <p:spPr/>
        <p:txBody>
          <a:bodyPr/>
          <a:lstStyle/>
          <a:p>
            <a:fld id="{54ABE1B0-D900-014A-A4D4-83E7E081C2B0}" type="slidenum">
              <a:rPr lang="it-IT" smtClean="0"/>
              <a:pPr/>
              <a:t>54</a:t>
            </a:fld>
            <a:endParaRPr lang="it-IT"/>
          </a:p>
        </p:txBody>
      </p:sp>
      <p:sp>
        <p:nvSpPr>
          <p:cNvPr id="5" name="Segnaposto contenuto 4"/>
          <p:cNvSpPr>
            <a:spLocks noGrp="1"/>
          </p:cNvSpPr>
          <p:nvPr>
            <p:ph idx="1"/>
          </p:nvPr>
        </p:nvSpPr>
        <p:spPr>
          <a:xfrm>
            <a:off x="222738" y="2168769"/>
            <a:ext cx="8686800" cy="4552706"/>
          </a:xfrm>
        </p:spPr>
        <p:txBody>
          <a:bodyPr>
            <a:normAutofit/>
          </a:bodyPr>
          <a:lstStyle/>
          <a:p>
            <a:pPr algn="just"/>
            <a:r>
              <a:rPr lang="it-IT" u="sng" dirty="0" smtClean="0"/>
              <a:t>Caso Nicaragua(1986)</a:t>
            </a:r>
            <a:r>
              <a:rPr lang="it-IT" dirty="0" smtClean="0"/>
              <a:t>: in questa decisione la CIG rifiuta di accettare l’argomentazione USA per cui l’uso della forza è un mezzo per assicurare il rispetto dei diritti umani.</a:t>
            </a:r>
          </a:p>
        </p:txBody>
      </p:sp>
    </p:spTree>
    <p:extLst>
      <p:ext uri="{BB962C8B-B14F-4D97-AF65-F5344CB8AC3E}">
        <p14:creationId xmlns:p14="http://schemas.microsoft.com/office/powerpoint/2010/main" val="6954363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3"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4" nodeType="clickEffect">
                                  <p:stCondLst>
                                    <p:cond delay="0"/>
                                  </p:stCondLst>
                                  <p:childTnLst>
                                    <p:set>
                                      <p:cBhvr>
                                        <p:cTn id="22"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5" nodeType="clickEffect">
                                  <p:stCondLst>
                                    <p:cond delay="0"/>
                                  </p:stCondLst>
                                  <p:childTnLst>
                                    <p:set>
                                      <p:cBhvr>
                                        <p:cTn id="2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5" grpId="1" build="p"/>
      <p:bldP spid="5" grpId="2" build="p"/>
      <p:bldP spid="5" grpId="3" build="p"/>
      <p:bldP spid="5" grpId="4" build="p"/>
      <p:bldP spid="5" grpId="5"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22738" y="205562"/>
            <a:ext cx="8699012" cy="1762937"/>
          </a:xfrm>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algn="just"/>
            <a:r>
              <a:rPr lang="it-IT" dirty="0" smtClean="0"/>
              <a:t>3) DECISIONI CHE RIGUARDANO IL DIRITTO DI AUTODETERMINAZIONE DEI POPOLI</a:t>
            </a:r>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55</a:t>
            </a:fld>
            <a:endParaRPr lang="it-IT"/>
          </a:p>
        </p:txBody>
      </p:sp>
      <p:sp>
        <p:nvSpPr>
          <p:cNvPr id="5" name="Segnaposto contenuto 4"/>
          <p:cNvSpPr>
            <a:spLocks noGrp="1"/>
          </p:cNvSpPr>
          <p:nvPr>
            <p:ph idx="1"/>
          </p:nvPr>
        </p:nvSpPr>
        <p:spPr>
          <a:xfrm>
            <a:off x="283062" y="1968499"/>
            <a:ext cx="8638687" cy="4752976"/>
          </a:xfrm>
        </p:spPr>
        <p:txBody>
          <a:bodyPr>
            <a:normAutofit/>
          </a:bodyPr>
          <a:lstStyle/>
          <a:p>
            <a:pPr algn="just"/>
            <a:r>
              <a:rPr lang="it-IT" dirty="0" smtClean="0"/>
              <a:t>Un campo importante in cui la CIG ha esercitato tale competenza è quello dei diritti collettivi/autodeterminazione dei popoli.</a:t>
            </a:r>
          </a:p>
          <a:p>
            <a:pPr algn="just"/>
            <a:endParaRPr lang="it-IT" dirty="0"/>
          </a:p>
          <a:p>
            <a:pPr algn="just"/>
            <a:r>
              <a:rPr lang="it-IT" dirty="0" smtClean="0"/>
              <a:t>Campo problematico, CIG va al di là di previsioni della Carta.</a:t>
            </a:r>
            <a:endParaRPr lang="it-IT" dirty="0"/>
          </a:p>
        </p:txBody>
      </p:sp>
    </p:spTree>
    <p:extLst>
      <p:ext uri="{BB962C8B-B14F-4D97-AF65-F5344CB8AC3E}">
        <p14:creationId xmlns:p14="http://schemas.microsoft.com/office/powerpoint/2010/main" val="18552994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22738" y="205562"/>
            <a:ext cx="8699012" cy="1762937"/>
          </a:xfrm>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algn="just"/>
            <a:r>
              <a:rPr lang="it-IT" dirty="0" smtClean="0"/>
              <a:t>3) DECISIONI CHE RIGUARDANO IL DIRITTO DI AUTODETERMINAZIONE DEI POPOLI</a:t>
            </a:r>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56</a:t>
            </a:fld>
            <a:endParaRPr lang="it-IT"/>
          </a:p>
        </p:txBody>
      </p:sp>
      <p:sp>
        <p:nvSpPr>
          <p:cNvPr id="5" name="Segnaposto contenuto 4"/>
          <p:cNvSpPr>
            <a:spLocks noGrp="1"/>
          </p:cNvSpPr>
          <p:nvPr>
            <p:ph idx="1"/>
          </p:nvPr>
        </p:nvSpPr>
        <p:spPr>
          <a:xfrm>
            <a:off x="283062" y="1968499"/>
            <a:ext cx="8638687" cy="4752976"/>
          </a:xfrm>
        </p:spPr>
        <p:txBody>
          <a:bodyPr>
            <a:normAutofit/>
          </a:bodyPr>
          <a:lstStyle/>
          <a:p>
            <a:pPr algn="just"/>
            <a:r>
              <a:rPr lang="it-IT" dirty="0" smtClean="0"/>
              <a:t>Art. 73 della Carta si limitava ad affermare che potenze coloniali dovevano agevolare progresso economico di territori non autonomi…</a:t>
            </a:r>
          </a:p>
          <a:p>
            <a:pPr algn="just"/>
            <a:endParaRPr lang="it-IT" dirty="0"/>
          </a:p>
          <a:p>
            <a:pPr algn="just"/>
            <a:r>
              <a:rPr lang="it-IT" dirty="0" smtClean="0"/>
              <a:t>Norma travolta e caduta in desuetudine…</a:t>
            </a:r>
            <a:endParaRPr lang="it-IT" dirty="0"/>
          </a:p>
        </p:txBody>
      </p:sp>
    </p:spTree>
    <p:extLst>
      <p:ext uri="{BB962C8B-B14F-4D97-AF65-F5344CB8AC3E}">
        <p14:creationId xmlns:p14="http://schemas.microsoft.com/office/powerpoint/2010/main" val="1135093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22738" y="205562"/>
            <a:ext cx="8699012" cy="1762937"/>
          </a:xfrm>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algn="just"/>
            <a:r>
              <a:rPr lang="it-IT" dirty="0" smtClean="0"/>
              <a:t>3) DECISIONI CHE RIGUARDANO IL DIRITTO DI AUTODETERMINAZIONE DEI POPOLI</a:t>
            </a:r>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57</a:t>
            </a:fld>
            <a:endParaRPr lang="it-IT"/>
          </a:p>
        </p:txBody>
      </p:sp>
      <p:sp>
        <p:nvSpPr>
          <p:cNvPr id="5" name="Segnaposto contenuto 4"/>
          <p:cNvSpPr>
            <a:spLocks noGrp="1"/>
          </p:cNvSpPr>
          <p:nvPr>
            <p:ph idx="1"/>
          </p:nvPr>
        </p:nvSpPr>
        <p:spPr>
          <a:xfrm>
            <a:off x="283062" y="1968499"/>
            <a:ext cx="8638687" cy="4752976"/>
          </a:xfrm>
        </p:spPr>
        <p:txBody>
          <a:bodyPr>
            <a:normAutofit/>
          </a:bodyPr>
          <a:lstStyle/>
          <a:p>
            <a:pPr algn="just"/>
            <a:r>
              <a:rPr lang="it-IT" dirty="0" smtClean="0"/>
              <a:t>Già per effetto della </a:t>
            </a:r>
            <a:r>
              <a:rPr lang="it-IT" u="sng" dirty="0" smtClean="0"/>
              <a:t>Dichiarazione della AG del 1960 sull’indipendenza dei popoli coloniali</a:t>
            </a:r>
            <a:r>
              <a:rPr lang="it-IT" dirty="0" smtClean="0"/>
              <a:t>; la cui attuazione veniva controllata da un Comitato sulla decolonizzazione, istituito nel 1961…</a:t>
            </a:r>
          </a:p>
          <a:p>
            <a:pPr algn="just"/>
            <a:r>
              <a:rPr lang="it-IT" dirty="0" smtClean="0"/>
              <a:t>…e inoltre per il consolidarsi del principio di autodeterminazione dei popoli come oggetto di norma consuetudinaria…</a:t>
            </a:r>
            <a:endParaRPr lang="it-IT" dirty="0"/>
          </a:p>
        </p:txBody>
      </p:sp>
    </p:spTree>
    <p:extLst>
      <p:ext uri="{BB962C8B-B14F-4D97-AF65-F5344CB8AC3E}">
        <p14:creationId xmlns:p14="http://schemas.microsoft.com/office/powerpoint/2010/main" val="17955031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22738" y="205562"/>
            <a:ext cx="8699012" cy="1762937"/>
          </a:xfrm>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algn="just"/>
            <a:r>
              <a:rPr lang="it-IT" dirty="0" smtClean="0"/>
              <a:t>3) DECISIONI CHE RIGUARDANO IL DIRITTO DI AUTODETERMINAZIONE DEI POPOLI</a:t>
            </a:r>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58</a:t>
            </a:fld>
            <a:endParaRPr lang="it-IT"/>
          </a:p>
        </p:txBody>
      </p:sp>
      <p:graphicFrame>
        <p:nvGraphicFramePr>
          <p:cNvPr id="3" name="Segnaposto contenuto 2"/>
          <p:cNvGraphicFramePr>
            <a:graphicFrameLocks noGrp="1"/>
          </p:cNvGraphicFramePr>
          <p:nvPr>
            <p:ph idx="1"/>
            <p:extLst/>
          </p:nvPr>
        </p:nvGraphicFramePr>
        <p:xfrm>
          <a:off x="283062" y="1968499"/>
          <a:ext cx="8638687" cy="47529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7699343"/>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22738" y="156307"/>
            <a:ext cx="8229600" cy="2224943"/>
          </a:xfrm>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algn="just"/>
            <a:r>
              <a:rPr lang="it-IT" dirty="0" smtClean="0"/>
              <a:t>3) DECISIONI CHE RIGUARDANO IL DIRITTO DI AUTODETERMINAZIONE DEI POPOLI.</a:t>
            </a:r>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59</a:t>
            </a:fld>
            <a:endParaRPr lang="it-IT"/>
          </a:p>
        </p:txBody>
      </p:sp>
      <p:sp>
        <p:nvSpPr>
          <p:cNvPr id="5" name="Segnaposto contenuto 4"/>
          <p:cNvSpPr>
            <a:spLocks noGrp="1"/>
          </p:cNvSpPr>
          <p:nvPr>
            <p:ph idx="1"/>
          </p:nvPr>
        </p:nvSpPr>
        <p:spPr>
          <a:xfrm>
            <a:off x="222738" y="2524125"/>
            <a:ext cx="8686800" cy="4197349"/>
          </a:xfrm>
        </p:spPr>
        <p:txBody>
          <a:bodyPr>
            <a:normAutofit/>
          </a:bodyPr>
          <a:lstStyle/>
          <a:p>
            <a:pPr algn="just"/>
            <a:r>
              <a:rPr lang="it-IT" dirty="0" smtClean="0"/>
              <a:t>Più specificamente, la CIG si occupa poi del principio/diritto di autodeterminazione dei popoli, al fine di aumentare la consapevolezza dell’importanza dei diritti umani.</a:t>
            </a:r>
          </a:p>
          <a:p>
            <a:pPr algn="just"/>
            <a:r>
              <a:rPr lang="it-IT" dirty="0" smtClean="0"/>
              <a:t>E’ importante l’elaborazione di tale principio/diritto come presupposto per il godimento di diritti individuali.</a:t>
            </a:r>
          </a:p>
        </p:txBody>
      </p:sp>
    </p:spTree>
    <p:extLst>
      <p:ext uri="{BB962C8B-B14F-4D97-AF65-F5344CB8AC3E}">
        <p14:creationId xmlns:p14="http://schemas.microsoft.com/office/powerpoint/2010/main" val="18790762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3" nodeType="clickEffect">
                                  <p:stCondLst>
                                    <p:cond delay="0"/>
                                  </p:stCondLst>
                                  <p:childTnLst>
                                    <p:set>
                                      <p:cBhvr>
                                        <p:cTn id="3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3" nodeType="clickEffect">
                                  <p:stCondLst>
                                    <p:cond delay="0"/>
                                  </p:stCondLst>
                                  <p:childTnLst>
                                    <p:set>
                                      <p:cBhvr>
                                        <p:cTn id="34"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4" nodeType="clickEffect">
                                  <p:stCondLst>
                                    <p:cond delay="0"/>
                                  </p:stCondLst>
                                  <p:childTnLst>
                                    <p:set>
                                      <p:cBhvr>
                                        <p:cTn id="38"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4" nodeType="clickEffect">
                                  <p:stCondLst>
                                    <p:cond delay="0"/>
                                  </p:stCondLst>
                                  <p:childTnLst>
                                    <p:set>
                                      <p:cBhvr>
                                        <p:cTn id="42"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5" nodeType="clickEffect">
                                  <p:stCondLst>
                                    <p:cond delay="0"/>
                                  </p:stCondLst>
                                  <p:childTnLst>
                                    <p:set>
                                      <p:cBhvr>
                                        <p:cTn id="4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5" nodeType="clickEffect">
                                  <p:stCondLst>
                                    <p:cond delay="0"/>
                                  </p:stCondLst>
                                  <p:childTnLst>
                                    <p:set>
                                      <p:cBhvr>
                                        <p:cTn id="5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5" grpId="1" build="p"/>
      <p:bldP spid="5" grpId="2" build="p"/>
      <p:bldP spid="5" grpId="3" build="p"/>
      <p:bldP spid="5" grpId="4" build="p"/>
      <p:bldP spid="5" grpId="5"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22256" y="274637"/>
            <a:ext cx="8364544" cy="1905515"/>
          </a:xfrm>
        </p:spPr>
        <p:style>
          <a:lnRef idx="2">
            <a:schemeClr val="dk1"/>
          </a:lnRef>
          <a:fillRef idx="1">
            <a:schemeClr val="lt1"/>
          </a:fillRef>
          <a:effectRef idx="0">
            <a:schemeClr val="dk1"/>
          </a:effectRef>
          <a:fontRef idx="minor">
            <a:schemeClr val="dk1"/>
          </a:fontRef>
        </p:style>
        <p:txBody>
          <a:bodyPr>
            <a:normAutofit fontScale="90000"/>
          </a:bodyPr>
          <a:lstStyle/>
          <a:p>
            <a:pPr algn="just"/>
            <a:r>
              <a:rPr lang="it-IT" dirty="0" smtClean="0"/>
              <a:t>CITTADINANZA COME STRUMENTO DI PROTEZIONE DELL’INDIVIDUO NEL DIRITTO INTERNAZIONALE</a:t>
            </a:r>
            <a:endParaRPr lang="it-IT" dirty="0"/>
          </a:p>
        </p:txBody>
      </p:sp>
      <p:sp>
        <p:nvSpPr>
          <p:cNvPr id="3" name="Segnaposto contenuto 2"/>
          <p:cNvSpPr>
            <a:spLocks noGrp="1"/>
          </p:cNvSpPr>
          <p:nvPr>
            <p:ph idx="1"/>
          </p:nvPr>
        </p:nvSpPr>
        <p:spPr>
          <a:xfrm>
            <a:off x="457200" y="2332037"/>
            <a:ext cx="8229600" cy="4525963"/>
          </a:xfrm>
        </p:spPr>
        <p:txBody>
          <a:bodyPr>
            <a:normAutofit/>
          </a:bodyPr>
          <a:lstStyle/>
          <a:p>
            <a:pPr algn="just"/>
            <a:r>
              <a:rPr lang="it-IT" dirty="0" smtClean="0"/>
              <a:t>La cittadinanza era dunque l’unico strumento di tutela che l’individuo aveva nel diritto internazionale, dato che lo Stato era tenuto  a proteggere per norme internazionali obbligatorie i cittadini degli Stati stranieri in maniera diversa da quanto previsto per i propri cittadini e per  gli apolidi.</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6</a:t>
            </a:fld>
            <a:endParaRPr lang="it-IT"/>
          </a:p>
        </p:txBody>
      </p:sp>
    </p:spTree>
    <p:extLst>
      <p:ext uri="{BB962C8B-B14F-4D97-AF65-F5344CB8AC3E}">
        <p14:creationId xmlns:p14="http://schemas.microsoft.com/office/powerpoint/2010/main" val="4747648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22738" y="156307"/>
            <a:ext cx="8229600" cy="2224943"/>
          </a:xfrm>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algn="just"/>
            <a:r>
              <a:rPr lang="it-IT" dirty="0" smtClean="0"/>
              <a:t>3) </a:t>
            </a:r>
            <a:r>
              <a:rPr lang="it-IT" dirty="0"/>
              <a:t>DECISIONI CHE RIGUARDANO IL DIRITTO DI AUTODETERMINAZIONE DEI POPOLI.</a:t>
            </a:r>
          </a:p>
        </p:txBody>
      </p:sp>
      <p:sp>
        <p:nvSpPr>
          <p:cNvPr id="4" name="Segnaposto numero diapositiva 3"/>
          <p:cNvSpPr>
            <a:spLocks noGrp="1"/>
          </p:cNvSpPr>
          <p:nvPr>
            <p:ph type="sldNum" sz="quarter" idx="12"/>
          </p:nvPr>
        </p:nvSpPr>
        <p:spPr/>
        <p:txBody>
          <a:bodyPr/>
          <a:lstStyle/>
          <a:p>
            <a:fld id="{54ABE1B0-D900-014A-A4D4-83E7E081C2B0}" type="slidenum">
              <a:rPr lang="it-IT" smtClean="0"/>
              <a:pPr/>
              <a:t>60</a:t>
            </a:fld>
            <a:endParaRPr lang="it-IT"/>
          </a:p>
        </p:txBody>
      </p:sp>
      <p:sp>
        <p:nvSpPr>
          <p:cNvPr id="5" name="Segnaposto contenuto 4"/>
          <p:cNvSpPr>
            <a:spLocks noGrp="1"/>
          </p:cNvSpPr>
          <p:nvPr>
            <p:ph idx="1"/>
          </p:nvPr>
        </p:nvSpPr>
        <p:spPr>
          <a:xfrm>
            <a:off x="222738" y="2524125"/>
            <a:ext cx="8686800" cy="4197349"/>
          </a:xfrm>
        </p:spPr>
        <p:txBody>
          <a:bodyPr>
            <a:normAutofit/>
          </a:bodyPr>
          <a:lstStyle/>
          <a:p>
            <a:pPr algn="just"/>
            <a:r>
              <a:rPr lang="it-IT" dirty="0" smtClean="0"/>
              <a:t>Nella </a:t>
            </a:r>
            <a:r>
              <a:rPr lang="it-IT" u="sng" dirty="0" err="1" smtClean="0"/>
              <a:t>advisory</a:t>
            </a:r>
            <a:r>
              <a:rPr lang="it-IT" u="sng" dirty="0" smtClean="0"/>
              <a:t> opinion on South West Africa (1971), </a:t>
            </a:r>
            <a:r>
              <a:rPr lang="en-US" b="1" dirty="0"/>
              <a:t>Legal Consequences for States of the Continued Presence of South Africa in Namibia </a:t>
            </a:r>
            <a:r>
              <a:rPr lang="en-US" dirty="0"/>
              <a:t>(South West </a:t>
            </a:r>
            <a:r>
              <a:rPr lang="en-US" dirty="0" smtClean="0"/>
              <a:t>Africa renamed Namibia in 1968)</a:t>
            </a:r>
            <a:r>
              <a:rPr lang="en-US" b="1" dirty="0" smtClean="0"/>
              <a:t> </a:t>
            </a:r>
            <a:r>
              <a:rPr lang="en-US" b="1" dirty="0"/>
              <a:t>notwithstanding </a:t>
            </a:r>
            <a:r>
              <a:rPr lang="en-US" b="1" dirty="0" smtClean="0"/>
              <a:t>the Security </a:t>
            </a:r>
            <a:r>
              <a:rPr lang="en-US" b="1" dirty="0"/>
              <a:t>Council Resolution 276 (1970</a:t>
            </a:r>
            <a:r>
              <a:rPr lang="en-US" b="1" dirty="0" smtClean="0"/>
              <a:t>), </a:t>
            </a:r>
            <a:r>
              <a:rPr lang="it-IT" dirty="0" smtClean="0"/>
              <a:t>la CIG si occupa di nuovo del </a:t>
            </a:r>
            <a:r>
              <a:rPr lang="it-IT" b="1" dirty="0" smtClean="0"/>
              <a:t>PRINCIPIO</a:t>
            </a:r>
            <a:r>
              <a:rPr lang="it-IT" dirty="0" smtClean="0"/>
              <a:t> di autodeterminazione dei popoli.</a:t>
            </a:r>
            <a:endParaRPr lang="it-IT" u="sng" dirty="0"/>
          </a:p>
          <a:p>
            <a:pPr algn="just"/>
            <a:endParaRPr lang="it-IT" u="sng" dirty="0" smtClean="0"/>
          </a:p>
        </p:txBody>
      </p:sp>
    </p:spTree>
    <p:extLst>
      <p:ext uri="{BB962C8B-B14F-4D97-AF65-F5344CB8AC3E}">
        <p14:creationId xmlns:p14="http://schemas.microsoft.com/office/powerpoint/2010/main" val="1282654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3"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4" nodeType="clickEffect">
                                  <p:stCondLst>
                                    <p:cond delay="0"/>
                                  </p:stCondLst>
                                  <p:childTnLst>
                                    <p:set>
                                      <p:cBhvr>
                                        <p:cTn id="22"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5" nodeType="clickEffect">
                                  <p:stCondLst>
                                    <p:cond delay="0"/>
                                  </p:stCondLst>
                                  <p:childTnLst>
                                    <p:set>
                                      <p:cBhvr>
                                        <p:cTn id="2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5" grpId="1" build="p"/>
      <p:bldP spid="5" grpId="2" build="p"/>
      <p:bldP spid="5" grpId="3" build="p"/>
      <p:bldP spid="5" grpId="4" build="p"/>
      <p:bldP spid="5" grpId="5" build="p"/>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22738" y="156307"/>
            <a:ext cx="8229600" cy="2224943"/>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just"/>
            <a:r>
              <a:rPr lang="it-IT" dirty="0" smtClean="0"/>
              <a:t>CASO NAMIBIA</a:t>
            </a:r>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61</a:t>
            </a:fld>
            <a:endParaRPr lang="it-IT"/>
          </a:p>
        </p:txBody>
      </p:sp>
      <p:sp>
        <p:nvSpPr>
          <p:cNvPr id="5" name="Segnaposto contenuto 4"/>
          <p:cNvSpPr>
            <a:spLocks noGrp="1"/>
          </p:cNvSpPr>
          <p:nvPr>
            <p:ph idx="1"/>
          </p:nvPr>
        </p:nvSpPr>
        <p:spPr>
          <a:xfrm>
            <a:off x="222738" y="2524125"/>
            <a:ext cx="8686800" cy="4197349"/>
          </a:xfrm>
        </p:spPr>
        <p:txBody>
          <a:bodyPr>
            <a:normAutofit/>
          </a:bodyPr>
          <a:lstStyle/>
          <a:p>
            <a:pPr algn="just"/>
            <a:r>
              <a:rPr lang="it-IT" dirty="0" smtClean="0"/>
              <a:t>Namibia, colonia tedesca dopo la prima guerra mondiale sotto mandato del Sud Africa concesso da Regno Unito e poi ufficializzato da Società delle Nazioni: rifiuto all’interruzione- occupazione; risoluzione del </a:t>
            </a:r>
            <a:r>
              <a:rPr lang="it-IT" dirty="0" err="1" smtClean="0"/>
              <a:t>CdS</a:t>
            </a:r>
            <a:r>
              <a:rPr lang="it-IT" dirty="0" smtClean="0"/>
              <a:t>- parere alla CIG.</a:t>
            </a:r>
          </a:p>
          <a:p>
            <a:pPr algn="just"/>
            <a:r>
              <a:rPr lang="it-IT" dirty="0" smtClean="0"/>
              <a:t>Namibia è Stato indipendente solo dal 1990.</a:t>
            </a:r>
            <a:endParaRPr lang="it-IT" dirty="0"/>
          </a:p>
          <a:p>
            <a:pPr algn="just"/>
            <a:endParaRPr lang="it-IT" u="sng" dirty="0" smtClean="0"/>
          </a:p>
        </p:txBody>
      </p:sp>
    </p:spTree>
    <p:extLst>
      <p:ext uri="{BB962C8B-B14F-4D97-AF65-F5344CB8AC3E}">
        <p14:creationId xmlns:p14="http://schemas.microsoft.com/office/powerpoint/2010/main" val="919101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3" nodeType="clickEffect">
                                  <p:stCondLst>
                                    <p:cond delay="0"/>
                                  </p:stCondLst>
                                  <p:childTnLst>
                                    <p:set>
                                      <p:cBhvr>
                                        <p:cTn id="3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3" nodeType="clickEffect">
                                  <p:stCondLst>
                                    <p:cond delay="0"/>
                                  </p:stCondLst>
                                  <p:childTnLst>
                                    <p:set>
                                      <p:cBhvr>
                                        <p:cTn id="34"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4" nodeType="clickEffect">
                                  <p:stCondLst>
                                    <p:cond delay="0"/>
                                  </p:stCondLst>
                                  <p:childTnLst>
                                    <p:set>
                                      <p:cBhvr>
                                        <p:cTn id="38"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4" nodeType="clickEffect">
                                  <p:stCondLst>
                                    <p:cond delay="0"/>
                                  </p:stCondLst>
                                  <p:childTnLst>
                                    <p:set>
                                      <p:cBhvr>
                                        <p:cTn id="42"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5" nodeType="clickEffect">
                                  <p:stCondLst>
                                    <p:cond delay="0"/>
                                  </p:stCondLst>
                                  <p:childTnLst>
                                    <p:set>
                                      <p:cBhvr>
                                        <p:cTn id="4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5" nodeType="clickEffect">
                                  <p:stCondLst>
                                    <p:cond delay="0"/>
                                  </p:stCondLst>
                                  <p:childTnLst>
                                    <p:set>
                                      <p:cBhvr>
                                        <p:cTn id="5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5" grpId="1" build="p"/>
      <p:bldP spid="5" grpId="2" build="p"/>
      <p:bldP spid="5" grpId="3" build="p"/>
      <p:bldP spid="5" grpId="4" build="p"/>
      <p:bldP spid="5" grpId="5" build="p"/>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22738" y="156307"/>
            <a:ext cx="8229600" cy="2224943"/>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just"/>
            <a:r>
              <a:rPr lang="it-IT" dirty="0" smtClean="0"/>
              <a:t>CIG E DIRITTO </a:t>
            </a:r>
            <a:r>
              <a:rPr lang="it-IT" dirty="0"/>
              <a:t>DI AUTODETERMINAZIONE DEI </a:t>
            </a:r>
            <a:r>
              <a:rPr lang="it-IT" dirty="0" smtClean="0"/>
              <a:t>POPOLI/NAMIBIA</a:t>
            </a:r>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62</a:t>
            </a:fld>
            <a:endParaRPr lang="it-IT"/>
          </a:p>
        </p:txBody>
      </p:sp>
      <p:sp>
        <p:nvSpPr>
          <p:cNvPr id="5" name="Segnaposto contenuto 4"/>
          <p:cNvSpPr>
            <a:spLocks noGrp="1"/>
          </p:cNvSpPr>
          <p:nvPr>
            <p:ph idx="1"/>
          </p:nvPr>
        </p:nvSpPr>
        <p:spPr>
          <a:xfrm>
            <a:off x="222738" y="2524125"/>
            <a:ext cx="8686800" cy="4197349"/>
          </a:xfrm>
        </p:spPr>
        <p:txBody>
          <a:bodyPr>
            <a:normAutofit/>
          </a:bodyPr>
          <a:lstStyle/>
          <a:p>
            <a:pPr algn="just"/>
            <a:r>
              <a:rPr lang="it-IT" dirty="0" smtClean="0"/>
              <a:t>Nel 1966 </a:t>
            </a:r>
            <a:r>
              <a:rPr lang="it-IT" dirty="0"/>
              <a:t>una risoluzione </a:t>
            </a:r>
            <a:r>
              <a:rPr lang="it-IT" dirty="0" smtClean="0"/>
              <a:t>ONU </a:t>
            </a:r>
            <a:r>
              <a:rPr lang="it-IT" dirty="0"/>
              <a:t>intimò al paese occupante di ritirare le truppe dal territorio non avendo più legalmente alcun titolo. Tuttavia tale richiesta rimase lettera morta e la popolazione </a:t>
            </a:r>
            <a:r>
              <a:rPr lang="it-IT" dirty="0" smtClean="0"/>
              <a:t>di colore </a:t>
            </a:r>
            <a:r>
              <a:rPr lang="it-IT" dirty="0"/>
              <a:t>continuò a subire la segregazione razziale apartheid imposta dai governatori bianchi </a:t>
            </a:r>
            <a:r>
              <a:rPr lang="it-IT" dirty="0" smtClean="0"/>
              <a:t>sudafricani</a:t>
            </a:r>
          </a:p>
          <a:p>
            <a:pPr algn="just"/>
            <a:endParaRPr lang="it-IT" dirty="0"/>
          </a:p>
        </p:txBody>
      </p:sp>
    </p:spTree>
    <p:extLst>
      <p:ext uri="{BB962C8B-B14F-4D97-AF65-F5344CB8AC3E}">
        <p14:creationId xmlns:p14="http://schemas.microsoft.com/office/powerpoint/2010/main" val="136957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3"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4" nodeType="clickEffect">
                                  <p:stCondLst>
                                    <p:cond delay="0"/>
                                  </p:stCondLst>
                                  <p:childTnLst>
                                    <p:set>
                                      <p:cBhvr>
                                        <p:cTn id="22"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5" nodeType="clickEffect">
                                  <p:stCondLst>
                                    <p:cond delay="0"/>
                                  </p:stCondLst>
                                  <p:childTnLst>
                                    <p:set>
                                      <p:cBhvr>
                                        <p:cTn id="2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5" grpId="1" build="p"/>
      <p:bldP spid="5" grpId="2" build="p"/>
      <p:bldP spid="5" grpId="3" build="p"/>
      <p:bldP spid="5" grpId="4" build="p"/>
      <p:bldP spid="5" grpId="5" build="p"/>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22738" y="156307"/>
            <a:ext cx="8229600" cy="2224943"/>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just"/>
            <a:r>
              <a:rPr lang="it-IT" dirty="0" smtClean="0"/>
              <a:t>CIG E DIRITTO </a:t>
            </a:r>
            <a:r>
              <a:rPr lang="it-IT" dirty="0"/>
              <a:t>DI AUTODETERMINAZIONE DEI </a:t>
            </a:r>
            <a:r>
              <a:rPr lang="it-IT" dirty="0" smtClean="0"/>
              <a:t>POPOLI/NAMIBIA</a:t>
            </a:r>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63</a:t>
            </a:fld>
            <a:endParaRPr lang="it-IT"/>
          </a:p>
        </p:txBody>
      </p:sp>
      <p:sp>
        <p:nvSpPr>
          <p:cNvPr id="5" name="Segnaposto contenuto 4"/>
          <p:cNvSpPr>
            <a:spLocks noGrp="1"/>
          </p:cNvSpPr>
          <p:nvPr>
            <p:ph idx="1"/>
          </p:nvPr>
        </p:nvSpPr>
        <p:spPr>
          <a:xfrm>
            <a:off x="222738" y="2524125"/>
            <a:ext cx="8686800" cy="4197349"/>
          </a:xfrm>
        </p:spPr>
        <p:txBody>
          <a:bodyPr>
            <a:normAutofit/>
          </a:bodyPr>
          <a:lstStyle/>
          <a:p>
            <a:pPr algn="just"/>
            <a:r>
              <a:rPr lang="it-IT" dirty="0" smtClean="0"/>
              <a:t>L’Organizzazione </a:t>
            </a:r>
            <a:r>
              <a:rPr lang="it-IT" dirty="0"/>
              <a:t>popolare dell’Africa del sud-ovest (</a:t>
            </a:r>
            <a:r>
              <a:rPr lang="it-IT" dirty="0" err="1"/>
              <a:t>Swapo</a:t>
            </a:r>
            <a:r>
              <a:rPr lang="it-IT" dirty="0"/>
              <a:t>), riconosciuta dalle Nazioni Unite come unico legittimo rappresentante del popolo namibiano, si fece portavoce delle istanze indipendentiste della nazione e avviò la lotta di resistenza armata contro il </a:t>
            </a:r>
            <a:r>
              <a:rPr lang="it-IT" dirty="0" smtClean="0"/>
              <a:t>Sudafrica.</a:t>
            </a:r>
            <a:endParaRPr lang="it-IT" u="sng" dirty="0" smtClean="0"/>
          </a:p>
        </p:txBody>
      </p:sp>
    </p:spTree>
    <p:extLst>
      <p:ext uri="{BB962C8B-B14F-4D97-AF65-F5344CB8AC3E}">
        <p14:creationId xmlns:p14="http://schemas.microsoft.com/office/powerpoint/2010/main" val="1053958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3"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4" nodeType="clickEffect">
                                  <p:stCondLst>
                                    <p:cond delay="0"/>
                                  </p:stCondLst>
                                  <p:childTnLst>
                                    <p:set>
                                      <p:cBhvr>
                                        <p:cTn id="22"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5" nodeType="clickEffect">
                                  <p:stCondLst>
                                    <p:cond delay="0"/>
                                  </p:stCondLst>
                                  <p:childTnLst>
                                    <p:set>
                                      <p:cBhvr>
                                        <p:cTn id="2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5" grpId="1" build="p"/>
      <p:bldP spid="5" grpId="2" build="p"/>
      <p:bldP spid="5" grpId="3" build="p"/>
      <p:bldP spid="5" grpId="4" build="p"/>
      <p:bldP spid="5" grpId="5" build="p"/>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22738" y="205562"/>
            <a:ext cx="8699012" cy="1762937"/>
          </a:xfrm>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algn="just"/>
            <a:r>
              <a:rPr lang="it-IT" dirty="0" smtClean="0"/>
              <a:t>CIG E DIRITTO DI AUTODETERMINAZIONE DEI POPOLI/NAMIBIA</a:t>
            </a:r>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64</a:t>
            </a:fld>
            <a:endParaRPr lang="it-IT"/>
          </a:p>
        </p:txBody>
      </p:sp>
      <p:sp>
        <p:nvSpPr>
          <p:cNvPr id="5" name="Segnaposto contenuto 4"/>
          <p:cNvSpPr>
            <a:spLocks noGrp="1"/>
          </p:cNvSpPr>
          <p:nvPr>
            <p:ph idx="1"/>
          </p:nvPr>
        </p:nvSpPr>
        <p:spPr>
          <a:xfrm>
            <a:off x="0" y="1968498"/>
            <a:ext cx="9144000" cy="4752977"/>
          </a:xfrm>
        </p:spPr>
        <p:txBody>
          <a:bodyPr>
            <a:normAutofit/>
          </a:bodyPr>
          <a:lstStyle/>
          <a:p>
            <a:pPr lvl="1" algn="just"/>
            <a:r>
              <a:rPr lang="it-IT" dirty="0" smtClean="0"/>
              <a:t> Nel parere del 1950, la</a:t>
            </a:r>
            <a:r>
              <a:rPr lang="it-IT" u="sng" dirty="0" smtClean="0"/>
              <a:t> </a:t>
            </a:r>
            <a:r>
              <a:rPr lang="it-IT" dirty="0" smtClean="0"/>
              <a:t>CIG si riferisce all’art. 80 della Carta per affermare che  “a </a:t>
            </a:r>
            <a:r>
              <a:rPr lang="it-IT" dirty="0" err="1" smtClean="0"/>
              <a:t>striking</a:t>
            </a:r>
            <a:r>
              <a:rPr lang="it-IT" dirty="0" smtClean="0"/>
              <a:t> </a:t>
            </a:r>
            <a:r>
              <a:rPr lang="it-IT" dirty="0" err="1" smtClean="0"/>
              <a:t>feature</a:t>
            </a:r>
            <a:r>
              <a:rPr lang="it-IT" dirty="0" smtClean="0"/>
              <a:t> of </a:t>
            </a:r>
            <a:r>
              <a:rPr lang="it-IT" dirty="0" err="1" smtClean="0"/>
              <a:t>this</a:t>
            </a:r>
            <a:r>
              <a:rPr lang="it-IT" dirty="0" smtClean="0"/>
              <a:t> </a:t>
            </a:r>
            <a:r>
              <a:rPr lang="it-IT" dirty="0" err="1" smtClean="0"/>
              <a:t>provision</a:t>
            </a:r>
            <a:r>
              <a:rPr lang="it-IT" dirty="0" smtClean="0"/>
              <a:t> </a:t>
            </a:r>
            <a:r>
              <a:rPr lang="it-IT" dirty="0" err="1" smtClean="0"/>
              <a:t>is</a:t>
            </a:r>
            <a:r>
              <a:rPr lang="it-IT" dirty="0" smtClean="0"/>
              <a:t> the </a:t>
            </a:r>
            <a:r>
              <a:rPr lang="it-IT" dirty="0" err="1" smtClean="0"/>
              <a:t>stipulation</a:t>
            </a:r>
            <a:r>
              <a:rPr lang="it-IT" dirty="0" smtClean="0"/>
              <a:t> in </a:t>
            </a:r>
            <a:r>
              <a:rPr lang="it-IT" dirty="0" err="1" smtClean="0"/>
              <a:t>favour</a:t>
            </a:r>
            <a:r>
              <a:rPr lang="it-IT" dirty="0" smtClean="0"/>
              <a:t> of the </a:t>
            </a:r>
            <a:r>
              <a:rPr lang="it-IT" dirty="0" err="1" smtClean="0"/>
              <a:t>preservation</a:t>
            </a:r>
            <a:r>
              <a:rPr lang="it-IT" dirty="0" smtClean="0"/>
              <a:t> of the </a:t>
            </a:r>
            <a:r>
              <a:rPr lang="it-IT" dirty="0" err="1" smtClean="0"/>
              <a:t>rights</a:t>
            </a:r>
            <a:r>
              <a:rPr lang="it-IT" dirty="0" smtClean="0"/>
              <a:t> of ‘</a:t>
            </a:r>
            <a:r>
              <a:rPr lang="it-IT" dirty="0" err="1" smtClean="0"/>
              <a:t>any</a:t>
            </a:r>
            <a:r>
              <a:rPr lang="it-IT" dirty="0" smtClean="0"/>
              <a:t> </a:t>
            </a:r>
            <a:r>
              <a:rPr lang="it-IT" dirty="0" err="1" smtClean="0"/>
              <a:t>people</a:t>
            </a:r>
            <a:r>
              <a:rPr lang="it-IT" dirty="0" smtClean="0"/>
              <a:t>’, </a:t>
            </a:r>
            <a:r>
              <a:rPr lang="it-IT" dirty="0" err="1" smtClean="0"/>
              <a:t>thus</a:t>
            </a:r>
            <a:r>
              <a:rPr lang="it-IT" dirty="0" smtClean="0"/>
              <a:t> </a:t>
            </a:r>
            <a:r>
              <a:rPr lang="it-IT" dirty="0" err="1" smtClean="0"/>
              <a:t>clearly</a:t>
            </a:r>
            <a:r>
              <a:rPr lang="it-IT" dirty="0" smtClean="0"/>
              <a:t> </a:t>
            </a:r>
            <a:r>
              <a:rPr lang="it-IT" dirty="0" err="1" smtClean="0"/>
              <a:t>including</a:t>
            </a:r>
            <a:r>
              <a:rPr lang="it-IT" dirty="0" smtClean="0"/>
              <a:t> the </a:t>
            </a:r>
            <a:r>
              <a:rPr lang="it-IT" dirty="0" err="1" smtClean="0"/>
              <a:t>inhabitants</a:t>
            </a:r>
            <a:r>
              <a:rPr lang="it-IT" dirty="0" smtClean="0"/>
              <a:t> of the </a:t>
            </a:r>
            <a:r>
              <a:rPr lang="it-IT" dirty="0" err="1" smtClean="0"/>
              <a:t>mandated</a:t>
            </a:r>
            <a:r>
              <a:rPr lang="it-IT" dirty="0" smtClean="0"/>
              <a:t> </a:t>
            </a:r>
            <a:r>
              <a:rPr lang="it-IT" dirty="0" err="1" smtClean="0"/>
              <a:t>territories</a:t>
            </a:r>
            <a:r>
              <a:rPr lang="it-IT" dirty="0" smtClean="0"/>
              <a:t> and in </a:t>
            </a:r>
            <a:r>
              <a:rPr lang="it-IT" dirty="0" err="1" smtClean="0"/>
              <a:t>particular</a:t>
            </a:r>
            <a:r>
              <a:rPr lang="it-IT" dirty="0" smtClean="0"/>
              <a:t> </a:t>
            </a:r>
            <a:r>
              <a:rPr lang="it-IT" dirty="0" err="1" smtClean="0"/>
              <a:t>their</a:t>
            </a:r>
            <a:r>
              <a:rPr lang="it-IT" dirty="0" smtClean="0"/>
              <a:t> </a:t>
            </a:r>
            <a:r>
              <a:rPr lang="it-IT" dirty="0" err="1" smtClean="0"/>
              <a:t>indigenous</a:t>
            </a:r>
            <a:r>
              <a:rPr lang="it-IT" dirty="0" smtClean="0"/>
              <a:t> </a:t>
            </a:r>
            <a:r>
              <a:rPr lang="it-IT" dirty="0" err="1" smtClean="0"/>
              <a:t>populations</a:t>
            </a:r>
            <a:r>
              <a:rPr lang="it-IT" dirty="0" smtClean="0"/>
              <a:t>” (p. 59)- nessuna disposizione può modificare i diritti di una popolazione secondo quanto prevede la Carta delle Nazioni Unite.</a:t>
            </a:r>
          </a:p>
        </p:txBody>
      </p:sp>
    </p:spTree>
    <p:extLst>
      <p:ext uri="{BB962C8B-B14F-4D97-AF65-F5344CB8AC3E}">
        <p14:creationId xmlns:p14="http://schemas.microsoft.com/office/powerpoint/2010/main" val="682894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22738" y="205562"/>
            <a:ext cx="8699012" cy="1762937"/>
          </a:xfrm>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algn="just"/>
            <a:r>
              <a:rPr lang="it-IT" dirty="0" smtClean="0"/>
              <a:t>CIG E DIRITTO DI AUTODETERMINAZIONE DEI POPOLI/NAMIBIA</a:t>
            </a:r>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65</a:t>
            </a:fld>
            <a:endParaRPr lang="it-IT"/>
          </a:p>
        </p:txBody>
      </p:sp>
      <p:sp>
        <p:nvSpPr>
          <p:cNvPr id="5" name="Segnaposto contenuto 4"/>
          <p:cNvSpPr>
            <a:spLocks noGrp="1"/>
          </p:cNvSpPr>
          <p:nvPr>
            <p:ph idx="1"/>
          </p:nvPr>
        </p:nvSpPr>
        <p:spPr>
          <a:xfrm>
            <a:off x="0" y="1968498"/>
            <a:ext cx="9144000" cy="4752977"/>
          </a:xfrm>
        </p:spPr>
        <p:txBody>
          <a:bodyPr>
            <a:normAutofit/>
          </a:bodyPr>
          <a:lstStyle/>
          <a:p>
            <a:pPr lvl="1" algn="just"/>
            <a:r>
              <a:rPr lang="it-IT" dirty="0" smtClean="0"/>
              <a:t>Si afferma espressamente la titolarità di diritti e obblighi in capo ai popoli;</a:t>
            </a:r>
          </a:p>
          <a:p>
            <a:pPr lvl="1" algn="just"/>
            <a:r>
              <a:rPr lang="it-IT" dirty="0" smtClean="0"/>
              <a:t>È un’affermazione importante perché all’epoca si riteneva che gli unici titolari di diritti e obblighi fossero gli Stati;</a:t>
            </a:r>
          </a:p>
          <a:p>
            <a:pPr lvl="1" algn="just"/>
            <a:r>
              <a:rPr lang="it-IT" dirty="0" smtClean="0"/>
              <a:t>E’ importante il riferimento del principio all’autodeterminazione di “tutti” i popoli non indipendenti.</a:t>
            </a:r>
            <a:endParaRPr lang="it-IT" dirty="0"/>
          </a:p>
        </p:txBody>
      </p:sp>
    </p:spTree>
    <p:extLst>
      <p:ext uri="{BB962C8B-B14F-4D97-AF65-F5344CB8AC3E}">
        <p14:creationId xmlns:p14="http://schemas.microsoft.com/office/powerpoint/2010/main" val="10264590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22738" y="205562"/>
            <a:ext cx="8699012" cy="1762937"/>
          </a:xfrm>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algn="just"/>
            <a:r>
              <a:rPr lang="it-IT" dirty="0" smtClean="0"/>
              <a:t>3) DECISIONI CHE RIGUARDANO IL DIRITTO DI AUTODETERMINAZIONE DEI POPOLI.</a:t>
            </a:r>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66</a:t>
            </a:fld>
            <a:endParaRPr lang="it-IT"/>
          </a:p>
        </p:txBody>
      </p:sp>
      <p:sp>
        <p:nvSpPr>
          <p:cNvPr id="5" name="Segnaposto contenuto 4"/>
          <p:cNvSpPr>
            <a:spLocks noGrp="1"/>
          </p:cNvSpPr>
          <p:nvPr>
            <p:ph idx="1"/>
          </p:nvPr>
        </p:nvSpPr>
        <p:spPr>
          <a:xfrm>
            <a:off x="283062" y="1968499"/>
            <a:ext cx="8638687" cy="4752976"/>
          </a:xfrm>
        </p:spPr>
        <p:txBody>
          <a:bodyPr>
            <a:normAutofit/>
          </a:bodyPr>
          <a:lstStyle/>
          <a:p>
            <a:pPr lvl="1" algn="just"/>
            <a:r>
              <a:rPr lang="it-IT" u="sng" dirty="0" smtClean="0"/>
              <a:t>Inoltre</a:t>
            </a:r>
            <a:r>
              <a:rPr lang="it-IT" dirty="0" smtClean="0"/>
              <a:t>, la CIG si occupa anche di altre questioni concernenti i diritti umani, come ad es. il problema dell’apartheid.</a:t>
            </a:r>
          </a:p>
          <a:p>
            <a:pPr lvl="1" algn="just"/>
            <a:endParaRPr lang="it-IT" dirty="0"/>
          </a:p>
          <a:p>
            <a:pPr lvl="1" algn="just"/>
            <a:r>
              <a:rPr lang="it-IT" dirty="0" smtClean="0"/>
              <a:t>Grazie a tale parere l’AG e il </a:t>
            </a:r>
            <a:r>
              <a:rPr lang="it-IT" dirty="0" err="1" smtClean="0"/>
              <a:t>CdS</a:t>
            </a:r>
            <a:r>
              <a:rPr lang="it-IT" dirty="0" smtClean="0"/>
              <a:t> adottarono risoluzioni per stimolare il Sud Africa a rispettare il diritto internazionale: si giunse all’istituzione del Consiglio delle Nazioni Unite per la Namibia da parte del </a:t>
            </a:r>
            <a:r>
              <a:rPr lang="it-IT" dirty="0" err="1" smtClean="0"/>
              <a:t>CdS</a:t>
            </a:r>
            <a:endParaRPr lang="it-IT" dirty="0"/>
          </a:p>
        </p:txBody>
      </p:sp>
    </p:spTree>
    <p:extLst>
      <p:ext uri="{BB962C8B-B14F-4D97-AF65-F5344CB8AC3E}">
        <p14:creationId xmlns:p14="http://schemas.microsoft.com/office/powerpoint/2010/main" val="34117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22738" y="156307"/>
            <a:ext cx="8229600" cy="2224943"/>
          </a:xfrm>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algn="just"/>
            <a:r>
              <a:rPr lang="it-IT" dirty="0" smtClean="0"/>
              <a:t>3) </a:t>
            </a:r>
            <a:r>
              <a:rPr lang="it-IT" dirty="0"/>
              <a:t>DECISIONI CHE RIGUARDANO IL DIRITTO DI AUTODETERMINAZIONE DEI POPOLI.</a:t>
            </a:r>
          </a:p>
        </p:txBody>
      </p:sp>
      <p:sp>
        <p:nvSpPr>
          <p:cNvPr id="4" name="Segnaposto numero diapositiva 3"/>
          <p:cNvSpPr>
            <a:spLocks noGrp="1"/>
          </p:cNvSpPr>
          <p:nvPr>
            <p:ph type="sldNum" sz="quarter" idx="12"/>
          </p:nvPr>
        </p:nvSpPr>
        <p:spPr/>
        <p:txBody>
          <a:bodyPr/>
          <a:lstStyle/>
          <a:p>
            <a:fld id="{54ABE1B0-D900-014A-A4D4-83E7E081C2B0}" type="slidenum">
              <a:rPr lang="it-IT" smtClean="0"/>
              <a:pPr/>
              <a:t>67</a:t>
            </a:fld>
            <a:endParaRPr lang="it-IT"/>
          </a:p>
        </p:txBody>
      </p:sp>
      <p:sp>
        <p:nvSpPr>
          <p:cNvPr id="5" name="Segnaposto contenuto 4"/>
          <p:cNvSpPr>
            <a:spLocks noGrp="1"/>
          </p:cNvSpPr>
          <p:nvPr>
            <p:ph idx="1"/>
          </p:nvPr>
        </p:nvSpPr>
        <p:spPr>
          <a:xfrm>
            <a:off x="222738" y="2524125"/>
            <a:ext cx="8686800" cy="4197349"/>
          </a:xfrm>
        </p:spPr>
        <p:txBody>
          <a:bodyPr>
            <a:normAutofit/>
          </a:bodyPr>
          <a:lstStyle/>
          <a:p>
            <a:pPr algn="just"/>
            <a:r>
              <a:rPr lang="it-IT" dirty="0" smtClean="0"/>
              <a:t>Nella </a:t>
            </a:r>
            <a:r>
              <a:rPr lang="it-IT" u="sng" dirty="0" err="1" smtClean="0"/>
              <a:t>advisory</a:t>
            </a:r>
            <a:r>
              <a:rPr lang="it-IT" u="sng" dirty="0" smtClean="0"/>
              <a:t> opinion on South West Africa (1971), </a:t>
            </a:r>
            <a:r>
              <a:rPr lang="en-US" b="1" dirty="0"/>
              <a:t>Legal Consequences for States of the Continued Presence of South Africa in Namibia </a:t>
            </a:r>
            <a:r>
              <a:rPr lang="it-IT" dirty="0" smtClean="0"/>
              <a:t>La </a:t>
            </a:r>
            <a:r>
              <a:rPr lang="it-IT" dirty="0" err="1" smtClean="0"/>
              <a:t>CiG</a:t>
            </a:r>
            <a:r>
              <a:rPr lang="it-IT" dirty="0" smtClean="0"/>
              <a:t> si occupa di nuovo della questione con riguardo al mancato rispetto della risoluzione del </a:t>
            </a:r>
            <a:r>
              <a:rPr lang="it-IT" dirty="0" err="1" smtClean="0"/>
              <a:t>CdS</a:t>
            </a:r>
            <a:r>
              <a:rPr lang="it-IT" dirty="0" smtClean="0"/>
              <a:t> decretante sanzioni verso il Sud Africa.</a:t>
            </a:r>
            <a:endParaRPr lang="it-IT" u="sng" dirty="0"/>
          </a:p>
          <a:p>
            <a:pPr algn="just"/>
            <a:endParaRPr lang="it-IT" u="sng" dirty="0" smtClean="0"/>
          </a:p>
        </p:txBody>
      </p:sp>
    </p:spTree>
    <p:extLst>
      <p:ext uri="{BB962C8B-B14F-4D97-AF65-F5344CB8AC3E}">
        <p14:creationId xmlns:p14="http://schemas.microsoft.com/office/powerpoint/2010/main" val="8169256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3"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4" nodeType="clickEffect">
                                  <p:stCondLst>
                                    <p:cond delay="0"/>
                                  </p:stCondLst>
                                  <p:childTnLst>
                                    <p:set>
                                      <p:cBhvr>
                                        <p:cTn id="22"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5" nodeType="clickEffect">
                                  <p:stCondLst>
                                    <p:cond delay="0"/>
                                  </p:stCondLst>
                                  <p:childTnLst>
                                    <p:set>
                                      <p:cBhvr>
                                        <p:cTn id="2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5" grpId="1" build="p"/>
      <p:bldP spid="5" grpId="2" build="p"/>
      <p:bldP spid="5" grpId="3" build="p"/>
      <p:bldP spid="5" grpId="4" build="p"/>
      <p:bldP spid="5" grpId="5" build="p"/>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22738" y="205562"/>
            <a:ext cx="8699012" cy="1762937"/>
          </a:xfrm>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algn="just"/>
            <a:r>
              <a:rPr lang="it-IT" dirty="0" smtClean="0"/>
              <a:t>3) DECISIONI CHE RIGUARDANO IL DIRITTO DI AUTODETERMINAZIONE DEI POPOLI.</a:t>
            </a:r>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68</a:t>
            </a:fld>
            <a:endParaRPr lang="it-IT"/>
          </a:p>
        </p:txBody>
      </p:sp>
      <p:sp>
        <p:nvSpPr>
          <p:cNvPr id="5" name="Segnaposto contenuto 4"/>
          <p:cNvSpPr>
            <a:spLocks noGrp="1"/>
          </p:cNvSpPr>
          <p:nvPr>
            <p:ph idx="1"/>
          </p:nvPr>
        </p:nvSpPr>
        <p:spPr>
          <a:xfrm>
            <a:off x="283062" y="1968499"/>
            <a:ext cx="8638687" cy="4752976"/>
          </a:xfrm>
        </p:spPr>
        <p:txBody>
          <a:bodyPr>
            <a:normAutofit/>
          </a:bodyPr>
          <a:lstStyle/>
          <a:p>
            <a:pPr lvl="1" algn="just"/>
            <a:r>
              <a:rPr lang="it-IT" dirty="0" smtClean="0"/>
              <a:t>SOLUZIONE TUTTO SOMMATO CRITICABILE anche perché forse inquadrabile semplicemente in regime sanzionatorio.</a:t>
            </a:r>
            <a:endParaRPr lang="it-IT" dirty="0"/>
          </a:p>
        </p:txBody>
      </p:sp>
    </p:spTree>
    <p:extLst>
      <p:ext uri="{BB962C8B-B14F-4D97-AF65-F5344CB8AC3E}">
        <p14:creationId xmlns:p14="http://schemas.microsoft.com/office/powerpoint/2010/main" val="1430177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22738" y="156307"/>
            <a:ext cx="8229600" cy="2224943"/>
          </a:xfrm>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algn="just"/>
            <a:r>
              <a:rPr lang="it-IT" dirty="0" smtClean="0"/>
              <a:t>3) </a:t>
            </a:r>
            <a:r>
              <a:rPr lang="it-IT" dirty="0"/>
              <a:t>DECISIONI CHE RIGUARDANO IL DIRITTO DI AUTODETERMINAZIONE DEI POPOLI.</a:t>
            </a:r>
          </a:p>
        </p:txBody>
      </p:sp>
      <p:sp>
        <p:nvSpPr>
          <p:cNvPr id="4" name="Segnaposto numero diapositiva 3"/>
          <p:cNvSpPr>
            <a:spLocks noGrp="1"/>
          </p:cNvSpPr>
          <p:nvPr>
            <p:ph type="sldNum" sz="quarter" idx="12"/>
          </p:nvPr>
        </p:nvSpPr>
        <p:spPr/>
        <p:txBody>
          <a:bodyPr/>
          <a:lstStyle/>
          <a:p>
            <a:fld id="{54ABE1B0-D900-014A-A4D4-83E7E081C2B0}" type="slidenum">
              <a:rPr lang="it-IT" smtClean="0"/>
              <a:pPr/>
              <a:t>69</a:t>
            </a:fld>
            <a:endParaRPr lang="it-IT"/>
          </a:p>
        </p:txBody>
      </p:sp>
      <p:sp>
        <p:nvSpPr>
          <p:cNvPr id="5" name="Segnaposto contenuto 4"/>
          <p:cNvSpPr>
            <a:spLocks noGrp="1"/>
          </p:cNvSpPr>
          <p:nvPr>
            <p:ph idx="1"/>
          </p:nvPr>
        </p:nvSpPr>
        <p:spPr>
          <a:xfrm>
            <a:off x="222738" y="2524125"/>
            <a:ext cx="8686800" cy="4197349"/>
          </a:xfrm>
        </p:spPr>
        <p:txBody>
          <a:bodyPr>
            <a:normAutofit fontScale="85000" lnSpcReduction="20000"/>
          </a:bodyPr>
          <a:lstStyle/>
          <a:p>
            <a:pPr algn="just"/>
            <a:r>
              <a:rPr lang="en-US" dirty="0" err="1" smtClean="0"/>
              <a:t>Nella</a:t>
            </a:r>
            <a:r>
              <a:rPr lang="en-US" dirty="0" smtClean="0"/>
              <a:t> </a:t>
            </a:r>
            <a:r>
              <a:rPr lang="en-US" u="sng" dirty="0" smtClean="0"/>
              <a:t>Advisory Opinion </a:t>
            </a:r>
            <a:r>
              <a:rPr lang="en-US" u="sng" dirty="0" err="1" smtClean="0"/>
              <a:t>sul</a:t>
            </a:r>
            <a:r>
              <a:rPr lang="en-US" u="sng" dirty="0" smtClean="0"/>
              <a:t> S</a:t>
            </a:r>
            <a:r>
              <a:rPr lang="it-IT" u="sng" dirty="0" smtClean="0"/>
              <a:t>a</a:t>
            </a:r>
            <a:r>
              <a:rPr lang="en-US" u="sng" dirty="0" err="1" smtClean="0"/>
              <a:t>hara</a:t>
            </a:r>
            <a:r>
              <a:rPr lang="en-US" u="sng" dirty="0" smtClean="0"/>
              <a:t> </a:t>
            </a:r>
            <a:r>
              <a:rPr lang="en-US" u="sng" dirty="0" err="1" smtClean="0"/>
              <a:t>occidentale</a:t>
            </a:r>
            <a:r>
              <a:rPr lang="en-US" u="sng" dirty="0" smtClean="0"/>
              <a:t> (1975)</a:t>
            </a:r>
            <a:r>
              <a:rPr lang="en-US" dirty="0" smtClean="0"/>
              <a:t>, la CIG </a:t>
            </a:r>
            <a:r>
              <a:rPr lang="en-US" dirty="0" err="1" smtClean="0"/>
              <a:t>riafferma</a:t>
            </a:r>
            <a:r>
              <a:rPr lang="en-US" dirty="0" smtClean="0"/>
              <a:t> </a:t>
            </a:r>
            <a:r>
              <a:rPr lang="en-US" dirty="0" err="1" smtClean="0"/>
              <a:t>il</a:t>
            </a:r>
            <a:r>
              <a:rPr lang="en-US" dirty="0" smtClean="0"/>
              <a:t> principio di </a:t>
            </a:r>
            <a:r>
              <a:rPr lang="en-US" dirty="0" err="1" smtClean="0"/>
              <a:t>autodeterminazione</a:t>
            </a:r>
            <a:r>
              <a:rPr lang="en-US" dirty="0" smtClean="0"/>
              <a:t> </a:t>
            </a:r>
            <a:r>
              <a:rPr lang="en-US" dirty="0" err="1" smtClean="0"/>
              <a:t>dei</a:t>
            </a:r>
            <a:r>
              <a:rPr lang="en-US" dirty="0" smtClean="0"/>
              <a:t> </a:t>
            </a:r>
            <a:r>
              <a:rPr lang="en-US" dirty="0" err="1" smtClean="0"/>
              <a:t>popoli</a:t>
            </a:r>
            <a:r>
              <a:rPr lang="en-US" dirty="0" smtClean="0"/>
              <a:t>, </a:t>
            </a:r>
            <a:r>
              <a:rPr lang="en-US" dirty="0" err="1" smtClean="0"/>
              <a:t>qualificandolo</a:t>
            </a:r>
            <a:r>
              <a:rPr lang="en-US" dirty="0" smtClean="0"/>
              <a:t> come </a:t>
            </a:r>
            <a:r>
              <a:rPr lang="en-US" b="1" dirty="0" smtClean="0"/>
              <a:t>DIRITTO</a:t>
            </a:r>
            <a:r>
              <a:rPr lang="en-US" dirty="0" smtClean="0"/>
              <a:t>.</a:t>
            </a:r>
          </a:p>
          <a:p>
            <a:pPr algn="just"/>
            <a:r>
              <a:rPr lang="en-US" dirty="0" err="1" smtClean="0"/>
              <a:t>Nel</a:t>
            </a:r>
            <a:r>
              <a:rPr lang="en-US" dirty="0" smtClean="0"/>
              <a:t> 1976 </a:t>
            </a:r>
            <a:r>
              <a:rPr lang="en-US" dirty="0" err="1" smtClean="0"/>
              <a:t>il</a:t>
            </a:r>
            <a:r>
              <a:rPr lang="en-US" dirty="0" smtClean="0"/>
              <a:t> </a:t>
            </a:r>
            <a:r>
              <a:rPr lang="en-US" dirty="0" err="1" smtClean="0"/>
              <a:t>territorio</a:t>
            </a:r>
            <a:r>
              <a:rPr lang="en-US" dirty="0" smtClean="0"/>
              <a:t> del Sahara </a:t>
            </a:r>
            <a:r>
              <a:rPr lang="en-US" dirty="0" err="1" smtClean="0"/>
              <a:t>Spagnolo</a:t>
            </a:r>
            <a:r>
              <a:rPr lang="en-US" dirty="0" smtClean="0"/>
              <a:t> </a:t>
            </a:r>
            <a:r>
              <a:rPr lang="en-US" dirty="0" err="1" smtClean="0"/>
              <a:t>venne</a:t>
            </a:r>
            <a:r>
              <a:rPr lang="en-US" dirty="0" smtClean="0"/>
              <a:t> </a:t>
            </a:r>
            <a:r>
              <a:rPr lang="en-US" dirty="0" err="1" smtClean="0"/>
              <a:t>diviso</a:t>
            </a:r>
            <a:r>
              <a:rPr lang="en-US" dirty="0" smtClean="0"/>
              <a:t> </a:t>
            </a:r>
            <a:r>
              <a:rPr lang="en-US" dirty="0" err="1" smtClean="0"/>
              <a:t>tra</a:t>
            </a:r>
            <a:r>
              <a:rPr lang="en-US" dirty="0" smtClean="0"/>
              <a:t> </a:t>
            </a:r>
            <a:r>
              <a:rPr lang="en-US" dirty="0" err="1" smtClean="0"/>
              <a:t>Marocco</a:t>
            </a:r>
            <a:r>
              <a:rPr lang="en-US" dirty="0" smtClean="0"/>
              <a:t> e Mauritania, poi </a:t>
            </a:r>
            <a:r>
              <a:rPr lang="en-US" dirty="0" err="1" smtClean="0"/>
              <a:t>il</a:t>
            </a:r>
            <a:r>
              <a:rPr lang="en-US" dirty="0" smtClean="0"/>
              <a:t> </a:t>
            </a:r>
            <a:r>
              <a:rPr lang="en-US" dirty="0" err="1" smtClean="0"/>
              <a:t>Marocco</a:t>
            </a:r>
            <a:r>
              <a:rPr lang="en-US" dirty="0" smtClean="0"/>
              <a:t> </a:t>
            </a:r>
            <a:r>
              <a:rPr lang="en-US" dirty="0" err="1" smtClean="0"/>
              <a:t>prese</a:t>
            </a:r>
            <a:r>
              <a:rPr lang="en-US" dirty="0" smtClean="0"/>
              <a:t> </a:t>
            </a:r>
            <a:r>
              <a:rPr lang="en-US" dirty="0" err="1" smtClean="0"/>
              <a:t>il</a:t>
            </a:r>
            <a:r>
              <a:rPr lang="en-US" dirty="0" smtClean="0"/>
              <a:t> </a:t>
            </a:r>
            <a:r>
              <a:rPr lang="en-US" dirty="0" err="1" smtClean="0"/>
              <a:t>controllo</a:t>
            </a:r>
            <a:r>
              <a:rPr lang="en-US" dirty="0" smtClean="0"/>
              <a:t> </a:t>
            </a:r>
            <a:r>
              <a:rPr lang="en-US" dirty="0" err="1" smtClean="0"/>
              <a:t>totale</a:t>
            </a:r>
            <a:r>
              <a:rPr lang="en-US" dirty="0" smtClean="0"/>
              <a:t> del </a:t>
            </a:r>
            <a:r>
              <a:rPr lang="en-US" dirty="0" err="1" smtClean="0"/>
              <a:t>territorio</a:t>
            </a:r>
            <a:r>
              <a:rPr lang="en-US" dirty="0" smtClean="0"/>
              <a:t> </a:t>
            </a:r>
            <a:r>
              <a:rPr lang="en-US" dirty="0" err="1" smtClean="0"/>
              <a:t>quando</a:t>
            </a:r>
            <a:r>
              <a:rPr lang="en-US" dirty="0" smtClean="0"/>
              <a:t> la M</a:t>
            </a:r>
            <a:r>
              <a:rPr lang="it-IT" dirty="0" smtClean="0"/>
              <a:t>a</a:t>
            </a:r>
            <a:r>
              <a:rPr lang="en-US" dirty="0" err="1" smtClean="0"/>
              <a:t>uritania</a:t>
            </a:r>
            <a:r>
              <a:rPr lang="en-US" dirty="0" smtClean="0"/>
              <a:t> </a:t>
            </a:r>
            <a:r>
              <a:rPr lang="en-US" dirty="0" err="1" smtClean="0"/>
              <a:t>si</a:t>
            </a:r>
            <a:r>
              <a:rPr lang="en-US" dirty="0" smtClean="0"/>
              <a:t> </a:t>
            </a:r>
            <a:r>
              <a:rPr lang="en-US" dirty="0" err="1" smtClean="0"/>
              <a:t>ritirò</a:t>
            </a:r>
            <a:r>
              <a:rPr lang="en-US" dirty="0" smtClean="0"/>
              <a:t> </a:t>
            </a:r>
            <a:r>
              <a:rPr lang="en-US" dirty="0" err="1" smtClean="0"/>
              <a:t>nel</a:t>
            </a:r>
            <a:r>
              <a:rPr lang="en-US" dirty="0" smtClean="0"/>
              <a:t> 1979. Il </a:t>
            </a:r>
            <a:r>
              <a:rPr lang="en-US" dirty="0" err="1" smtClean="0"/>
              <a:t>Fronte</a:t>
            </a:r>
            <a:r>
              <a:rPr lang="en-US" dirty="0" smtClean="0"/>
              <a:t> </a:t>
            </a:r>
            <a:r>
              <a:rPr lang="en-US" dirty="0" err="1" smtClean="0"/>
              <a:t>Polisario</a:t>
            </a:r>
            <a:r>
              <a:rPr lang="en-US" dirty="0" smtClean="0"/>
              <a:t> </a:t>
            </a:r>
            <a:r>
              <a:rPr lang="en-US" dirty="0" err="1" smtClean="0"/>
              <a:t>contrastò</a:t>
            </a:r>
            <a:r>
              <a:rPr lang="en-US" dirty="0" smtClean="0"/>
              <a:t> la </a:t>
            </a:r>
            <a:r>
              <a:rPr lang="en-US" dirty="0" err="1" smtClean="0"/>
              <a:t>sovranità</a:t>
            </a:r>
            <a:r>
              <a:rPr lang="en-US" dirty="0" smtClean="0"/>
              <a:t> del </a:t>
            </a:r>
            <a:r>
              <a:rPr lang="en-US" dirty="0" err="1" smtClean="0"/>
              <a:t>Marocco</a:t>
            </a:r>
            <a:r>
              <a:rPr lang="en-US" dirty="0" smtClean="0"/>
              <a:t> e </a:t>
            </a:r>
            <a:r>
              <a:rPr lang="en-US" dirty="0" err="1" smtClean="0"/>
              <a:t>inizio</a:t>
            </a:r>
            <a:r>
              <a:rPr lang="en-US" dirty="0" smtClean="0"/>
              <a:t> </a:t>
            </a:r>
            <a:r>
              <a:rPr lang="en-US" dirty="0" err="1" smtClean="0"/>
              <a:t>una</a:t>
            </a:r>
            <a:r>
              <a:rPr lang="en-US" dirty="0" smtClean="0"/>
              <a:t> </a:t>
            </a:r>
            <a:r>
              <a:rPr lang="en-US" dirty="0" err="1" smtClean="0"/>
              <a:t>guerriglia</a:t>
            </a:r>
            <a:r>
              <a:rPr lang="en-US" dirty="0" smtClean="0"/>
              <a:t>. La </a:t>
            </a:r>
            <a:r>
              <a:rPr lang="en-US" dirty="0" err="1" smtClean="0"/>
              <a:t>guerriglia</a:t>
            </a:r>
            <a:r>
              <a:rPr lang="en-US" dirty="0" smtClean="0"/>
              <a:t> </a:t>
            </a:r>
            <a:r>
              <a:rPr lang="en-US" dirty="0" err="1" smtClean="0"/>
              <a:t>finì</a:t>
            </a:r>
            <a:r>
              <a:rPr lang="en-US" dirty="0" smtClean="0"/>
              <a:t> </a:t>
            </a:r>
            <a:r>
              <a:rPr lang="en-US" dirty="0" err="1" smtClean="0"/>
              <a:t>nel</a:t>
            </a:r>
            <a:r>
              <a:rPr lang="en-US" dirty="0" smtClean="0"/>
              <a:t> 1991 con un </a:t>
            </a:r>
            <a:r>
              <a:rPr lang="en-US" dirty="0" err="1" smtClean="0"/>
              <a:t>cessate</a:t>
            </a:r>
            <a:r>
              <a:rPr lang="en-US" dirty="0" smtClean="0"/>
              <a:t> </a:t>
            </a:r>
            <a:r>
              <a:rPr lang="en-US" dirty="0" err="1" smtClean="0"/>
              <a:t>il</a:t>
            </a:r>
            <a:r>
              <a:rPr lang="en-US" dirty="0" smtClean="0"/>
              <a:t> </a:t>
            </a:r>
            <a:r>
              <a:rPr lang="en-US" dirty="0" err="1" smtClean="0"/>
              <a:t>fuoco</a:t>
            </a:r>
            <a:r>
              <a:rPr lang="en-US" dirty="0" smtClean="0"/>
              <a:t> </a:t>
            </a:r>
            <a:r>
              <a:rPr lang="en-US" dirty="0" err="1" smtClean="0"/>
              <a:t>ordinato</a:t>
            </a:r>
            <a:r>
              <a:rPr lang="en-US" dirty="0" smtClean="0"/>
              <a:t> </a:t>
            </a:r>
            <a:r>
              <a:rPr lang="en-US" dirty="0" err="1" smtClean="0"/>
              <a:t>dall’ONU</a:t>
            </a:r>
            <a:r>
              <a:rPr lang="en-US" dirty="0" smtClean="0"/>
              <a:t>. Il referendum </a:t>
            </a:r>
            <a:r>
              <a:rPr lang="en-US" dirty="0" err="1" smtClean="0"/>
              <a:t>sullo</a:t>
            </a:r>
            <a:r>
              <a:rPr lang="en-US" dirty="0" smtClean="0"/>
              <a:t> status finale del Sahara </a:t>
            </a:r>
            <a:r>
              <a:rPr lang="en-US" dirty="0" err="1" smtClean="0"/>
              <a:t>occidentale</a:t>
            </a:r>
            <a:r>
              <a:rPr lang="en-US" dirty="0" smtClean="0"/>
              <a:t> </a:t>
            </a:r>
            <a:r>
              <a:rPr lang="en-US" dirty="0" err="1" smtClean="0"/>
              <a:t>è</a:t>
            </a:r>
            <a:r>
              <a:rPr lang="en-US" dirty="0" smtClean="0"/>
              <a:t> </a:t>
            </a:r>
            <a:r>
              <a:rPr lang="en-US" dirty="0" err="1" smtClean="0"/>
              <a:t>stato</a:t>
            </a:r>
            <a:r>
              <a:rPr lang="en-US" dirty="0" smtClean="0"/>
              <a:t> </a:t>
            </a:r>
            <a:r>
              <a:rPr lang="en-US" dirty="0" err="1" smtClean="0"/>
              <a:t>sempre</a:t>
            </a:r>
            <a:r>
              <a:rPr lang="en-US" dirty="0" smtClean="0"/>
              <a:t> </a:t>
            </a:r>
            <a:r>
              <a:rPr lang="en-US" dirty="0" err="1" smtClean="0"/>
              <a:t>rinviato</a:t>
            </a:r>
            <a:r>
              <a:rPr lang="en-US" dirty="0" smtClean="0"/>
              <a:t>.</a:t>
            </a:r>
            <a:endParaRPr lang="it-IT" dirty="0" smtClean="0"/>
          </a:p>
        </p:txBody>
      </p:sp>
    </p:spTree>
    <p:extLst>
      <p:ext uri="{BB962C8B-B14F-4D97-AF65-F5344CB8AC3E}">
        <p14:creationId xmlns:p14="http://schemas.microsoft.com/office/powerpoint/2010/main" val="4423714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3" nodeType="clickEffect">
                                  <p:stCondLst>
                                    <p:cond delay="0"/>
                                  </p:stCondLst>
                                  <p:childTnLst>
                                    <p:set>
                                      <p:cBhvr>
                                        <p:cTn id="3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3" nodeType="clickEffect">
                                  <p:stCondLst>
                                    <p:cond delay="0"/>
                                  </p:stCondLst>
                                  <p:childTnLst>
                                    <p:set>
                                      <p:cBhvr>
                                        <p:cTn id="34"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4" nodeType="clickEffect">
                                  <p:stCondLst>
                                    <p:cond delay="0"/>
                                  </p:stCondLst>
                                  <p:childTnLst>
                                    <p:set>
                                      <p:cBhvr>
                                        <p:cTn id="38"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4" nodeType="clickEffect">
                                  <p:stCondLst>
                                    <p:cond delay="0"/>
                                  </p:stCondLst>
                                  <p:childTnLst>
                                    <p:set>
                                      <p:cBhvr>
                                        <p:cTn id="42"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5" nodeType="clickEffect">
                                  <p:stCondLst>
                                    <p:cond delay="0"/>
                                  </p:stCondLst>
                                  <p:childTnLst>
                                    <p:set>
                                      <p:cBhvr>
                                        <p:cTn id="4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5" nodeType="clickEffect">
                                  <p:stCondLst>
                                    <p:cond delay="0"/>
                                  </p:stCondLst>
                                  <p:childTnLst>
                                    <p:set>
                                      <p:cBhvr>
                                        <p:cTn id="5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5" grpId="1" build="p"/>
      <p:bldP spid="5" grpId="2" build="p"/>
      <p:bldP spid="5" grpId="3" build="p"/>
      <p:bldP spid="5" grpId="4" build="p"/>
      <p:bldP spid="5" grpId="5"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22256" y="274637"/>
            <a:ext cx="8364544" cy="1905515"/>
          </a:xfrm>
        </p:spPr>
        <p:style>
          <a:lnRef idx="2">
            <a:schemeClr val="dk1"/>
          </a:lnRef>
          <a:fillRef idx="1">
            <a:schemeClr val="lt1"/>
          </a:fillRef>
          <a:effectRef idx="0">
            <a:schemeClr val="dk1"/>
          </a:effectRef>
          <a:fontRef idx="minor">
            <a:schemeClr val="dk1"/>
          </a:fontRef>
        </p:style>
        <p:txBody>
          <a:bodyPr>
            <a:normAutofit/>
          </a:bodyPr>
          <a:lstStyle/>
          <a:p>
            <a:pPr algn="just"/>
            <a:r>
              <a:rPr lang="it-IT" dirty="0" smtClean="0"/>
              <a:t>DIRITTO INTERNAZIONALE CLASSICO</a:t>
            </a:r>
            <a:endParaRPr lang="it-IT" dirty="0"/>
          </a:p>
        </p:txBody>
      </p:sp>
      <p:sp>
        <p:nvSpPr>
          <p:cNvPr id="3" name="Segnaposto contenuto 2"/>
          <p:cNvSpPr>
            <a:spLocks noGrp="1"/>
          </p:cNvSpPr>
          <p:nvPr>
            <p:ph idx="1"/>
          </p:nvPr>
        </p:nvSpPr>
        <p:spPr>
          <a:xfrm>
            <a:off x="457200" y="2332037"/>
            <a:ext cx="8229600" cy="4525963"/>
          </a:xfrm>
        </p:spPr>
        <p:txBody>
          <a:bodyPr>
            <a:normAutofit fontScale="92500"/>
          </a:bodyPr>
          <a:lstStyle/>
          <a:p>
            <a:pPr algn="just"/>
            <a:r>
              <a:rPr lang="it-IT" dirty="0" smtClean="0"/>
              <a:t>L’individuo non era soggetto del diritto internazionale.</a:t>
            </a:r>
          </a:p>
          <a:p>
            <a:pPr algn="just"/>
            <a:r>
              <a:rPr lang="it-IT" dirty="0" smtClean="0"/>
              <a:t>Il diritto internazionale non regolava la condotta dei privati che restava sottoposta esclusivamente alla disciplina degli Stati.</a:t>
            </a:r>
          </a:p>
          <a:p>
            <a:pPr algn="just"/>
            <a:r>
              <a:rPr lang="it-IT" dirty="0" smtClean="0"/>
              <a:t>Gli individui erano “oggetto” anziché “soggetti” delle norme internazionali.</a:t>
            </a:r>
          </a:p>
          <a:p>
            <a:pPr algn="just"/>
            <a:r>
              <a:rPr lang="it-IT" dirty="0" smtClean="0"/>
              <a:t>Gli unici soggetti erano gli Stati e gli individui erano solo i beneficiari della condotta degli Stati.</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7</a:t>
            </a:fld>
            <a:endParaRPr lang="it-IT"/>
          </a:p>
        </p:txBody>
      </p:sp>
    </p:spTree>
    <p:extLst>
      <p:ext uri="{BB962C8B-B14F-4D97-AF65-F5344CB8AC3E}">
        <p14:creationId xmlns:p14="http://schemas.microsoft.com/office/powerpoint/2010/main" val="5452446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22737" y="170621"/>
            <a:ext cx="8167995" cy="1914742"/>
          </a:xfrm>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algn="just"/>
            <a:r>
              <a:rPr lang="it-IT" dirty="0" smtClean="0"/>
              <a:t>3) DECISIONI CHE RIGUARDANO IL DIRITTO DI AUTODETERMINAZIONE DEI POPOLI.</a:t>
            </a:r>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70</a:t>
            </a:fld>
            <a:endParaRPr lang="it-IT"/>
          </a:p>
        </p:txBody>
      </p:sp>
      <p:sp>
        <p:nvSpPr>
          <p:cNvPr id="5" name="Segnaposto contenuto 4"/>
          <p:cNvSpPr>
            <a:spLocks noGrp="1"/>
          </p:cNvSpPr>
          <p:nvPr>
            <p:ph idx="1"/>
          </p:nvPr>
        </p:nvSpPr>
        <p:spPr>
          <a:xfrm>
            <a:off x="222738" y="2085363"/>
            <a:ext cx="8686800" cy="4636112"/>
          </a:xfrm>
        </p:spPr>
        <p:txBody>
          <a:bodyPr>
            <a:normAutofit fontScale="47500" lnSpcReduction="20000"/>
          </a:bodyPr>
          <a:lstStyle/>
          <a:p>
            <a:pPr algn="just"/>
            <a:r>
              <a:rPr lang="en-US" sz="7400" dirty="0" err="1" smtClean="0"/>
              <a:t>Nel</a:t>
            </a:r>
            <a:r>
              <a:rPr lang="en-US" sz="7400" dirty="0" smtClean="0"/>
              <a:t> 2003 </a:t>
            </a:r>
            <a:r>
              <a:rPr lang="en-US" sz="7400" dirty="0" err="1" smtClean="0"/>
              <a:t>venne</a:t>
            </a:r>
            <a:r>
              <a:rPr lang="en-US" sz="7400" dirty="0" smtClean="0"/>
              <a:t> </a:t>
            </a:r>
            <a:r>
              <a:rPr lang="en-US" sz="7400" dirty="0" err="1" smtClean="0"/>
              <a:t>proposto</a:t>
            </a:r>
            <a:r>
              <a:rPr lang="en-US" sz="7400" dirty="0" smtClean="0"/>
              <a:t> un </a:t>
            </a:r>
            <a:r>
              <a:rPr lang="en-US" sz="7400" dirty="0" err="1" smtClean="0"/>
              <a:t>altro</a:t>
            </a:r>
            <a:r>
              <a:rPr lang="en-US" sz="7400" dirty="0" smtClean="0"/>
              <a:t> piano </a:t>
            </a:r>
            <a:r>
              <a:rPr lang="en-US" sz="7400" dirty="0" err="1" smtClean="0"/>
              <a:t>che</a:t>
            </a:r>
            <a:r>
              <a:rPr lang="en-US" sz="7400" dirty="0" smtClean="0"/>
              <a:t> </a:t>
            </a:r>
            <a:r>
              <a:rPr lang="en-US" sz="7400" dirty="0" err="1" smtClean="0"/>
              <a:t>avrebbe</a:t>
            </a:r>
            <a:r>
              <a:rPr lang="en-US" sz="7400" dirty="0" smtClean="0"/>
              <a:t> </a:t>
            </a:r>
            <a:r>
              <a:rPr lang="en-US" sz="7400" dirty="0" err="1" smtClean="0"/>
              <a:t>reso</a:t>
            </a:r>
            <a:r>
              <a:rPr lang="en-US" sz="7400" dirty="0" smtClean="0"/>
              <a:t> </a:t>
            </a:r>
            <a:r>
              <a:rPr lang="en-US" sz="7400" dirty="0" err="1" smtClean="0"/>
              <a:t>il</a:t>
            </a:r>
            <a:r>
              <a:rPr lang="en-US" sz="7400" dirty="0" smtClean="0"/>
              <a:t> Sahara </a:t>
            </a:r>
            <a:r>
              <a:rPr lang="en-US" sz="7400" dirty="0" err="1" smtClean="0"/>
              <a:t>occidentale</a:t>
            </a:r>
            <a:r>
              <a:rPr lang="en-US" sz="7400" dirty="0" smtClean="0"/>
              <a:t> </a:t>
            </a:r>
            <a:r>
              <a:rPr lang="en-US" sz="7400" dirty="0" err="1" smtClean="0"/>
              <a:t>una</a:t>
            </a:r>
            <a:r>
              <a:rPr lang="en-US" sz="7400" dirty="0" smtClean="0"/>
              <a:t> </a:t>
            </a:r>
            <a:r>
              <a:rPr lang="en-US" sz="7400" dirty="0" err="1" smtClean="0"/>
              <a:t>regione</a:t>
            </a:r>
            <a:r>
              <a:rPr lang="en-US" sz="7400" dirty="0" smtClean="0"/>
              <a:t> </a:t>
            </a:r>
            <a:r>
              <a:rPr lang="en-US" sz="7400" dirty="0" err="1" smtClean="0"/>
              <a:t>semiautonoma</a:t>
            </a:r>
            <a:r>
              <a:rPr lang="en-US" sz="7400" dirty="0" smtClean="0"/>
              <a:t> del </a:t>
            </a:r>
            <a:r>
              <a:rPr lang="en-US" sz="7400" dirty="0" err="1" smtClean="0"/>
              <a:t>Marocco</a:t>
            </a:r>
            <a:r>
              <a:rPr lang="en-US" sz="7400" dirty="0" smtClean="0"/>
              <a:t> per 5  Al </a:t>
            </a:r>
            <a:r>
              <a:rPr lang="en-US" sz="7400" dirty="0" err="1" smtClean="0"/>
              <a:t>termine</a:t>
            </a:r>
            <a:r>
              <a:rPr lang="en-US" sz="7400" dirty="0" smtClean="0"/>
              <a:t> di </a:t>
            </a:r>
            <a:r>
              <a:rPr lang="en-US" sz="7400" dirty="0" err="1" smtClean="0"/>
              <a:t>quel</a:t>
            </a:r>
            <a:r>
              <a:rPr lang="en-US" sz="7400" dirty="0" smtClean="0"/>
              <a:t> </a:t>
            </a:r>
            <a:r>
              <a:rPr lang="en-US" sz="7400" dirty="0" err="1" smtClean="0"/>
              <a:t>periodo</a:t>
            </a:r>
            <a:r>
              <a:rPr lang="en-US" sz="7400" dirty="0" smtClean="0"/>
              <a:t> </a:t>
            </a:r>
            <a:r>
              <a:rPr lang="en-US" sz="7400" dirty="0" err="1" smtClean="0"/>
              <a:t>sarebbe</a:t>
            </a:r>
            <a:r>
              <a:rPr lang="en-US" sz="7400" dirty="0" smtClean="0"/>
              <a:t> </a:t>
            </a:r>
            <a:r>
              <a:rPr lang="en-US" sz="7400" dirty="0" err="1" smtClean="0"/>
              <a:t>stato</a:t>
            </a:r>
            <a:r>
              <a:rPr lang="en-US" sz="7400" dirty="0" smtClean="0"/>
              <a:t> </a:t>
            </a:r>
            <a:r>
              <a:rPr lang="en-US" sz="7400" dirty="0" err="1" smtClean="0"/>
              <a:t>indetto</a:t>
            </a:r>
            <a:r>
              <a:rPr lang="en-US" sz="7400" dirty="0" smtClean="0"/>
              <a:t> un referendum per </a:t>
            </a:r>
            <a:r>
              <a:rPr lang="en-US" sz="7400" dirty="0" err="1" smtClean="0"/>
              <a:t>decidere</a:t>
            </a:r>
            <a:r>
              <a:rPr lang="en-US" sz="7400" dirty="0" smtClean="0"/>
              <a:t> </a:t>
            </a:r>
            <a:r>
              <a:rPr lang="en-US" sz="7400" dirty="0" err="1" smtClean="0"/>
              <a:t>sullo</a:t>
            </a:r>
            <a:r>
              <a:rPr lang="en-US" sz="7400" dirty="0" smtClean="0"/>
              <a:t> status finale : </a:t>
            </a:r>
            <a:r>
              <a:rPr lang="en-US" sz="7400" dirty="0" err="1" smtClean="0"/>
              <a:t>indipendenza</a:t>
            </a:r>
            <a:r>
              <a:rPr lang="en-US" sz="7400" dirty="0" smtClean="0"/>
              <a:t>, </a:t>
            </a:r>
            <a:r>
              <a:rPr lang="en-US" sz="7400" dirty="0" err="1" smtClean="0"/>
              <a:t>autonomia</a:t>
            </a:r>
            <a:r>
              <a:rPr lang="en-US" sz="7400" dirty="0" smtClean="0"/>
              <a:t> o </a:t>
            </a:r>
            <a:r>
              <a:rPr lang="en-US" sz="7400" dirty="0" err="1" smtClean="0"/>
              <a:t>integrazione</a:t>
            </a:r>
            <a:r>
              <a:rPr lang="en-US" sz="7400" dirty="0" smtClean="0"/>
              <a:t> </a:t>
            </a:r>
            <a:r>
              <a:rPr lang="en-US" sz="7400" dirty="0" err="1" smtClean="0"/>
              <a:t>nel</a:t>
            </a:r>
            <a:r>
              <a:rPr lang="en-US" sz="7400" dirty="0" smtClean="0"/>
              <a:t> </a:t>
            </a:r>
            <a:r>
              <a:rPr lang="en-US" sz="7400" dirty="0" err="1" smtClean="0"/>
              <a:t>Marocco</a:t>
            </a:r>
            <a:r>
              <a:rPr lang="en-US" sz="7400" dirty="0" smtClean="0"/>
              <a:t>. Il </a:t>
            </a:r>
            <a:r>
              <a:rPr lang="en-US" sz="7400" dirty="0" err="1" smtClean="0"/>
              <a:t>Fronte</a:t>
            </a:r>
            <a:r>
              <a:rPr lang="en-US" sz="7400" dirty="0" smtClean="0"/>
              <a:t> P</a:t>
            </a:r>
            <a:r>
              <a:rPr lang="it-IT" sz="7400" dirty="0" smtClean="0"/>
              <a:t>o</a:t>
            </a:r>
            <a:r>
              <a:rPr lang="en-US" sz="7400" dirty="0" err="1" smtClean="0"/>
              <a:t>lisario</a:t>
            </a:r>
            <a:r>
              <a:rPr lang="en-US" sz="7400" dirty="0" smtClean="0"/>
              <a:t> era </a:t>
            </a:r>
            <a:r>
              <a:rPr lang="en-US" sz="7400" dirty="0" err="1" smtClean="0"/>
              <a:t>d’accordo</a:t>
            </a:r>
            <a:r>
              <a:rPr lang="en-US" sz="7400" dirty="0" smtClean="0"/>
              <a:t> con </a:t>
            </a:r>
            <a:r>
              <a:rPr lang="en-US" sz="7400" dirty="0" err="1" smtClean="0"/>
              <a:t>questo</a:t>
            </a:r>
            <a:r>
              <a:rPr lang="en-US" sz="7400" dirty="0" smtClean="0"/>
              <a:t> piano, ma </a:t>
            </a:r>
            <a:r>
              <a:rPr lang="en-US" sz="7400" dirty="0" err="1" smtClean="0"/>
              <a:t>il</a:t>
            </a:r>
            <a:r>
              <a:rPr lang="en-US" sz="7400" dirty="0" smtClean="0"/>
              <a:t> </a:t>
            </a:r>
            <a:r>
              <a:rPr lang="en-US" sz="7400" dirty="0" err="1" smtClean="0"/>
              <a:t>Marocco</a:t>
            </a:r>
            <a:r>
              <a:rPr lang="en-US" sz="7400" dirty="0" smtClean="0"/>
              <a:t> no. </a:t>
            </a:r>
            <a:endParaRPr lang="it-IT" sz="7400" dirty="0"/>
          </a:p>
          <a:p>
            <a:pPr marL="0" indent="0" algn="just">
              <a:buNone/>
            </a:pPr>
            <a:endParaRPr lang="it-IT" dirty="0" smtClean="0"/>
          </a:p>
        </p:txBody>
      </p:sp>
    </p:spTree>
    <p:extLst>
      <p:ext uri="{BB962C8B-B14F-4D97-AF65-F5344CB8AC3E}">
        <p14:creationId xmlns:p14="http://schemas.microsoft.com/office/powerpoint/2010/main" val="877199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22737" y="170621"/>
            <a:ext cx="8167995" cy="1914742"/>
          </a:xfrm>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algn="just"/>
            <a:r>
              <a:rPr lang="it-IT" dirty="0" smtClean="0"/>
              <a:t>3) DECISIONI CHE RIGUARDANO IL DIRITTO DI AUTODETERMINAZIONE DEI POPOLI.</a:t>
            </a:r>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71</a:t>
            </a:fld>
            <a:endParaRPr lang="it-IT"/>
          </a:p>
        </p:txBody>
      </p:sp>
      <p:sp>
        <p:nvSpPr>
          <p:cNvPr id="5" name="Segnaposto contenuto 4"/>
          <p:cNvSpPr>
            <a:spLocks noGrp="1"/>
          </p:cNvSpPr>
          <p:nvPr>
            <p:ph idx="1"/>
          </p:nvPr>
        </p:nvSpPr>
        <p:spPr>
          <a:xfrm>
            <a:off x="222738" y="2085363"/>
            <a:ext cx="8686800" cy="4636112"/>
          </a:xfrm>
        </p:spPr>
        <p:txBody>
          <a:bodyPr>
            <a:normAutofit fontScale="55000" lnSpcReduction="20000"/>
          </a:bodyPr>
          <a:lstStyle/>
          <a:p>
            <a:pPr algn="just"/>
            <a:r>
              <a:rPr lang="en-US" sz="7400" dirty="0" smtClean="0"/>
              <a:t>Al </a:t>
            </a:r>
            <a:r>
              <a:rPr lang="en-US" sz="7400" dirty="0" err="1" smtClean="0"/>
              <a:t>momento</a:t>
            </a:r>
            <a:r>
              <a:rPr lang="en-US" sz="7400" dirty="0" smtClean="0"/>
              <a:t> </a:t>
            </a:r>
            <a:r>
              <a:rPr lang="en-US" sz="7400" dirty="0" err="1" smtClean="0"/>
              <a:t>il</a:t>
            </a:r>
            <a:r>
              <a:rPr lang="en-US" sz="7400" dirty="0" smtClean="0"/>
              <a:t> </a:t>
            </a:r>
            <a:r>
              <a:rPr lang="en-US" sz="7400" dirty="0" err="1" smtClean="0"/>
              <a:t>suo</a:t>
            </a:r>
            <a:r>
              <a:rPr lang="en-US" sz="7400" dirty="0" smtClean="0"/>
              <a:t> status </a:t>
            </a:r>
            <a:r>
              <a:rPr lang="en-US" sz="7400" dirty="0" err="1" smtClean="0"/>
              <a:t>è</a:t>
            </a:r>
            <a:r>
              <a:rPr lang="en-US" sz="7400" dirty="0" smtClean="0"/>
              <a:t> </a:t>
            </a:r>
            <a:r>
              <a:rPr lang="en-US" sz="7400" dirty="0" err="1" smtClean="0"/>
              <a:t>ancora</a:t>
            </a:r>
            <a:r>
              <a:rPr lang="en-US" sz="7400" dirty="0" smtClean="0"/>
              <a:t> in </a:t>
            </a:r>
            <a:r>
              <a:rPr lang="en-US" sz="7400" dirty="0" err="1" smtClean="0"/>
              <a:t>discussione</a:t>
            </a:r>
            <a:r>
              <a:rPr lang="en-US" sz="7400" dirty="0" smtClean="0"/>
              <a:t> e la </a:t>
            </a:r>
            <a:r>
              <a:rPr lang="en-US" sz="7400" dirty="0" err="1" smtClean="0"/>
              <a:t>proposta</a:t>
            </a:r>
            <a:r>
              <a:rPr lang="en-US" sz="7400" dirty="0" smtClean="0"/>
              <a:t> del </a:t>
            </a:r>
            <a:r>
              <a:rPr lang="en-US" sz="7400" dirty="0" err="1" smtClean="0"/>
              <a:t>Marocco</a:t>
            </a:r>
            <a:r>
              <a:rPr lang="en-US" sz="7400" dirty="0" smtClean="0"/>
              <a:t> di </a:t>
            </a:r>
            <a:r>
              <a:rPr lang="en-US" sz="7400" dirty="0" err="1" smtClean="0"/>
              <a:t>istituire</a:t>
            </a:r>
            <a:r>
              <a:rPr lang="en-US" sz="7400" dirty="0" smtClean="0"/>
              <a:t> </a:t>
            </a:r>
            <a:r>
              <a:rPr lang="en-US" sz="7400" dirty="0" err="1" smtClean="0"/>
              <a:t>un’entità</a:t>
            </a:r>
            <a:r>
              <a:rPr lang="en-US" sz="7400" dirty="0" smtClean="0"/>
              <a:t> </a:t>
            </a:r>
            <a:r>
              <a:rPr lang="en-US" sz="7400" dirty="0" err="1" smtClean="0"/>
              <a:t>autonoma</a:t>
            </a:r>
            <a:r>
              <a:rPr lang="en-US" sz="7400" dirty="0" smtClean="0"/>
              <a:t> </a:t>
            </a:r>
            <a:r>
              <a:rPr lang="en-US" sz="7400" dirty="0" err="1" smtClean="0"/>
              <a:t>che</a:t>
            </a:r>
            <a:r>
              <a:rPr lang="en-US" sz="7400" dirty="0" smtClean="0"/>
              <a:t> </a:t>
            </a:r>
            <a:r>
              <a:rPr lang="en-US" sz="7400" dirty="0" err="1" smtClean="0"/>
              <a:t>controlli</a:t>
            </a:r>
            <a:r>
              <a:rPr lang="en-US" sz="7400" dirty="0" smtClean="0"/>
              <a:t> </a:t>
            </a:r>
            <a:r>
              <a:rPr lang="en-US" sz="7400" dirty="0" err="1" smtClean="0"/>
              <a:t>il</a:t>
            </a:r>
            <a:r>
              <a:rPr lang="en-US" sz="7400" dirty="0" smtClean="0"/>
              <a:t> </a:t>
            </a:r>
            <a:r>
              <a:rPr lang="en-US" sz="7400" dirty="0" err="1" smtClean="0"/>
              <a:t>territorio</a:t>
            </a:r>
            <a:r>
              <a:rPr lang="en-US" sz="7400" dirty="0" smtClean="0"/>
              <a:t> in </a:t>
            </a:r>
            <a:r>
              <a:rPr lang="en-US" sz="7400" dirty="0" err="1" smtClean="0"/>
              <a:t>autonomia</a:t>
            </a:r>
            <a:r>
              <a:rPr lang="en-US" sz="7400" dirty="0" smtClean="0"/>
              <a:t> </a:t>
            </a:r>
            <a:r>
              <a:rPr lang="en-US" sz="7400" dirty="0" err="1" smtClean="0"/>
              <a:t>è</a:t>
            </a:r>
            <a:r>
              <a:rPr lang="en-US" sz="7400" dirty="0" smtClean="0"/>
              <a:t> </a:t>
            </a:r>
            <a:r>
              <a:rPr lang="en-US" sz="7400" dirty="0" err="1" smtClean="0"/>
              <a:t>stata</a:t>
            </a:r>
            <a:r>
              <a:rPr lang="en-US" sz="7400" dirty="0" smtClean="0"/>
              <a:t> </a:t>
            </a:r>
            <a:r>
              <a:rPr lang="en-US" sz="7400" dirty="0" err="1" smtClean="0"/>
              <a:t>presentata</a:t>
            </a:r>
            <a:r>
              <a:rPr lang="en-US" sz="7400" dirty="0" smtClean="0"/>
              <a:t> al </a:t>
            </a:r>
            <a:r>
              <a:rPr lang="en-US" sz="7400" dirty="0" err="1" smtClean="0"/>
              <a:t>Consiglio</a:t>
            </a:r>
            <a:r>
              <a:rPr lang="en-US" sz="7400" dirty="0" smtClean="0"/>
              <a:t> di </a:t>
            </a:r>
            <a:r>
              <a:rPr lang="en-US" sz="7400" dirty="0" err="1" smtClean="0"/>
              <a:t>Sicurezza</a:t>
            </a:r>
            <a:r>
              <a:rPr lang="en-US" sz="7400" dirty="0" smtClean="0"/>
              <a:t> </a:t>
            </a:r>
            <a:r>
              <a:rPr lang="en-US" sz="7400" dirty="0" err="1" smtClean="0"/>
              <a:t>nel</a:t>
            </a:r>
            <a:r>
              <a:rPr lang="en-US" sz="7400" dirty="0" smtClean="0"/>
              <a:t> 2007 ma </a:t>
            </a:r>
            <a:r>
              <a:rPr lang="en-US" sz="7400" dirty="0" err="1" smtClean="0"/>
              <a:t>è</a:t>
            </a:r>
            <a:r>
              <a:rPr lang="en-US" sz="7400" dirty="0" smtClean="0"/>
              <a:t> in </a:t>
            </a:r>
            <a:r>
              <a:rPr lang="en-US" sz="7400" dirty="0" err="1" smtClean="0"/>
              <a:t>stallo</a:t>
            </a:r>
            <a:r>
              <a:rPr lang="en-US" sz="7400" dirty="0" smtClean="0"/>
              <a:t>. Il </a:t>
            </a:r>
            <a:r>
              <a:rPr lang="en-US" sz="7400" dirty="0" err="1" smtClean="0"/>
              <a:t>Segretario</a:t>
            </a:r>
            <a:r>
              <a:rPr lang="en-US" sz="7400" dirty="0" smtClean="0"/>
              <a:t> </a:t>
            </a:r>
            <a:r>
              <a:rPr lang="en-US" sz="7400" dirty="0" err="1" smtClean="0"/>
              <a:t>generale</a:t>
            </a:r>
            <a:r>
              <a:rPr lang="en-US" sz="7400" dirty="0" smtClean="0"/>
              <a:t> ha </a:t>
            </a:r>
            <a:r>
              <a:rPr lang="en-US" sz="7400" dirty="0" err="1" smtClean="0"/>
              <a:t>chiesto</a:t>
            </a:r>
            <a:r>
              <a:rPr lang="en-US" sz="7400" dirty="0" smtClean="0"/>
              <a:t> </a:t>
            </a:r>
            <a:r>
              <a:rPr lang="en-US" sz="7400" dirty="0" err="1" smtClean="0"/>
              <a:t>alle</a:t>
            </a:r>
            <a:r>
              <a:rPr lang="en-US" sz="7400" dirty="0" smtClean="0"/>
              <a:t> due </a:t>
            </a:r>
            <a:r>
              <a:rPr lang="en-US" sz="7400" dirty="0" err="1" smtClean="0"/>
              <a:t>entità</a:t>
            </a:r>
            <a:r>
              <a:rPr lang="en-US" sz="7400" dirty="0" smtClean="0"/>
              <a:t> di </a:t>
            </a:r>
            <a:r>
              <a:rPr lang="en-US" sz="7400" dirty="0" err="1" smtClean="0"/>
              <a:t>iniziare</a:t>
            </a:r>
            <a:r>
              <a:rPr lang="en-US" sz="7400" dirty="0" smtClean="0"/>
              <a:t> un </a:t>
            </a:r>
            <a:r>
              <a:rPr lang="en-US" sz="7400" dirty="0" err="1" smtClean="0"/>
              <a:t>negoziato</a:t>
            </a:r>
            <a:r>
              <a:rPr lang="en-US" sz="7400" dirty="0" smtClean="0"/>
              <a:t> per </a:t>
            </a:r>
            <a:r>
              <a:rPr lang="en-US" sz="7400" dirty="0" err="1" smtClean="0"/>
              <a:t>raggiungere</a:t>
            </a:r>
            <a:r>
              <a:rPr lang="en-US" sz="7400" dirty="0" smtClean="0"/>
              <a:t> </a:t>
            </a:r>
            <a:r>
              <a:rPr lang="en-US" sz="7400" dirty="0" err="1" smtClean="0"/>
              <a:t>una</a:t>
            </a:r>
            <a:r>
              <a:rPr lang="en-US" sz="7400" dirty="0" smtClean="0"/>
              <a:t> </a:t>
            </a:r>
            <a:r>
              <a:rPr lang="en-US" sz="7400" dirty="0" err="1" smtClean="0"/>
              <a:t>soluzione</a:t>
            </a:r>
            <a:r>
              <a:rPr lang="en-US" sz="7400" dirty="0" smtClean="0"/>
              <a:t> </a:t>
            </a:r>
            <a:r>
              <a:rPr lang="en-US" sz="7400" dirty="0" err="1" smtClean="0"/>
              <a:t>comune</a:t>
            </a:r>
            <a:r>
              <a:rPr lang="en-US" sz="7400" dirty="0" smtClean="0"/>
              <a:t>.</a:t>
            </a:r>
            <a:endParaRPr lang="en-US" dirty="0"/>
          </a:p>
          <a:p>
            <a:pPr marL="0" indent="0" algn="just">
              <a:buNone/>
            </a:pPr>
            <a:endParaRPr lang="it-IT" dirty="0" smtClean="0"/>
          </a:p>
        </p:txBody>
      </p:sp>
    </p:spTree>
    <p:extLst>
      <p:ext uri="{BB962C8B-B14F-4D97-AF65-F5344CB8AC3E}">
        <p14:creationId xmlns:p14="http://schemas.microsoft.com/office/powerpoint/2010/main" val="14144949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22738" y="156307"/>
            <a:ext cx="8229600" cy="1859817"/>
          </a:xfrm>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algn="just"/>
            <a:r>
              <a:rPr lang="it-IT" dirty="0" smtClean="0"/>
              <a:t>3) DECISIONI CHE RIGUARDANO IL DIRITTO DI AUTODETERMINAZIONAE DEI POPOLI</a:t>
            </a:r>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72</a:t>
            </a:fld>
            <a:endParaRPr lang="it-IT"/>
          </a:p>
        </p:txBody>
      </p:sp>
      <p:sp>
        <p:nvSpPr>
          <p:cNvPr id="5" name="Segnaposto contenuto 4"/>
          <p:cNvSpPr>
            <a:spLocks noGrp="1"/>
          </p:cNvSpPr>
          <p:nvPr>
            <p:ph idx="1"/>
          </p:nvPr>
        </p:nvSpPr>
        <p:spPr>
          <a:xfrm>
            <a:off x="222738" y="2016125"/>
            <a:ext cx="8686800" cy="4705349"/>
          </a:xfrm>
        </p:spPr>
        <p:txBody>
          <a:bodyPr>
            <a:normAutofit fontScale="85000" lnSpcReduction="10000"/>
          </a:bodyPr>
          <a:lstStyle/>
          <a:p>
            <a:pPr algn="just"/>
            <a:r>
              <a:rPr lang="en-US" dirty="0" err="1" smtClean="0"/>
              <a:t>Nel</a:t>
            </a:r>
            <a:r>
              <a:rPr lang="en-US" dirty="0" smtClean="0"/>
              <a:t> </a:t>
            </a:r>
            <a:r>
              <a:rPr lang="en-US" dirty="0" err="1" smtClean="0"/>
              <a:t>Parere</a:t>
            </a:r>
            <a:r>
              <a:rPr lang="en-US" dirty="0" smtClean="0"/>
              <a:t> </a:t>
            </a:r>
            <a:r>
              <a:rPr lang="en-US" u="sng" dirty="0" err="1" smtClean="0"/>
              <a:t>sul</a:t>
            </a:r>
            <a:r>
              <a:rPr lang="en-US" u="sng" dirty="0" smtClean="0"/>
              <a:t> Sahara O</a:t>
            </a:r>
            <a:r>
              <a:rPr lang="it-IT" u="sng" dirty="0" smtClean="0"/>
              <a:t>c</a:t>
            </a:r>
            <a:r>
              <a:rPr lang="en-US" u="sng" dirty="0" err="1" smtClean="0"/>
              <a:t>cidentale</a:t>
            </a:r>
            <a:r>
              <a:rPr lang="en-US" u="sng" dirty="0" smtClean="0"/>
              <a:t> 1975)</a:t>
            </a:r>
            <a:r>
              <a:rPr lang="en-US" dirty="0" smtClean="0"/>
              <a:t>, la CIG </a:t>
            </a:r>
            <a:r>
              <a:rPr lang="en-US" dirty="0" err="1" smtClean="0"/>
              <a:t>si</a:t>
            </a:r>
            <a:r>
              <a:rPr lang="en-US" dirty="0" smtClean="0"/>
              <a:t> </a:t>
            </a:r>
            <a:r>
              <a:rPr lang="en-US" dirty="0" err="1" smtClean="0"/>
              <a:t>ritiene</a:t>
            </a:r>
            <a:r>
              <a:rPr lang="en-US" dirty="0" smtClean="0"/>
              <a:t> </a:t>
            </a:r>
            <a:r>
              <a:rPr lang="en-US" dirty="0" err="1" smtClean="0"/>
              <a:t>competente</a:t>
            </a:r>
            <a:r>
              <a:rPr lang="en-US" dirty="0" smtClean="0"/>
              <a:t> a </a:t>
            </a:r>
            <a:r>
              <a:rPr lang="en-US" dirty="0" err="1" smtClean="0"/>
              <a:t>pronunciarsi</a:t>
            </a:r>
            <a:r>
              <a:rPr lang="en-US" dirty="0" smtClean="0"/>
              <a:t> </a:t>
            </a:r>
            <a:r>
              <a:rPr lang="en-US" dirty="0" err="1" smtClean="0"/>
              <a:t>sulla</a:t>
            </a:r>
            <a:r>
              <a:rPr lang="en-US" dirty="0" smtClean="0"/>
              <a:t> </a:t>
            </a:r>
            <a:r>
              <a:rPr lang="en-US" dirty="0" err="1" smtClean="0"/>
              <a:t>richiesta</a:t>
            </a:r>
            <a:r>
              <a:rPr lang="en-US" dirty="0" smtClean="0"/>
              <a:t> </a:t>
            </a:r>
            <a:r>
              <a:rPr lang="en-US" dirty="0" err="1" smtClean="0"/>
              <a:t>della</a:t>
            </a:r>
            <a:r>
              <a:rPr lang="en-US" dirty="0" smtClean="0"/>
              <a:t> AG </a:t>
            </a:r>
            <a:r>
              <a:rPr lang="en-US" dirty="0" err="1" smtClean="0"/>
              <a:t>anche</a:t>
            </a:r>
            <a:r>
              <a:rPr lang="en-US" dirty="0" smtClean="0"/>
              <a:t> se </a:t>
            </a:r>
            <a:r>
              <a:rPr lang="en-US" dirty="0" err="1" smtClean="0"/>
              <a:t>una</a:t>
            </a:r>
            <a:r>
              <a:rPr lang="en-US" dirty="0" smtClean="0"/>
              <a:t> </a:t>
            </a:r>
            <a:r>
              <a:rPr lang="en-US" dirty="0" err="1" smtClean="0"/>
              <a:t>delle</a:t>
            </a:r>
            <a:r>
              <a:rPr lang="en-US" dirty="0" smtClean="0"/>
              <a:t> </a:t>
            </a:r>
            <a:r>
              <a:rPr lang="en-US" dirty="0" err="1" smtClean="0"/>
              <a:t>parti</a:t>
            </a:r>
            <a:r>
              <a:rPr lang="en-US" dirty="0" smtClean="0"/>
              <a:t> </a:t>
            </a:r>
            <a:r>
              <a:rPr lang="en-US" dirty="0" err="1" smtClean="0"/>
              <a:t>della</a:t>
            </a:r>
            <a:r>
              <a:rPr lang="en-US" dirty="0" smtClean="0"/>
              <a:t> </a:t>
            </a:r>
            <a:r>
              <a:rPr lang="en-US" dirty="0" err="1" smtClean="0"/>
              <a:t>controversia</a:t>
            </a:r>
            <a:r>
              <a:rPr lang="en-US" dirty="0" smtClean="0"/>
              <a:t> (la </a:t>
            </a:r>
            <a:r>
              <a:rPr lang="en-US" dirty="0" err="1" smtClean="0"/>
              <a:t>Spagna</a:t>
            </a:r>
            <a:r>
              <a:rPr lang="en-US" dirty="0" smtClean="0"/>
              <a:t>) non </a:t>
            </a:r>
            <a:r>
              <a:rPr lang="en-US" dirty="0" err="1" smtClean="0"/>
              <a:t>aveva</a:t>
            </a:r>
            <a:r>
              <a:rPr lang="en-US" dirty="0" smtClean="0"/>
              <a:t> </a:t>
            </a:r>
            <a:r>
              <a:rPr lang="en-US" dirty="0" err="1" smtClean="0"/>
              <a:t>accettato</a:t>
            </a:r>
            <a:r>
              <a:rPr lang="en-US" dirty="0" smtClean="0"/>
              <a:t> la </a:t>
            </a:r>
            <a:r>
              <a:rPr lang="en-US" dirty="0" err="1" smtClean="0"/>
              <a:t>giurisdizione</a:t>
            </a:r>
            <a:r>
              <a:rPr lang="en-US" dirty="0" smtClean="0"/>
              <a:t> </a:t>
            </a:r>
            <a:r>
              <a:rPr lang="en-US" dirty="0" err="1" smtClean="0"/>
              <a:t>della</a:t>
            </a:r>
            <a:r>
              <a:rPr lang="en-US" dirty="0" smtClean="0"/>
              <a:t> CIG.</a:t>
            </a:r>
          </a:p>
          <a:p>
            <a:pPr algn="just"/>
            <a:r>
              <a:rPr lang="en-US" dirty="0" smtClean="0"/>
              <a:t>La Corte </a:t>
            </a:r>
            <a:r>
              <a:rPr lang="en-US" dirty="0" err="1" smtClean="0"/>
              <a:t>afferma</a:t>
            </a:r>
            <a:r>
              <a:rPr lang="en-US" dirty="0" smtClean="0"/>
              <a:t> </a:t>
            </a:r>
            <a:r>
              <a:rPr lang="en-US" dirty="0" err="1" smtClean="0"/>
              <a:t>che</a:t>
            </a:r>
            <a:r>
              <a:rPr lang="en-US" dirty="0" smtClean="0"/>
              <a:t> </a:t>
            </a:r>
            <a:r>
              <a:rPr lang="en-US" dirty="0" err="1" smtClean="0"/>
              <a:t>all’epoca</a:t>
            </a:r>
            <a:r>
              <a:rPr lang="en-US" dirty="0" smtClean="0"/>
              <a:t> </a:t>
            </a:r>
            <a:r>
              <a:rPr lang="en-US" dirty="0" err="1" smtClean="0"/>
              <a:t>della</a:t>
            </a:r>
            <a:r>
              <a:rPr lang="en-US" dirty="0" smtClean="0"/>
              <a:t> </a:t>
            </a:r>
            <a:r>
              <a:rPr lang="en-US" dirty="0" err="1" smtClean="0"/>
              <a:t>colonizzazione</a:t>
            </a:r>
            <a:r>
              <a:rPr lang="en-US" dirty="0" smtClean="0"/>
              <a:t> da parte </a:t>
            </a:r>
            <a:r>
              <a:rPr lang="en-US" dirty="0" err="1" smtClean="0"/>
              <a:t>della</a:t>
            </a:r>
            <a:r>
              <a:rPr lang="en-US" dirty="0" smtClean="0"/>
              <a:t> </a:t>
            </a:r>
            <a:r>
              <a:rPr lang="en-US" dirty="0" err="1" smtClean="0"/>
              <a:t>Spagna</a:t>
            </a:r>
            <a:r>
              <a:rPr lang="en-US" dirty="0" smtClean="0"/>
              <a:t> </a:t>
            </a:r>
            <a:r>
              <a:rPr lang="en-US" dirty="0" err="1" smtClean="0"/>
              <a:t>il</a:t>
            </a:r>
            <a:r>
              <a:rPr lang="en-US" dirty="0" smtClean="0"/>
              <a:t> Sahara </a:t>
            </a:r>
            <a:r>
              <a:rPr lang="en-US" dirty="0" err="1" smtClean="0"/>
              <a:t>occidentale</a:t>
            </a:r>
            <a:r>
              <a:rPr lang="en-US" dirty="0" smtClean="0"/>
              <a:t> non era “ </a:t>
            </a:r>
            <a:r>
              <a:rPr lang="en-US" dirty="0"/>
              <a:t>terra </a:t>
            </a:r>
            <a:r>
              <a:rPr lang="en-US" dirty="0" smtClean="0"/>
              <a:t>nullius” e </a:t>
            </a:r>
            <a:r>
              <a:rPr lang="en-US" dirty="0" err="1" smtClean="0"/>
              <a:t>che</a:t>
            </a:r>
            <a:r>
              <a:rPr lang="en-US" dirty="0" smtClean="0"/>
              <a:t> </a:t>
            </a:r>
            <a:r>
              <a:rPr lang="en-US" dirty="0" err="1" smtClean="0"/>
              <a:t>benchè</a:t>
            </a:r>
            <a:r>
              <a:rPr lang="en-US" dirty="0" smtClean="0"/>
              <a:t> ci </a:t>
            </a:r>
            <a:r>
              <a:rPr lang="en-US" dirty="0" err="1" smtClean="0"/>
              <a:t>fossero</a:t>
            </a:r>
            <a:r>
              <a:rPr lang="en-US" dirty="0" smtClean="0"/>
              <a:t> </a:t>
            </a:r>
            <a:r>
              <a:rPr lang="en-US" dirty="0" err="1" smtClean="0"/>
              <a:t>legami</a:t>
            </a:r>
            <a:r>
              <a:rPr lang="en-US" dirty="0" smtClean="0"/>
              <a:t> </a:t>
            </a:r>
            <a:r>
              <a:rPr lang="en-US" dirty="0" err="1" smtClean="0"/>
              <a:t>giuridici</a:t>
            </a:r>
            <a:r>
              <a:rPr lang="en-US" dirty="0" smtClean="0"/>
              <a:t> </a:t>
            </a:r>
            <a:r>
              <a:rPr lang="en-US" dirty="0" err="1" smtClean="0"/>
              <a:t>tra</a:t>
            </a:r>
            <a:r>
              <a:rPr lang="en-US" dirty="0" smtClean="0"/>
              <a:t> </a:t>
            </a:r>
            <a:r>
              <a:rPr lang="en-US" dirty="0" err="1" smtClean="0"/>
              <a:t>il</a:t>
            </a:r>
            <a:r>
              <a:rPr lang="en-US" dirty="0" smtClean="0"/>
              <a:t> Sahara </a:t>
            </a:r>
            <a:r>
              <a:rPr lang="en-US" dirty="0" err="1" smtClean="0"/>
              <a:t>occidentale</a:t>
            </a:r>
            <a:r>
              <a:rPr lang="en-US" dirty="0" smtClean="0"/>
              <a:t> e </a:t>
            </a:r>
            <a:r>
              <a:rPr lang="en-US" dirty="0" err="1" smtClean="0"/>
              <a:t>il</a:t>
            </a:r>
            <a:r>
              <a:rPr lang="en-US" dirty="0" smtClean="0"/>
              <a:t> </a:t>
            </a:r>
            <a:r>
              <a:rPr lang="en-US" dirty="0" err="1" smtClean="0"/>
              <a:t>Marocco</a:t>
            </a:r>
            <a:r>
              <a:rPr lang="en-US" dirty="0" smtClean="0"/>
              <a:t> e la Mauritania, </a:t>
            </a:r>
            <a:r>
              <a:rPr lang="en-US" dirty="0" err="1" smtClean="0"/>
              <a:t>questi</a:t>
            </a:r>
            <a:r>
              <a:rPr lang="en-US" dirty="0" smtClean="0"/>
              <a:t> </a:t>
            </a:r>
            <a:r>
              <a:rPr lang="en-US" dirty="0" err="1" smtClean="0"/>
              <a:t>legami</a:t>
            </a:r>
            <a:r>
              <a:rPr lang="en-US" dirty="0" smtClean="0"/>
              <a:t> </a:t>
            </a:r>
            <a:r>
              <a:rPr lang="en-US" dirty="0" err="1" smtClean="0"/>
              <a:t>erano</a:t>
            </a:r>
            <a:r>
              <a:rPr lang="en-US" dirty="0" smtClean="0"/>
              <a:t> </a:t>
            </a:r>
            <a:r>
              <a:rPr lang="en-US" dirty="0" err="1" smtClean="0"/>
              <a:t>insufficienti</a:t>
            </a:r>
            <a:r>
              <a:rPr lang="en-US" dirty="0" smtClean="0"/>
              <a:t> a </a:t>
            </a:r>
            <a:r>
              <a:rPr lang="en-US" dirty="0" err="1" smtClean="0"/>
              <a:t>giustificare</a:t>
            </a:r>
            <a:r>
              <a:rPr lang="en-US" dirty="0" smtClean="0"/>
              <a:t> la </a:t>
            </a:r>
            <a:r>
              <a:rPr lang="en-US" dirty="0" err="1" smtClean="0"/>
              <a:t>decolonizzazione</a:t>
            </a:r>
            <a:r>
              <a:rPr lang="en-US" dirty="0" smtClean="0"/>
              <a:t> </a:t>
            </a:r>
            <a:r>
              <a:rPr lang="en-US" dirty="0" err="1" smtClean="0"/>
              <a:t>attraverso</a:t>
            </a:r>
            <a:r>
              <a:rPr lang="en-US" dirty="0" smtClean="0"/>
              <a:t> un mezzo </a:t>
            </a:r>
            <a:r>
              <a:rPr lang="en-US" dirty="0" err="1" smtClean="0"/>
              <a:t>che</a:t>
            </a:r>
            <a:r>
              <a:rPr lang="en-US" dirty="0" smtClean="0"/>
              <a:t> non fosse un referendum </a:t>
            </a:r>
            <a:r>
              <a:rPr lang="en-US" dirty="0" err="1" smtClean="0"/>
              <a:t>popolare</a:t>
            </a:r>
            <a:r>
              <a:rPr lang="en-US" dirty="0" smtClean="0"/>
              <a:t> </a:t>
            </a:r>
            <a:r>
              <a:rPr lang="en-US" dirty="0" err="1" smtClean="0"/>
              <a:t>fondato</a:t>
            </a:r>
            <a:r>
              <a:rPr lang="en-US" dirty="0" smtClean="0"/>
              <a:t> </a:t>
            </a:r>
            <a:r>
              <a:rPr lang="en-US" dirty="0" err="1" smtClean="0"/>
              <a:t>sul</a:t>
            </a:r>
            <a:r>
              <a:rPr lang="en-US" dirty="0" smtClean="0"/>
              <a:t> </a:t>
            </a:r>
            <a:r>
              <a:rPr lang="en-US" dirty="0" err="1" smtClean="0"/>
              <a:t>diritto</a:t>
            </a:r>
            <a:r>
              <a:rPr lang="en-US" dirty="0" smtClean="0"/>
              <a:t> di </a:t>
            </a:r>
            <a:r>
              <a:rPr lang="en-US" dirty="0" err="1" smtClean="0"/>
              <a:t>autodeterminazione</a:t>
            </a:r>
            <a:r>
              <a:rPr lang="en-US" dirty="0" smtClean="0"/>
              <a:t>.</a:t>
            </a:r>
            <a:endParaRPr lang="it-IT" dirty="0" smtClean="0"/>
          </a:p>
        </p:txBody>
      </p:sp>
    </p:spTree>
    <p:extLst>
      <p:ext uri="{BB962C8B-B14F-4D97-AF65-F5344CB8AC3E}">
        <p14:creationId xmlns:p14="http://schemas.microsoft.com/office/powerpoint/2010/main" val="796144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3" nodeType="clickEffect">
                                  <p:stCondLst>
                                    <p:cond delay="0"/>
                                  </p:stCondLst>
                                  <p:childTnLst>
                                    <p:set>
                                      <p:cBhvr>
                                        <p:cTn id="3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3" nodeType="clickEffect">
                                  <p:stCondLst>
                                    <p:cond delay="0"/>
                                  </p:stCondLst>
                                  <p:childTnLst>
                                    <p:set>
                                      <p:cBhvr>
                                        <p:cTn id="34"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4" nodeType="clickEffect">
                                  <p:stCondLst>
                                    <p:cond delay="0"/>
                                  </p:stCondLst>
                                  <p:childTnLst>
                                    <p:set>
                                      <p:cBhvr>
                                        <p:cTn id="38"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4" nodeType="clickEffect">
                                  <p:stCondLst>
                                    <p:cond delay="0"/>
                                  </p:stCondLst>
                                  <p:childTnLst>
                                    <p:set>
                                      <p:cBhvr>
                                        <p:cTn id="42"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5" nodeType="clickEffect">
                                  <p:stCondLst>
                                    <p:cond delay="0"/>
                                  </p:stCondLst>
                                  <p:childTnLst>
                                    <p:set>
                                      <p:cBhvr>
                                        <p:cTn id="4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5" nodeType="clickEffect">
                                  <p:stCondLst>
                                    <p:cond delay="0"/>
                                  </p:stCondLst>
                                  <p:childTnLst>
                                    <p:set>
                                      <p:cBhvr>
                                        <p:cTn id="5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5" grpId="1" build="p"/>
      <p:bldP spid="5" grpId="2" build="p"/>
      <p:bldP spid="5" grpId="3" build="p"/>
      <p:bldP spid="5" grpId="4" build="p"/>
      <p:bldP spid="5" grpId="5" build="p"/>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22738" y="205562"/>
            <a:ext cx="8699012" cy="1762937"/>
          </a:xfrm>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algn="just"/>
            <a:r>
              <a:rPr lang="it-IT" dirty="0" smtClean="0"/>
              <a:t>3) DECISIONI CHE RIGUARDANO IL DIRITTO DI AUTODETERMINAZIONE DEI POPOLI.</a:t>
            </a:r>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73</a:t>
            </a:fld>
            <a:endParaRPr lang="it-IT"/>
          </a:p>
        </p:txBody>
      </p:sp>
      <p:sp>
        <p:nvSpPr>
          <p:cNvPr id="5" name="Segnaposto contenuto 4"/>
          <p:cNvSpPr>
            <a:spLocks noGrp="1"/>
          </p:cNvSpPr>
          <p:nvPr>
            <p:ph idx="1"/>
          </p:nvPr>
        </p:nvSpPr>
        <p:spPr>
          <a:xfrm>
            <a:off x="283062" y="1968499"/>
            <a:ext cx="8638687" cy="4752976"/>
          </a:xfrm>
        </p:spPr>
        <p:txBody>
          <a:bodyPr>
            <a:normAutofit/>
          </a:bodyPr>
          <a:lstStyle/>
          <a:p>
            <a:pPr lvl="1" algn="just"/>
            <a:r>
              <a:rPr lang="it-IT" dirty="0" smtClean="0"/>
              <a:t>E’ importante il passaggio, in questo parere, dal PRINCIPIO di autodeterminazione dei popoli al DIRITTO all’autodeterminazione, che, nell’opinione della CIG, è un riflesso dell’evoluzione </a:t>
            </a:r>
            <a:r>
              <a:rPr lang="it-IT" dirty="0" err="1" smtClean="0"/>
              <a:t>dle</a:t>
            </a:r>
            <a:r>
              <a:rPr lang="it-IT" dirty="0" smtClean="0"/>
              <a:t> principio di autodeterminazione propria della prassi delle Nazioni Unite , e in particolare della Risoluzione 1514 della AG.</a:t>
            </a:r>
          </a:p>
          <a:p>
            <a:pPr lvl="1" algn="just"/>
            <a:r>
              <a:rPr lang="it-IT" dirty="0" smtClean="0"/>
              <a:t>Tale diritto è posto da una regola consuetudinaria generale che deve essere rispettata dalla comunità internazionale nel suo complesso.</a:t>
            </a:r>
            <a:endParaRPr lang="it-IT" dirty="0"/>
          </a:p>
        </p:txBody>
      </p:sp>
    </p:spTree>
    <p:extLst>
      <p:ext uri="{BB962C8B-B14F-4D97-AF65-F5344CB8AC3E}">
        <p14:creationId xmlns:p14="http://schemas.microsoft.com/office/powerpoint/2010/main" val="14810821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22738" y="149189"/>
            <a:ext cx="8464062" cy="1637568"/>
          </a:xfrm>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algn="just"/>
            <a:r>
              <a:rPr lang="it-IT" dirty="0" smtClean="0"/>
              <a:t>3) DECISIONI CHE RIGUARDANO IL DIRITTO DI AUTODETERMINAZIONE DEI POPOLI.</a:t>
            </a:r>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74</a:t>
            </a:fld>
            <a:endParaRPr lang="it-IT"/>
          </a:p>
        </p:txBody>
      </p:sp>
      <p:sp>
        <p:nvSpPr>
          <p:cNvPr id="5" name="Segnaposto contenuto 4"/>
          <p:cNvSpPr>
            <a:spLocks noGrp="1"/>
          </p:cNvSpPr>
          <p:nvPr>
            <p:ph idx="1"/>
          </p:nvPr>
        </p:nvSpPr>
        <p:spPr>
          <a:xfrm>
            <a:off x="222738" y="1971615"/>
            <a:ext cx="8686800" cy="4749859"/>
          </a:xfrm>
        </p:spPr>
        <p:txBody>
          <a:bodyPr>
            <a:normAutofit fontScale="85000" lnSpcReduction="10000"/>
          </a:bodyPr>
          <a:lstStyle/>
          <a:p>
            <a:pPr algn="just"/>
            <a:r>
              <a:rPr lang="it-IT" dirty="0" smtClean="0"/>
              <a:t>Nel caso di </a:t>
            </a:r>
            <a:r>
              <a:rPr lang="it-IT" u="sng" dirty="0" smtClean="0"/>
              <a:t>Timor Est (Portugal v. Australia) 1995, </a:t>
            </a:r>
            <a:r>
              <a:rPr lang="en-US" dirty="0" smtClean="0"/>
              <a:t>la CIG </a:t>
            </a:r>
            <a:r>
              <a:rPr lang="en-US" dirty="0" err="1" smtClean="0"/>
              <a:t>rifiuta</a:t>
            </a:r>
            <a:r>
              <a:rPr lang="en-US" dirty="0" smtClean="0"/>
              <a:t> di </a:t>
            </a:r>
            <a:r>
              <a:rPr lang="en-US" dirty="0" err="1" smtClean="0"/>
              <a:t>pronunciarsi</a:t>
            </a:r>
            <a:r>
              <a:rPr lang="en-US" dirty="0" smtClean="0"/>
              <a:t> </a:t>
            </a:r>
            <a:r>
              <a:rPr lang="en-US" dirty="0" err="1" smtClean="0"/>
              <a:t>sulla</a:t>
            </a:r>
            <a:r>
              <a:rPr lang="en-US" dirty="0" smtClean="0"/>
              <a:t> </a:t>
            </a:r>
            <a:r>
              <a:rPr lang="en-US" dirty="0" err="1" smtClean="0"/>
              <a:t>validità</a:t>
            </a:r>
            <a:r>
              <a:rPr lang="en-US" dirty="0" smtClean="0"/>
              <a:t> del Timor </a:t>
            </a:r>
            <a:r>
              <a:rPr lang="en-US" dirty="0"/>
              <a:t>Gap Treaty </a:t>
            </a:r>
            <a:r>
              <a:rPr lang="en-US" dirty="0" smtClean="0"/>
              <a:t>per </a:t>
            </a:r>
            <a:r>
              <a:rPr lang="en-US" dirty="0" err="1" smtClean="0"/>
              <a:t>l’assenza</a:t>
            </a:r>
            <a:r>
              <a:rPr lang="en-US" dirty="0" smtClean="0"/>
              <a:t> </a:t>
            </a:r>
            <a:r>
              <a:rPr lang="en-US" dirty="0" err="1" smtClean="0"/>
              <a:t>dell’I</a:t>
            </a:r>
            <a:r>
              <a:rPr lang="it-IT" dirty="0" err="1" smtClean="0"/>
              <a:t>n</a:t>
            </a:r>
            <a:r>
              <a:rPr lang="en-US" dirty="0" err="1" smtClean="0"/>
              <a:t>donesia</a:t>
            </a:r>
            <a:r>
              <a:rPr lang="en-US" dirty="0" smtClean="0"/>
              <a:t>, </a:t>
            </a:r>
            <a:r>
              <a:rPr lang="en-US" dirty="0" err="1" smtClean="0"/>
              <a:t>che</a:t>
            </a:r>
            <a:r>
              <a:rPr lang="en-US" dirty="0" smtClean="0"/>
              <a:t> non </a:t>
            </a:r>
            <a:r>
              <a:rPr lang="en-US" dirty="0" err="1" smtClean="0"/>
              <a:t>aveva</a:t>
            </a:r>
            <a:r>
              <a:rPr lang="en-US" dirty="0" smtClean="0"/>
              <a:t> </a:t>
            </a:r>
            <a:r>
              <a:rPr lang="en-US" dirty="0" err="1" smtClean="0"/>
              <a:t>accettato</a:t>
            </a:r>
            <a:r>
              <a:rPr lang="en-US" dirty="0" smtClean="0"/>
              <a:t> la </a:t>
            </a:r>
            <a:r>
              <a:rPr lang="en-US" dirty="0" err="1" smtClean="0"/>
              <a:t>giurisdizione</a:t>
            </a:r>
            <a:r>
              <a:rPr lang="en-US" dirty="0" smtClean="0"/>
              <a:t> </a:t>
            </a:r>
            <a:r>
              <a:rPr lang="en-US" dirty="0" err="1" smtClean="0"/>
              <a:t>della</a:t>
            </a:r>
            <a:r>
              <a:rPr lang="en-US" dirty="0" smtClean="0"/>
              <a:t> CIG. La CIG dice molto </a:t>
            </a:r>
            <a:r>
              <a:rPr lang="en-US" dirty="0" err="1" smtClean="0"/>
              <a:t>nel</a:t>
            </a:r>
            <a:r>
              <a:rPr lang="en-US" dirty="0" smtClean="0"/>
              <a:t> </a:t>
            </a:r>
            <a:r>
              <a:rPr lang="en-US" dirty="0" err="1" smtClean="0"/>
              <a:t>suo</a:t>
            </a:r>
            <a:r>
              <a:rPr lang="en-US" dirty="0" smtClean="0"/>
              <a:t>  "</a:t>
            </a:r>
            <a:r>
              <a:rPr lang="en-US" dirty="0"/>
              <a:t>non-statement" </a:t>
            </a:r>
            <a:r>
              <a:rPr lang="en-US" dirty="0" smtClean="0"/>
              <a:t>a </a:t>
            </a:r>
            <a:r>
              <a:rPr lang="en-US" dirty="0" err="1" smtClean="0"/>
              <a:t>sostegno</a:t>
            </a:r>
            <a:r>
              <a:rPr lang="en-US" dirty="0" smtClean="0"/>
              <a:t> </a:t>
            </a:r>
            <a:r>
              <a:rPr lang="en-US" dirty="0" err="1" smtClean="0"/>
              <a:t>della</a:t>
            </a:r>
            <a:r>
              <a:rPr lang="en-US" dirty="0" smtClean="0"/>
              <a:t> </a:t>
            </a:r>
            <a:r>
              <a:rPr lang="en-US" dirty="0" err="1" smtClean="0"/>
              <a:t>considerazione</a:t>
            </a:r>
            <a:r>
              <a:rPr lang="en-US" dirty="0" smtClean="0"/>
              <a:t> di Timor </a:t>
            </a:r>
            <a:r>
              <a:rPr lang="en-US" dirty="0" err="1" smtClean="0"/>
              <a:t>Est</a:t>
            </a:r>
            <a:r>
              <a:rPr lang="en-US" dirty="0" smtClean="0"/>
              <a:t> come </a:t>
            </a:r>
            <a:r>
              <a:rPr lang="en-US" dirty="0" err="1" smtClean="0"/>
              <a:t>territorio</a:t>
            </a:r>
            <a:r>
              <a:rPr lang="en-US" dirty="0" smtClean="0"/>
              <a:t> non </a:t>
            </a:r>
            <a:r>
              <a:rPr lang="en-US" dirty="0" err="1" smtClean="0"/>
              <a:t>autonomo</a:t>
            </a:r>
            <a:r>
              <a:rPr lang="en-US" dirty="0" smtClean="0"/>
              <a:t> secondo </a:t>
            </a:r>
            <a:r>
              <a:rPr lang="en-US" dirty="0" err="1" smtClean="0"/>
              <a:t>il</a:t>
            </a:r>
            <a:r>
              <a:rPr lang="en-US" dirty="0" smtClean="0"/>
              <a:t> </a:t>
            </a:r>
            <a:r>
              <a:rPr lang="en-US" dirty="0" err="1" smtClean="0"/>
              <a:t>Capitolo</a:t>
            </a:r>
            <a:r>
              <a:rPr lang="en-US" dirty="0" smtClean="0"/>
              <a:t> XI </a:t>
            </a:r>
            <a:r>
              <a:rPr lang="en-US" dirty="0" err="1" smtClean="0"/>
              <a:t>della</a:t>
            </a:r>
            <a:r>
              <a:rPr lang="en-US" dirty="0" smtClean="0"/>
              <a:t> C</a:t>
            </a:r>
            <a:r>
              <a:rPr lang="it-IT" dirty="0" smtClean="0"/>
              <a:t>a</a:t>
            </a:r>
            <a:r>
              <a:rPr lang="en-US" dirty="0" err="1" smtClean="0"/>
              <a:t>rta</a:t>
            </a:r>
            <a:r>
              <a:rPr lang="en-US" dirty="0" smtClean="0"/>
              <a:t> </a:t>
            </a:r>
            <a:r>
              <a:rPr lang="en-US" dirty="0" err="1" smtClean="0"/>
              <a:t>delle</a:t>
            </a:r>
            <a:r>
              <a:rPr lang="en-US" dirty="0" smtClean="0"/>
              <a:t> </a:t>
            </a:r>
            <a:r>
              <a:rPr lang="en-US" dirty="0" err="1" smtClean="0"/>
              <a:t>Nazioni</a:t>
            </a:r>
            <a:r>
              <a:rPr lang="en-US" dirty="0" smtClean="0"/>
              <a:t> Unite.</a:t>
            </a:r>
          </a:p>
          <a:p>
            <a:pPr algn="just"/>
            <a:r>
              <a:rPr lang="en-US" dirty="0" smtClean="0"/>
              <a:t>In </a:t>
            </a:r>
            <a:r>
              <a:rPr lang="en-US" dirty="0" err="1" smtClean="0"/>
              <a:t>sostanza</a:t>
            </a:r>
            <a:r>
              <a:rPr lang="en-US" dirty="0" smtClean="0"/>
              <a:t>, </a:t>
            </a:r>
            <a:r>
              <a:rPr lang="en-US" dirty="0" err="1" smtClean="0"/>
              <a:t>valutando</a:t>
            </a:r>
            <a:r>
              <a:rPr lang="en-US" dirty="0" smtClean="0"/>
              <a:t> </a:t>
            </a:r>
            <a:r>
              <a:rPr lang="en-US" dirty="0" err="1" smtClean="0"/>
              <a:t>l’assenza</a:t>
            </a:r>
            <a:r>
              <a:rPr lang="en-US" dirty="0" smtClean="0"/>
              <a:t> </a:t>
            </a:r>
            <a:r>
              <a:rPr lang="en-US" dirty="0" err="1" smtClean="0"/>
              <a:t>dell’Indonesia</a:t>
            </a:r>
            <a:r>
              <a:rPr lang="en-US" dirty="0" smtClean="0"/>
              <a:t> come </a:t>
            </a:r>
            <a:r>
              <a:rPr lang="en-US" dirty="0" err="1" smtClean="0"/>
              <a:t>decisiva</a:t>
            </a:r>
            <a:r>
              <a:rPr lang="en-US" dirty="0" smtClean="0"/>
              <a:t> la CIG </a:t>
            </a:r>
            <a:r>
              <a:rPr lang="en-US" dirty="0" err="1" smtClean="0"/>
              <a:t>respinge</a:t>
            </a:r>
            <a:r>
              <a:rPr lang="en-US" dirty="0" smtClean="0"/>
              <a:t> la </a:t>
            </a:r>
            <a:r>
              <a:rPr lang="en-US" dirty="0" err="1" smtClean="0"/>
              <a:t>possibile</a:t>
            </a:r>
            <a:r>
              <a:rPr lang="en-US" dirty="0" smtClean="0"/>
              <a:t> </a:t>
            </a:r>
            <a:r>
              <a:rPr lang="en-US" dirty="0" err="1" smtClean="0"/>
              <a:t>annessione</a:t>
            </a:r>
            <a:r>
              <a:rPr lang="en-US" dirty="0" smtClean="0"/>
              <a:t> di T</a:t>
            </a:r>
            <a:r>
              <a:rPr lang="it-IT" dirty="0" smtClean="0"/>
              <a:t>i</a:t>
            </a:r>
            <a:r>
              <a:rPr lang="en-US" dirty="0" err="1" smtClean="0"/>
              <a:t>mor</a:t>
            </a:r>
            <a:r>
              <a:rPr lang="en-US" dirty="0" smtClean="0"/>
              <a:t> </a:t>
            </a:r>
            <a:r>
              <a:rPr lang="en-US" dirty="0" err="1" smtClean="0"/>
              <a:t>Est</a:t>
            </a:r>
            <a:r>
              <a:rPr lang="en-US" dirty="0" smtClean="0"/>
              <a:t> da parte </a:t>
            </a:r>
            <a:r>
              <a:rPr lang="en-US" dirty="0" err="1" smtClean="0"/>
              <a:t>dell’Indonesia</a:t>
            </a:r>
            <a:r>
              <a:rPr lang="en-US" dirty="0" smtClean="0"/>
              <a:t> </a:t>
            </a:r>
            <a:r>
              <a:rPr lang="it-IT" dirty="0" smtClean="0"/>
              <a:t>–</a:t>
            </a:r>
            <a:r>
              <a:rPr lang="en-US" dirty="0" smtClean="0"/>
              <a:t> </a:t>
            </a:r>
            <a:r>
              <a:rPr lang="en-US" dirty="0" err="1" smtClean="0"/>
              <a:t>indirettamente</a:t>
            </a:r>
            <a:r>
              <a:rPr lang="en-US" dirty="0" smtClean="0"/>
              <a:t> </a:t>
            </a:r>
            <a:r>
              <a:rPr lang="en-US" dirty="0" err="1" smtClean="0"/>
              <a:t>si</a:t>
            </a:r>
            <a:r>
              <a:rPr lang="en-US" dirty="0" smtClean="0"/>
              <a:t> </a:t>
            </a:r>
            <a:r>
              <a:rPr lang="en-US" dirty="0" err="1" smtClean="0"/>
              <a:t>conferma</a:t>
            </a:r>
            <a:r>
              <a:rPr lang="en-US" dirty="0" smtClean="0"/>
              <a:t> la </a:t>
            </a:r>
            <a:r>
              <a:rPr lang="en-US" dirty="0" err="1" smtClean="0"/>
              <a:t>rilevanza</a:t>
            </a:r>
            <a:r>
              <a:rPr lang="en-US" dirty="0" smtClean="0"/>
              <a:t> del principio di </a:t>
            </a:r>
            <a:r>
              <a:rPr lang="en-US" dirty="0" err="1" smtClean="0"/>
              <a:t>autodeterminazione</a:t>
            </a:r>
            <a:r>
              <a:rPr lang="en-US" dirty="0" smtClean="0"/>
              <a:t>.</a:t>
            </a:r>
            <a:endParaRPr lang="it-IT" dirty="0" smtClean="0"/>
          </a:p>
        </p:txBody>
      </p:sp>
    </p:spTree>
    <p:extLst>
      <p:ext uri="{BB962C8B-B14F-4D97-AF65-F5344CB8AC3E}">
        <p14:creationId xmlns:p14="http://schemas.microsoft.com/office/powerpoint/2010/main" val="982434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22738" y="0"/>
            <a:ext cx="8229600" cy="1919462"/>
          </a:xfrm>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algn="just"/>
            <a:r>
              <a:rPr lang="it-IT" dirty="0" smtClean="0"/>
              <a:t>3) DECISIONI CHE RIGUARDANO IL DIRITTO DI AUTODETERMINAZIONE DEI POPOLI.</a:t>
            </a:r>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75</a:t>
            </a:fld>
            <a:endParaRPr lang="it-IT"/>
          </a:p>
        </p:txBody>
      </p:sp>
      <p:sp>
        <p:nvSpPr>
          <p:cNvPr id="5" name="Segnaposto contenuto 4"/>
          <p:cNvSpPr>
            <a:spLocks noGrp="1"/>
          </p:cNvSpPr>
          <p:nvPr>
            <p:ph idx="1"/>
          </p:nvPr>
        </p:nvSpPr>
        <p:spPr>
          <a:xfrm>
            <a:off x="222738" y="2085363"/>
            <a:ext cx="8686800" cy="4636112"/>
          </a:xfrm>
        </p:spPr>
        <p:txBody>
          <a:bodyPr>
            <a:normAutofit/>
          </a:bodyPr>
          <a:lstStyle/>
          <a:p>
            <a:pPr algn="just"/>
            <a:r>
              <a:rPr lang="it-IT" dirty="0" smtClean="0"/>
              <a:t>La dottrina sostiene che nel caso di Timor Est </a:t>
            </a:r>
            <a:r>
              <a:rPr lang="en-US" dirty="0" smtClean="0"/>
              <a:t>la CIG “paid lip </a:t>
            </a:r>
            <a:r>
              <a:rPr lang="it-IT" dirty="0" smtClean="0"/>
              <a:t>–</a:t>
            </a:r>
            <a:r>
              <a:rPr lang="en-US" dirty="0" smtClean="0"/>
              <a:t> service” </a:t>
            </a:r>
            <a:r>
              <a:rPr lang="it-IT" dirty="0" smtClean="0"/>
              <a:t>–</a:t>
            </a:r>
            <a:r>
              <a:rPr lang="en-US" dirty="0" smtClean="0"/>
              <a:t> </a:t>
            </a:r>
            <a:r>
              <a:rPr lang="en-US" dirty="0" err="1" smtClean="0"/>
              <a:t>presta</a:t>
            </a:r>
            <a:r>
              <a:rPr lang="en-US" dirty="0" smtClean="0"/>
              <a:t> </a:t>
            </a:r>
            <a:r>
              <a:rPr lang="en-US" dirty="0" err="1" smtClean="0"/>
              <a:t>poca</a:t>
            </a:r>
            <a:r>
              <a:rPr lang="en-US" dirty="0" smtClean="0"/>
              <a:t> </a:t>
            </a:r>
            <a:r>
              <a:rPr lang="en-US" dirty="0" err="1" smtClean="0"/>
              <a:t>attenzione</a:t>
            </a:r>
            <a:r>
              <a:rPr lang="en-US" dirty="0" smtClean="0"/>
              <a:t> al </a:t>
            </a:r>
            <a:r>
              <a:rPr lang="en-US" dirty="0" err="1" smtClean="0"/>
              <a:t>diritto</a:t>
            </a:r>
            <a:r>
              <a:rPr lang="en-US" dirty="0" smtClean="0"/>
              <a:t> di </a:t>
            </a:r>
            <a:r>
              <a:rPr lang="en-US" dirty="0" err="1" smtClean="0"/>
              <a:t>autodeterminazione</a:t>
            </a:r>
            <a:r>
              <a:rPr lang="en-US" dirty="0" smtClean="0"/>
              <a:t> come un </a:t>
            </a:r>
            <a:r>
              <a:rPr lang="en-US" dirty="0" err="1" smtClean="0"/>
              <a:t>diritto</a:t>
            </a:r>
            <a:r>
              <a:rPr lang="en-US" dirty="0" smtClean="0"/>
              <a:t> </a:t>
            </a:r>
            <a:r>
              <a:rPr lang="en-US" dirty="0" err="1" smtClean="0"/>
              <a:t>erga</a:t>
            </a:r>
            <a:r>
              <a:rPr lang="en-US" dirty="0" smtClean="0"/>
              <a:t> </a:t>
            </a:r>
            <a:r>
              <a:rPr lang="en-US" dirty="0" err="1" smtClean="0"/>
              <a:t>omnes</a:t>
            </a:r>
            <a:r>
              <a:rPr lang="en-US" dirty="0" smtClean="0"/>
              <a:t>, ma </a:t>
            </a:r>
            <a:r>
              <a:rPr lang="en-US" dirty="0" err="1" smtClean="0"/>
              <a:t>forse</a:t>
            </a:r>
            <a:r>
              <a:rPr lang="en-US" dirty="0" smtClean="0"/>
              <a:t> </a:t>
            </a:r>
            <a:r>
              <a:rPr lang="en-US" dirty="0" err="1" smtClean="0"/>
              <a:t>ciò</a:t>
            </a:r>
            <a:r>
              <a:rPr lang="en-US" dirty="0" smtClean="0"/>
              <a:t> </a:t>
            </a:r>
            <a:r>
              <a:rPr lang="en-US" dirty="0" err="1" smtClean="0"/>
              <a:t>dipende</a:t>
            </a:r>
            <a:r>
              <a:rPr lang="en-US" dirty="0" smtClean="0"/>
              <a:t> dal </a:t>
            </a:r>
            <a:r>
              <a:rPr lang="en-US" dirty="0" err="1" smtClean="0"/>
              <a:t>fatto</a:t>
            </a:r>
            <a:r>
              <a:rPr lang="en-US" dirty="0" smtClean="0"/>
              <a:t> </a:t>
            </a:r>
            <a:r>
              <a:rPr lang="en-US" dirty="0" err="1" smtClean="0"/>
              <a:t>che</a:t>
            </a:r>
            <a:r>
              <a:rPr lang="en-US" dirty="0" smtClean="0"/>
              <a:t> la CIG non </a:t>
            </a:r>
            <a:r>
              <a:rPr lang="en-US" dirty="0" err="1" smtClean="0"/>
              <a:t>entra</a:t>
            </a:r>
            <a:r>
              <a:rPr lang="en-US" dirty="0" smtClean="0"/>
              <a:t> </a:t>
            </a:r>
            <a:r>
              <a:rPr lang="en-US" dirty="0" err="1" smtClean="0"/>
              <a:t>nel</a:t>
            </a:r>
            <a:r>
              <a:rPr lang="en-US" dirty="0" smtClean="0"/>
              <a:t> </a:t>
            </a:r>
            <a:r>
              <a:rPr lang="en-US" dirty="0" err="1" smtClean="0"/>
              <a:t>merito</a:t>
            </a:r>
            <a:r>
              <a:rPr lang="en-US" dirty="0" smtClean="0"/>
              <a:t> </a:t>
            </a:r>
            <a:r>
              <a:rPr lang="en-US" dirty="0" err="1" smtClean="0"/>
              <a:t>della</a:t>
            </a:r>
            <a:r>
              <a:rPr lang="en-US" dirty="0" smtClean="0"/>
              <a:t> </a:t>
            </a:r>
            <a:r>
              <a:rPr lang="en-US" dirty="0" err="1" smtClean="0"/>
              <a:t>decisione</a:t>
            </a:r>
            <a:r>
              <a:rPr lang="en-US" dirty="0" smtClean="0"/>
              <a:t>.</a:t>
            </a:r>
          </a:p>
          <a:p>
            <a:pPr algn="just"/>
            <a:r>
              <a:rPr lang="en-US" dirty="0"/>
              <a:t>Se </a:t>
            </a:r>
            <a:r>
              <a:rPr lang="en-US" dirty="0" err="1"/>
              <a:t>infatti</a:t>
            </a:r>
            <a:r>
              <a:rPr lang="en-US" dirty="0"/>
              <a:t> tale principio fosse </a:t>
            </a:r>
            <a:r>
              <a:rPr lang="en-US" dirty="0" err="1"/>
              <a:t>stato</a:t>
            </a:r>
            <a:r>
              <a:rPr lang="en-US" dirty="0"/>
              <a:t> </a:t>
            </a:r>
            <a:r>
              <a:rPr lang="en-US" dirty="0" err="1"/>
              <a:t>riconosciuto</a:t>
            </a:r>
            <a:r>
              <a:rPr lang="en-US" dirty="0"/>
              <a:t> come </a:t>
            </a:r>
            <a:r>
              <a:rPr lang="en-US" dirty="0" err="1"/>
              <a:t>fonte</a:t>
            </a:r>
            <a:r>
              <a:rPr lang="en-US" dirty="0"/>
              <a:t> di </a:t>
            </a:r>
            <a:r>
              <a:rPr lang="en-US" dirty="0" err="1"/>
              <a:t>obblighi</a:t>
            </a:r>
            <a:r>
              <a:rPr lang="en-US" dirty="0"/>
              <a:t> </a:t>
            </a:r>
            <a:r>
              <a:rPr lang="en-US" i="1" dirty="0" err="1"/>
              <a:t>erga</a:t>
            </a:r>
            <a:r>
              <a:rPr lang="en-US" i="1" dirty="0"/>
              <a:t> </a:t>
            </a:r>
            <a:r>
              <a:rPr lang="en-US" i="1" dirty="0" err="1"/>
              <a:t>omnes</a:t>
            </a:r>
            <a:r>
              <a:rPr lang="en-US" dirty="0"/>
              <a:t>, </a:t>
            </a:r>
            <a:r>
              <a:rPr lang="en-US" dirty="0" err="1"/>
              <a:t>allora</a:t>
            </a:r>
            <a:r>
              <a:rPr lang="en-US" dirty="0"/>
              <a:t> </a:t>
            </a:r>
            <a:r>
              <a:rPr lang="en-US" dirty="0" err="1"/>
              <a:t>si</a:t>
            </a:r>
            <a:r>
              <a:rPr lang="en-US" dirty="0"/>
              <a:t> </a:t>
            </a:r>
            <a:r>
              <a:rPr lang="en-US" dirty="0" err="1"/>
              <a:t>sarebbe</a:t>
            </a:r>
            <a:r>
              <a:rPr lang="en-US" dirty="0"/>
              <a:t> </a:t>
            </a:r>
            <a:r>
              <a:rPr lang="en-US" dirty="0" err="1"/>
              <a:t>potuta</a:t>
            </a:r>
            <a:r>
              <a:rPr lang="en-US" dirty="0"/>
              <a:t> </a:t>
            </a:r>
            <a:r>
              <a:rPr lang="en-US" dirty="0" err="1"/>
              <a:t>affermare</a:t>
            </a:r>
            <a:r>
              <a:rPr lang="en-US" dirty="0"/>
              <a:t> la </a:t>
            </a:r>
            <a:r>
              <a:rPr lang="en-US" dirty="0" err="1"/>
              <a:t>giurisdizione</a:t>
            </a:r>
            <a:r>
              <a:rPr lang="en-US" dirty="0"/>
              <a:t> </a:t>
            </a:r>
            <a:r>
              <a:rPr lang="en-US" dirty="0" err="1"/>
              <a:t>della</a:t>
            </a:r>
            <a:r>
              <a:rPr lang="en-US" dirty="0"/>
              <a:t> CIG </a:t>
            </a:r>
            <a:r>
              <a:rPr lang="en-US" dirty="0" err="1"/>
              <a:t>anche</a:t>
            </a:r>
            <a:r>
              <a:rPr lang="en-US" dirty="0"/>
              <a:t> in </a:t>
            </a:r>
            <a:r>
              <a:rPr lang="en-US" dirty="0" err="1"/>
              <a:t>assenza</a:t>
            </a:r>
            <a:r>
              <a:rPr lang="en-US" dirty="0"/>
              <a:t> </a:t>
            </a:r>
            <a:r>
              <a:rPr lang="en-US" dirty="0" err="1"/>
              <a:t>dell’Indonesia</a:t>
            </a:r>
            <a:r>
              <a:rPr lang="en-US" dirty="0"/>
              <a:t>.</a:t>
            </a:r>
            <a:endParaRPr lang="it-IT" i="1" dirty="0"/>
          </a:p>
          <a:p>
            <a:pPr algn="just"/>
            <a:endParaRPr lang="it-IT" dirty="0" smtClean="0"/>
          </a:p>
        </p:txBody>
      </p:sp>
    </p:spTree>
    <p:extLst>
      <p:ext uri="{BB962C8B-B14F-4D97-AF65-F5344CB8AC3E}">
        <p14:creationId xmlns:p14="http://schemas.microsoft.com/office/powerpoint/2010/main" val="9548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1132" y="243978"/>
            <a:ext cx="8748405" cy="1637568"/>
          </a:xfrm>
        </p:spPr>
        <p:style>
          <a:lnRef idx="2">
            <a:schemeClr val="accent6">
              <a:shade val="50000"/>
            </a:schemeClr>
          </a:lnRef>
          <a:fillRef idx="1">
            <a:schemeClr val="accent6"/>
          </a:fillRef>
          <a:effectRef idx="0">
            <a:schemeClr val="accent6"/>
          </a:effectRef>
          <a:fontRef idx="minor">
            <a:schemeClr val="lt1"/>
          </a:fontRef>
        </p:style>
        <p:txBody>
          <a:bodyPr>
            <a:normAutofit fontScale="90000"/>
          </a:bodyPr>
          <a:lstStyle/>
          <a:p>
            <a:pPr algn="just"/>
            <a:r>
              <a:rPr lang="it-IT" dirty="0" smtClean="0"/>
              <a:t>DECISIONI CHE RIGUARDANO IL DIRITTO ALL’AUTODETERMINAZIONE DEI POPOLI/TENDENZE RECENTI</a:t>
            </a:r>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76</a:t>
            </a:fld>
            <a:endParaRPr lang="it-IT"/>
          </a:p>
        </p:txBody>
      </p:sp>
      <p:sp>
        <p:nvSpPr>
          <p:cNvPr id="5" name="Segnaposto contenuto 4"/>
          <p:cNvSpPr>
            <a:spLocks noGrp="1"/>
          </p:cNvSpPr>
          <p:nvPr>
            <p:ph idx="1"/>
          </p:nvPr>
        </p:nvSpPr>
        <p:spPr>
          <a:xfrm>
            <a:off x="222738" y="2218067"/>
            <a:ext cx="8686800" cy="4503407"/>
          </a:xfrm>
        </p:spPr>
        <p:txBody>
          <a:bodyPr>
            <a:normAutofit/>
          </a:bodyPr>
          <a:lstStyle/>
          <a:p>
            <a:pPr algn="just"/>
            <a:r>
              <a:rPr lang="it-IT" dirty="0" smtClean="0"/>
              <a:t>Nell’ambito delle decisioni che riguardano il diritto di autodeterminazione dei popoli si è data l’evoluzione che ha condotto alla recente attenzione della CIG per i diritti umani e ciò è avvenuto soprattutto nel terzo ambito della prima fase di esitazione e incertezza, con i pareri muro e Kosovo.</a:t>
            </a:r>
            <a:endParaRPr lang="it-IT" u="sng" dirty="0" smtClean="0"/>
          </a:p>
        </p:txBody>
      </p:sp>
    </p:spTree>
    <p:extLst>
      <p:ext uri="{BB962C8B-B14F-4D97-AF65-F5344CB8AC3E}">
        <p14:creationId xmlns:p14="http://schemas.microsoft.com/office/powerpoint/2010/main" val="996845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1132" y="243978"/>
            <a:ext cx="8748405" cy="1637568"/>
          </a:xfrm>
        </p:spPr>
        <p:style>
          <a:lnRef idx="2">
            <a:schemeClr val="accent6">
              <a:shade val="50000"/>
            </a:schemeClr>
          </a:lnRef>
          <a:fillRef idx="1">
            <a:schemeClr val="accent6"/>
          </a:fillRef>
          <a:effectRef idx="0">
            <a:schemeClr val="accent6"/>
          </a:effectRef>
          <a:fontRef idx="minor">
            <a:schemeClr val="lt1"/>
          </a:fontRef>
        </p:style>
        <p:txBody>
          <a:bodyPr>
            <a:normAutofit fontScale="90000"/>
          </a:bodyPr>
          <a:lstStyle/>
          <a:p>
            <a:pPr algn="just"/>
            <a:r>
              <a:rPr lang="it-IT" dirty="0" smtClean="0"/>
              <a:t>DECISIONI CHE RIGUARDANO IL DIRITTO ALL’AUTODETERMINAZIONE DEI POPOLI/</a:t>
            </a:r>
            <a:r>
              <a:rPr lang="it-IT" smtClean="0"/>
              <a:t>TENDENZE RECENTI</a:t>
            </a:r>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77</a:t>
            </a:fld>
            <a:endParaRPr lang="it-IT"/>
          </a:p>
        </p:txBody>
      </p:sp>
      <p:sp>
        <p:nvSpPr>
          <p:cNvPr id="5" name="Segnaposto contenuto 4"/>
          <p:cNvSpPr>
            <a:spLocks noGrp="1"/>
          </p:cNvSpPr>
          <p:nvPr>
            <p:ph idx="1"/>
          </p:nvPr>
        </p:nvSpPr>
        <p:spPr>
          <a:xfrm>
            <a:off x="222738" y="2218067"/>
            <a:ext cx="8686800" cy="4503407"/>
          </a:xfrm>
        </p:spPr>
        <p:txBody>
          <a:bodyPr>
            <a:normAutofit/>
          </a:bodyPr>
          <a:lstStyle/>
          <a:p>
            <a:pPr algn="just"/>
            <a:r>
              <a:rPr lang="it-IT" dirty="0" smtClean="0"/>
              <a:t>Nel parere sul muro (2004) e in quello sulla dichiarazione di indipendenza del Kosovo (2010) la CIG elabora due pronunce molto differenti ma in entrambi i casi ha coscienza della rilevanza del tema dei diritti umani.</a:t>
            </a:r>
            <a:r>
              <a:rPr lang="it-IT" dirty="0" smtClean="0">
                <a:latin typeface="Wingdings"/>
                <a:ea typeface="Wingdings"/>
                <a:cs typeface="Wingdings"/>
                <a:sym typeface="Wingdings"/>
              </a:rPr>
              <a:t></a:t>
            </a:r>
            <a:endParaRPr lang="it-IT" u="sng" dirty="0" smtClean="0"/>
          </a:p>
        </p:txBody>
      </p:sp>
    </p:spTree>
    <p:extLst>
      <p:ext uri="{BB962C8B-B14F-4D97-AF65-F5344CB8AC3E}">
        <p14:creationId xmlns:p14="http://schemas.microsoft.com/office/powerpoint/2010/main" val="972387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22256" y="274637"/>
            <a:ext cx="8364544" cy="1905515"/>
          </a:xfrm>
        </p:spPr>
        <p:style>
          <a:lnRef idx="2">
            <a:schemeClr val="dk1"/>
          </a:lnRef>
          <a:fillRef idx="1">
            <a:schemeClr val="lt1"/>
          </a:fillRef>
          <a:effectRef idx="0">
            <a:schemeClr val="dk1"/>
          </a:effectRef>
          <a:fontRef idx="minor">
            <a:schemeClr val="dk1"/>
          </a:fontRef>
        </p:style>
        <p:txBody>
          <a:bodyPr>
            <a:normAutofit/>
          </a:bodyPr>
          <a:lstStyle/>
          <a:p>
            <a:pPr algn="just"/>
            <a:r>
              <a:rPr lang="it-IT" dirty="0" smtClean="0"/>
              <a:t>CREAZIONE DI NORME CHE CREANO DIRITTI PER GLI INDIVIDUI</a:t>
            </a:r>
            <a:endParaRPr lang="it-IT" dirty="0"/>
          </a:p>
        </p:txBody>
      </p:sp>
      <p:sp>
        <p:nvSpPr>
          <p:cNvPr id="3" name="Segnaposto contenuto 2"/>
          <p:cNvSpPr>
            <a:spLocks noGrp="1"/>
          </p:cNvSpPr>
          <p:nvPr>
            <p:ph idx="1"/>
          </p:nvPr>
        </p:nvSpPr>
        <p:spPr>
          <a:xfrm>
            <a:off x="457200" y="2332037"/>
            <a:ext cx="8229600" cy="4525963"/>
          </a:xfrm>
        </p:spPr>
        <p:txBody>
          <a:bodyPr>
            <a:normAutofit/>
          </a:bodyPr>
          <a:lstStyle/>
          <a:p>
            <a:pPr algn="just"/>
            <a:r>
              <a:rPr lang="it-IT" dirty="0" smtClean="0"/>
              <a:t>L’evoluzione successiva è determinata da creazione di norme da parte degli Stati che evidenziano la necessità di tutelare i diritti degli individui nei confronti degli altri Stati.</a:t>
            </a:r>
          </a:p>
          <a:p>
            <a:pPr algn="just"/>
            <a:r>
              <a:rPr lang="it-IT" dirty="0" smtClean="0"/>
              <a:t>Da creazione di norme e indiretto vantaggio per i singoli si creano veri e propri diritti e obblighi da cui è possibile dedurre la soggettività internazionale degli individui.</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8</a:t>
            </a:fld>
            <a:endParaRPr lang="it-IT"/>
          </a:p>
        </p:txBody>
      </p:sp>
    </p:spTree>
    <p:extLst>
      <p:ext uri="{BB962C8B-B14F-4D97-AF65-F5344CB8AC3E}">
        <p14:creationId xmlns:p14="http://schemas.microsoft.com/office/powerpoint/2010/main" val="5341457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22256" y="274637"/>
            <a:ext cx="8364544" cy="1905515"/>
          </a:xfrm>
        </p:spPr>
        <p:style>
          <a:lnRef idx="2">
            <a:schemeClr val="dk1"/>
          </a:lnRef>
          <a:fillRef idx="1">
            <a:schemeClr val="lt1"/>
          </a:fillRef>
          <a:effectRef idx="0">
            <a:schemeClr val="dk1"/>
          </a:effectRef>
          <a:fontRef idx="minor">
            <a:schemeClr val="dk1"/>
          </a:fontRef>
        </p:style>
        <p:txBody>
          <a:bodyPr>
            <a:normAutofit/>
          </a:bodyPr>
          <a:lstStyle/>
          <a:p>
            <a:pPr algn="just"/>
            <a:r>
              <a:rPr lang="it-IT" dirty="0" smtClean="0"/>
              <a:t>TUTELA DEGLI INDIVIDUI/TUTELA DEGLI STRANIERI</a:t>
            </a:r>
            <a:endParaRPr lang="it-IT" dirty="0"/>
          </a:p>
        </p:txBody>
      </p:sp>
      <p:graphicFrame>
        <p:nvGraphicFramePr>
          <p:cNvPr id="5" name="Segnaposto contenuto 4"/>
          <p:cNvGraphicFramePr>
            <a:graphicFrameLocks noGrp="1"/>
          </p:cNvGraphicFramePr>
          <p:nvPr>
            <p:ph idx="1"/>
            <p:extLst>
              <p:ext uri="{D42A27DB-BD31-4B8C-83A1-F6EECF244321}">
                <p14:modId xmlns:p14="http://schemas.microsoft.com/office/powerpoint/2010/main" val="946523070"/>
              </p:ext>
            </p:extLst>
          </p:nvPr>
        </p:nvGraphicFramePr>
        <p:xfrm>
          <a:off x="457200" y="2332037"/>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egnaposto numero diapositiva 3"/>
          <p:cNvSpPr>
            <a:spLocks noGrp="1"/>
          </p:cNvSpPr>
          <p:nvPr>
            <p:ph type="sldNum" sz="quarter" idx="12"/>
          </p:nvPr>
        </p:nvSpPr>
        <p:spPr/>
        <p:txBody>
          <a:bodyPr/>
          <a:lstStyle/>
          <a:p>
            <a:fld id="{C2936F67-622E-C142-8287-23FACB77C044}" type="slidenum">
              <a:rPr lang="it-IT" smtClean="0"/>
              <a:pPr/>
              <a:t>9</a:t>
            </a:fld>
            <a:endParaRPr lang="it-IT"/>
          </a:p>
        </p:txBody>
      </p:sp>
    </p:spTree>
    <p:extLst>
      <p:ext uri="{BB962C8B-B14F-4D97-AF65-F5344CB8AC3E}">
        <p14:creationId xmlns:p14="http://schemas.microsoft.com/office/powerpoint/2010/main" val="72575446"/>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1780</TotalTime>
  <Words>4293</Words>
  <Application>Microsoft Macintosh PowerPoint</Application>
  <PresentationFormat>Presentazione su schermo (4:3)</PresentationFormat>
  <Paragraphs>364</Paragraphs>
  <Slides>77</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77</vt:i4>
      </vt:variant>
    </vt:vector>
  </HeadingPairs>
  <TitlesOfParts>
    <vt:vector size="81" baseType="lpstr">
      <vt:lpstr>Calibri</vt:lpstr>
      <vt:lpstr>Wingdings</vt:lpstr>
      <vt:lpstr>Arial</vt:lpstr>
      <vt:lpstr>Tema di Office</vt:lpstr>
      <vt:lpstr>LA TUTELA DEI DIRITTI UMANI NELL’AMBITO DELLE NAZIONI UNITE</vt:lpstr>
      <vt:lpstr>IL SISTEMA DELLE NAZIONI UNITE – CARTA DI S. FRANCISCO 26.6.1945</vt:lpstr>
      <vt:lpstr>DIRITTI UMANI/RELAZIONI INTERNAZIONALI/DIRITTO INTERNAZIONALE</vt:lpstr>
      <vt:lpstr>DIRITTI UMANI/RELAZIONI INTERNAZIONALI/DIRITTO INTERNAZIONALE</vt:lpstr>
      <vt:lpstr>DIRITTI UMANI/RELAZIONI INTERNAZIONALI/DIRITTO INTERNAZIONALE</vt:lpstr>
      <vt:lpstr>CITTADINANZA COME STRUMENTO DI PROTEZIONE DELL’INDIVIDUO NEL DIRITTO INTERNAZIONALE</vt:lpstr>
      <vt:lpstr>DIRITTO INTERNAZIONALE CLASSICO</vt:lpstr>
      <vt:lpstr>CREAZIONE DI NORME CHE CREANO DIRITTI PER GLI INDIVIDUI</vt:lpstr>
      <vt:lpstr>TUTELA DEGLI INDIVIDUI/TUTELA DEGLI STRANIERI</vt:lpstr>
      <vt:lpstr>ORIGINI DEI DIRITTI UMANI PRIMA DEL 1945</vt:lpstr>
      <vt:lpstr> NAZIONI UNITE E TUTELA DEI DIRITTI UMANI</vt:lpstr>
      <vt:lpstr>ORGANI SPECIFICAMENTE COMPETENTI IN MATERIA DI DIRITTI UMANI</vt:lpstr>
      <vt:lpstr>TUTELA INTERNAZIONALE DEI DIRITTI DELL’UOMO - FONTI</vt:lpstr>
      <vt:lpstr>TUTELA INTERNAZIONALE DEI DIRITTI DELL’UOMO - FONTI</vt:lpstr>
      <vt:lpstr>DIRITTI GARANTITI</vt:lpstr>
      <vt:lpstr> LA TUTELA DEI DIRITTI UMANI NEL SISTEMA DELLE NAZIONI UNITE</vt:lpstr>
      <vt:lpstr>PROCEDIMENTI DI GARANZIA</vt:lpstr>
      <vt:lpstr>PROCEDIMENTI DI GARANZIA</vt:lpstr>
      <vt:lpstr> LA TUTELA DEI DIRITTI UMANI NEL SISTEMA DELLE NAZIONI UNITE</vt:lpstr>
      <vt:lpstr>L’UFFICIO DELL’ALTO COMMISSARIATO PER I DIRITTI UMANI</vt:lpstr>
      <vt:lpstr>L’UFFICIO DELL’ALTO COMMISSARIATO PER I DIRITTI UMANI</vt:lpstr>
      <vt:lpstr>PROCEDIMENTI DI GARANZIA NEL SISTEMA ONU - CARTA</vt:lpstr>
      <vt:lpstr>PROCEDIMENTI DI GARANZIA NEL SISTEMA ONU/CARTA- COMMISSIONE/CONSIGLIO</vt:lpstr>
      <vt:lpstr>PROCEDIMENTI DI GARANZIA NEL SISTEMA ONU/CARTA</vt:lpstr>
      <vt:lpstr>COMMISSIONE/CONSIGLIO</vt:lpstr>
      <vt:lpstr>ORGANI AUSILIARI</vt:lpstr>
      <vt:lpstr>PROCEDURE</vt:lpstr>
      <vt:lpstr>THEMATIC SPECIAL PROCEDURES</vt:lpstr>
      <vt:lpstr>COUNTRY SPECIAL PROCEDURES</vt:lpstr>
      <vt:lpstr>IL CONSIGLIO DEI DIRITTI UMANI HA SEGNATO UN EFFETTIVO MIGLIORAMENTO RISPETTO ALLA COMMISSIONE?</vt:lpstr>
      <vt:lpstr> LE PROCEDURE DI CONTROLLO PREVISTE DAL SISTEMA PATTIZIO DELLE NU</vt:lpstr>
      <vt:lpstr>ESAME DI RICORSI INDIVIDUALI</vt:lpstr>
      <vt:lpstr>ALTREPROCEDURE</vt:lpstr>
      <vt:lpstr>CIG E TUTELA DEI DIRITTI UMANI</vt:lpstr>
      <vt:lpstr>LA CIG E LA PROTEZIONE DEI DIRITTI UMANI</vt:lpstr>
      <vt:lpstr>STORIA CIG</vt:lpstr>
      <vt:lpstr>STORIA CIG-CPA</vt:lpstr>
      <vt:lpstr>STORIA</vt:lpstr>
      <vt:lpstr>STORIA</vt:lpstr>
      <vt:lpstr>3 TIPI DI DECISIONI</vt:lpstr>
      <vt:lpstr>1) DECISIONI CHE CONSIDERANO I DIRITTI UMANI INCIDENTALMENTE</vt:lpstr>
      <vt:lpstr>1) DECISIONI CHE CONSIDERANO I DIRITTI UMANI INCIDENTALMENTE.</vt:lpstr>
      <vt:lpstr>1) DECISIONI CHE CONSIDERANO I DIRITTI UMANI INCIDENTALMENTE</vt:lpstr>
      <vt:lpstr>1) DECISIONI CHE CONSIDERANO I DIRITTI UMANI INCIDENTALMENTE</vt:lpstr>
      <vt:lpstr>1) DECISIONI CHE CONSIDERANO I DIRITTI UMANI INCIDENTALMENTE</vt:lpstr>
      <vt:lpstr>1) DECISIONI CHE CONSIDERANO I DIRITTI UMANI INCIDENTALMENTE</vt:lpstr>
      <vt:lpstr>1) DECISIONI CHE CONSIDERANO I DIRITTI UMANI INCIDENTALMENTE</vt:lpstr>
      <vt:lpstr>1) DECISIONI CHE CONSIDERANO I DIRITTI UMANI INCIDENTALMENTE</vt:lpstr>
      <vt:lpstr>1) DECISIONI CHE CONSIDERANO I DIRITTI UMANI INCIDENTALMENTE</vt:lpstr>
      <vt:lpstr>1) DECISIONI CHE CONSIDERANO I DIRITTI UMANI INCIDENTALMENTE.</vt:lpstr>
      <vt:lpstr>2) DECISIONI CHE CONSIDERANO I DIRITTI UMANI INCIDENTALMENTE ANCHE SE TECNICAMENTE DEFINITI</vt:lpstr>
      <vt:lpstr>2) DECISIONI CHE CONSIDERANO I DIRITTI UMANI INCIDENTALMENTE ANCHE SE TECNICAMENTE DEFINITI</vt:lpstr>
      <vt:lpstr>2) PARERE SU RISERVE A CONV. GENOCIDIO</vt:lpstr>
      <vt:lpstr>2) DECISIONI CHE CONSIDERANO I DIRITTI UMANI INCIDENTALMENTE ANCHE SE TECNICAMENTE DEFINITI</vt:lpstr>
      <vt:lpstr>3) DECISIONI CHE RIGUARDANO IL DIRITTO DI AUTODETERMINAZIONE DEI POPOLI</vt:lpstr>
      <vt:lpstr>3) DECISIONI CHE RIGUARDANO IL DIRITTO DI AUTODETERMINAZIONE DEI POPOLI</vt:lpstr>
      <vt:lpstr>3) DECISIONI CHE RIGUARDANO IL DIRITTO DI AUTODETERMINAZIONE DEI POPOLI</vt:lpstr>
      <vt:lpstr>3) DECISIONI CHE RIGUARDANO IL DIRITTO DI AUTODETERMINAZIONE DEI POPOLI</vt:lpstr>
      <vt:lpstr>3) DECISIONI CHE RIGUARDANO IL DIRITTO DI AUTODETERMINAZIONE DEI POPOLI.</vt:lpstr>
      <vt:lpstr>3) DECISIONI CHE RIGUARDANO IL DIRITTO DI AUTODETERMINAZIONE DEI POPOLI.</vt:lpstr>
      <vt:lpstr>CASO NAMIBIA</vt:lpstr>
      <vt:lpstr>CIG E DIRITTO DI AUTODETERMINAZIONE DEI POPOLI/NAMIBIA</vt:lpstr>
      <vt:lpstr>CIG E DIRITTO DI AUTODETERMINAZIONE DEI POPOLI/NAMIBIA</vt:lpstr>
      <vt:lpstr>CIG E DIRITTO DI AUTODETERMINAZIONE DEI POPOLI/NAMIBIA</vt:lpstr>
      <vt:lpstr>CIG E DIRITTO DI AUTODETERMINAZIONE DEI POPOLI/NAMIBIA</vt:lpstr>
      <vt:lpstr>3) DECISIONI CHE RIGUARDANO IL DIRITTO DI AUTODETERMINAZIONE DEI POPOLI.</vt:lpstr>
      <vt:lpstr>3) DECISIONI CHE RIGUARDANO IL DIRITTO DI AUTODETERMINAZIONE DEI POPOLI.</vt:lpstr>
      <vt:lpstr>3) DECISIONI CHE RIGUARDANO IL DIRITTO DI AUTODETERMINAZIONE DEI POPOLI.</vt:lpstr>
      <vt:lpstr>3) DECISIONI CHE RIGUARDANO IL DIRITTO DI AUTODETERMINAZIONE DEI POPOLI.</vt:lpstr>
      <vt:lpstr>3) DECISIONI CHE RIGUARDANO IL DIRITTO DI AUTODETERMINAZIONE DEI POPOLI.</vt:lpstr>
      <vt:lpstr>3) DECISIONI CHE RIGUARDANO IL DIRITTO DI AUTODETERMINAZIONE DEI POPOLI.</vt:lpstr>
      <vt:lpstr>3) DECISIONI CHE RIGUARDANO IL DIRITTO DI AUTODETERMINAZIONAE DEI POPOLI</vt:lpstr>
      <vt:lpstr>3) DECISIONI CHE RIGUARDANO IL DIRITTO DI AUTODETERMINAZIONE DEI POPOLI.</vt:lpstr>
      <vt:lpstr>3) DECISIONI CHE RIGUARDANO IL DIRITTO DI AUTODETERMINAZIONE DEI POPOLI.</vt:lpstr>
      <vt:lpstr>3) DECISIONI CHE RIGUARDANO IL DIRITTO DI AUTODETERMINAZIONE DEI POPOLI.</vt:lpstr>
      <vt:lpstr>DECISIONI CHE RIGUARDANO IL DIRITTO ALL’AUTODETERMINAZIONE DEI POPOLI/TENDENZE RECENTI</vt:lpstr>
      <vt:lpstr>DECISIONI CHE RIGUARDANO IL DIRITTO ALL’AUTODETERMINAZIONE DEI POPOLI/TENDENZE RECENTI</vt:lpstr>
    </vt:vector>
  </TitlesOfParts>
  <Company>HAL 9000</Company>
  <LinksUpToDate>false</LinksUpToDate>
  <SharedDoc>false</SharedDoc>
  <HyperlinksChanged>false</HyperlinksChanged>
  <AppVersion>15.0027</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CAUSE DI INVALIDITA’ DEI TRATTATI INTERNAZIONALI</dc:title>
  <dc:creator>Giuseppe Sacco</dc:creator>
  <cp:lastModifiedBy>Giuseppe Sacco</cp:lastModifiedBy>
  <cp:revision>208</cp:revision>
  <dcterms:created xsi:type="dcterms:W3CDTF">2010-11-03T17:19:56Z</dcterms:created>
  <dcterms:modified xsi:type="dcterms:W3CDTF">2017-11-20T18:04:46Z</dcterms:modified>
</cp:coreProperties>
</file>