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7"/>
  </p:notesMasterIdLst>
  <p:handoutMasterIdLst>
    <p:handoutMasterId r:id="rId58"/>
  </p:handoutMasterIdLst>
  <p:sldIdLst>
    <p:sldId id="257" r:id="rId2"/>
    <p:sldId id="435" r:id="rId3"/>
    <p:sldId id="465" r:id="rId4"/>
    <p:sldId id="467" r:id="rId5"/>
    <p:sldId id="468" r:id="rId6"/>
    <p:sldId id="469" r:id="rId7"/>
    <p:sldId id="470" r:id="rId8"/>
    <p:sldId id="471" r:id="rId9"/>
    <p:sldId id="472" r:id="rId10"/>
    <p:sldId id="485" r:id="rId11"/>
    <p:sldId id="491" r:id="rId12"/>
    <p:sldId id="486" r:id="rId13"/>
    <p:sldId id="487" r:id="rId14"/>
    <p:sldId id="488" r:id="rId15"/>
    <p:sldId id="489" r:id="rId16"/>
    <p:sldId id="504" r:id="rId17"/>
    <p:sldId id="490" r:id="rId18"/>
    <p:sldId id="492" r:id="rId19"/>
    <p:sldId id="493" r:id="rId20"/>
    <p:sldId id="494" r:id="rId21"/>
    <p:sldId id="495" r:id="rId22"/>
    <p:sldId id="496" r:id="rId23"/>
    <p:sldId id="498" r:id="rId24"/>
    <p:sldId id="497" r:id="rId25"/>
    <p:sldId id="499" r:id="rId26"/>
    <p:sldId id="500" r:id="rId27"/>
    <p:sldId id="501" r:id="rId28"/>
    <p:sldId id="502" r:id="rId29"/>
    <p:sldId id="507" r:id="rId30"/>
    <p:sldId id="508" r:id="rId31"/>
    <p:sldId id="509" r:id="rId32"/>
    <p:sldId id="510" r:id="rId33"/>
    <p:sldId id="511" r:id="rId34"/>
    <p:sldId id="513" r:id="rId35"/>
    <p:sldId id="514" r:id="rId36"/>
    <p:sldId id="515" r:id="rId37"/>
    <p:sldId id="516" r:id="rId38"/>
    <p:sldId id="517" r:id="rId39"/>
    <p:sldId id="518" r:id="rId40"/>
    <p:sldId id="512" r:id="rId41"/>
    <p:sldId id="473" r:id="rId42"/>
    <p:sldId id="474" r:id="rId43"/>
    <p:sldId id="475" r:id="rId44"/>
    <p:sldId id="476" r:id="rId45"/>
    <p:sldId id="477" r:id="rId46"/>
    <p:sldId id="478" r:id="rId47"/>
    <p:sldId id="479" r:id="rId48"/>
    <p:sldId id="480" r:id="rId49"/>
    <p:sldId id="481" r:id="rId50"/>
    <p:sldId id="482" r:id="rId51"/>
    <p:sldId id="483" r:id="rId52"/>
    <p:sldId id="484" r:id="rId53"/>
    <p:sldId id="505" r:id="rId54"/>
    <p:sldId id="506" r:id="rId55"/>
    <p:sldId id="503" r:id="rId5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5FF"/>
    <a:srgbClr val="76FF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7" autoAdjust="0"/>
    <p:restoredTop sz="94701"/>
  </p:normalViewPr>
  <p:slideViewPr>
    <p:cSldViewPr snapToGrid="0" snapToObjects="1">
      <p:cViewPr varScale="1">
        <p:scale>
          <a:sx n="95" d="100"/>
          <a:sy n="95" d="100"/>
        </p:scale>
        <p:origin x="127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notesMaster" Target="notesMasters/notesMaster1.xml"/><Relationship Id="rId58" Type="http://schemas.openxmlformats.org/officeDocument/2006/relationships/handoutMaster" Target="handoutMasters/handoutMaster1.xml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3834B9-749D-5842-AED5-8DE615670019}" type="doc">
      <dgm:prSet loTypeId="urn:microsoft.com/office/officeart/2005/8/layout/chart3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2638BABF-3529-714F-B0AD-B0812082EF18}">
      <dgm:prSet phldrT="[Testo]"/>
      <dgm:spPr/>
      <dgm:t>
        <a:bodyPr/>
        <a:lstStyle/>
        <a:p>
          <a:r>
            <a:rPr lang="it-IT" dirty="0" smtClean="0"/>
            <a:t>APPARTENENZA</a:t>
          </a:r>
          <a:endParaRPr lang="it-IT" dirty="0"/>
        </a:p>
      </dgm:t>
    </dgm:pt>
    <dgm:pt modelId="{C93B6471-890E-D94A-8109-F16546BA0167}" type="parTrans" cxnId="{9BADEB3C-A10B-AB49-85E5-40771D2DDC0B}">
      <dgm:prSet/>
      <dgm:spPr/>
      <dgm:t>
        <a:bodyPr/>
        <a:lstStyle/>
        <a:p>
          <a:endParaRPr lang="it-IT"/>
        </a:p>
      </dgm:t>
    </dgm:pt>
    <dgm:pt modelId="{3BF63303-5480-994B-A7CB-7AEB6BDE95F2}" type="sibTrans" cxnId="{9BADEB3C-A10B-AB49-85E5-40771D2DDC0B}">
      <dgm:prSet/>
      <dgm:spPr/>
      <dgm:t>
        <a:bodyPr/>
        <a:lstStyle/>
        <a:p>
          <a:endParaRPr lang="it-IT"/>
        </a:p>
      </dgm:t>
    </dgm:pt>
    <dgm:pt modelId="{B3E69979-1ABF-234F-83FB-387D8478447E}">
      <dgm:prSet phldrT="[Testo]"/>
      <dgm:spPr/>
      <dgm:t>
        <a:bodyPr/>
        <a:lstStyle/>
        <a:p>
          <a:r>
            <a:rPr lang="it-IT" dirty="0" smtClean="0"/>
            <a:t>ORGANI</a:t>
          </a:r>
          <a:endParaRPr lang="it-IT" dirty="0"/>
        </a:p>
      </dgm:t>
    </dgm:pt>
    <dgm:pt modelId="{CE17F5F7-FA1D-C946-86BA-FF31E2A864A0}" type="parTrans" cxnId="{F180A9E4-0A2D-4C42-8C36-AC0DDCF3847F}">
      <dgm:prSet/>
      <dgm:spPr/>
      <dgm:t>
        <a:bodyPr/>
        <a:lstStyle/>
        <a:p>
          <a:endParaRPr lang="it-IT"/>
        </a:p>
      </dgm:t>
    </dgm:pt>
    <dgm:pt modelId="{E7416902-7651-3A42-B4B3-415517F2A873}" type="sibTrans" cxnId="{F180A9E4-0A2D-4C42-8C36-AC0DDCF3847F}">
      <dgm:prSet/>
      <dgm:spPr/>
      <dgm:t>
        <a:bodyPr/>
        <a:lstStyle/>
        <a:p>
          <a:endParaRPr lang="it-IT"/>
        </a:p>
      </dgm:t>
    </dgm:pt>
    <dgm:pt modelId="{1CA11678-9D3D-E349-9578-CB311D93372E}">
      <dgm:prSet phldrT="[Testo]"/>
      <dgm:spPr/>
      <dgm:t>
        <a:bodyPr/>
        <a:lstStyle/>
        <a:p>
          <a:r>
            <a:rPr lang="it-IT" dirty="0" smtClean="0"/>
            <a:t>FUNZIONI</a:t>
          </a:r>
          <a:endParaRPr lang="it-IT" dirty="0"/>
        </a:p>
      </dgm:t>
    </dgm:pt>
    <dgm:pt modelId="{B0384F16-DB46-D345-8BD3-7A0D8EB57D8E}" type="parTrans" cxnId="{477C5EB5-64B2-8845-84C0-2D5AAAE243B3}">
      <dgm:prSet/>
      <dgm:spPr/>
      <dgm:t>
        <a:bodyPr/>
        <a:lstStyle/>
        <a:p>
          <a:endParaRPr lang="it-IT"/>
        </a:p>
      </dgm:t>
    </dgm:pt>
    <dgm:pt modelId="{2E98DCE6-5276-024A-BCBB-5DEA0C4ACC5A}" type="sibTrans" cxnId="{477C5EB5-64B2-8845-84C0-2D5AAAE243B3}">
      <dgm:prSet/>
      <dgm:spPr/>
      <dgm:t>
        <a:bodyPr/>
        <a:lstStyle/>
        <a:p>
          <a:endParaRPr lang="it-IT"/>
        </a:p>
      </dgm:t>
    </dgm:pt>
    <dgm:pt modelId="{A64AA634-72B3-8E4C-B4B6-566605ADF68D}">
      <dgm:prSet phldrT="[Testo]"/>
      <dgm:spPr/>
      <dgm:t>
        <a:bodyPr/>
        <a:lstStyle/>
        <a:p>
          <a:r>
            <a:rPr lang="it-IT" dirty="0" smtClean="0"/>
            <a:t>AMMISSIONE</a:t>
          </a:r>
          <a:endParaRPr lang="it-IT" dirty="0"/>
        </a:p>
      </dgm:t>
    </dgm:pt>
    <dgm:pt modelId="{640E534C-046F-F748-9627-79C1D2E36E46}" type="parTrans" cxnId="{40EF3576-B1E0-904B-8E22-F123623B24E6}">
      <dgm:prSet/>
      <dgm:spPr/>
    </dgm:pt>
    <dgm:pt modelId="{9BBEB38E-C7D3-7E45-B426-292456885E64}" type="sibTrans" cxnId="{40EF3576-B1E0-904B-8E22-F123623B24E6}">
      <dgm:prSet/>
      <dgm:spPr/>
    </dgm:pt>
    <dgm:pt modelId="{6EDC3137-D7B2-6F4F-985C-A064CFA9E0E2}">
      <dgm:prSet phldrT="[Testo]"/>
      <dgm:spPr/>
      <dgm:t>
        <a:bodyPr/>
        <a:lstStyle/>
        <a:p>
          <a:r>
            <a:rPr lang="it-IT" dirty="0" smtClean="0"/>
            <a:t>PARTECIPAZIONE</a:t>
          </a:r>
          <a:endParaRPr lang="it-IT" dirty="0"/>
        </a:p>
      </dgm:t>
    </dgm:pt>
    <dgm:pt modelId="{005CCB2D-8847-494C-9D63-54342E1A973A}" type="parTrans" cxnId="{69D012EC-6A92-D346-BA3B-2CD22D804668}">
      <dgm:prSet/>
      <dgm:spPr/>
    </dgm:pt>
    <dgm:pt modelId="{4270D227-AFE3-6043-AD38-E98853C1E25C}" type="sibTrans" cxnId="{69D012EC-6A92-D346-BA3B-2CD22D804668}">
      <dgm:prSet/>
      <dgm:spPr/>
    </dgm:pt>
    <dgm:pt modelId="{F6F4CCA7-CA29-C943-9932-F497FB10D39C}">
      <dgm:prSet phldrT="[Testo]"/>
      <dgm:spPr/>
      <dgm:t>
        <a:bodyPr/>
        <a:lstStyle/>
        <a:p>
          <a:r>
            <a:rPr lang="it-IT" dirty="0" smtClean="0"/>
            <a:t>Consiglio di Sicurezza</a:t>
          </a:r>
          <a:endParaRPr lang="it-IT" dirty="0"/>
        </a:p>
      </dgm:t>
    </dgm:pt>
    <dgm:pt modelId="{1C7D61C2-F44D-8F4E-8A4B-96A774CE060B}" type="parTrans" cxnId="{0181EDA1-E087-2E4F-B6D6-B59AAA32400E}">
      <dgm:prSet/>
      <dgm:spPr/>
    </dgm:pt>
    <dgm:pt modelId="{DD63E908-B9E4-EC4C-A0AD-04FFF2449B87}" type="sibTrans" cxnId="{0181EDA1-E087-2E4F-B6D6-B59AAA32400E}">
      <dgm:prSet/>
      <dgm:spPr/>
    </dgm:pt>
    <dgm:pt modelId="{772DB415-DB17-2C4C-84F6-76EE60F833E0}">
      <dgm:prSet phldrT="[Testo]"/>
      <dgm:spPr/>
      <dgm:t>
        <a:bodyPr/>
        <a:lstStyle/>
        <a:p>
          <a:r>
            <a:rPr lang="it-IT" dirty="0" smtClean="0"/>
            <a:t>Assemblea generale</a:t>
          </a:r>
          <a:endParaRPr lang="it-IT" dirty="0"/>
        </a:p>
      </dgm:t>
    </dgm:pt>
    <dgm:pt modelId="{B0F67CAF-C513-3E40-883C-C1B7BCA04424}" type="parTrans" cxnId="{8E367F68-E156-994A-B796-A8D4263BBC90}">
      <dgm:prSet/>
      <dgm:spPr/>
    </dgm:pt>
    <dgm:pt modelId="{57A132F8-4C9E-1347-8F9B-22C4852E0763}" type="sibTrans" cxnId="{8E367F68-E156-994A-B796-A8D4263BBC90}">
      <dgm:prSet/>
      <dgm:spPr/>
    </dgm:pt>
    <dgm:pt modelId="{831A74C2-9ADC-9047-B433-66A3A9F8A094}">
      <dgm:prSet phldrT="[Testo]"/>
      <dgm:spPr/>
      <dgm:t>
        <a:bodyPr/>
        <a:lstStyle/>
        <a:p>
          <a:r>
            <a:rPr lang="it-IT" dirty="0" smtClean="0"/>
            <a:t>Segretariato</a:t>
          </a:r>
          <a:endParaRPr lang="it-IT" dirty="0"/>
        </a:p>
      </dgm:t>
    </dgm:pt>
    <dgm:pt modelId="{943016EB-3125-6E47-A6C8-7746819E17E3}" type="parTrans" cxnId="{DB050B92-32C5-9B4B-B81B-26FDD9891BA9}">
      <dgm:prSet/>
      <dgm:spPr/>
    </dgm:pt>
    <dgm:pt modelId="{7C2D0400-ED3D-1B4B-B9F7-EAB8A1467EAC}" type="sibTrans" cxnId="{DB050B92-32C5-9B4B-B81B-26FDD9891BA9}">
      <dgm:prSet/>
      <dgm:spPr/>
    </dgm:pt>
    <dgm:pt modelId="{40111194-2A9E-C44A-A626-9BB0F18FE0DE}">
      <dgm:prSet phldrT="[Testo]"/>
      <dgm:spPr/>
      <dgm:t>
        <a:bodyPr/>
        <a:lstStyle/>
        <a:p>
          <a:r>
            <a:rPr lang="it-IT" dirty="0" smtClean="0"/>
            <a:t>Consiglio economico e sociale e Consiglio di amministrazione fiduciaria</a:t>
          </a:r>
          <a:endParaRPr lang="it-IT" dirty="0"/>
        </a:p>
      </dgm:t>
    </dgm:pt>
    <dgm:pt modelId="{280E670F-1AB7-9442-9321-C63FCA22C552}" type="parTrans" cxnId="{A9534F70-8AE6-4343-8711-8C00F15AAA50}">
      <dgm:prSet/>
      <dgm:spPr/>
    </dgm:pt>
    <dgm:pt modelId="{58B3D2D0-7B53-B24C-8B61-CF44D30A925C}" type="sibTrans" cxnId="{A9534F70-8AE6-4343-8711-8C00F15AAA50}">
      <dgm:prSet/>
      <dgm:spPr/>
    </dgm:pt>
    <dgm:pt modelId="{3389B332-86A4-7240-945D-2F0180C920BD}">
      <dgm:prSet phldrT="[Testo]"/>
      <dgm:spPr/>
      <dgm:t>
        <a:bodyPr/>
        <a:lstStyle/>
        <a:p>
          <a:r>
            <a:rPr lang="it-IT" dirty="0" smtClean="0"/>
            <a:t>Corte internazionale di giustizia</a:t>
          </a:r>
          <a:endParaRPr lang="it-IT" dirty="0"/>
        </a:p>
      </dgm:t>
    </dgm:pt>
    <dgm:pt modelId="{F03F9A86-8E5D-8B44-B59B-412C8DB0AA41}" type="parTrans" cxnId="{5413960C-A527-E543-A551-CA668074B3E6}">
      <dgm:prSet/>
      <dgm:spPr/>
    </dgm:pt>
    <dgm:pt modelId="{90C04526-1E2B-0648-8C85-3FFEEE659FE3}" type="sibTrans" cxnId="{5413960C-A527-E543-A551-CA668074B3E6}">
      <dgm:prSet/>
      <dgm:spPr/>
    </dgm:pt>
    <dgm:pt modelId="{9C5B6520-5420-6C41-8146-724F50F1C1D2}">
      <dgm:prSet phldrT="[Testo]"/>
      <dgm:spPr/>
      <dgm:t>
        <a:bodyPr/>
        <a:lstStyle/>
        <a:p>
          <a:r>
            <a:rPr lang="it-IT" dirty="0" smtClean="0"/>
            <a:t>ATTI</a:t>
          </a:r>
          <a:endParaRPr lang="it-IT" dirty="0"/>
        </a:p>
      </dgm:t>
    </dgm:pt>
    <dgm:pt modelId="{858BDD07-ABA1-3640-BE6B-5CDFAD3643FF}" type="parTrans" cxnId="{A32F082B-1449-534E-92D2-984D7D3B4692}">
      <dgm:prSet/>
      <dgm:spPr/>
    </dgm:pt>
    <dgm:pt modelId="{F9C5230A-73FD-CC44-8FFD-D30CFD5F5A25}" type="sibTrans" cxnId="{A32F082B-1449-534E-92D2-984D7D3B4692}">
      <dgm:prSet/>
      <dgm:spPr/>
    </dgm:pt>
    <dgm:pt modelId="{9D59DD16-DBCB-434F-9AEC-DDDF1B065B93}" type="pres">
      <dgm:prSet presAssocID="{9C3834B9-749D-5842-AED5-8DE615670019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A2E27164-5A2E-3E43-85F8-36C6C479559C}" type="pres">
      <dgm:prSet presAssocID="{9C3834B9-749D-5842-AED5-8DE615670019}" presName="wedge1" presStyleLbl="node1" presStyleIdx="0" presStyleCnt="4" custLinFactNeighborX="-3720" custLinFactNeighborY="2714"/>
      <dgm:spPr/>
      <dgm:t>
        <a:bodyPr/>
        <a:lstStyle/>
        <a:p>
          <a:endParaRPr lang="it-IT"/>
        </a:p>
      </dgm:t>
    </dgm:pt>
    <dgm:pt modelId="{8CB18A55-2036-A748-950A-A655EB9EC850}" type="pres">
      <dgm:prSet presAssocID="{9C3834B9-749D-5842-AED5-8DE61567001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140162-AE90-D84F-9812-3EA659AF4AD4}" type="pres">
      <dgm:prSet presAssocID="{9C3834B9-749D-5842-AED5-8DE615670019}" presName="wedge2" presStyleLbl="node1" presStyleIdx="1" presStyleCnt="4" custLinFactNeighborX="494" custLinFactNeighborY="-1501"/>
      <dgm:spPr/>
      <dgm:t>
        <a:bodyPr/>
        <a:lstStyle/>
        <a:p>
          <a:endParaRPr lang="it-IT"/>
        </a:p>
      </dgm:t>
    </dgm:pt>
    <dgm:pt modelId="{6F6F6C4B-9CAE-0E42-9F17-719ACA70DA4A}" type="pres">
      <dgm:prSet presAssocID="{9C3834B9-749D-5842-AED5-8DE61567001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793F5B1-57B2-0F49-8E3B-1C8B6DB66338}" type="pres">
      <dgm:prSet presAssocID="{9C3834B9-749D-5842-AED5-8DE615670019}" presName="wedge3" presStyleLbl="node1" presStyleIdx="2" presStyleCnt="4" custLinFactNeighborX="494" custLinFactNeighborY="-1501"/>
      <dgm:spPr/>
      <dgm:t>
        <a:bodyPr/>
        <a:lstStyle/>
        <a:p>
          <a:endParaRPr lang="it-IT"/>
        </a:p>
      </dgm:t>
    </dgm:pt>
    <dgm:pt modelId="{F34F4CF6-A1B6-264F-87BA-A2154BC8058D}" type="pres">
      <dgm:prSet presAssocID="{9C3834B9-749D-5842-AED5-8DE61567001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83A966-45F4-784D-B10D-E8EF029B8753}" type="pres">
      <dgm:prSet presAssocID="{9C3834B9-749D-5842-AED5-8DE615670019}" presName="wedge4" presStyleLbl="node1" presStyleIdx="3" presStyleCnt="4" custLinFactNeighborX="-5088" custLinFactNeighborY="-6566"/>
      <dgm:spPr/>
      <dgm:t>
        <a:bodyPr/>
        <a:lstStyle/>
        <a:p>
          <a:endParaRPr lang="it-IT"/>
        </a:p>
      </dgm:t>
    </dgm:pt>
    <dgm:pt modelId="{6D0A9056-2A66-9443-8FD7-7706C55401D6}" type="pres">
      <dgm:prSet presAssocID="{9C3834B9-749D-5842-AED5-8DE61567001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585AF0-6FD6-104D-A830-71E4866571C6}" type="presOf" srcId="{B3E69979-1ABF-234F-83FB-387D8478447E}" destId="{39140162-AE90-D84F-9812-3EA659AF4AD4}" srcOrd="0" destOrd="0" presId="urn:microsoft.com/office/officeart/2005/8/layout/chart3"/>
    <dgm:cxn modelId="{7151A6C4-178F-D64A-8BDE-3930887DC986}" type="presOf" srcId="{9C3834B9-749D-5842-AED5-8DE615670019}" destId="{9D59DD16-DBCB-434F-9AEC-DDDF1B065B93}" srcOrd="0" destOrd="0" presId="urn:microsoft.com/office/officeart/2005/8/layout/chart3"/>
    <dgm:cxn modelId="{0181EDA1-E087-2E4F-B6D6-B59AAA32400E}" srcId="{B3E69979-1ABF-234F-83FB-387D8478447E}" destId="{F6F4CCA7-CA29-C943-9932-F497FB10D39C}" srcOrd="0" destOrd="0" parTransId="{1C7D61C2-F44D-8F4E-8A4B-96A774CE060B}" sibTransId="{DD63E908-B9E4-EC4C-A0AD-04FFF2449B87}"/>
    <dgm:cxn modelId="{07067B2C-A1AA-D545-B59C-4EC49EA0C94B}" type="presOf" srcId="{F6F4CCA7-CA29-C943-9932-F497FB10D39C}" destId="{39140162-AE90-D84F-9812-3EA659AF4AD4}" srcOrd="0" destOrd="1" presId="urn:microsoft.com/office/officeart/2005/8/layout/chart3"/>
    <dgm:cxn modelId="{9BADEB3C-A10B-AB49-85E5-40771D2DDC0B}" srcId="{9C3834B9-749D-5842-AED5-8DE615670019}" destId="{2638BABF-3529-714F-B0AD-B0812082EF18}" srcOrd="0" destOrd="0" parTransId="{C93B6471-890E-D94A-8109-F16546BA0167}" sibTransId="{3BF63303-5480-994B-A7CB-7AEB6BDE95F2}"/>
    <dgm:cxn modelId="{40EF3576-B1E0-904B-8E22-F123623B24E6}" srcId="{2638BABF-3529-714F-B0AD-B0812082EF18}" destId="{A64AA634-72B3-8E4C-B4B6-566605ADF68D}" srcOrd="0" destOrd="0" parTransId="{640E534C-046F-F748-9627-79C1D2E36E46}" sibTransId="{9BBEB38E-C7D3-7E45-B426-292456885E64}"/>
    <dgm:cxn modelId="{E55BFF39-2578-E440-902B-DBA203984BE6}" type="presOf" srcId="{831A74C2-9ADC-9047-B433-66A3A9F8A094}" destId="{6F6F6C4B-9CAE-0E42-9F17-719ACA70DA4A}" srcOrd="1" destOrd="3" presId="urn:microsoft.com/office/officeart/2005/8/layout/chart3"/>
    <dgm:cxn modelId="{D713CED3-A0F1-7846-BC99-913D1BFAD9C0}" type="presOf" srcId="{F6F4CCA7-CA29-C943-9932-F497FB10D39C}" destId="{6F6F6C4B-9CAE-0E42-9F17-719ACA70DA4A}" srcOrd="1" destOrd="1" presId="urn:microsoft.com/office/officeart/2005/8/layout/chart3"/>
    <dgm:cxn modelId="{E3D83954-F0E6-444D-BFE8-11CD223B1D30}" type="presOf" srcId="{40111194-2A9E-C44A-A626-9BB0F18FE0DE}" destId="{6F6F6C4B-9CAE-0E42-9F17-719ACA70DA4A}" srcOrd="1" destOrd="4" presId="urn:microsoft.com/office/officeart/2005/8/layout/chart3"/>
    <dgm:cxn modelId="{0291D261-DAA7-774E-91EF-844A9A10F9B2}" type="presOf" srcId="{B3E69979-1ABF-234F-83FB-387D8478447E}" destId="{6F6F6C4B-9CAE-0E42-9F17-719ACA70DA4A}" srcOrd="1" destOrd="0" presId="urn:microsoft.com/office/officeart/2005/8/layout/chart3"/>
    <dgm:cxn modelId="{02C50A5E-D88E-6947-B554-D6AB8AD42D63}" type="presOf" srcId="{1CA11678-9D3D-E349-9578-CB311D93372E}" destId="{F34F4CF6-A1B6-264F-87BA-A2154BC8058D}" srcOrd="1" destOrd="0" presId="urn:microsoft.com/office/officeart/2005/8/layout/chart3"/>
    <dgm:cxn modelId="{5413960C-A527-E543-A551-CA668074B3E6}" srcId="{B3E69979-1ABF-234F-83FB-387D8478447E}" destId="{3389B332-86A4-7240-945D-2F0180C920BD}" srcOrd="4" destOrd="0" parTransId="{F03F9A86-8E5D-8B44-B59B-412C8DB0AA41}" sibTransId="{90C04526-1E2B-0648-8C85-3FFEEE659FE3}"/>
    <dgm:cxn modelId="{A1A10A0B-15A1-084D-8AB0-31DCA39D2DDE}" type="presOf" srcId="{2638BABF-3529-714F-B0AD-B0812082EF18}" destId="{A2E27164-5A2E-3E43-85F8-36C6C479559C}" srcOrd="0" destOrd="0" presId="urn:microsoft.com/office/officeart/2005/8/layout/chart3"/>
    <dgm:cxn modelId="{6286B176-2FCA-F54D-8BBF-E8E55B28A654}" type="presOf" srcId="{6EDC3137-D7B2-6F4F-985C-A064CFA9E0E2}" destId="{8CB18A55-2036-A748-950A-A655EB9EC850}" srcOrd="1" destOrd="2" presId="urn:microsoft.com/office/officeart/2005/8/layout/chart3"/>
    <dgm:cxn modelId="{442C1D72-8904-6240-B70D-81307AB34E42}" type="presOf" srcId="{831A74C2-9ADC-9047-B433-66A3A9F8A094}" destId="{39140162-AE90-D84F-9812-3EA659AF4AD4}" srcOrd="0" destOrd="3" presId="urn:microsoft.com/office/officeart/2005/8/layout/chart3"/>
    <dgm:cxn modelId="{A32F082B-1449-534E-92D2-984D7D3B4692}" srcId="{9C3834B9-749D-5842-AED5-8DE615670019}" destId="{9C5B6520-5420-6C41-8146-724F50F1C1D2}" srcOrd="3" destOrd="0" parTransId="{858BDD07-ABA1-3640-BE6B-5CDFAD3643FF}" sibTransId="{F9C5230A-73FD-CC44-8FFD-D30CFD5F5A25}"/>
    <dgm:cxn modelId="{EED76E24-E770-B040-90E3-1553FA2FBEFD}" type="presOf" srcId="{40111194-2A9E-C44A-A626-9BB0F18FE0DE}" destId="{39140162-AE90-D84F-9812-3EA659AF4AD4}" srcOrd="0" destOrd="4" presId="urn:microsoft.com/office/officeart/2005/8/layout/chart3"/>
    <dgm:cxn modelId="{679345B2-59A6-8548-B416-C63EEB18C062}" type="presOf" srcId="{772DB415-DB17-2C4C-84F6-76EE60F833E0}" destId="{6F6F6C4B-9CAE-0E42-9F17-719ACA70DA4A}" srcOrd="1" destOrd="2" presId="urn:microsoft.com/office/officeart/2005/8/layout/chart3"/>
    <dgm:cxn modelId="{8E367F68-E156-994A-B796-A8D4263BBC90}" srcId="{B3E69979-1ABF-234F-83FB-387D8478447E}" destId="{772DB415-DB17-2C4C-84F6-76EE60F833E0}" srcOrd="1" destOrd="0" parTransId="{B0F67CAF-C513-3E40-883C-C1B7BCA04424}" sibTransId="{57A132F8-4C9E-1347-8F9B-22C4852E0763}"/>
    <dgm:cxn modelId="{84AD8FCF-BCD9-8748-99E5-F9630087C1F8}" type="presOf" srcId="{3389B332-86A4-7240-945D-2F0180C920BD}" destId="{39140162-AE90-D84F-9812-3EA659AF4AD4}" srcOrd="0" destOrd="5" presId="urn:microsoft.com/office/officeart/2005/8/layout/chart3"/>
    <dgm:cxn modelId="{199907B4-C7F6-8D4C-A184-FC8556F41AB7}" type="presOf" srcId="{6EDC3137-D7B2-6F4F-985C-A064CFA9E0E2}" destId="{A2E27164-5A2E-3E43-85F8-36C6C479559C}" srcOrd="0" destOrd="2" presId="urn:microsoft.com/office/officeart/2005/8/layout/chart3"/>
    <dgm:cxn modelId="{477C5EB5-64B2-8845-84C0-2D5AAAE243B3}" srcId="{9C3834B9-749D-5842-AED5-8DE615670019}" destId="{1CA11678-9D3D-E349-9578-CB311D93372E}" srcOrd="2" destOrd="0" parTransId="{B0384F16-DB46-D345-8BD3-7A0D8EB57D8E}" sibTransId="{2E98DCE6-5276-024A-BCBB-5DEA0C4ACC5A}"/>
    <dgm:cxn modelId="{69D012EC-6A92-D346-BA3B-2CD22D804668}" srcId="{2638BABF-3529-714F-B0AD-B0812082EF18}" destId="{6EDC3137-D7B2-6F4F-985C-A064CFA9E0E2}" srcOrd="1" destOrd="0" parTransId="{005CCB2D-8847-494C-9D63-54342E1A973A}" sibTransId="{4270D227-AFE3-6043-AD38-E98853C1E25C}"/>
    <dgm:cxn modelId="{463144A9-BCB9-6B4F-8E89-C40A111D8983}" type="presOf" srcId="{9C5B6520-5420-6C41-8146-724F50F1C1D2}" destId="{6D0A9056-2A66-9443-8FD7-7706C55401D6}" srcOrd="1" destOrd="0" presId="urn:microsoft.com/office/officeart/2005/8/layout/chart3"/>
    <dgm:cxn modelId="{CBE1119C-FA3C-8741-9233-83A0BE05AE21}" type="presOf" srcId="{9C5B6520-5420-6C41-8146-724F50F1C1D2}" destId="{B183A966-45F4-784D-B10D-E8EF029B8753}" srcOrd="0" destOrd="0" presId="urn:microsoft.com/office/officeart/2005/8/layout/chart3"/>
    <dgm:cxn modelId="{E05C8182-CDC6-C247-ACD3-B4ED179F7365}" type="presOf" srcId="{772DB415-DB17-2C4C-84F6-76EE60F833E0}" destId="{39140162-AE90-D84F-9812-3EA659AF4AD4}" srcOrd="0" destOrd="2" presId="urn:microsoft.com/office/officeart/2005/8/layout/chart3"/>
    <dgm:cxn modelId="{DB050B92-32C5-9B4B-B81B-26FDD9891BA9}" srcId="{B3E69979-1ABF-234F-83FB-387D8478447E}" destId="{831A74C2-9ADC-9047-B433-66A3A9F8A094}" srcOrd="2" destOrd="0" parTransId="{943016EB-3125-6E47-A6C8-7746819E17E3}" sibTransId="{7C2D0400-ED3D-1B4B-B9F7-EAB8A1467EAC}"/>
    <dgm:cxn modelId="{F180A9E4-0A2D-4C42-8C36-AC0DDCF3847F}" srcId="{9C3834B9-749D-5842-AED5-8DE615670019}" destId="{B3E69979-1ABF-234F-83FB-387D8478447E}" srcOrd="1" destOrd="0" parTransId="{CE17F5F7-FA1D-C946-86BA-FF31E2A864A0}" sibTransId="{E7416902-7651-3A42-B4B3-415517F2A873}"/>
    <dgm:cxn modelId="{7BC81673-2780-A941-8988-76DD01656B15}" type="presOf" srcId="{A64AA634-72B3-8E4C-B4B6-566605ADF68D}" destId="{8CB18A55-2036-A748-950A-A655EB9EC850}" srcOrd="1" destOrd="1" presId="urn:microsoft.com/office/officeart/2005/8/layout/chart3"/>
    <dgm:cxn modelId="{C47076B6-6753-7144-9EC2-75BB20BD7A5A}" type="presOf" srcId="{3389B332-86A4-7240-945D-2F0180C920BD}" destId="{6F6F6C4B-9CAE-0E42-9F17-719ACA70DA4A}" srcOrd="1" destOrd="5" presId="urn:microsoft.com/office/officeart/2005/8/layout/chart3"/>
    <dgm:cxn modelId="{4CFC4FA4-E6C2-A848-A4D4-E561D9A27C22}" type="presOf" srcId="{2638BABF-3529-714F-B0AD-B0812082EF18}" destId="{8CB18A55-2036-A748-950A-A655EB9EC850}" srcOrd="1" destOrd="0" presId="urn:microsoft.com/office/officeart/2005/8/layout/chart3"/>
    <dgm:cxn modelId="{FB01DEF3-6A9E-754C-A094-812F1D497C02}" type="presOf" srcId="{1CA11678-9D3D-E349-9578-CB311D93372E}" destId="{4793F5B1-57B2-0F49-8E3B-1C8B6DB66338}" srcOrd="0" destOrd="0" presId="urn:microsoft.com/office/officeart/2005/8/layout/chart3"/>
    <dgm:cxn modelId="{B685C6C4-5248-1F4A-935C-98012730EE12}" type="presOf" srcId="{A64AA634-72B3-8E4C-B4B6-566605ADF68D}" destId="{A2E27164-5A2E-3E43-85F8-36C6C479559C}" srcOrd="0" destOrd="1" presId="urn:microsoft.com/office/officeart/2005/8/layout/chart3"/>
    <dgm:cxn modelId="{A9534F70-8AE6-4343-8711-8C00F15AAA50}" srcId="{B3E69979-1ABF-234F-83FB-387D8478447E}" destId="{40111194-2A9E-C44A-A626-9BB0F18FE0DE}" srcOrd="3" destOrd="0" parTransId="{280E670F-1AB7-9442-9321-C63FCA22C552}" sibTransId="{58B3D2D0-7B53-B24C-8B61-CF44D30A925C}"/>
    <dgm:cxn modelId="{5FF47C2E-7FD7-C849-84AB-15C243CF9739}" type="presParOf" srcId="{9D59DD16-DBCB-434F-9AEC-DDDF1B065B93}" destId="{A2E27164-5A2E-3E43-85F8-36C6C479559C}" srcOrd="0" destOrd="0" presId="urn:microsoft.com/office/officeart/2005/8/layout/chart3"/>
    <dgm:cxn modelId="{0D925A13-CE88-8C4D-A5DB-1EAB968E732E}" type="presParOf" srcId="{9D59DD16-DBCB-434F-9AEC-DDDF1B065B93}" destId="{8CB18A55-2036-A748-950A-A655EB9EC850}" srcOrd="1" destOrd="0" presId="urn:microsoft.com/office/officeart/2005/8/layout/chart3"/>
    <dgm:cxn modelId="{8F199D94-B605-E840-A9E5-F1740A3A4CAB}" type="presParOf" srcId="{9D59DD16-DBCB-434F-9AEC-DDDF1B065B93}" destId="{39140162-AE90-D84F-9812-3EA659AF4AD4}" srcOrd="2" destOrd="0" presId="urn:microsoft.com/office/officeart/2005/8/layout/chart3"/>
    <dgm:cxn modelId="{5DF97052-D034-CE43-9A42-4413106B0E7D}" type="presParOf" srcId="{9D59DD16-DBCB-434F-9AEC-DDDF1B065B93}" destId="{6F6F6C4B-9CAE-0E42-9F17-719ACA70DA4A}" srcOrd="3" destOrd="0" presId="urn:microsoft.com/office/officeart/2005/8/layout/chart3"/>
    <dgm:cxn modelId="{CE0E38B5-6044-ED43-821B-BD5B4A41E1D6}" type="presParOf" srcId="{9D59DD16-DBCB-434F-9AEC-DDDF1B065B93}" destId="{4793F5B1-57B2-0F49-8E3B-1C8B6DB66338}" srcOrd="4" destOrd="0" presId="urn:microsoft.com/office/officeart/2005/8/layout/chart3"/>
    <dgm:cxn modelId="{04AB1B47-C9B6-E744-A96A-F94426E25F1F}" type="presParOf" srcId="{9D59DD16-DBCB-434F-9AEC-DDDF1B065B93}" destId="{F34F4CF6-A1B6-264F-87BA-A2154BC8058D}" srcOrd="5" destOrd="0" presId="urn:microsoft.com/office/officeart/2005/8/layout/chart3"/>
    <dgm:cxn modelId="{F9CE0CAB-3293-6341-B95B-A0F705BFED2A}" type="presParOf" srcId="{9D59DD16-DBCB-434F-9AEC-DDDF1B065B93}" destId="{B183A966-45F4-784D-B10D-E8EF029B8753}" srcOrd="6" destOrd="0" presId="urn:microsoft.com/office/officeart/2005/8/layout/chart3"/>
    <dgm:cxn modelId="{F242A012-CE12-5047-AC64-BD52DE83E009}" type="presParOf" srcId="{9D59DD16-DBCB-434F-9AEC-DDDF1B065B93}" destId="{6D0A9056-2A66-9443-8FD7-7706C55401D6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B7C33-2F0A-644C-A1EC-35AAE662522D}" type="doc">
      <dgm:prSet loTypeId="urn:microsoft.com/office/officeart/2005/8/layout/arrow3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3CDC9D96-E5F2-DC4D-BEAB-2BB56E37F5A5}">
      <dgm:prSet phldrT="[Testo]"/>
      <dgm:spPr/>
      <dgm:t>
        <a:bodyPr/>
        <a:lstStyle/>
        <a:p>
          <a:r>
            <a:rPr lang="it-IT" dirty="0" smtClean="0"/>
            <a:t>STATI</a:t>
          </a:r>
          <a:endParaRPr lang="it-IT" dirty="0"/>
        </a:p>
      </dgm:t>
    </dgm:pt>
    <dgm:pt modelId="{A1AF8FDA-DA42-EE42-8871-8D26B31868A4}" type="parTrans" cxnId="{AEE5315A-B6F1-E645-BC79-4D0B9A51F240}">
      <dgm:prSet/>
      <dgm:spPr/>
      <dgm:t>
        <a:bodyPr/>
        <a:lstStyle/>
        <a:p>
          <a:endParaRPr lang="it-IT"/>
        </a:p>
      </dgm:t>
    </dgm:pt>
    <dgm:pt modelId="{F36A12FD-D15B-584E-9A39-52073FF45A3D}" type="sibTrans" cxnId="{AEE5315A-B6F1-E645-BC79-4D0B9A51F240}">
      <dgm:prSet/>
      <dgm:spPr/>
      <dgm:t>
        <a:bodyPr/>
        <a:lstStyle/>
        <a:p>
          <a:endParaRPr lang="it-IT"/>
        </a:p>
      </dgm:t>
    </dgm:pt>
    <dgm:pt modelId="{41C5C98F-0273-1D43-BD1A-088041E7919F}">
      <dgm:prSet phldrT="[Testo]"/>
      <dgm:spPr/>
      <dgm:t>
        <a:bodyPr/>
        <a:lstStyle/>
        <a:p>
          <a:r>
            <a:rPr lang="it-IT" dirty="0" smtClean="0"/>
            <a:t>ORGANIZZAZIONI INTERNAZIONALI</a:t>
          </a:r>
          <a:endParaRPr lang="it-IT" dirty="0"/>
        </a:p>
      </dgm:t>
    </dgm:pt>
    <dgm:pt modelId="{3C39812B-1D5B-D540-BD0D-1F80BD6D09B7}" type="parTrans" cxnId="{59736F22-0B03-434A-9F6D-CD2123A104A1}">
      <dgm:prSet/>
      <dgm:spPr/>
      <dgm:t>
        <a:bodyPr/>
        <a:lstStyle/>
        <a:p>
          <a:endParaRPr lang="it-IT"/>
        </a:p>
      </dgm:t>
    </dgm:pt>
    <dgm:pt modelId="{FB7A3FCE-90D5-A04C-B8AF-B628D7D359E3}" type="sibTrans" cxnId="{59736F22-0B03-434A-9F6D-CD2123A104A1}">
      <dgm:prSet/>
      <dgm:spPr/>
      <dgm:t>
        <a:bodyPr/>
        <a:lstStyle/>
        <a:p>
          <a:endParaRPr lang="it-IT"/>
        </a:p>
      </dgm:t>
    </dgm:pt>
    <dgm:pt modelId="{B2341CCA-8D55-914C-98AE-8D427C2BEBFC}" type="pres">
      <dgm:prSet presAssocID="{5B4B7C33-2F0A-644C-A1EC-35AAE662522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6F4287D-1D98-B648-B158-89BD49E8CF91}" type="pres">
      <dgm:prSet presAssocID="{5B4B7C33-2F0A-644C-A1EC-35AAE662522D}" presName="divider" presStyleLbl="fgShp" presStyleIdx="0" presStyleCnt="1"/>
      <dgm:spPr/>
    </dgm:pt>
    <dgm:pt modelId="{6CEF98DC-D012-A245-871F-A0332BEB4C1E}" type="pres">
      <dgm:prSet presAssocID="{3CDC9D96-E5F2-DC4D-BEAB-2BB56E37F5A5}" presName="downArrow" presStyleLbl="node1" presStyleIdx="0" presStyleCnt="2"/>
      <dgm:spPr/>
    </dgm:pt>
    <dgm:pt modelId="{BA7D66E6-2EE7-684C-895C-58CD9716EAC1}" type="pres">
      <dgm:prSet presAssocID="{3CDC9D96-E5F2-DC4D-BEAB-2BB56E37F5A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600379E-38E5-B44C-B6AE-B791B570E2B6}" type="pres">
      <dgm:prSet presAssocID="{41C5C98F-0273-1D43-BD1A-088041E7919F}" presName="upArrow" presStyleLbl="node1" presStyleIdx="1" presStyleCnt="2"/>
      <dgm:spPr/>
    </dgm:pt>
    <dgm:pt modelId="{908F908C-7163-4C42-8247-C13BB635948E}" type="pres">
      <dgm:prSet presAssocID="{41C5C98F-0273-1D43-BD1A-088041E7919F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EB9D9A2-B618-B943-9730-77FF85484A22}" type="presOf" srcId="{3CDC9D96-E5F2-DC4D-BEAB-2BB56E37F5A5}" destId="{BA7D66E6-2EE7-684C-895C-58CD9716EAC1}" srcOrd="0" destOrd="0" presId="urn:microsoft.com/office/officeart/2005/8/layout/arrow3"/>
    <dgm:cxn modelId="{7B818F06-484C-BB4E-9368-E7B809F188CA}" type="presOf" srcId="{5B4B7C33-2F0A-644C-A1EC-35AAE662522D}" destId="{B2341CCA-8D55-914C-98AE-8D427C2BEBFC}" srcOrd="0" destOrd="0" presId="urn:microsoft.com/office/officeart/2005/8/layout/arrow3"/>
    <dgm:cxn modelId="{AEE5315A-B6F1-E645-BC79-4D0B9A51F240}" srcId="{5B4B7C33-2F0A-644C-A1EC-35AAE662522D}" destId="{3CDC9D96-E5F2-DC4D-BEAB-2BB56E37F5A5}" srcOrd="0" destOrd="0" parTransId="{A1AF8FDA-DA42-EE42-8871-8D26B31868A4}" sibTransId="{F36A12FD-D15B-584E-9A39-52073FF45A3D}"/>
    <dgm:cxn modelId="{0685C7A9-E0D2-F841-AD2C-80AE3E294166}" type="presOf" srcId="{41C5C98F-0273-1D43-BD1A-088041E7919F}" destId="{908F908C-7163-4C42-8247-C13BB635948E}" srcOrd="0" destOrd="0" presId="urn:microsoft.com/office/officeart/2005/8/layout/arrow3"/>
    <dgm:cxn modelId="{59736F22-0B03-434A-9F6D-CD2123A104A1}" srcId="{5B4B7C33-2F0A-644C-A1EC-35AAE662522D}" destId="{41C5C98F-0273-1D43-BD1A-088041E7919F}" srcOrd="1" destOrd="0" parTransId="{3C39812B-1D5B-D540-BD0D-1F80BD6D09B7}" sibTransId="{FB7A3FCE-90D5-A04C-B8AF-B628D7D359E3}"/>
    <dgm:cxn modelId="{915E6DC9-ED51-CC49-8A4C-89CE3F6DA3AE}" type="presParOf" srcId="{B2341CCA-8D55-914C-98AE-8D427C2BEBFC}" destId="{F6F4287D-1D98-B648-B158-89BD49E8CF91}" srcOrd="0" destOrd="0" presId="urn:microsoft.com/office/officeart/2005/8/layout/arrow3"/>
    <dgm:cxn modelId="{043AEE44-2FE5-9345-97DD-83A6E9CADF5E}" type="presParOf" srcId="{B2341CCA-8D55-914C-98AE-8D427C2BEBFC}" destId="{6CEF98DC-D012-A245-871F-A0332BEB4C1E}" srcOrd="1" destOrd="0" presId="urn:microsoft.com/office/officeart/2005/8/layout/arrow3"/>
    <dgm:cxn modelId="{912815C4-D9BB-4C4C-BD80-F92B9F46B566}" type="presParOf" srcId="{B2341CCA-8D55-914C-98AE-8D427C2BEBFC}" destId="{BA7D66E6-2EE7-684C-895C-58CD9716EAC1}" srcOrd="2" destOrd="0" presId="urn:microsoft.com/office/officeart/2005/8/layout/arrow3"/>
    <dgm:cxn modelId="{209E5C7B-8301-6045-A6CA-2748E3BF88A2}" type="presParOf" srcId="{B2341CCA-8D55-914C-98AE-8D427C2BEBFC}" destId="{0600379E-38E5-B44C-B6AE-B791B570E2B6}" srcOrd="3" destOrd="0" presId="urn:microsoft.com/office/officeart/2005/8/layout/arrow3"/>
    <dgm:cxn modelId="{630281B6-D0C5-A34E-9740-B92CF61F4304}" type="presParOf" srcId="{B2341CCA-8D55-914C-98AE-8D427C2BEBFC}" destId="{908F908C-7163-4C42-8247-C13BB635948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C52217-671E-DC49-90D0-FEB2E179D96F}" type="doc">
      <dgm:prSet loTypeId="urn:microsoft.com/office/officeart/2005/8/layout/arrow5" loCatId="relationship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F6E67202-C7EB-9A48-A0FE-BDBC2EC6BF91}">
      <dgm:prSet phldrT="[Testo]"/>
      <dgm:spPr/>
      <dgm:t>
        <a:bodyPr/>
        <a:lstStyle/>
        <a:p>
          <a:r>
            <a:rPr lang="it-IT" dirty="0" smtClean="0"/>
            <a:t>STATI </a:t>
          </a:r>
          <a:endParaRPr lang="it-IT" dirty="0"/>
        </a:p>
      </dgm:t>
    </dgm:pt>
    <dgm:pt modelId="{2FE417CB-6781-CA45-AAE2-39E951BAABB1}" type="parTrans" cxnId="{08285A24-4AA7-4E43-AC6F-1DBD8EE1DF70}">
      <dgm:prSet/>
      <dgm:spPr/>
      <dgm:t>
        <a:bodyPr/>
        <a:lstStyle/>
        <a:p>
          <a:endParaRPr lang="it-IT"/>
        </a:p>
      </dgm:t>
    </dgm:pt>
    <dgm:pt modelId="{D248DF59-F06D-4944-84C5-8F678A84F7D1}" type="sibTrans" cxnId="{08285A24-4AA7-4E43-AC6F-1DBD8EE1DF70}">
      <dgm:prSet/>
      <dgm:spPr/>
      <dgm:t>
        <a:bodyPr/>
        <a:lstStyle/>
        <a:p>
          <a:endParaRPr lang="it-IT"/>
        </a:p>
      </dgm:t>
    </dgm:pt>
    <dgm:pt modelId="{73261FD3-866D-8544-8ADF-D1A8455665D3}">
      <dgm:prSet phldrT="[Testo]"/>
      <dgm:spPr/>
      <dgm:t>
        <a:bodyPr/>
        <a:lstStyle/>
        <a:p>
          <a:r>
            <a:rPr lang="it-IT" dirty="0" smtClean="0"/>
            <a:t>ORGANIZZAZIONI</a:t>
          </a:r>
          <a:endParaRPr lang="it-IT" dirty="0"/>
        </a:p>
      </dgm:t>
    </dgm:pt>
    <dgm:pt modelId="{7F0B38F0-EDB6-584C-8656-E33A67C18A74}" type="parTrans" cxnId="{9EA57A0B-FDB4-1E45-99F5-526226649D42}">
      <dgm:prSet/>
      <dgm:spPr/>
      <dgm:t>
        <a:bodyPr/>
        <a:lstStyle/>
        <a:p>
          <a:endParaRPr lang="it-IT"/>
        </a:p>
      </dgm:t>
    </dgm:pt>
    <dgm:pt modelId="{EC139FD4-2751-1543-93BA-AA04BEB8B68D}" type="sibTrans" cxnId="{9EA57A0B-FDB4-1E45-99F5-526226649D42}">
      <dgm:prSet/>
      <dgm:spPr/>
      <dgm:t>
        <a:bodyPr/>
        <a:lstStyle/>
        <a:p>
          <a:endParaRPr lang="it-IT"/>
        </a:p>
      </dgm:t>
    </dgm:pt>
    <dgm:pt modelId="{6A02297B-D7CA-924B-8BCF-06D5D539F051}" type="pres">
      <dgm:prSet presAssocID="{1CC52217-671E-DC49-90D0-FEB2E179D96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F069DE2-3FE7-994C-A858-AED57393057F}" type="pres">
      <dgm:prSet presAssocID="{F6E67202-C7EB-9A48-A0FE-BDBC2EC6BF9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C0A095D-FD5C-E044-972F-AA3EA80BCA0A}" type="pres">
      <dgm:prSet presAssocID="{73261FD3-866D-8544-8ADF-D1A8455665D3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EA57A0B-FDB4-1E45-99F5-526226649D42}" srcId="{1CC52217-671E-DC49-90D0-FEB2E179D96F}" destId="{73261FD3-866D-8544-8ADF-D1A8455665D3}" srcOrd="1" destOrd="0" parTransId="{7F0B38F0-EDB6-584C-8656-E33A67C18A74}" sibTransId="{EC139FD4-2751-1543-93BA-AA04BEB8B68D}"/>
    <dgm:cxn modelId="{30FDCDEC-8D98-3A4F-A105-13A7A20530D9}" type="presOf" srcId="{73261FD3-866D-8544-8ADF-D1A8455665D3}" destId="{CC0A095D-FD5C-E044-972F-AA3EA80BCA0A}" srcOrd="0" destOrd="0" presId="urn:microsoft.com/office/officeart/2005/8/layout/arrow5"/>
    <dgm:cxn modelId="{08285A24-4AA7-4E43-AC6F-1DBD8EE1DF70}" srcId="{1CC52217-671E-DC49-90D0-FEB2E179D96F}" destId="{F6E67202-C7EB-9A48-A0FE-BDBC2EC6BF91}" srcOrd="0" destOrd="0" parTransId="{2FE417CB-6781-CA45-AAE2-39E951BAABB1}" sibTransId="{D248DF59-F06D-4944-84C5-8F678A84F7D1}"/>
    <dgm:cxn modelId="{97C0A55E-F292-4046-9E46-6E138B28617A}" type="presOf" srcId="{F6E67202-C7EB-9A48-A0FE-BDBC2EC6BF91}" destId="{4F069DE2-3FE7-994C-A858-AED57393057F}" srcOrd="0" destOrd="0" presId="urn:microsoft.com/office/officeart/2005/8/layout/arrow5"/>
    <dgm:cxn modelId="{D1542EE2-5FEF-3942-BECF-8E32358781E5}" type="presOf" srcId="{1CC52217-671E-DC49-90D0-FEB2E179D96F}" destId="{6A02297B-D7CA-924B-8BCF-06D5D539F051}" srcOrd="0" destOrd="0" presId="urn:microsoft.com/office/officeart/2005/8/layout/arrow5"/>
    <dgm:cxn modelId="{7955D93F-67BA-1940-BB2E-89395E0C4F80}" type="presParOf" srcId="{6A02297B-D7CA-924B-8BCF-06D5D539F051}" destId="{4F069DE2-3FE7-994C-A858-AED57393057F}" srcOrd="0" destOrd="0" presId="urn:microsoft.com/office/officeart/2005/8/layout/arrow5"/>
    <dgm:cxn modelId="{BF0C38F9-4A54-144B-B3E1-CB650B787460}" type="presParOf" srcId="{6A02297B-D7CA-924B-8BCF-06D5D539F051}" destId="{CC0A095D-FD5C-E044-972F-AA3EA80BCA0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C937B6-E9A7-A64B-B449-04B93FF7B538}" type="doc">
      <dgm:prSet loTypeId="urn:microsoft.com/office/officeart/2005/8/layout/defaul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169732E2-8217-4A47-A8FF-43469ECCAB7C}">
      <dgm:prSet phldrT="[Testo]"/>
      <dgm:spPr/>
      <dgm:t>
        <a:bodyPr/>
        <a:lstStyle/>
        <a:p>
          <a:r>
            <a:rPr lang="it-IT" dirty="0" smtClean="0"/>
            <a:t>RACCOMANDAZIONI</a:t>
          </a:r>
          <a:endParaRPr lang="it-IT" dirty="0"/>
        </a:p>
      </dgm:t>
    </dgm:pt>
    <dgm:pt modelId="{79BF4FED-0E57-434C-8DF7-DF330AF27480}" type="parTrans" cxnId="{2351B94E-7D53-6A4E-B948-65DC2ED21E75}">
      <dgm:prSet/>
      <dgm:spPr/>
      <dgm:t>
        <a:bodyPr/>
        <a:lstStyle/>
        <a:p>
          <a:endParaRPr lang="it-IT"/>
        </a:p>
      </dgm:t>
    </dgm:pt>
    <dgm:pt modelId="{94E8DF47-8590-D344-A9EC-1F4A9E36068B}" type="sibTrans" cxnId="{2351B94E-7D53-6A4E-B948-65DC2ED21E75}">
      <dgm:prSet/>
      <dgm:spPr/>
      <dgm:t>
        <a:bodyPr/>
        <a:lstStyle/>
        <a:p>
          <a:endParaRPr lang="it-IT"/>
        </a:p>
      </dgm:t>
    </dgm:pt>
    <dgm:pt modelId="{5C5C0089-1B1B-C140-9325-46549055C140}">
      <dgm:prSet phldrT="[Testo]"/>
      <dgm:spPr/>
      <dgm:t>
        <a:bodyPr/>
        <a:lstStyle/>
        <a:p>
          <a:r>
            <a:rPr lang="it-IT" dirty="0" smtClean="0"/>
            <a:t>DECISIONI</a:t>
          </a:r>
          <a:endParaRPr lang="it-IT" dirty="0"/>
        </a:p>
      </dgm:t>
    </dgm:pt>
    <dgm:pt modelId="{602FD225-EF27-0D4F-8450-FC0B46E60F52}" type="parTrans" cxnId="{E383E166-8261-D645-84F3-03A50E087729}">
      <dgm:prSet/>
      <dgm:spPr/>
      <dgm:t>
        <a:bodyPr/>
        <a:lstStyle/>
        <a:p>
          <a:endParaRPr lang="it-IT"/>
        </a:p>
      </dgm:t>
    </dgm:pt>
    <dgm:pt modelId="{6E81EFD9-43F1-A748-8FBF-19880E1B6B92}" type="sibTrans" cxnId="{E383E166-8261-D645-84F3-03A50E087729}">
      <dgm:prSet/>
      <dgm:spPr/>
      <dgm:t>
        <a:bodyPr/>
        <a:lstStyle/>
        <a:p>
          <a:endParaRPr lang="it-IT"/>
        </a:p>
      </dgm:t>
    </dgm:pt>
    <dgm:pt modelId="{D6BCB46B-E179-9049-B10C-E88B9EDF6384}">
      <dgm:prSet phldrT="[Testo]"/>
      <dgm:spPr/>
      <dgm:t>
        <a:bodyPr/>
        <a:lstStyle/>
        <a:p>
          <a:r>
            <a:rPr lang="it-IT" dirty="0" smtClean="0"/>
            <a:t>RISOLUZIONI ORGANIZZATIVE/ISTITUTIVE DI ORGANI SUSSIDIARI</a:t>
          </a:r>
          <a:endParaRPr lang="it-IT" dirty="0"/>
        </a:p>
      </dgm:t>
    </dgm:pt>
    <dgm:pt modelId="{AAE2EE3E-AC5B-AF41-BC6E-B91C577FB7C6}" type="parTrans" cxnId="{91C3BD98-4CD3-C14E-A9EF-F7DC112F723D}">
      <dgm:prSet/>
      <dgm:spPr/>
      <dgm:t>
        <a:bodyPr/>
        <a:lstStyle/>
        <a:p>
          <a:endParaRPr lang="it-IT"/>
        </a:p>
      </dgm:t>
    </dgm:pt>
    <dgm:pt modelId="{DABAF54A-2764-6647-A449-808071D7E7BE}" type="sibTrans" cxnId="{91C3BD98-4CD3-C14E-A9EF-F7DC112F723D}">
      <dgm:prSet/>
      <dgm:spPr/>
      <dgm:t>
        <a:bodyPr/>
        <a:lstStyle/>
        <a:p>
          <a:endParaRPr lang="it-IT"/>
        </a:p>
      </dgm:t>
    </dgm:pt>
    <dgm:pt modelId="{C79D9585-6F25-CE48-B2DD-A0250D892A31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RISOLUZIONI OPERATIVE</a:t>
          </a:r>
          <a:endParaRPr lang="it-IT" dirty="0">
            <a:solidFill>
              <a:schemeClr val="bg1"/>
            </a:solidFill>
          </a:endParaRPr>
        </a:p>
      </dgm:t>
    </dgm:pt>
    <dgm:pt modelId="{0DA0B4BB-1D26-DE44-A784-8BD37504B137}" type="parTrans" cxnId="{95529C15-ABF1-3B4B-8CEF-049844DB6D97}">
      <dgm:prSet/>
      <dgm:spPr/>
      <dgm:t>
        <a:bodyPr/>
        <a:lstStyle/>
        <a:p>
          <a:endParaRPr lang="it-IT"/>
        </a:p>
      </dgm:t>
    </dgm:pt>
    <dgm:pt modelId="{D39867D4-897C-D249-BD03-A62941284B21}" type="sibTrans" cxnId="{95529C15-ABF1-3B4B-8CEF-049844DB6D97}">
      <dgm:prSet/>
      <dgm:spPr/>
      <dgm:t>
        <a:bodyPr/>
        <a:lstStyle/>
        <a:p>
          <a:endParaRPr lang="it-IT"/>
        </a:p>
      </dgm:t>
    </dgm:pt>
    <dgm:pt modelId="{BCB96045-3945-964A-B40A-8F00E2B87159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RISOLUZIONI OPERATIVE</a:t>
          </a:r>
          <a:endParaRPr lang="it-IT" dirty="0">
            <a:solidFill>
              <a:schemeClr val="bg1"/>
            </a:solidFill>
          </a:endParaRPr>
        </a:p>
      </dgm:t>
    </dgm:pt>
    <dgm:pt modelId="{3763280C-9D90-D243-A211-3BFA28F67483}" type="parTrans" cxnId="{A8B7121C-B816-874C-A2F4-7B6203A99410}">
      <dgm:prSet/>
      <dgm:spPr/>
      <dgm:t>
        <a:bodyPr/>
        <a:lstStyle/>
        <a:p>
          <a:endParaRPr lang="it-IT"/>
        </a:p>
      </dgm:t>
    </dgm:pt>
    <dgm:pt modelId="{A3652E21-130D-8140-901E-22C2EB7912B8}" type="sibTrans" cxnId="{A8B7121C-B816-874C-A2F4-7B6203A99410}">
      <dgm:prSet/>
      <dgm:spPr/>
      <dgm:t>
        <a:bodyPr/>
        <a:lstStyle/>
        <a:p>
          <a:endParaRPr lang="it-IT"/>
        </a:p>
      </dgm:t>
    </dgm:pt>
    <dgm:pt modelId="{2FA702C7-B0EC-4246-81D7-717BB22E3280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DICHIARAZIONI DI PRINCIPI</a:t>
          </a:r>
          <a:endParaRPr lang="it-IT" dirty="0">
            <a:solidFill>
              <a:schemeClr val="bg1"/>
            </a:solidFill>
          </a:endParaRPr>
        </a:p>
      </dgm:t>
    </dgm:pt>
    <dgm:pt modelId="{BBF82FFC-B838-FC4F-96E7-C572B294C7B8}" type="parTrans" cxnId="{8C0BB822-D176-DE4C-894A-FF349EBF636B}">
      <dgm:prSet/>
      <dgm:spPr/>
      <dgm:t>
        <a:bodyPr/>
        <a:lstStyle/>
        <a:p>
          <a:endParaRPr lang="it-IT"/>
        </a:p>
      </dgm:t>
    </dgm:pt>
    <dgm:pt modelId="{5F0C3122-84A5-9547-B983-1942BF0DF3EC}" type="sibTrans" cxnId="{8C0BB822-D176-DE4C-894A-FF349EBF636B}">
      <dgm:prSet/>
      <dgm:spPr/>
      <dgm:t>
        <a:bodyPr/>
        <a:lstStyle/>
        <a:p>
          <a:endParaRPr lang="it-IT"/>
        </a:p>
      </dgm:t>
    </dgm:pt>
    <dgm:pt modelId="{DD32A8F2-A7AD-8244-8544-D842B5F548A5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PROPOSTE/ATTI DI IMPULSO</a:t>
          </a:r>
          <a:endParaRPr lang="it-IT" dirty="0">
            <a:solidFill>
              <a:schemeClr val="bg1"/>
            </a:solidFill>
          </a:endParaRPr>
        </a:p>
      </dgm:t>
    </dgm:pt>
    <dgm:pt modelId="{32C5643D-33D2-E844-845B-29D9288A4100}" type="parTrans" cxnId="{56392071-EFB0-274A-90D8-A66274673307}">
      <dgm:prSet/>
      <dgm:spPr/>
      <dgm:t>
        <a:bodyPr/>
        <a:lstStyle/>
        <a:p>
          <a:endParaRPr lang="it-IT"/>
        </a:p>
      </dgm:t>
    </dgm:pt>
    <dgm:pt modelId="{A28717FE-1A6E-BF44-A68B-A56929C94637}" type="sibTrans" cxnId="{56392071-EFB0-274A-90D8-A66274673307}">
      <dgm:prSet/>
      <dgm:spPr/>
      <dgm:t>
        <a:bodyPr/>
        <a:lstStyle/>
        <a:p>
          <a:endParaRPr lang="it-IT"/>
        </a:p>
      </dgm:t>
    </dgm:pt>
    <dgm:pt modelId="{B155F351-D4F0-D646-BFE7-8A5C455FF55A}">
      <dgm:prSet phldrT="[Testo]"/>
      <dgm:spPr/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RISOLUZIONI LEGISLATIVE DEL CDS</a:t>
          </a:r>
          <a:endParaRPr lang="it-IT" dirty="0">
            <a:solidFill>
              <a:schemeClr val="bg1"/>
            </a:solidFill>
          </a:endParaRPr>
        </a:p>
      </dgm:t>
    </dgm:pt>
    <dgm:pt modelId="{D829E222-75DF-D54E-ABBA-DBD36EDFA97C}" type="parTrans" cxnId="{2E12B274-2F2B-C74C-8A63-D1CD0FF977C9}">
      <dgm:prSet/>
      <dgm:spPr/>
    </dgm:pt>
    <dgm:pt modelId="{CC490DF0-234E-2844-AB5D-BBEFF8D487F8}" type="sibTrans" cxnId="{2E12B274-2F2B-C74C-8A63-D1CD0FF977C9}">
      <dgm:prSet/>
      <dgm:spPr/>
    </dgm:pt>
    <dgm:pt modelId="{65A2A164-1C58-5040-933D-E6F389922F4A}" type="pres">
      <dgm:prSet presAssocID="{59C937B6-E9A7-A64B-B449-04B93FF7B53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061F297-74CD-904C-822D-C9EAB695637B}" type="pres">
      <dgm:prSet presAssocID="{169732E2-8217-4A47-A8FF-43469ECCAB7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A097D61-80C8-8F4A-9458-34864F876B20}" type="pres">
      <dgm:prSet presAssocID="{94E8DF47-8590-D344-A9EC-1F4A9E36068B}" presName="sibTrans" presStyleCnt="0"/>
      <dgm:spPr/>
    </dgm:pt>
    <dgm:pt modelId="{CBE7CD2F-42C5-6B40-81C2-4512ACD65A16}" type="pres">
      <dgm:prSet presAssocID="{5C5C0089-1B1B-C140-9325-46549055C140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D990C9-52D4-8E4C-B94B-DE2CD68EACE7}" type="pres">
      <dgm:prSet presAssocID="{6E81EFD9-43F1-A748-8FBF-19880E1B6B92}" presName="sibTrans" presStyleCnt="0"/>
      <dgm:spPr/>
    </dgm:pt>
    <dgm:pt modelId="{712145E0-52B7-DF4B-94CB-7020BB19D244}" type="pres">
      <dgm:prSet presAssocID="{D6BCB46B-E179-9049-B10C-E88B9EDF638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EA4860-D841-8F40-B4A1-1ED023AE036C}" type="pres">
      <dgm:prSet presAssocID="{DABAF54A-2764-6647-A449-808071D7E7BE}" presName="sibTrans" presStyleCnt="0"/>
      <dgm:spPr/>
    </dgm:pt>
    <dgm:pt modelId="{BDB52532-B22E-F443-91EA-12783CD6591F}" type="pres">
      <dgm:prSet presAssocID="{C79D9585-6F25-CE48-B2DD-A0250D892A31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60F680-2601-ED4B-A298-976CFE4093F9}" type="pres">
      <dgm:prSet presAssocID="{D39867D4-897C-D249-BD03-A62941284B21}" presName="sibTrans" presStyleCnt="0"/>
      <dgm:spPr/>
    </dgm:pt>
    <dgm:pt modelId="{1BE3ECF8-D343-7347-9B66-02CEE88E1ADC}" type="pres">
      <dgm:prSet presAssocID="{DD32A8F2-A7AD-8244-8544-D842B5F548A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88514CA-CACA-164F-9A3E-54FFEAAAAE5C}" type="pres">
      <dgm:prSet presAssocID="{A28717FE-1A6E-BF44-A68B-A56929C94637}" presName="sibTrans" presStyleCnt="0"/>
      <dgm:spPr/>
    </dgm:pt>
    <dgm:pt modelId="{B09AA708-1E1C-5B41-8139-705CA9D0CB8B}" type="pres">
      <dgm:prSet presAssocID="{BCB96045-3945-964A-B40A-8F00E2B8715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6CFE5C7-E45C-D84E-B028-FF9F10D2A8C7}" type="pres">
      <dgm:prSet presAssocID="{A3652E21-130D-8140-901E-22C2EB7912B8}" presName="sibTrans" presStyleCnt="0"/>
      <dgm:spPr/>
    </dgm:pt>
    <dgm:pt modelId="{76AA8CA6-4C4F-894D-9FD7-BBDAEB2CD8A3}" type="pres">
      <dgm:prSet presAssocID="{2FA702C7-B0EC-4246-81D7-717BB22E3280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4E80CDA-1DCD-8140-B19C-801488D5615D}" type="pres">
      <dgm:prSet presAssocID="{5F0C3122-84A5-9547-B983-1942BF0DF3EC}" presName="sibTrans" presStyleCnt="0"/>
      <dgm:spPr/>
    </dgm:pt>
    <dgm:pt modelId="{DD0AF476-6E21-3C4F-B9C8-9AD067C4DFBC}" type="pres">
      <dgm:prSet presAssocID="{B155F351-D4F0-D646-BFE7-8A5C455FF55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0B4F71D-606C-294D-9EE8-4999FB72688E}" type="presOf" srcId="{169732E2-8217-4A47-A8FF-43469ECCAB7C}" destId="{7061F297-74CD-904C-822D-C9EAB695637B}" srcOrd="0" destOrd="0" presId="urn:microsoft.com/office/officeart/2005/8/layout/default"/>
    <dgm:cxn modelId="{81A723E0-65DC-5845-9BC7-485E27A5086F}" type="presOf" srcId="{C79D9585-6F25-CE48-B2DD-A0250D892A31}" destId="{BDB52532-B22E-F443-91EA-12783CD6591F}" srcOrd="0" destOrd="0" presId="urn:microsoft.com/office/officeart/2005/8/layout/default"/>
    <dgm:cxn modelId="{95529C15-ABF1-3B4B-8CEF-049844DB6D97}" srcId="{59C937B6-E9A7-A64B-B449-04B93FF7B538}" destId="{C79D9585-6F25-CE48-B2DD-A0250D892A31}" srcOrd="3" destOrd="0" parTransId="{0DA0B4BB-1D26-DE44-A784-8BD37504B137}" sibTransId="{D39867D4-897C-D249-BD03-A62941284B21}"/>
    <dgm:cxn modelId="{A90686E3-8562-004F-9515-1FC7ADAD636E}" type="presOf" srcId="{DD32A8F2-A7AD-8244-8544-D842B5F548A5}" destId="{1BE3ECF8-D343-7347-9B66-02CEE88E1ADC}" srcOrd="0" destOrd="0" presId="urn:microsoft.com/office/officeart/2005/8/layout/default"/>
    <dgm:cxn modelId="{53DE2CAC-0DC4-594E-9A56-A431061EE5B5}" type="presOf" srcId="{BCB96045-3945-964A-B40A-8F00E2B87159}" destId="{B09AA708-1E1C-5B41-8139-705CA9D0CB8B}" srcOrd="0" destOrd="0" presId="urn:microsoft.com/office/officeart/2005/8/layout/default"/>
    <dgm:cxn modelId="{7044B0A7-D3C8-9A43-B41D-630F836FAB1E}" type="presOf" srcId="{D6BCB46B-E179-9049-B10C-E88B9EDF6384}" destId="{712145E0-52B7-DF4B-94CB-7020BB19D244}" srcOrd="0" destOrd="0" presId="urn:microsoft.com/office/officeart/2005/8/layout/default"/>
    <dgm:cxn modelId="{8C0BB822-D176-DE4C-894A-FF349EBF636B}" srcId="{59C937B6-E9A7-A64B-B449-04B93FF7B538}" destId="{2FA702C7-B0EC-4246-81D7-717BB22E3280}" srcOrd="6" destOrd="0" parTransId="{BBF82FFC-B838-FC4F-96E7-C572B294C7B8}" sibTransId="{5F0C3122-84A5-9547-B983-1942BF0DF3EC}"/>
    <dgm:cxn modelId="{2351B94E-7D53-6A4E-B948-65DC2ED21E75}" srcId="{59C937B6-E9A7-A64B-B449-04B93FF7B538}" destId="{169732E2-8217-4A47-A8FF-43469ECCAB7C}" srcOrd="0" destOrd="0" parTransId="{79BF4FED-0E57-434C-8DF7-DF330AF27480}" sibTransId="{94E8DF47-8590-D344-A9EC-1F4A9E36068B}"/>
    <dgm:cxn modelId="{1D92E8A8-F24F-5B48-8591-F3E520B9D2E1}" type="presOf" srcId="{B155F351-D4F0-D646-BFE7-8A5C455FF55A}" destId="{DD0AF476-6E21-3C4F-B9C8-9AD067C4DFBC}" srcOrd="0" destOrd="0" presId="urn:microsoft.com/office/officeart/2005/8/layout/default"/>
    <dgm:cxn modelId="{56392071-EFB0-274A-90D8-A66274673307}" srcId="{59C937B6-E9A7-A64B-B449-04B93FF7B538}" destId="{DD32A8F2-A7AD-8244-8544-D842B5F548A5}" srcOrd="4" destOrd="0" parTransId="{32C5643D-33D2-E844-845B-29D9288A4100}" sibTransId="{A28717FE-1A6E-BF44-A68B-A56929C94637}"/>
    <dgm:cxn modelId="{142DA3C8-4724-D74C-B467-A76DB835FEE0}" type="presOf" srcId="{59C937B6-E9A7-A64B-B449-04B93FF7B538}" destId="{65A2A164-1C58-5040-933D-E6F389922F4A}" srcOrd="0" destOrd="0" presId="urn:microsoft.com/office/officeart/2005/8/layout/default"/>
    <dgm:cxn modelId="{2E12B274-2F2B-C74C-8A63-D1CD0FF977C9}" srcId="{59C937B6-E9A7-A64B-B449-04B93FF7B538}" destId="{B155F351-D4F0-D646-BFE7-8A5C455FF55A}" srcOrd="7" destOrd="0" parTransId="{D829E222-75DF-D54E-ABBA-DBD36EDFA97C}" sibTransId="{CC490DF0-234E-2844-AB5D-BBEFF8D487F8}"/>
    <dgm:cxn modelId="{A8B7121C-B816-874C-A2F4-7B6203A99410}" srcId="{59C937B6-E9A7-A64B-B449-04B93FF7B538}" destId="{BCB96045-3945-964A-B40A-8F00E2B87159}" srcOrd="5" destOrd="0" parTransId="{3763280C-9D90-D243-A211-3BFA28F67483}" sibTransId="{A3652E21-130D-8140-901E-22C2EB7912B8}"/>
    <dgm:cxn modelId="{E383E166-8261-D645-84F3-03A50E087729}" srcId="{59C937B6-E9A7-A64B-B449-04B93FF7B538}" destId="{5C5C0089-1B1B-C140-9325-46549055C140}" srcOrd="1" destOrd="0" parTransId="{602FD225-EF27-0D4F-8450-FC0B46E60F52}" sibTransId="{6E81EFD9-43F1-A748-8FBF-19880E1B6B92}"/>
    <dgm:cxn modelId="{D4B37BBC-26C1-5146-B9DD-7D381BEC6BC3}" type="presOf" srcId="{2FA702C7-B0EC-4246-81D7-717BB22E3280}" destId="{76AA8CA6-4C4F-894D-9FD7-BBDAEB2CD8A3}" srcOrd="0" destOrd="0" presId="urn:microsoft.com/office/officeart/2005/8/layout/default"/>
    <dgm:cxn modelId="{64A24F5A-BBB6-3348-A5C0-94241ED6F925}" type="presOf" srcId="{5C5C0089-1B1B-C140-9325-46549055C140}" destId="{CBE7CD2F-42C5-6B40-81C2-4512ACD65A16}" srcOrd="0" destOrd="0" presId="urn:microsoft.com/office/officeart/2005/8/layout/default"/>
    <dgm:cxn modelId="{91C3BD98-4CD3-C14E-A9EF-F7DC112F723D}" srcId="{59C937B6-E9A7-A64B-B449-04B93FF7B538}" destId="{D6BCB46B-E179-9049-B10C-E88B9EDF6384}" srcOrd="2" destOrd="0" parTransId="{AAE2EE3E-AC5B-AF41-BC6E-B91C577FB7C6}" sibTransId="{DABAF54A-2764-6647-A449-808071D7E7BE}"/>
    <dgm:cxn modelId="{D5EE92C3-A8F2-0C46-AB12-6BBD7DB6D790}" type="presParOf" srcId="{65A2A164-1C58-5040-933D-E6F389922F4A}" destId="{7061F297-74CD-904C-822D-C9EAB695637B}" srcOrd="0" destOrd="0" presId="urn:microsoft.com/office/officeart/2005/8/layout/default"/>
    <dgm:cxn modelId="{6A6B1875-4D4F-2046-9508-6B181E084668}" type="presParOf" srcId="{65A2A164-1C58-5040-933D-E6F389922F4A}" destId="{7A097D61-80C8-8F4A-9458-34864F876B20}" srcOrd="1" destOrd="0" presId="urn:microsoft.com/office/officeart/2005/8/layout/default"/>
    <dgm:cxn modelId="{0238E9C4-632E-FB49-9B6C-1393CDF60FEF}" type="presParOf" srcId="{65A2A164-1C58-5040-933D-E6F389922F4A}" destId="{CBE7CD2F-42C5-6B40-81C2-4512ACD65A16}" srcOrd="2" destOrd="0" presId="urn:microsoft.com/office/officeart/2005/8/layout/default"/>
    <dgm:cxn modelId="{5CD87AD7-AF6D-0740-8A26-929153C8FC9C}" type="presParOf" srcId="{65A2A164-1C58-5040-933D-E6F389922F4A}" destId="{D7D990C9-52D4-8E4C-B94B-DE2CD68EACE7}" srcOrd="3" destOrd="0" presId="urn:microsoft.com/office/officeart/2005/8/layout/default"/>
    <dgm:cxn modelId="{994DF92F-0F3F-404B-A4C1-ABB20B08FF4E}" type="presParOf" srcId="{65A2A164-1C58-5040-933D-E6F389922F4A}" destId="{712145E0-52B7-DF4B-94CB-7020BB19D244}" srcOrd="4" destOrd="0" presId="urn:microsoft.com/office/officeart/2005/8/layout/default"/>
    <dgm:cxn modelId="{B974F007-2142-4247-9249-4BE5AEE4FC7A}" type="presParOf" srcId="{65A2A164-1C58-5040-933D-E6F389922F4A}" destId="{46EA4860-D841-8F40-B4A1-1ED023AE036C}" srcOrd="5" destOrd="0" presId="urn:microsoft.com/office/officeart/2005/8/layout/default"/>
    <dgm:cxn modelId="{6740EFE3-D3F0-7B45-9580-7C10E1BD5672}" type="presParOf" srcId="{65A2A164-1C58-5040-933D-E6F389922F4A}" destId="{BDB52532-B22E-F443-91EA-12783CD6591F}" srcOrd="6" destOrd="0" presId="urn:microsoft.com/office/officeart/2005/8/layout/default"/>
    <dgm:cxn modelId="{5126D21F-015D-EC4E-BEAC-74BD6F71248E}" type="presParOf" srcId="{65A2A164-1C58-5040-933D-E6F389922F4A}" destId="{3360F680-2601-ED4B-A298-976CFE4093F9}" srcOrd="7" destOrd="0" presId="urn:microsoft.com/office/officeart/2005/8/layout/default"/>
    <dgm:cxn modelId="{B0859247-C250-F34B-8ED9-CC6F0C41D67D}" type="presParOf" srcId="{65A2A164-1C58-5040-933D-E6F389922F4A}" destId="{1BE3ECF8-D343-7347-9B66-02CEE88E1ADC}" srcOrd="8" destOrd="0" presId="urn:microsoft.com/office/officeart/2005/8/layout/default"/>
    <dgm:cxn modelId="{6B03D902-1DB0-1845-8716-05E7EF535C68}" type="presParOf" srcId="{65A2A164-1C58-5040-933D-E6F389922F4A}" destId="{188514CA-CACA-164F-9A3E-54FFEAAAAE5C}" srcOrd="9" destOrd="0" presId="urn:microsoft.com/office/officeart/2005/8/layout/default"/>
    <dgm:cxn modelId="{25EDE2D0-60B7-2E43-AFB0-706BC7A7C3CD}" type="presParOf" srcId="{65A2A164-1C58-5040-933D-E6F389922F4A}" destId="{B09AA708-1E1C-5B41-8139-705CA9D0CB8B}" srcOrd="10" destOrd="0" presId="urn:microsoft.com/office/officeart/2005/8/layout/default"/>
    <dgm:cxn modelId="{86E98807-8954-D148-9AD0-5C2B20C97782}" type="presParOf" srcId="{65A2A164-1C58-5040-933D-E6F389922F4A}" destId="{C6CFE5C7-E45C-D84E-B028-FF9F10D2A8C7}" srcOrd="11" destOrd="0" presId="urn:microsoft.com/office/officeart/2005/8/layout/default"/>
    <dgm:cxn modelId="{E3563951-4A6A-7B41-A2DD-235D3407707F}" type="presParOf" srcId="{65A2A164-1C58-5040-933D-E6F389922F4A}" destId="{76AA8CA6-4C4F-894D-9FD7-BBDAEB2CD8A3}" srcOrd="12" destOrd="0" presId="urn:microsoft.com/office/officeart/2005/8/layout/default"/>
    <dgm:cxn modelId="{0447C385-33E1-EA40-AA5C-D5B3D751880D}" type="presParOf" srcId="{65A2A164-1C58-5040-933D-E6F389922F4A}" destId="{34E80CDA-1DCD-8140-B19C-801488D5615D}" srcOrd="13" destOrd="0" presId="urn:microsoft.com/office/officeart/2005/8/layout/default"/>
    <dgm:cxn modelId="{6A5E2BD3-DFD3-C546-92F8-C010E3BBE419}" type="presParOf" srcId="{65A2A164-1C58-5040-933D-E6F389922F4A}" destId="{DD0AF476-6E21-3C4F-B9C8-9AD067C4DFBC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580C94-1ED3-1E49-8736-EB60E3F648F2}" type="doc">
      <dgm:prSet loTypeId="urn:microsoft.com/office/officeart/2005/8/layout/hierarchy3" loCatId="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FE58289C-1224-7F4E-B407-6ABBB618BFA5}">
      <dgm:prSet phldrT="[Testo]"/>
      <dgm:spPr/>
      <dgm:t>
        <a:bodyPr/>
        <a:lstStyle/>
        <a:p>
          <a:r>
            <a:rPr lang="it-IT" dirty="0" smtClean="0"/>
            <a:t>ORGANIZZAZIONI UNIVERSALI (ONU)</a:t>
          </a:r>
          <a:endParaRPr lang="it-IT" dirty="0"/>
        </a:p>
      </dgm:t>
    </dgm:pt>
    <dgm:pt modelId="{8139717C-B661-9B41-9018-1BDCF6CAB437}" type="parTrans" cxnId="{A51D51F9-D66E-6547-AA23-273FDD121777}">
      <dgm:prSet/>
      <dgm:spPr/>
      <dgm:t>
        <a:bodyPr/>
        <a:lstStyle/>
        <a:p>
          <a:endParaRPr lang="it-IT"/>
        </a:p>
      </dgm:t>
    </dgm:pt>
    <dgm:pt modelId="{5A5CDA0E-F618-DD49-9F7E-0EEB2047DE5B}" type="sibTrans" cxnId="{A51D51F9-D66E-6547-AA23-273FDD121777}">
      <dgm:prSet/>
      <dgm:spPr/>
      <dgm:t>
        <a:bodyPr/>
        <a:lstStyle/>
        <a:p>
          <a:endParaRPr lang="it-IT"/>
        </a:p>
      </dgm:t>
    </dgm:pt>
    <dgm:pt modelId="{51463990-D6CA-2E43-89B1-C6B89C0D75CB}">
      <dgm:prSet phldrT="[Testo]"/>
      <dgm:spPr/>
      <dgm:t>
        <a:bodyPr/>
        <a:lstStyle/>
        <a:p>
          <a:r>
            <a:rPr lang="it-IT" dirty="0" smtClean="0"/>
            <a:t>PREVALENTI ORGANI DI STATI</a:t>
          </a:r>
          <a:endParaRPr lang="it-IT" dirty="0"/>
        </a:p>
      </dgm:t>
    </dgm:pt>
    <dgm:pt modelId="{F842E7D0-6D09-0147-8192-470E0ED14D03}" type="parTrans" cxnId="{F3C33B15-0478-4B4E-937A-636E32C25D2D}">
      <dgm:prSet/>
      <dgm:spPr/>
      <dgm:t>
        <a:bodyPr/>
        <a:lstStyle/>
        <a:p>
          <a:endParaRPr lang="it-IT"/>
        </a:p>
      </dgm:t>
    </dgm:pt>
    <dgm:pt modelId="{85FB14FC-E1F9-9D4E-8685-E5DAE99BE8F4}" type="sibTrans" cxnId="{F3C33B15-0478-4B4E-937A-636E32C25D2D}">
      <dgm:prSet/>
      <dgm:spPr/>
      <dgm:t>
        <a:bodyPr/>
        <a:lstStyle/>
        <a:p>
          <a:endParaRPr lang="it-IT"/>
        </a:p>
      </dgm:t>
    </dgm:pt>
    <dgm:pt modelId="{FBD02332-2DF1-EC45-99B6-83DF81338349}">
      <dgm:prSet phldrT="[Testo]"/>
      <dgm:spPr/>
      <dgm:t>
        <a:bodyPr/>
        <a:lstStyle/>
        <a:p>
          <a:r>
            <a:rPr lang="it-IT" dirty="0" smtClean="0"/>
            <a:t>ORGANIZZAZIONI REGIONALI (UE)</a:t>
          </a:r>
          <a:endParaRPr lang="it-IT" dirty="0"/>
        </a:p>
      </dgm:t>
    </dgm:pt>
    <dgm:pt modelId="{0066CAF5-533E-3640-83B1-53B04273318B}" type="parTrans" cxnId="{2CEBB004-A769-974D-A803-D67899F910C0}">
      <dgm:prSet/>
      <dgm:spPr/>
      <dgm:t>
        <a:bodyPr/>
        <a:lstStyle/>
        <a:p>
          <a:endParaRPr lang="it-IT"/>
        </a:p>
      </dgm:t>
    </dgm:pt>
    <dgm:pt modelId="{E5682284-0A48-1747-90DA-1CE1F915E09B}" type="sibTrans" cxnId="{2CEBB004-A769-974D-A803-D67899F910C0}">
      <dgm:prSet/>
      <dgm:spPr/>
      <dgm:t>
        <a:bodyPr/>
        <a:lstStyle/>
        <a:p>
          <a:endParaRPr lang="it-IT"/>
        </a:p>
      </dgm:t>
    </dgm:pt>
    <dgm:pt modelId="{27058F80-CC59-2A48-A8C3-2428F5E8DF3D}">
      <dgm:prSet phldrT="[Testo]"/>
      <dgm:spPr/>
      <dgm:t>
        <a:bodyPr/>
        <a:lstStyle/>
        <a:p>
          <a:r>
            <a:rPr lang="it-IT" dirty="0" smtClean="0"/>
            <a:t>PREVALENTI ORGANI DI INDIVIDUI</a:t>
          </a:r>
          <a:endParaRPr lang="it-IT" dirty="0"/>
        </a:p>
      </dgm:t>
    </dgm:pt>
    <dgm:pt modelId="{CCEA1D56-D4F6-4844-8C96-8C09DE1E4385}" type="parTrans" cxnId="{51005C99-A06C-CD43-8D4B-E588A4F13C23}">
      <dgm:prSet/>
      <dgm:spPr/>
      <dgm:t>
        <a:bodyPr/>
        <a:lstStyle/>
        <a:p>
          <a:endParaRPr lang="it-IT"/>
        </a:p>
      </dgm:t>
    </dgm:pt>
    <dgm:pt modelId="{B808D34E-E03D-DD46-8739-F3057FA1FA67}" type="sibTrans" cxnId="{51005C99-A06C-CD43-8D4B-E588A4F13C23}">
      <dgm:prSet/>
      <dgm:spPr/>
      <dgm:t>
        <a:bodyPr/>
        <a:lstStyle/>
        <a:p>
          <a:endParaRPr lang="it-IT"/>
        </a:p>
      </dgm:t>
    </dgm:pt>
    <dgm:pt modelId="{3AEB4D0B-53B5-3046-8A25-5FD939793E7B}">
      <dgm:prSet phldrT="[Testo]"/>
      <dgm:spPr/>
      <dgm:t>
        <a:bodyPr/>
        <a:lstStyle/>
        <a:p>
          <a:r>
            <a:rPr lang="it-IT" dirty="0" smtClean="0"/>
            <a:t>ATTIVITA' NORMATIVA RILEVANTE DEGLI STATI</a:t>
          </a:r>
          <a:endParaRPr lang="it-IT" dirty="0"/>
        </a:p>
      </dgm:t>
    </dgm:pt>
    <dgm:pt modelId="{7F6475CD-4A58-C240-A33A-F860B0776546}" type="parTrans" cxnId="{1A39FACE-3D65-CE4E-A405-6CDCA4D2A6E7}">
      <dgm:prSet/>
      <dgm:spPr/>
      <dgm:t>
        <a:bodyPr/>
        <a:lstStyle/>
        <a:p>
          <a:endParaRPr lang="it-IT"/>
        </a:p>
      </dgm:t>
    </dgm:pt>
    <dgm:pt modelId="{E6E76B35-ACD4-0140-B7A5-D2306E9988E6}" type="sibTrans" cxnId="{1A39FACE-3D65-CE4E-A405-6CDCA4D2A6E7}">
      <dgm:prSet/>
      <dgm:spPr/>
      <dgm:t>
        <a:bodyPr/>
        <a:lstStyle/>
        <a:p>
          <a:endParaRPr lang="it-IT"/>
        </a:p>
      </dgm:t>
    </dgm:pt>
    <dgm:pt modelId="{9CC8778A-B5BC-114B-BA08-EA0E8B6CF28B}">
      <dgm:prSet phldrT="[Testo]"/>
      <dgm:spPr/>
      <dgm:t>
        <a:bodyPr/>
        <a:lstStyle/>
        <a:p>
          <a:r>
            <a:rPr lang="it-IT" dirty="0" smtClean="0"/>
            <a:t>ATTIVITA' NORMATIVA DELL'ORGANIZZAZIONE PREVALENTE SU QUELLA DEGLI STATIORGANIZZAZIONI DI COOPERAZIONE</a:t>
          </a:r>
          <a:endParaRPr lang="it-IT" dirty="0"/>
        </a:p>
      </dgm:t>
    </dgm:pt>
    <dgm:pt modelId="{76A7ADA9-5124-2841-A155-0B9052131157}" type="parTrans" cxnId="{70BA04AA-295A-7A4E-A388-00658213F878}">
      <dgm:prSet/>
      <dgm:spPr/>
    </dgm:pt>
    <dgm:pt modelId="{0E78D34C-9D45-2D4B-AE16-A9BD39DCB2D6}" type="sibTrans" cxnId="{70BA04AA-295A-7A4E-A388-00658213F878}">
      <dgm:prSet/>
      <dgm:spPr/>
    </dgm:pt>
    <dgm:pt modelId="{CA00DD32-F133-444B-AD5B-624DDB4DFC05}" type="pres">
      <dgm:prSet presAssocID="{06580C94-1ED3-1E49-8736-EB60E3F648F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10B3CC3-E7FC-E748-8C61-9992D20D5428}" type="pres">
      <dgm:prSet presAssocID="{FE58289C-1224-7F4E-B407-6ABBB618BFA5}" presName="root" presStyleCnt="0"/>
      <dgm:spPr/>
    </dgm:pt>
    <dgm:pt modelId="{035E5321-6090-CA4B-8B21-638A1D589FD6}" type="pres">
      <dgm:prSet presAssocID="{FE58289C-1224-7F4E-B407-6ABBB618BFA5}" presName="rootComposite" presStyleCnt="0"/>
      <dgm:spPr/>
    </dgm:pt>
    <dgm:pt modelId="{9811FC84-9875-854C-9B33-212ACD2C91A3}" type="pres">
      <dgm:prSet presAssocID="{FE58289C-1224-7F4E-B407-6ABBB618BFA5}" presName="rootText" presStyleLbl="node1" presStyleIdx="0" presStyleCnt="2"/>
      <dgm:spPr/>
      <dgm:t>
        <a:bodyPr/>
        <a:lstStyle/>
        <a:p>
          <a:endParaRPr lang="it-IT"/>
        </a:p>
      </dgm:t>
    </dgm:pt>
    <dgm:pt modelId="{0BBD9118-56D3-3E41-A2DF-21DF2B5C21F0}" type="pres">
      <dgm:prSet presAssocID="{FE58289C-1224-7F4E-B407-6ABBB618BFA5}" presName="rootConnector" presStyleLbl="node1" presStyleIdx="0" presStyleCnt="2"/>
      <dgm:spPr/>
      <dgm:t>
        <a:bodyPr/>
        <a:lstStyle/>
        <a:p>
          <a:endParaRPr lang="it-IT"/>
        </a:p>
      </dgm:t>
    </dgm:pt>
    <dgm:pt modelId="{FEC06007-7172-AC41-8E7A-D33B4A733111}" type="pres">
      <dgm:prSet presAssocID="{FE58289C-1224-7F4E-B407-6ABBB618BFA5}" presName="childShape" presStyleCnt="0"/>
      <dgm:spPr/>
    </dgm:pt>
    <dgm:pt modelId="{A74B1AF1-A91F-CF45-8CD3-C425F0226CFD}" type="pres">
      <dgm:prSet presAssocID="{F842E7D0-6D09-0147-8192-470E0ED14D03}" presName="Name13" presStyleLbl="parChTrans1D2" presStyleIdx="0" presStyleCnt="4"/>
      <dgm:spPr/>
      <dgm:t>
        <a:bodyPr/>
        <a:lstStyle/>
        <a:p>
          <a:endParaRPr lang="it-IT"/>
        </a:p>
      </dgm:t>
    </dgm:pt>
    <dgm:pt modelId="{92AF90AF-8064-4047-8118-03ABE5F24190}" type="pres">
      <dgm:prSet presAssocID="{51463990-D6CA-2E43-89B1-C6B89C0D75C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A4A6A9-596E-D44E-AA45-347A40F90702}" type="pres">
      <dgm:prSet presAssocID="{7F6475CD-4A58-C240-A33A-F860B0776546}" presName="Name13" presStyleLbl="parChTrans1D2" presStyleIdx="1" presStyleCnt="4"/>
      <dgm:spPr/>
      <dgm:t>
        <a:bodyPr/>
        <a:lstStyle/>
        <a:p>
          <a:endParaRPr lang="it-IT"/>
        </a:p>
      </dgm:t>
    </dgm:pt>
    <dgm:pt modelId="{1E1B7B98-2FA0-7142-B989-06B20F8C81DA}" type="pres">
      <dgm:prSet presAssocID="{3AEB4D0B-53B5-3046-8A25-5FD939793E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B71E9C-FEAA-5D48-98EF-7D29BF6678E6}" type="pres">
      <dgm:prSet presAssocID="{FBD02332-2DF1-EC45-99B6-83DF81338349}" presName="root" presStyleCnt="0"/>
      <dgm:spPr/>
    </dgm:pt>
    <dgm:pt modelId="{F583AA99-4589-A145-AD80-9DF29E9CD6A6}" type="pres">
      <dgm:prSet presAssocID="{FBD02332-2DF1-EC45-99B6-83DF81338349}" presName="rootComposite" presStyleCnt="0"/>
      <dgm:spPr/>
    </dgm:pt>
    <dgm:pt modelId="{029E7B76-9488-3F4D-A5C7-A67B23089FD7}" type="pres">
      <dgm:prSet presAssocID="{FBD02332-2DF1-EC45-99B6-83DF81338349}" presName="rootText" presStyleLbl="node1" presStyleIdx="1" presStyleCnt="2"/>
      <dgm:spPr/>
      <dgm:t>
        <a:bodyPr/>
        <a:lstStyle/>
        <a:p>
          <a:endParaRPr lang="it-IT"/>
        </a:p>
      </dgm:t>
    </dgm:pt>
    <dgm:pt modelId="{51F92651-1DFD-1147-AC46-4EAB1626123D}" type="pres">
      <dgm:prSet presAssocID="{FBD02332-2DF1-EC45-99B6-83DF81338349}" presName="rootConnector" presStyleLbl="node1" presStyleIdx="1" presStyleCnt="2"/>
      <dgm:spPr/>
      <dgm:t>
        <a:bodyPr/>
        <a:lstStyle/>
        <a:p>
          <a:endParaRPr lang="it-IT"/>
        </a:p>
      </dgm:t>
    </dgm:pt>
    <dgm:pt modelId="{769F4D4C-5B5A-0B47-91B1-F4FB7915A761}" type="pres">
      <dgm:prSet presAssocID="{FBD02332-2DF1-EC45-99B6-83DF81338349}" presName="childShape" presStyleCnt="0"/>
      <dgm:spPr/>
    </dgm:pt>
    <dgm:pt modelId="{FF12F9B1-0609-A049-BA88-A7E7BFE32811}" type="pres">
      <dgm:prSet presAssocID="{CCEA1D56-D4F6-4844-8C96-8C09DE1E4385}" presName="Name13" presStyleLbl="parChTrans1D2" presStyleIdx="2" presStyleCnt="4"/>
      <dgm:spPr/>
      <dgm:t>
        <a:bodyPr/>
        <a:lstStyle/>
        <a:p>
          <a:endParaRPr lang="it-IT"/>
        </a:p>
      </dgm:t>
    </dgm:pt>
    <dgm:pt modelId="{6CE1D923-0FE9-D14A-86E2-338B6DC6B79A}" type="pres">
      <dgm:prSet presAssocID="{27058F80-CC59-2A48-A8C3-2428F5E8DF3D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A4A528-D6D6-224C-87A5-BBE53A2B88A9}" type="pres">
      <dgm:prSet presAssocID="{76A7ADA9-5124-2841-A155-0B9052131157}" presName="Name13" presStyleLbl="parChTrans1D2" presStyleIdx="3" presStyleCnt="4"/>
      <dgm:spPr/>
    </dgm:pt>
    <dgm:pt modelId="{6B7D4058-62CF-6E42-998F-748D6339F857}" type="pres">
      <dgm:prSet presAssocID="{9CC8778A-B5BC-114B-BA08-EA0E8B6CF28B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2E9ACC5-6C23-5B48-B538-3BF46EB46AFF}" type="presOf" srcId="{FE58289C-1224-7F4E-B407-6ABBB618BFA5}" destId="{9811FC84-9875-854C-9B33-212ACD2C91A3}" srcOrd="0" destOrd="0" presId="urn:microsoft.com/office/officeart/2005/8/layout/hierarchy3"/>
    <dgm:cxn modelId="{A51D51F9-D66E-6547-AA23-273FDD121777}" srcId="{06580C94-1ED3-1E49-8736-EB60E3F648F2}" destId="{FE58289C-1224-7F4E-B407-6ABBB618BFA5}" srcOrd="0" destOrd="0" parTransId="{8139717C-B661-9B41-9018-1BDCF6CAB437}" sibTransId="{5A5CDA0E-F618-DD49-9F7E-0EEB2047DE5B}"/>
    <dgm:cxn modelId="{9C3463FA-CDFE-1C45-968D-28550A74D2EF}" type="presOf" srcId="{FBD02332-2DF1-EC45-99B6-83DF81338349}" destId="{51F92651-1DFD-1147-AC46-4EAB1626123D}" srcOrd="1" destOrd="0" presId="urn:microsoft.com/office/officeart/2005/8/layout/hierarchy3"/>
    <dgm:cxn modelId="{1D5C0A8F-3BE2-5C4D-B3D3-7E8253F5B4F8}" type="presOf" srcId="{7F6475CD-4A58-C240-A33A-F860B0776546}" destId="{44A4A6A9-596E-D44E-AA45-347A40F90702}" srcOrd="0" destOrd="0" presId="urn:microsoft.com/office/officeart/2005/8/layout/hierarchy3"/>
    <dgm:cxn modelId="{20ABF79B-6AA6-CE42-A8B1-769A1A735588}" type="presOf" srcId="{9CC8778A-B5BC-114B-BA08-EA0E8B6CF28B}" destId="{6B7D4058-62CF-6E42-998F-748D6339F857}" srcOrd="0" destOrd="0" presId="urn:microsoft.com/office/officeart/2005/8/layout/hierarchy3"/>
    <dgm:cxn modelId="{6687EF9C-4FBA-554D-8E39-6C0E13765C17}" type="presOf" srcId="{3AEB4D0B-53B5-3046-8A25-5FD939793E7B}" destId="{1E1B7B98-2FA0-7142-B989-06B20F8C81DA}" srcOrd="0" destOrd="0" presId="urn:microsoft.com/office/officeart/2005/8/layout/hierarchy3"/>
    <dgm:cxn modelId="{E18456CE-0437-0B4B-82B6-5E7D4F39811A}" type="presOf" srcId="{F842E7D0-6D09-0147-8192-470E0ED14D03}" destId="{A74B1AF1-A91F-CF45-8CD3-C425F0226CFD}" srcOrd="0" destOrd="0" presId="urn:microsoft.com/office/officeart/2005/8/layout/hierarchy3"/>
    <dgm:cxn modelId="{51005C99-A06C-CD43-8D4B-E588A4F13C23}" srcId="{FBD02332-2DF1-EC45-99B6-83DF81338349}" destId="{27058F80-CC59-2A48-A8C3-2428F5E8DF3D}" srcOrd="0" destOrd="0" parTransId="{CCEA1D56-D4F6-4844-8C96-8C09DE1E4385}" sibTransId="{B808D34E-E03D-DD46-8739-F3057FA1FA67}"/>
    <dgm:cxn modelId="{70BA04AA-295A-7A4E-A388-00658213F878}" srcId="{FBD02332-2DF1-EC45-99B6-83DF81338349}" destId="{9CC8778A-B5BC-114B-BA08-EA0E8B6CF28B}" srcOrd="1" destOrd="0" parTransId="{76A7ADA9-5124-2841-A155-0B9052131157}" sibTransId="{0E78D34C-9D45-2D4B-AE16-A9BD39DCB2D6}"/>
    <dgm:cxn modelId="{763F9B4D-F0F3-0641-A641-95937428E850}" type="presOf" srcId="{27058F80-CC59-2A48-A8C3-2428F5E8DF3D}" destId="{6CE1D923-0FE9-D14A-86E2-338B6DC6B79A}" srcOrd="0" destOrd="0" presId="urn:microsoft.com/office/officeart/2005/8/layout/hierarchy3"/>
    <dgm:cxn modelId="{B27F7F75-21A0-964E-8206-2D447E899FE1}" type="presOf" srcId="{CCEA1D56-D4F6-4844-8C96-8C09DE1E4385}" destId="{FF12F9B1-0609-A049-BA88-A7E7BFE32811}" srcOrd="0" destOrd="0" presId="urn:microsoft.com/office/officeart/2005/8/layout/hierarchy3"/>
    <dgm:cxn modelId="{2CEBB004-A769-974D-A803-D67899F910C0}" srcId="{06580C94-1ED3-1E49-8736-EB60E3F648F2}" destId="{FBD02332-2DF1-EC45-99B6-83DF81338349}" srcOrd="1" destOrd="0" parTransId="{0066CAF5-533E-3640-83B1-53B04273318B}" sibTransId="{E5682284-0A48-1747-90DA-1CE1F915E09B}"/>
    <dgm:cxn modelId="{DDE945E2-2E35-1141-AD8C-80AFFE0F3AB0}" type="presOf" srcId="{06580C94-1ED3-1E49-8736-EB60E3F648F2}" destId="{CA00DD32-F133-444B-AD5B-624DDB4DFC05}" srcOrd="0" destOrd="0" presId="urn:microsoft.com/office/officeart/2005/8/layout/hierarchy3"/>
    <dgm:cxn modelId="{76BB3113-1353-5544-8C62-141D7E6D7A82}" type="presOf" srcId="{FE58289C-1224-7F4E-B407-6ABBB618BFA5}" destId="{0BBD9118-56D3-3E41-A2DF-21DF2B5C21F0}" srcOrd="1" destOrd="0" presId="urn:microsoft.com/office/officeart/2005/8/layout/hierarchy3"/>
    <dgm:cxn modelId="{1A39FACE-3D65-CE4E-A405-6CDCA4D2A6E7}" srcId="{FE58289C-1224-7F4E-B407-6ABBB618BFA5}" destId="{3AEB4D0B-53B5-3046-8A25-5FD939793E7B}" srcOrd="1" destOrd="0" parTransId="{7F6475CD-4A58-C240-A33A-F860B0776546}" sibTransId="{E6E76B35-ACD4-0140-B7A5-D2306E9988E6}"/>
    <dgm:cxn modelId="{F3C33B15-0478-4B4E-937A-636E32C25D2D}" srcId="{FE58289C-1224-7F4E-B407-6ABBB618BFA5}" destId="{51463990-D6CA-2E43-89B1-C6B89C0D75CB}" srcOrd="0" destOrd="0" parTransId="{F842E7D0-6D09-0147-8192-470E0ED14D03}" sibTransId="{85FB14FC-E1F9-9D4E-8685-E5DAE99BE8F4}"/>
    <dgm:cxn modelId="{FD189B75-211B-7A49-8742-48735DD697DF}" type="presOf" srcId="{76A7ADA9-5124-2841-A155-0B9052131157}" destId="{FCA4A528-D6D6-224C-87A5-BBE53A2B88A9}" srcOrd="0" destOrd="0" presId="urn:microsoft.com/office/officeart/2005/8/layout/hierarchy3"/>
    <dgm:cxn modelId="{518AE875-6C0E-C446-A913-719BF3038A1F}" type="presOf" srcId="{FBD02332-2DF1-EC45-99B6-83DF81338349}" destId="{029E7B76-9488-3F4D-A5C7-A67B23089FD7}" srcOrd="0" destOrd="0" presId="urn:microsoft.com/office/officeart/2005/8/layout/hierarchy3"/>
    <dgm:cxn modelId="{604CA086-D4AF-2344-A2F9-797840106988}" type="presOf" srcId="{51463990-D6CA-2E43-89B1-C6B89C0D75CB}" destId="{92AF90AF-8064-4047-8118-03ABE5F24190}" srcOrd="0" destOrd="0" presId="urn:microsoft.com/office/officeart/2005/8/layout/hierarchy3"/>
    <dgm:cxn modelId="{65C7EB95-38EC-C941-A418-204F71382F4A}" type="presParOf" srcId="{CA00DD32-F133-444B-AD5B-624DDB4DFC05}" destId="{F10B3CC3-E7FC-E748-8C61-9992D20D5428}" srcOrd="0" destOrd="0" presId="urn:microsoft.com/office/officeart/2005/8/layout/hierarchy3"/>
    <dgm:cxn modelId="{8044C0CF-526B-DA43-BA2D-08FD1F153DB6}" type="presParOf" srcId="{F10B3CC3-E7FC-E748-8C61-9992D20D5428}" destId="{035E5321-6090-CA4B-8B21-638A1D589FD6}" srcOrd="0" destOrd="0" presId="urn:microsoft.com/office/officeart/2005/8/layout/hierarchy3"/>
    <dgm:cxn modelId="{8DB1E844-5075-CD43-9E6C-5B0D2267B342}" type="presParOf" srcId="{035E5321-6090-CA4B-8B21-638A1D589FD6}" destId="{9811FC84-9875-854C-9B33-212ACD2C91A3}" srcOrd="0" destOrd="0" presId="urn:microsoft.com/office/officeart/2005/8/layout/hierarchy3"/>
    <dgm:cxn modelId="{EB2541D1-B100-E642-A949-FB8DB6685749}" type="presParOf" srcId="{035E5321-6090-CA4B-8B21-638A1D589FD6}" destId="{0BBD9118-56D3-3E41-A2DF-21DF2B5C21F0}" srcOrd="1" destOrd="0" presId="urn:microsoft.com/office/officeart/2005/8/layout/hierarchy3"/>
    <dgm:cxn modelId="{A359ED7D-F139-1E4E-89D2-AE8DE87F8E80}" type="presParOf" srcId="{F10B3CC3-E7FC-E748-8C61-9992D20D5428}" destId="{FEC06007-7172-AC41-8E7A-D33B4A733111}" srcOrd="1" destOrd="0" presId="urn:microsoft.com/office/officeart/2005/8/layout/hierarchy3"/>
    <dgm:cxn modelId="{110B3024-8E4D-954B-B96A-FDBC6452DDBD}" type="presParOf" srcId="{FEC06007-7172-AC41-8E7A-D33B4A733111}" destId="{A74B1AF1-A91F-CF45-8CD3-C425F0226CFD}" srcOrd="0" destOrd="0" presId="urn:microsoft.com/office/officeart/2005/8/layout/hierarchy3"/>
    <dgm:cxn modelId="{5DC804CB-E3B9-9749-A0B3-85A663179E94}" type="presParOf" srcId="{FEC06007-7172-AC41-8E7A-D33B4A733111}" destId="{92AF90AF-8064-4047-8118-03ABE5F24190}" srcOrd="1" destOrd="0" presId="urn:microsoft.com/office/officeart/2005/8/layout/hierarchy3"/>
    <dgm:cxn modelId="{2F09FD9C-0A62-B54A-9065-729D80358A06}" type="presParOf" srcId="{FEC06007-7172-AC41-8E7A-D33B4A733111}" destId="{44A4A6A9-596E-D44E-AA45-347A40F90702}" srcOrd="2" destOrd="0" presId="urn:microsoft.com/office/officeart/2005/8/layout/hierarchy3"/>
    <dgm:cxn modelId="{EB34437A-D76D-5A44-8CF8-E504AD55F770}" type="presParOf" srcId="{FEC06007-7172-AC41-8E7A-D33B4A733111}" destId="{1E1B7B98-2FA0-7142-B989-06B20F8C81DA}" srcOrd="3" destOrd="0" presId="urn:microsoft.com/office/officeart/2005/8/layout/hierarchy3"/>
    <dgm:cxn modelId="{F1ABF2DE-FEBE-E946-98E0-7355F4B2A478}" type="presParOf" srcId="{CA00DD32-F133-444B-AD5B-624DDB4DFC05}" destId="{71B71E9C-FEAA-5D48-98EF-7D29BF6678E6}" srcOrd="1" destOrd="0" presId="urn:microsoft.com/office/officeart/2005/8/layout/hierarchy3"/>
    <dgm:cxn modelId="{C4CB439C-FE7D-A549-A5F3-E7FC27CE0AFB}" type="presParOf" srcId="{71B71E9C-FEAA-5D48-98EF-7D29BF6678E6}" destId="{F583AA99-4589-A145-AD80-9DF29E9CD6A6}" srcOrd="0" destOrd="0" presId="urn:microsoft.com/office/officeart/2005/8/layout/hierarchy3"/>
    <dgm:cxn modelId="{904D6A04-BC2F-F848-A7AD-15A9CBB9845B}" type="presParOf" srcId="{F583AA99-4589-A145-AD80-9DF29E9CD6A6}" destId="{029E7B76-9488-3F4D-A5C7-A67B23089FD7}" srcOrd="0" destOrd="0" presId="urn:microsoft.com/office/officeart/2005/8/layout/hierarchy3"/>
    <dgm:cxn modelId="{FF148350-92FB-1A4F-836F-7D5CC2EAACF0}" type="presParOf" srcId="{F583AA99-4589-A145-AD80-9DF29E9CD6A6}" destId="{51F92651-1DFD-1147-AC46-4EAB1626123D}" srcOrd="1" destOrd="0" presId="urn:microsoft.com/office/officeart/2005/8/layout/hierarchy3"/>
    <dgm:cxn modelId="{BC8C80EF-F5C5-A749-896D-5F254E653102}" type="presParOf" srcId="{71B71E9C-FEAA-5D48-98EF-7D29BF6678E6}" destId="{769F4D4C-5B5A-0B47-91B1-F4FB7915A761}" srcOrd="1" destOrd="0" presId="urn:microsoft.com/office/officeart/2005/8/layout/hierarchy3"/>
    <dgm:cxn modelId="{69DE8C00-E20F-9B4D-ABC8-EDF5C6EFC5B9}" type="presParOf" srcId="{769F4D4C-5B5A-0B47-91B1-F4FB7915A761}" destId="{FF12F9B1-0609-A049-BA88-A7E7BFE32811}" srcOrd="0" destOrd="0" presId="urn:microsoft.com/office/officeart/2005/8/layout/hierarchy3"/>
    <dgm:cxn modelId="{6DD12DEB-759E-C74B-9BC1-EF0BF11E9C8F}" type="presParOf" srcId="{769F4D4C-5B5A-0B47-91B1-F4FB7915A761}" destId="{6CE1D923-0FE9-D14A-86E2-338B6DC6B79A}" srcOrd="1" destOrd="0" presId="urn:microsoft.com/office/officeart/2005/8/layout/hierarchy3"/>
    <dgm:cxn modelId="{8FBD3027-BD81-0F41-AB9D-9ED7FA8DC200}" type="presParOf" srcId="{769F4D4C-5B5A-0B47-91B1-F4FB7915A761}" destId="{FCA4A528-D6D6-224C-87A5-BBE53A2B88A9}" srcOrd="2" destOrd="0" presId="urn:microsoft.com/office/officeart/2005/8/layout/hierarchy3"/>
    <dgm:cxn modelId="{335090D1-4E85-9A4A-AAA5-86756908EF37}" type="presParOf" srcId="{769F4D4C-5B5A-0B47-91B1-F4FB7915A761}" destId="{6B7D4058-62CF-6E42-998F-748D6339F85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580C94-1ED3-1E49-8736-EB60E3F648F2}" type="doc">
      <dgm:prSet loTypeId="urn:microsoft.com/office/officeart/2005/8/layout/hierarchy3" loCatId="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FE58289C-1224-7F4E-B407-6ABBB618BFA5}">
      <dgm:prSet phldrT="[Testo]"/>
      <dgm:spPr/>
      <dgm:t>
        <a:bodyPr/>
        <a:lstStyle/>
        <a:p>
          <a:r>
            <a:rPr lang="it-IT" dirty="0" smtClean="0"/>
            <a:t>ORGANIZZAZIONI DI COOPERAZIONE (ONU) </a:t>
          </a:r>
          <a:endParaRPr lang="it-IT" dirty="0"/>
        </a:p>
      </dgm:t>
    </dgm:pt>
    <dgm:pt modelId="{8139717C-B661-9B41-9018-1BDCF6CAB437}" type="parTrans" cxnId="{A51D51F9-D66E-6547-AA23-273FDD121777}">
      <dgm:prSet/>
      <dgm:spPr/>
      <dgm:t>
        <a:bodyPr/>
        <a:lstStyle/>
        <a:p>
          <a:endParaRPr lang="it-IT"/>
        </a:p>
      </dgm:t>
    </dgm:pt>
    <dgm:pt modelId="{5A5CDA0E-F618-DD49-9F7E-0EEB2047DE5B}" type="sibTrans" cxnId="{A51D51F9-D66E-6547-AA23-273FDD121777}">
      <dgm:prSet/>
      <dgm:spPr/>
      <dgm:t>
        <a:bodyPr/>
        <a:lstStyle/>
        <a:p>
          <a:endParaRPr lang="it-IT"/>
        </a:p>
      </dgm:t>
    </dgm:pt>
    <dgm:pt modelId="{51463990-D6CA-2E43-89B1-C6B89C0D75CB}">
      <dgm:prSet phldrT="[Testo]"/>
      <dgm:spPr/>
      <dgm:t>
        <a:bodyPr/>
        <a:lstStyle/>
        <a:p>
          <a:r>
            <a:rPr lang="it-IT" dirty="0" smtClean="0"/>
            <a:t>PREVALENTI ORGANI DI STATI</a:t>
          </a:r>
          <a:endParaRPr lang="it-IT" dirty="0"/>
        </a:p>
      </dgm:t>
    </dgm:pt>
    <dgm:pt modelId="{F842E7D0-6D09-0147-8192-470E0ED14D03}" type="parTrans" cxnId="{F3C33B15-0478-4B4E-937A-636E32C25D2D}">
      <dgm:prSet/>
      <dgm:spPr/>
      <dgm:t>
        <a:bodyPr/>
        <a:lstStyle/>
        <a:p>
          <a:endParaRPr lang="it-IT"/>
        </a:p>
      </dgm:t>
    </dgm:pt>
    <dgm:pt modelId="{85FB14FC-E1F9-9D4E-8685-E5DAE99BE8F4}" type="sibTrans" cxnId="{F3C33B15-0478-4B4E-937A-636E32C25D2D}">
      <dgm:prSet/>
      <dgm:spPr/>
      <dgm:t>
        <a:bodyPr/>
        <a:lstStyle/>
        <a:p>
          <a:endParaRPr lang="it-IT"/>
        </a:p>
      </dgm:t>
    </dgm:pt>
    <dgm:pt modelId="{FBD02332-2DF1-EC45-99B6-83DF81338349}">
      <dgm:prSet phldrT="[Testo]"/>
      <dgm:spPr/>
      <dgm:t>
        <a:bodyPr/>
        <a:lstStyle/>
        <a:p>
          <a:r>
            <a:rPr lang="it-IT" dirty="0" smtClean="0"/>
            <a:t>ORGANIZZAZIONI DI INTEGRAZIONE (UE)</a:t>
          </a:r>
          <a:endParaRPr lang="it-IT" dirty="0"/>
        </a:p>
      </dgm:t>
    </dgm:pt>
    <dgm:pt modelId="{0066CAF5-533E-3640-83B1-53B04273318B}" type="parTrans" cxnId="{2CEBB004-A769-974D-A803-D67899F910C0}">
      <dgm:prSet/>
      <dgm:spPr/>
      <dgm:t>
        <a:bodyPr/>
        <a:lstStyle/>
        <a:p>
          <a:endParaRPr lang="it-IT"/>
        </a:p>
      </dgm:t>
    </dgm:pt>
    <dgm:pt modelId="{E5682284-0A48-1747-90DA-1CE1F915E09B}" type="sibTrans" cxnId="{2CEBB004-A769-974D-A803-D67899F910C0}">
      <dgm:prSet/>
      <dgm:spPr/>
      <dgm:t>
        <a:bodyPr/>
        <a:lstStyle/>
        <a:p>
          <a:endParaRPr lang="it-IT"/>
        </a:p>
      </dgm:t>
    </dgm:pt>
    <dgm:pt modelId="{27058F80-CC59-2A48-A8C3-2428F5E8DF3D}">
      <dgm:prSet phldrT="[Testo]"/>
      <dgm:spPr/>
      <dgm:t>
        <a:bodyPr/>
        <a:lstStyle/>
        <a:p>
          <a:r>
            <a:rPr lang="it-IT" dirty="0" smtClean="0"/>
            <a:t>PREVALENTI ORGANI DI INDIVIDUI</a:t>
          </a:r>
          <a:endParaRPr lang="it-IT" dirty="0"/>
        </a:p>
      </dgm:t>
    </dgm:pt>
    <dgm:pt modelId="{CCEA1D56-D4F6-4844-8C96-8C09DE1E4385}" type="parTrans" cxnId="{51005C99-A06C-CD43-8D4B-E588A4F13C23}">
      <dgm:prSet/>
      <dgm:spPr/>
      <dgm:t>
        <a:bodyPr/>
        <a:lstStyle/>
        <a:p>
          <a:endParaRPr lang="it-IT"/>
        </a:p>
      </dgm:t>
    </dgm:pt>
    <dgm:pt modelId="{B808D34E-E03D-DD46-8739-F3057FA1FA67}" type="sibTrans" cxnId="{51005C99-A06C-CD43-8D4B-E588A4F13C23}">
      <dgm:prSet/>
      <dgm:spPr/>
      <dgm:t>
        <a:bodyPr/>
        <a:lstStyle/>
        <a:p>
          <a:endParaRPr lang="it-IT"/>
        </a:p>
      </dgm:t>
    </dgm:pt>
    <dgm:pt modelId="{3AEB4D0B-53B5-3046-8A25-5FD939793E7B}">
      <dgm:prSet phldrT="[Testo]"/>
      <dgm:spPr/>
      <dgm:t>
        <a:bodyPr/>
        <a:lstStyle/>
        <a:p>
          <a:r>
            <a:rPr lang="it-IT" dirty="0" smtClean="0"/>
            <a:t>ATTIVITA' NORMATIVA RILEVANTE DEGLI STATI</a:t>
          </a:r>
          <a:endParaRPr lang="it-IT" dirty="0"/>
        </a:p>
      </dgm:t>
    </dgm:pt>
    <dgm:pt modelId="{7F6475CD-4A58-C240-A33A-F860B0776546}" type="parTrans" cxnId="{1A39FACE-3D65-CE4E-A405-6CDCA4D2A6E7}">
      <dgm:prSet/>
      <dgm:spPr/>
      <dgm:t>
        <a:bodyPr/>
        <a:lstStyle/>
        <a:p>
          <a:endParaRPr lang="it-IT"/>
        </a:p>
      </dgm:t>
    </dgm:pt>
    <dgm:pt modelId="{E6E76B35-ACD4-0140-B7A5-D2306E9988E6}" type="sibTrans" cxnId="{1A39FACE-3D65-CE4E-A405-6CDCA4D2A6E7}">
      <dgm:prSet/>
      <dgm:spPr/>
      <dgm:t>
        <a:bodyPr/>
        <a:lstStyle/>
        <a:p>
          <a:endParaRPr lang="it-IT"/>
        </a:p>
      </dgm:t>
    </dgm:pt>
    <dgm:pt modelId="{9CC8778A-B5BC-114B-BA08-EA0E8B6CF28B}">
      <dgm:prSet phldrT="[Testo]"/>
      <dgm:spPr/>
      <dgm:t>
        <a:bodyPr/>
        <a:lstStyle/>
        <a:p>
          <a:r>
            <a:rPr lang="it-IT" dirty="0" smtClean="0"/>
            <a:t>ATTIVITA' NORMATIVA DELL'ORGANIZZAZIONE PREVALENTE SU QUELLA </a:t>
          </a:r>
          <a:r>
            <a:rPr lang="it-IT" smtClean="0"/>
            <a:t>DEGLI STATIORGANIZZAZIONI DI COOPERAZIONE</a:t>
          </a:r>
          <a:endParaRPr lang="it-IT" dirty="0"/>
        </a:p>
      </dgm:t>
    </dgm:pt>
    <dgm:pt modelId="{76A7ADA9-5124-2841-A155-0B9052131157}" type="parTrans" cxnId="{70BA04AA-295A-7A4E-A388-00658213F878}">
      <dgm:prSet/>
      <dgm:spPr/>
    </dgm:pt>
    <dgm:pt modelId="{0E78D34C-9D45-2D4B-AE16-A9BD39DCB2D6}" type="sibTrans" cxnId="{70BA04AA-295A-7A4E-A388-00658213F878}">
      <dgm:prSet/>
      <dgm:spPr/>
    </dgm:pt>
    <dgm:pt modelId="{CA00DD32-F133-444B-AD5B-624DDB4DFC05}" type="pres">
      <dgm:prSet presAssocID="{06580C94-1ED3-1E49-8736-EB60E3F648F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F10B3CC3-E7FC-E748-8C61-9992D20D5428}" type="pres">
      <dgm:prSet presAssocID="{FE58289C-1224-7F4E-B407-6ABBB618BFA5}" presName="root" presStyleCnt="0"/>
      <dgm:spPr/>
    </dgm:pt>
    <dgm:pt modelId="{035E5321-6090-CA4B-8B21-638A1D589FD6}" type="pres">
      <dgm:prSet presAssocID="{FE58289C-1224-7F4E-B407-6ABBB618BFA5}" presName="rootComposite" presStyleCnt="0"/>
      <dgm:spPr/>
    </dgm:pt>
    <dgm:pt modelId="{9811FC84-9875-854C-9B33-212ACD2C91A3}" type="pres">
      <dgm:prSet presAssocID="{FE58289C-1224-7F4E-B407-6ABBB618BFA5}" presName="rootText" presStyleLbl="node1" presStyleIdx="0" presStyleCnt="2"/>
      <dgm:spPr/>
      <dgm:t>
        <a:bodyPr/>
        <a:lstStyle/>
        <a:p>
          <a:endParaRPr lang="it-IT"/>
        </a:p>
      </dgm:t>
    </dgm:pt>
    <dgm:pt modelId="{0BBD9118-56D3-3E41-A2DF-21DF2B5C21F0}" type="pres">
      <dgm:prSet presAssocID="{FE58289C-1224-7F4E-B407-6ABBB618BFA5}" presName="rootConnector" presStyleLbl="node1" presStyleIdx="0" presStyleCnt="2"/>
      <dgm:spPr/>
      <dgm:t>
        <a:bodyPr/>
        <a:lstStyle/>
        <a:p>
          <a:endParaRPr lang="it-IT"/>
        </a:p>
      </dgm:t>
    </dgm:pt>
    <dgm:pt modelId="{FEC06007-7172-AC41-8E7A-D33B4A733111}" type="pres">
      <dgm:prSet presAssocID="{FE58289C-1224-7F4E-B407-6ABBB618BFA5}" presName="childShape" presStyleCnt="0"/>
      <dgm:spPr/>
    </dgm:pt>
    <dgm:pt modelId="{A74B1AF1-A91F-CF45-8CD3-C425F0226CFD}" type="pres">
      <dgm:prSet presAssocID="{F842E7D0-6D09-0147-8192-470E0ED14D03}" presName="Name13" presStyleLbl="parChTrans1D2" presStyleIdx="0" presStyleCnt="4"/>
      <dgm:spPr/>
      <dgm:t>
        <a:bodyPr/>
        <a:lstStyle/>
        <a:p>
          <a:endParaRPr lang="it-IT"/>
        </a:p>
      </dgm:t>
    </dgm:pt>
    <dgm:pt modelId="{92AF90AF-8064-4047-8118-03ABE5F24190}" type="pres">
      <dgm:prSet presAssocID="{51463990-D6CA-2E43-89B1-C6B89C0D75C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4A4A6A9-596E-D44E-AA45-347A40F90702}" type="pres">
      <dgm:prSet presAssocID="{7F6475CD-4A58-C240-A33A-F860B0776546}" presName="Name13" presStyleLbl="parChTrans1D2" presStyleIdx="1" presStyleCnt="4"/>
      <dgm:spPr/>
      <dgm:t>
        <a:bodyPr/>
        <a:lstStyle/>
        <a:p>
          <a:endParaRPr lang="it-IT"/>
        </a:p>
      </dgm:t>
    </dgm:pt>
    <dgm:pt modelId="{1E1B7B98-2FA0-7142-B989-06B20F8C81DA}" type="pres">
      <dgm:prSet presAssocID="{3AEB4D0B-53B5-3046-8A25-5FD939793E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1B71E9C-FEAA-5D48-98EF-7D29BF6678E6}" type="pres">
      <dgm:prSet presAssocID="{FBD02332-2DF1-EC45-99B6-83DF81338349}" presName="root" presStyleCnt="0"/>
      <dgm:spPr/>
    </dgm:pt>
    <dgm:pt modelId="{F583AA99-4589-A145-AD80-9DF29E9CD6A6}" type="pres">
      <dgm:prSet presAssocID="{FBD02332-2DF1-EC45-99B6-83DF81338349}" presName="rootComposite" presStyleCnt="0"/>
      <dgm:spPr/>
    </dgm:pt>
    <dgm:pt modelId="{029E7B76-9488-3F4D-A5C7-A67B23089FD7}" type="pres">
      <dgm:prSet presAssocID="{FBD02332-2DF1-EC45-99B6-83DF81338349}" presName="rootText" presStyleLbl="node1" presStyleIdx="1" presStyleCnt="2"/>
      <dgm:spPr/>
      <dgm:t>
        <a:bodyPr/>
        <a:lstStyle/>
        <a:p>
          <a:endParaRPr lang="it-IT"/>
        </a:p>
      </dgm:t>
    </dgm:pt>
    <dgm:pt modelId="{51F92651-1DFD-1147-AC46-4EAB1626123D}" type="pres">
      <dgm:prSet presAssocID="{FBD02332-2DF1-EC45-99B6-83DF81338349}" presName="rootConnector" presStyleLbl="node1" presStyleIdx="1" presStyleCnt="2"/>
      <dgm:spPr/>
      <dgm:t>
        <a:bodyPr/>
        <a:lstStyle/>
        <a:p>
          <a:endParaRPr lang="it-IT"/>
        </a:p>
      </dgm:t>
    </dgm:pt>
    <dgm:pt modelId="{769F4D4C-5B5A-0B47-91B1-F4FB7915A761}" type="pres">
      <dgm:prSet presAssocID="{FBD02332-2DF1-EC45-99B6-83DF81338349}" presName="childShape" presStyleCnt="0"/>
      <dgm:spPr/>
    </dgm:pt>
    <dgm:pt modelId="{FF12F9B1-0609-A049-BA88-A7E7BFE32811}" type="pres">
      <dgm:prSet presAssocID="{CCEA1D56-D4F6-4844-8C96-8C09DE1E4385}" presName="Name13" presStyleLbl="parChTrans1D2" presStyleIdx="2" presStyleCnt="4"/>
      <dgm:spPr/>
      <dgm:t>
        <a:bodyPr/>
        <a:lstStyle/>
        <a:p>
          <a:endParaRPr lang="it-IT"/>
        </a:p>
      </dgm:t>
    </dgm:pt>
    <dgm:pt modelId="{6CE1D923-0FE9-D14A-86E2-338B6DC6B79A}" type="pres">
      <dgm:prSet presAssocID="{27058F80-CC59-2A48-A8C3-2428F5E8DF3D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CA4A528-D6D6-224C-87A5-BBE53A2B88A9}" type="pres">
      <dgm:prSet presAssocID="{76A7ADA9-5124-2841-A155-0B9052131157}" presName="Name13" presStyleLbl="parChTrans1D2" presStyleIdx="3" presStyleCnt="4"/>
      <dgm:spPr/>
    </dgm:pt>
    <dgm:pt modelId="{6B7D4058-62CF-6E42-998F-748D6339F857}" type="pres">
      <dgm:prSet presAssocID="{9CC8778A-B5BC-114B-BA08-EA0E8B6CF28B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A08E50-E9E6-F44C-8336-1FA63C1E4813}" type="presOf" srcId="{76A7ADA9-5124-2841-A155-0B9052131157}" destId="{FCA4A528-D6D6-224C-87A5-BBE53A2B88A9}" srcOrd="0" destOrd="0" presId="urn:microsoft.com/office/officeart/2005/8/layout/hierarchy3"/>
    <dgm:cxn modelId="{3ED67FEE-8A0C-BD4C-9B23-B0DBD25F8AE6}" type="presOf" srcId="{27058F80-CC59-2A48-A8C3-2428F5E8DF3D}" destId="{6CE1D923-0FE9-D14A-86E2-338B6DC6B79A}" srcOrd="0" destOrd="0" presId="urn:microsoft.com/office/officeart/2005/8/layout/hierarchy3"/>
    <dgm:cxn modelId="{A51D51F9-D66E-6547-AA23-273FDD121777}" srcId="{06580C94-1ED3-1E49-8736-EB60E3F648F2}" destId="{FE58289C-1224-7F4E-B407-6ABBB618BFA5}" srcOrd="0" destOrd="0" parTransId="{8139717C-B661-9B41-9018-1BDCF6CAB437}" sibTransId="{5A5CDA0E-F618-DD49-9F7E-0EEB2047DE5B}"/>
    <dgm:cxn modelId="{7DA6B0D8-0493-CC40-84D5-4901DEC0AC04}" type="presOf" srcId="{3AEB4D0B-53B5-3046-8A25-5FD939793E7B}" destId="{1E1B7B98-2FA0-7142-B989-06B20F8C81DA}" srcOrd="0" destOrd="0" presId="urn:microsoft.com/office/officeart/2005/8/layout/hierarchy3"/>
    <dgm:cxn modelId="{51005C99-A06C-CD43-8D4B-E588A4F13C23}" srcId="{FBD02332-2DF1-EC45-99B6-83DF81338349}" destId="{27058F80-CC59-2A48-A8C3-2428F5E8DF3D}" srcOrd="0" destOrd="0" parTransId="{CCEA1D56-D4F6-4844-8C96-8C09DE1E4385}" sibTransId="{B808D34E-E03D-DD46-8739-F3057FA1FA67}"/>
    <dgm:cxn modelId="{9AB3E5FC-3AB0-9540-AF5B-7FF72740FA06}" type="presOf" srcId="{9CC8778A-B5BC-114B-BA08-EA0E8B6CF28B}" destId="{6B7D4058-62CF-6E42-998F-748D6339F857}" srcOrd="0" destOrd="0" presId="urn:microsoft.com/office/officeart/2005/8/layout/hierarchy3"/>
    <dgm:cxn modelId="{31FFA0D9-4979-A543-8E0E-B8013630A5BB}" type="presOf" srcId="{FE58289C-1224-7F4E-B407-6ABBB618BFA5}" destId="{9811FC84-9875-854C-9B33-212ACD2C91A3}" srcOrd="0" destOrd="0" presId="urn:microsoft.com/office/officeart/2005/8/layout/hierarchy3"/>
    <dgm:cxn modelId="{30C56368-DE62-C44F-89C6-1EC60BD9163D}" type="presOf" srcId="{F842E7D0-6D09-0147-8192-470E0ED14D03}" destId="{A74B1AF1-A91F-CF45-8CD3-C425F0226CFD}" srcOrd="0" destOrd="0" presId="urn:microsoft.com/office/officeart/2005/8/layout/hierarchy3"/>
    <dgm:cxn modelId="{70BA04AA-295A-7A4E-A388-00658213F878}" srcId="{FBD02332-2DF1-EC45-99B6-83DF81338349}" destId="{9CC8778A-B5BC-114B-BA08-EA0E8B6CF28B}" srcOrd="1" destOrd="0" parTransId="{76A7ADA9-5124-2841-A155-0B9052131157}" sibTransId="{0E78D34C-9D45-2D4B-AE16-A9BD39DCB2D6}"/>
    <dgm:cxn modelId="{1771AB00-715B-854A-9CFB-E3D73C6FF4E0}" type="presOf" srcId="{CCEA1D56-D4F6-4844-8C96-8C09DE1E4385}" destId="{FF12F9B1-0609-A049-BA88-A7E7BFE32811}" srcOrd="0" destOrd="0" presId="urn:microsoft.com/office/officeart/2005/8/layout/hierarchy3"/>
    <dgm:cxn modelId="{0137C81D-5CE3-924C-9786-0E9BCC5C61D2}" type="presOf" srcId="{51463990-D6CA-2E43-89B1-C6B89C0D75CB}" destId="{92AF90AF-8064-4047-8118-03ABE5F24190}" srcOrd="0" destOrd="0" presId="urn:microsoft.com/office/officeart/2005/8/layout/hierarchy3"/>
    <dgm:cxn modelId="{2CEBB004-A769-974D-A803-D67899F910C0}" srcId="{06580C94-1ED3-1E49-8736-EB60E3F648F2}" destId="{FBD02332-2DF1-EC45-99B6-83DF81338349}" srcOrd="1" destOrd="0" parTransId="{0066CAF5-533E-3640-83B1-53B04273318B}" sibTransId="{E5682284-0A48-1747-90DA-1CE1F915E09B}"/>
    <dgm:cxn modelId="{1A39FACE-3D65-CE4E-A405-6CDCA4D2A6E7}" srcId="{FE58289C-1224-7F4E-B407-6ABBB618BFA5}" destId="{3AEB4D0B-53B5-3046-8A25-5FD939793E7B}" srcOrd="1" destOrd="0" parTransId="{7F6475CD-4A58-C240-A33A-F860B0776546}" sibTransId="{E6E76B35-ACD4-0140-B7A5-D2306E9988E6}"/>
    <dgm:cxn modelId="{F3C33B15-0478-4B4E-937A-636E32C25D2D}" srcId="{FE58289C-1224-7F4E-B407-6ABBB618BFA5}" destId="{51463990-D6CA-2E43-89B1-C6B89C0D75CB}" srcOrd="0" destOrd="0" parTransId="{F842E7D0-6D09-0147-8192-470E0ED14D03}" sibTransId="{85FB14FC-E1F9-9D4E-8685-E5DAE99BE8F4}"/>
    <dgm:cxn modelId="{91510870-6404-A541-9498-AB849A8B9D36}" type="presOf" srcId="{FE58289C-1224-7F4E-B407-6ABBB618BFA5}" destId="{0BBD9118-56D3-3E41-A2DF-21DF2B5C21F0}" srcOrd="1" destOrd="0" presId="urn:microsoft.com/office/officeart/2005/8/layout/hierarchy3"/>
    <dgm:cxn modelId="{30072044-F169-9E43-83BD-CB5BE53DDE3F}" type="presOf" srcId="{FBD02332-2DF1-EC45-99B6-83DF81338349}" destId="{029E7B76-9488-3F4D-A5C7-A67B23089FD7}" srcOrd="0" destOrd="0" presId="urn:microsoft.com/office/officeart/2005/8/layout/hierarchy3"/>
    <dgm:cxn modelId="{406ABD49-6290-5344-BBFF-086C754A72FC}" type="presOf" srcId="{06580C94-1ED3-1E49-8736-EB60E3F648F2}" destId="{CA00DD32-F133-444B-AD5B-624DDB4DFC05}" srcOrd="0" destOrd="0" presId="urn:microsoft.com/office/officeart/2005/8/layout/hierarchy3"/>
    <dgm:cxn modelId="{06DC421A-34B0-4242-A0B9-F898D28990DF}" type="presOf" srcId="{7F6475CD-4A58-C240-A33A-F860B0776546}" destId="{44A4A6A9-596E-D44E-AA45-347A40F90702}" srcOrd="0" destOrd="0" presId="urn:microsoft.com/office/officeart/2005/8/layout/hierarchy3"/>
    <dgm:cxn modelId="{3A44DD9E-B244-3843-AD02-345BA190DB15}" type="presOf" srcId="{FBD02332-2DF1-EC45-99B6-83DF81338349}" destId="{51F92651-1DFD-1147-AC46-4EAB1626123D}" srcOrd="1" destOrd="0" presId="urn:microsoft.com/office/officeart/2005/8/layout/hierarchy3"/>
    <dgm:cxn modelId="{721A2A33-2F01-4C48-8780-FEDB0D3C46E8}" type="presParOf" srcId="{CA00DD32-F133-444B-AD5B-624DDB4DFC05}" destId="{F10B3CC3-E7FC-E748-8C61-9992D20D5428}" srcOrd="0" destOrd="0" presId="urn:microsoft.com/office/officeart/2005/8/layout/hierarchy3"/>
    <dgm:cxn modelId="{F7C58DFD-DC8D-CA4A-B812-04CE7C80997E}" type="presParOf" srcId="{F10B3CC3-E7FC-E748-8C61-9992D20D5428}" destId="{035E5321-6090-CA4B-8B21-638A1D589FD6}" srcOrd="0" destOrd="0" presId="urn:microsoft.com/office/officeart/2005/8/layout/hierarchy3"/>
    <dgm:cxn modelId="{2328BDFD-1BCE-AB40-828D-1354F00D1A31}" type="presParOf" srcId="{035E5321-6090-CA4B-8B21-638A1D589FD6}" destId="{9811FC84-9875-854C-9B33-212ACD2C91A3}" srcOrd="0" destOrd="0" presId="urn:microsoft.com/office/officeart/2005/8/layout/hierarchy3"/>
    <dgm:cxn modelId="{36C6A24F-7F09-5542-A3A9-AC00EAA43353}" type="presParOf" srcId="{035E5321-6090-CA4B-8B21-638A1D589FD6}" destId="{0BBD9118-56D3-3E41-A2DF-21DF2B5C21F0}" srcOrd="1" destOrd="0" presId="urn:microsoft.com/office/officeart/2005/8/layout/hierarchy3"/>
    <dgm:cxn modelId="{CFEC7223-8CB1-5547-9D73-1775A4C06C67}" type="presParOf" srcId="{F10B3CC3-E7FC-E748-8C61-9992D20D5428}" destId="{FEC06007-7172-AC41-8E7A-D33B4A733111}" srcOrd="1" destOrd="0" presId="urn:microsoft.com/office/officeart/2005/8/layout/hierarchy3"/>
    <dgm:cxn modelId="{4EBF2769-3051-F643-AAE9-EA43E93E8726}" type="presParOf" srcId="{FEC06007-7172-AC41-8E7A-D33B4A733111}" destId="{A74B1AF1-A91F-CF45-8CD3-C425F0226CFD}" srcOrd="0" destOrd="0" presId="urn:microsoft.com/office/officeart/2005/8/layout/hierarchy3"/>
    <dgm:cxn modelId="{A3D45EB7-0E3D-AF42-B7E2-2BB252CF7575}" type="presParOf" srcId="{FEC06007-7172-AC41-8E7A-D33B4A733111}" destId="{92AF90AF-8064-4047-8118-03ABE5F24190}" srcOrd="1" destOrd="0" presId="urn:microsoft.com/office/officeart/2005/8/layout/hierarchy3"/>
    <dgm:cxn modelId="{986492F4-4BF3-A342-B7F1-172E6199853B}" type="presParOf" srcId="{FEC06007-7172-AC41-8E7A-D33B4A733111}" destId="{44A4A6A9-596E-D44E-AA45-347A40F90702}" srcOrd="2" destOrd="0" presId="urn:microsoft.com/office/officeart/2005/8/layout/hierarchy3"/>
    <dgm:cxn modelId="{390C4351-F57A-C545-A765-F1B75650F94B}" type="presParOf" srcId="{FEC06007-7172-AC41-8E7A-D33B4A733111}" destId="{1E1B7B98-2FA0-7142-B989-06B20F8C81DA}" srcOrd="3" destOrd="0" presId="urn:microsoft.com/office/officeart/2005/8/layout/hierarchy3"/>
    <dgm:cxn modelId="{29D194A1-0168-C24F-8316-1BA806A2625A}" type="presParOf" srcId="{CA00DD32-F133-444B-AD5B-624DDB4DFC05}" destId="{71B71E9C-FEAA-5D48-98EF-7D29BF6678E6}" srcOrd="1" destOrd="0" presId="urn:microsoft.com/office/officeart/2005/8/layout/hierarchy3"/>
    <dgm:cxn modelId="{BB3EF1CE-6BBF-F944-A55D-DEF00C238D7C}" type="presParOf" srcId="{71B71E9C-FEAA-5D48-98EF-7D29BF6678E6}" destId="{F583AA99-4589-A145-AD80-9DF29E9CD6A6}" srcOrd="0" destOrd="0" presId="urn:microsoft.com/office/officeart/2005/8/layout/hierarchy3"/>
    <dgm:cxn modelId="{A6AFDC2E-6B32-9341-B399-2DB0F1B56FAF}" type="presParOf" srcId="{F583AA99-4589-A145-AD80-9DF29E9CD6A6}" destId="{029E7B76-9488-3F4D-A5C7-A67B23089FD7}" srcOrd="0" destOrd="0" presId="urn:microsoft.com/office/officeart/2005/8/layout/hierarchy3"/>
    <dgm:cxn modelId="{62E36B02-A1AC-8848-87DF-B1E7D568B786}" type="presParOf" srcId="{F583AA99-4589-A145-AD80-9DF29E9CD6A6}" destId="{51F92651-1DFD-1147-AC46-4EAB1626123D}" srcOrd="1" destOrd="0" presId="urn:microsoft.com/office/officeart/2005/8/layout/hierarchy3"/>
    <dgm:cxn modelId="{2BB2F2F3-0484-094B-8E43-98AA71559A39}" type="presParOf" srcId="{71B71E9C-FEAA-5D48-98EF-7D29BF6678E6}" destId="{769F4D4C-5B5A-0B47-91B1-F4FB7915A761}" srcOrd="1" destOrd="0" presId="urn:microsoft.com/office/officeart/2005/8/layout/hierarchy3"/>
    <dgm:cxn modelId="{90ECB2DF-BC47-E24B-9EC9-3AE379DF6C1F}" type="presParOf" srcId="{769F4D4C-5B5A-0B47-91B1-F4FB7915A761}" destId="{FF12F9B1-0609-A049-BA88-A7E7BFE32811}" srcOrd="0" destOrd="0" presId="urn:microsoft.com/office/officeart/2005/8/layout/hierarchy3"/>
    <dgm:cxn modelId="{39D0DCA6-DF25-C644-837E-CD1EF28FBCF1}" type="presParOf" srcId="{769F4D4C-5B5A-0B47-91B1-F4FB7915A761}" destId="{6CE1D923-0FE9-D14A-86E2-338B6DC6B79A}" srcOrd="1" destOrd="0" presId="urn:microsoft.com/office/officeart/2005/8/layout/hierarchy3"/>
    <dgm:cxn modelId="{5FE01B6D-1B19-4A49-B750-129150FC2999}" type="presParOf" srcId="{769F4D4C-5B5A-0B47-91B1-F4FB7915A761}" destId="{FCA4A528-D6D6-224C-87A5-BBE53A2B88A9}" srcOrd="2" destOrd="0" presId="urn:microsoft.com/office/officeart/2005/8/layout/hierarchy3"/>
    <dgm:cxn modelId="{42ED04D0-02AF-594C-955B-61DB0D22BEB0}" type="presParOf" srcId="{769F4D4C-5B5A-0B47-91B1-F4FB7915A761}" destId="{6B7D4058-62CF-6E42-998F-748D6339F85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27164-5A2E-3E43-85F8-36C6C479559C}">
      <dsp:nvSpPr>
        <dsp:cNvPr id="0" name=""/>
        <dsp:cNvSpPr/>
      </dsp:nvSpPr>
      <dsp:spPr>
        <a:xfrm>
          <a:off x="2001514" y="414799"/>
          <a:ext cx="4094493" cy="4094493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APPARTENENZA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AMMISSIONE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PARTECIPAZIONE</a:t>
          </a:r>
          <a:endParaRPr lang="it-IT" sz="800" kern="1200" dirty="0"/>
        </a:p>
      </dsp:txBody>
      <dsp:txXfrm>
        <a:off x="4095555" y="1172280"/>
        <a:ext cx="1511063" cy="1218599"/>
      </dsp:txXfrm>
    </dsp:sp>
    <dsp:sp modelId="{39140162-AE90-D84F-9812-3EA659AF4AD4}">
      <dsp:nvSpPr>
        <dsp:cNvPr id="0" name=""/>
        <dsp:cNvSpPr/>
      </dsp:nvSpPr>
      <dsp:spPr>
        <a:xfrm>
          <a:off x="2001503" y="414770"/>
          <a:ext cx="4094493" cy="4094493"/>
        </a:xfrm>
        <a:prstGeom prst="pie">
          <a:avLst>
            <a:gd name="adj1" fmla="val 0"/>
            <a:gd name="adj2" fmla="val 5400000"/>
          </a:avLst>
        </a:prstGeom>
        <a:solidFill>
          <a:schemeClr val="accent2">
            <a:hueOff val="1560507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ORGANI</a:t>
          </a:r>
          <a:endParaRPr lang="it-IT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di Sicurezza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Assemblea generale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Segretariato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Consiglio economico e sociale e Consiglio di amministrazione fiduciaria</a:t>
          </a:r>
          <a:endParaRPr lang="it-IT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800" kern="1200" dirty="0" smtClean="0"/>
            <a:t>Corte internazionale di giustizia</a:t>
          </a:r>
          <a:endParaRPr lang="it-IT" sz="800" kern="1200" dirty="0"/>
        </a:p>
      </dsp:txBody>
      <dsp:txXfrm>
        <a:off x="4121865" y="2535132"/>
        <a:ext cx="1511063" cy="1218599"/>
      </dsp:txXfrm>
    </dsp:sp>
    <dsp:sp modelId="{4793F5B1-57B2-0F49-8E3B-1C8B6DB66338}">
      <dsp:nvSpPr>
        <dsp:cNvPr id="0" name=""/>
        <dsp:cNvSpPr/>
      </dsp:nvSpPr>
      <dsp:spPr>
        <a:xfrm>
          <a:off x="2001503" y="414770"/>
          <a:ext cx="4094493" cy="4094493"/>
        </a:xfrm>
        <a:prstGeom prst="pie">
          <a:avLst>
            <a:gd name="adj1" fmla="val 5400000"/>
            <a:gd name="adj2" fmla="val 1080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FUNZIONI</a:t>
          </a:r>
          <a:endParaRPr lang="it-IT" sz="1000" kern="1200" dirty="0"/>
        </a:p>
      </dsp:txBody>
      <dsp:txXfrm>
        <a:off x="2464570" y="2535132"/>
        <a:ext cx="1511063" cy="1218599"/>
      </dsp:txXfrm>
    </dsp:sp>
    <dsp:sp modelId="{B183A966-45F4-784D-B10D-E8EF029B8753}">
      <dsp:nvSpPr>
        <dsp:cNvPr id="0" name=""/>
        <dsp:cNvSpPr/>
      </dsp:nvSpPr>
      <dsp:spPr>
        <a:xfrm>
          <a:off x="1772948" y="207384"/>
          <a:ext cx="4094493" cy="4094493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hueOff val="4681520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ATTI</a:t>
          </a:r>
          <a:endParaRPr lang="it-IT" sz="1000" kern="1200" dirty="0"/>
        </a:p>
      </dsp:txBody>
      <dsp:txXfrm>
        <a:off x="2236016" y="962915"/>
        <a:ext cx="1511063" cy="1218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F4287D-1D98-B648-B158-89BD49E8CF91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EF98DC-D012-A245-871F-A0332BEB4C1E}">
      <dsp:nvSpPr>
        <dsp:cNvPr id="0" name=""/>
        <dsp:cNvSpPr/>
      </dsp:nvSpPr>
      <dsp:spPr>
        <a:xfrm>
          <a:off x="987552" y="226298"/>
          <a:ext cx="2468880" cy="1810384"/>
        </a:xfrm>
        <a:prstGeom prst="down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7D66E6-2EE7-684C-895C-58CD9716EAC1}">
      <dsp:nvSpPr>
        <dsp:cNvPr id="0" name=""/>
        <dsp:cNvSpPr/>
      </dsp:nvSpPr>
      <dsp:spPr>
        <a:xfrm>
          <a:off x="4361687" y="0"/>
          <a:ext cx="2633472" cy="190090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STATI</a:t>
          </a:r>
          <a:endParaRPr lang="it-IT" sz="2500" kern="1200" dirty="0"/>
        </a:p>
      </dsp:txBody>
      <dsp:txXfrm>
        <a:off x="4361687" y="0"/>
        <a:ext cx="2633472" cy="1900904"/>
      </dsp:txXfrm>
    </dsp:sp>
    <dsp:sp modelId="{0600379E-38E5-B44C-B6AE-B791B570E2B6}">
      <dsp:nvSpPr>
        <dsp:cNvPr id="0" name=""/>
        <dsp:cNvSpPr/>
      </dsp:nvSpPr>
      <dsp:spPr>
        <a:xfrm>
          <a:off x="4773168" y="2489279"/>
          <a:ext cx="2468880" cy="1810384"/>
        </a:xfrm>
        <a:prstGeom prst="upArrow">
          <a:avLst/>
        </a:prstGeom>
        <a:solidFill>
          <a:schemeClr val="accent4">
            <a:hueOff val="-4464771"/>
            <a:satOff val="26899"/>
            <a:lumOff val="215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8F908C-7163-4C42-8247-C13BB635948E}">
      <dsp:nvSpPr>
        <dsp:cNvPr id="0" name=""/>
        <dsp:cNvSpPr/>
      </dsp:nvSpPr>
      <dsp:spPr>
        <a:xfrm>
          <a:off x="1234440" y="2625057"/>
          <a:ext cx="2633472" cy="1900904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kern="1200" dirty="0" smtClean="0"/>
            <a:t>ORGANIZZAZIONI INTERNAZIONALI</a:t>
          </a:r>
          <a:endParaRPr lang="it-IT" sz="2500" kern="1200" dirty="0"/>
        </a:p>
      </dsp:txBody>
      <dsp:txXfrm>
        <a:off x="1234440" y="2625057"/>
        <a:ext cx="2633472" cy="19009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069DE2-3FE7-994C-A858-AED57393057F}">
      <dsp:nvSpPr>
        <dsp:cNvPr id="0" name=""/>
        <dsp:cNvSpPr/>
      </dsp:nvSpPr>
      <dsp:spPr>
        <a:xfrm rot="16200000">
          <a:off x="529" y="557246"/>
          <a:ext cx="4095682" cy="4095682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STATI </a:t>
          </a:r>
          <a:endParaRPr lang="it-IT" sz="3200" kern="1200" dirty="0"/>
        </a:p>
      </dsp:txBody>
      <dsp:txXfrm rot="5400000">
        <a:off x="530" y="1581166"/>
        <a:ext cx="3378938" cy="2047841"/>
      </dsp:txXfrm>
    </dsp:sp>
    <dsp:sp modelId="{CC0A095D-FD5C-E044-972F-AA3EA80BCA0A}">
      <dsp:nvSpPr>
        <dsp:cNvPr id="0" name=""/>
        <dsp:cNvSpPr/>
      </dsp:nvSpPr>
      <dsp:spPr>
        <a:xfrm rot="5400000">
          <a:off x="4350875" y="557246"/>
          <a:ext cx="4095682" cy="4095682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-4464771"/>
            <a:satOff val="26899"/>
            <a:lumOff val="215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ORGANIZZAZIONI</a:t>
          </a:r>
          <a:endParaRPr lang="it-IT" sz="3200" kern="1200" dirty="0"/>
        </a:p>
      </dsp:txBody>
      <dsp:txXfrm rot="-5400000">
        <a:off x="5067620" y="1581167"/>
        <a:ext cx="3378938" cy="20478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61F297-74CD-904C-822D-C9EAB695637B}">
      <dsp:nvSpPr>
        <dsp:cNvPr id="0" name=""/>
        <dsp:cNvSpPr/>
      </dsp:nvSpPr>
      <dsp:spPr>
        <a:xfrm>
          <a:off x="926618" y="691"/>
          <a:ext cx="2106714" cy="12640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RACCOMANDAZIONI</a:t>
          </a:r>
          <a:endParaRPr lang="it-IT" sz="1300" kern="1200" dirty="0"/>
        </a:p>
      </dsp:txBody>
      <dsp:txXfrm>
        <a:off x="926618" y="691"/>
        <a:ext cx="2106714" cy="1264028"/>
      </dsp:txXfrm>
    </dsp:sp>
    <dsp:sp modelId="{CBE7CD2F-42C5-6B40-81C2-4512ACD65A16}">
      <dsp:nvSpPr>
        <dsp:cNvPr id="0" name=""/>
        <dsp:cNvSpPr/>
      </dsp:nvSpPr>
      <dsp:spPr>
        <a:xfrm>
          <a:off x="3244005" y="691"/>
          <a:ext cx="2106714" cy="1264028"/>
        </a:xfrm>
        <a:prstGeom prst="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DECISIONI</a:t>
          </a:r>
          <a:endParaRPr lang="it-IT" sz="1300" kern="1200" dirty="0"/>
        </a:p>
      </dsp:txBody>
      <dsp:txXfrm>
        <a:off x="3244005" y="691"/>
        <a:ext cx="2106714" cy="1264028"/>
      </dsp:txXfrm>
    </dsp:sp>
    <dsp:sp modelId="{712145E0-52B7-DF4B-94CB-7020BB19D244}">
      <dsp:nvSpPr>
        <dsp:cNvPr id="0" name=""/>
        <dsp:cNvSpPr/>
      </dsp:nvSpPr>
      <dsp:spPr>
        <a:xfrm>
          <a:off x="5561391" y="691"/>
          <a:ext cx="2106714" cy="1264028"/>
        </a:xfrm>
        <a:prstGeom prst="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RISOLUZIONI ORGANIZZATIVE/ISTITUTIVE DI ORGANI SUSSIDIARI</a:t>
          </a:r>
          <a:endParaRPr lang="it-IT" sz="1300" kern="1200" dirty="0"/>
        </a:p>
      </dsp:txBody>
      <dsp:txXfrm>
        <a:off x="5561391" y="691"/>
        <a:ext cx="2106714" cy="1264028"/>
      </dsp:txXfrm>
    </dsp:sp>
    <dsp:sp modelId="{BDB52532-B22E-F443-91EA-12783CD6591F}">
      <dsp:nvSpPr>
        <dsp:cNvPr id="0" name=""/>
        <dsp:cNvSpPr/>
      </dsp:nvSpPr>
      <dsp:spPr>
        <a:xfrm>
          <a:off x="926618" y="1475391"/>
          <a:ext cx="2106714" cy="1264028"/>
        </a:xfrm>
        <a:prstGeom prst="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bg1"/>
              </a:solidFill>
            </a:rPr>
            <a:t>RISOLUZIONI OPERATIVE</a:t>
          </a:r>
          <a:endParaRPr lang="it-IT" sz="1300" kern="1200" dirty="0">
            <a:solidFill>
              <a:schemeClr val="bg1"/>
            </a:solidFill>
          </a:endParaRPr>
        </a:p>
      </dsp:txBody>
      <dsp:txXfrm>
        <a:off x="926618" y="1475391"/>
        <a:ext cx="2106714" cy="1264028"/>
      </dsp:txXfrm>
    </dsp:sp>
    <dsp:sp modelId="{1BE3ECF8-D343-7347-9B66-02CEE88E1ADC}">
      <dsp:nvSpPr>
        <dsp:cNvPr id="0" name=""/>
        <dsp:cNvSpPr/>
      </dsp:nvSpPr>
      <dsp:spPr>
        <a:xfrm>
          <a:off x="3244005" y="1475391"/>
          <a:ext cx="2106714" cy="1264028"/>
        </a:xfrm>
        <a:prstGeom prst="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bg1"/>
              </a:solidFill>
            </a:rPr>
            <a:t>PROPOSTE/ATTI DI IMPULSO</a:t>
          </a:r>
          <a:endParaRPr lang="it-IT" sz="1300" kern="1200" dirty="0">
            <a:solidFill>
              <a:schemeClr val="bg1"/>
            </a:solidFill>
          </a:endParaRPr>
        </a:p>
      </dsp:txBody>
      <dsp:txXfrm>
        <a:off x="3244005" y="1475391"/>
        <a:ext cx="2106714" cy="1264028"/>
      </dsp:txXfrm>
    </dsp:sp>
    <dsp:sp modelId="{B09AA708-1E1C-5B41-8139-705CA9D0CB8B}">
      <dsp:nvSpPr>
        <dsp:cNvPr id="0" name=""/>
        <dsp:cNvSpPr/>
      </dsp:nvSpPr>
      <dsp:spPr>
        <a:xfrm>
          <a:off x="5561391" y="1475391"/>
          <a:ext cx="2106714" cy="1264028"/>
        </a:xfrm>
        <a:prstGeom prst="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bg1"/>
              </a:solidFill>
            </a:rPr>
            <a:t>RISOLUZIONI OPERATIVE</a:t>
          </a:r>
          <a:endParaRPr lang="it-IT" sz="1300" kern="1200" dirty="0">
            <a:solidFill>
              <a:schemeClr val="bg1"/>
            </a:solidFill>
          </a:endParaRPr>
        </a:p>
      </dsp:txBody>
      <dsp:txXfrm>
        <a:off x="5561391" y="1475391"/>
        <a:ext cx="2106714" cy="1264028"/>
      </dsp:txXfrm>
    </dsp:sp>
    <dsp:sp modelId="{76AA8CA6-4C4F-894D-9FD7-BBDAEB2CD8A3}">
      <dsp:nvSpPr>
        <dsp:cNvPr id="0" name=""/>
        <dsp:cNvSpPr/>
      </dsp:nvSpPr>
      <dsp:spPr>
        <a:xfrm>
          <a:off x="2085311" y="2950091"/>
          <a:ext cx="2106714" cy="1264028"/>
        </a:xfrm>
        <a:prstGeom prst="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bg1"/>
              </a:solidFill>
            </a:rPr>
            <a:t>DICHIARAZIONI DI PRINCIPI</a:t>
          </a:r>
          <a:endParaRPr lang="it-IT" sz="1300" kern="1200" dirty="0">
            <a:solidFill>
              <a:schemeClr val="bg1"/>
            </a:solidFill>
          </a:endParaRPr>
        </a:p>
      </dsp:txBody>
      <dsp:txXfrm>
        <a:off x="2085311" y="2950091"/>
        <a:ext cx="2106714" cy="1264028"/>
      </dsp:txXfrm>
    </dsp:sp>
    <dsp:sp modelId="{DD0AF476-6E21-3C4F-B9C8-9AD067C4DFBC}">
      <dsp:nvSpPr>
        <dsp:cNvPr id="0" name=""/>
        <dsp:cNvSpPr/>
      </dsp:nvSpPr>
      <dsp:spPr>
        <a:xfrm>
          <a:off x="4402698" y="2950091"/>
          <a:ext cx="2106714" cy="126402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>
              <a:solidFill>
                <a:schemeClr val="bg1"/>
              </a:solidFill>
            </a:rPr>
            <a:t>RISOLUZIONI LEGISLATIVE DEL CDS</a:t>
          </a:r>
          <a:endParaRPr lang="it-IT" sz="1300" kern="1200" dirty="0">
            <a:solidFill>
              <a:schemeClr val="bg1"/>
            </a:solidFill>
          </a:endParaRPr>
        </a:p>
      </dsp:txBody>
      <dsp:txXfrm>
        <a:off x="4402698" y="2950091"/>
        <a:ext cx="2106714" cy="1264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1FC84-9875-854C-9B33-212ACD2C91A3}">
      <dsp:nvSpPr>
        <dsp:cNvPr id="0" name=""/>
        <dsp:cNvSpPr/>
      </dsp:nvSpPr>
      <dsp:spPr>
        <a:xfrm>
          <a:off x="1592101" y="3314"/>
          <a:ext cx="2404676" cy="1202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ORGANIZZAZIONI UNIVERSALI (ONU)</a:t>
          </a:r>
          <a:endParaRPr lang="it-IT" sz="2400" kern="1200" dirty="0"/>
        </a:p>
      </dsp:txBody>
      <dsp:txXfrm>
        <a:off x="1627316" y="38529"/>
        <a:ext cx="2334246" cy="1131908"/>
      </dsp:txXfrm>
    </dsp:sp>
    <dsp:sp modelId="{A74B1AF1-A91F-CF45-8CD3-C425F0226CFD}">
      <dsp:nvSpPr>
        <dsp:cNvPr id="0" name=""/>
        <dsp:cNvSpPr/>
      </dsp:nvSpPr>
      <dsp:spPr>
        <a:xfrm>
          <a:off x="1832569" y="1205652"/>
          <a:ext cx="240467" cy="901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753"/>
              </a:lnTo>
              <a:lnTo>
                <a:pt x="240467" y="901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F90AF-8064-4047-8118-03ABE5F24190}">
      <dsp:nvSpPr>
        <dsp:cNvPr id="0" name=""/>
        <dsp:cNvSpPr/>
      </dsp:nvSpPr>
      <dsp:spPr>
        <a:xfrm>
          <a:off x="2073036" y="1506236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PREVALENTI ORGANI DI STATI</a:t>
          </a:r>
          <a:endParaRPr lang="it-IT" sz="1300" kern="1200" dirty="0"/>
        </a:p>
      </dsp:txBody>
      <dsp:txXfrm>
        <a:off x="2108251" y="1541451"/>
        <a:ext cx="1853311" cy="1131908"/>
      </dsp:txXfrm>
    </dsp:sp>
    <dsp:sp modelId="{44A4A6A9-596E-D44E-AA45-347A40F90702}">
      <dsp:nvSpPr>
        <dsp:cNvPr id="0" name=""/>
        <dsp:cNvSpPr/>
      </dsp:nvSpPr>
      <dsp:spPr>
        <a:xfrm>
          <a:off x="1832569" y="1205652"/>
          <a:ext cx="240467" cy="2404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4676"/>
              </a:lnTo>
              <a:lnTo>
                <a:pt x="240467" y="240467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B7B98-2FA0-7142-B989-06B20F8C81DA}">
      <dsp:nvSpPr>
        <dsp:cNvPr id="0" name=""/>
        <dsp:cNvSpPr/>
      </dsp:nvSpPr>
      <dsp:spPr>
        <a:xfrm>
          <a:off x="2073036" y="3009159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ATTIVITA' NORMATIVA RILEVANTE DEGLI STATI</a:t>
          </a:r>
          <a:endParaRPr lang="it-IT" sz="1300" kern="1200" dirty="0"/>
        </a:p>
      </dsp:txBody>
      <dsp:txXfrm>
        <a:off x="2108251" y="3044374"/>
        <a:ext cx="1853311" cy="1131908"/>
      </dsp:txXfrm>
    </dsp:sp>
    <dsp:sp modelId="{029E7B76-9488-3F4D-A5C7-A67B23089FD7}">
      <dsp:nvSpPr>
        <dsp:cNvPr id="0" name=""/>
        <dsp:cNvSpPr/>
      </dsp:nvSpPr>
      <dsp:spPr>
        <a:xfrm>
          <a:off x="4597947" y="3314"/>
          <a:ext cx="2404676" cy="120233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ORGANIZZAZIONI REGIONALI (UE)</a:t>
          </a:r>
          <a:endParaRPr lang="it-IT" sz="2400" kern="1200" dirty="0"/>
        </a:p>
      </dsp:txBody>
      <dsp:txXfrm>
        <a:off x="4633162" y="38529"/>
        <a:ext cx="2334246" cy="1131908"/>
      </dsp:txXfrm>
    </dsp:sp>
    <dsp:sp modelId="{FF12F9B1-0609-A049-BA88-A7E7BFE32811}">
      <dsp:nvSpPr>
        <dsp:cNvPr id="0" name=""/>
        <dsp:cNvSpPr/>
      </dsp:nvSpPr>
      <dsp:spPr>
        <a:xfrm>
          <a:off x="4838414" y="1205652"/>
          <a:ext cx="240467" cy="901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753"/>
              </a:lnTo>
              <a:lnTo>
                <a:pt x="240467" y="901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1D923-0FE9-D14A-86E2-338B6DC6B79A}">
      <dsp:nvSpPr>
        <dsp:cNvPr id="0" name=""/>
        <dsp:cNvSpPr/>
      </dsp:nvSpPr>
      <dsp:spPr>
        <a:xfrm>
          <a:off x="5078882" y="1506236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PREVALENTI ORGANI DI INDIVIDUI</a:t>
          </a:r>
          <a:endParaRPr lang="it-IT" sz="1300" kern="1200" dirty="0"/>
        </a:p>
      </dsp:txBody>
      <dsp:txXfrm>
        <a:off x="5114097" y="1541451"/>
        <a:ext cx="1853311" cy="1131908"/>
      </dsp:txXfrm>
    </dsp:sp>
    <dsp:sp modelId="{FCA4A528-D6D6-224C-87A5-BBE53A2B88A9}">
      <dsp:nvSpPr>
        <dsp:cNvPr id="0" name=""/>
        <dsp:cNvSpPr/>
      </dsp:nvSpPr>
      <dsp:spPr>
        <a:xfrm>
          <a:off x="4838414" y="1205652"/>
          <a:ext cx="240467" cy="2404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4676"/>
              </a:lnTo>
              <a:lnTo>
                <a:pt x="240467" y="240467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D4058-62CF-6E42-998F-748D6339F857}">
      <dsp:nvSpPr>
        <dsp:cNvPr id="0" name=""/>
        <dsp:cNvSpPr/>
      </dsp:nvSpPr>
      <dsp:spPr>
        <a:xfrm>
          <a:off x="5078882" y="3009159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ATTIVITA' NORMATIVA DELL'ORGANIZZAZIONE PREVALENTE SU QUELLA DEGLI STATIORGANIZZAZIONI DI COOPERAZIONE</a:t>
          </a:r>
          <a:endParaRPr lang="it-IT" sz="1300" kern="1200" dirty="0"/>
        </a:p>
      </dsp:txBody>
      <dsp:txXfrm>
        <a:off x="5114097" y="3044374"/>
        <a:ext cx="1853311" cy="11319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1FC84-9875-854C-9B33-212ACD2C91A3}">
      <dsp:nvSpPr>
        <dsp:cNvPr id="0" name=""/>
        <dsp:cNvSpPr/>
      </dsp:nvSpPr>
      <dsp:spPr>
        <a:xfrm>
          <a:off x="1592101" y="3314"/>
          <a:ext cx="2404676" cy="1202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ORGANIZZAZIONI DI COOPERAZIONE (ONU) </a:t>
          </a:r>
          <a:endParaRPr lang="it-IT" sz="2300" kern="1200" dirty="0"/>
        </a:p>
      </dsp:txBody>
      <dsp:txXfrm>
        <a:off x="1627316" y="38529"/>
        <a:ext cx="2334246" cy="1131908"/>
      </dsp:txXfrm>
    </dsp:sp>
    <dsp:sp modelId="{A74B1AF1-A91F-CF45-8CD3-C425F0226CFD}">
      <dsp:nvSpPr>
        <dsp:cNvPr id="0" name=""/>
        <dsp:cNvSpPr/>
      </dsp:nvSpPr>
      <dsp:spPr>
        <a:xfrm>
          <a:off x="1832569" y="1205652"/>
          <a:ext cx="240467" cy="901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753"/>
              </a:lnTo>
              <a:lnTo>
                <a:pt x="240467" y="901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F90AF-8064-4047-8118-03ABE5F24190}">
      <dsp:nvSpPr>
        <dsp:cNvPr id="0" name=""/>
        <dsp:cNvSpPr/>
      </dsp:nvSpPr>
      <dsp:spPr>
        <a:xfrm>
          <a:off x="2073036" y="1506236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PREVALENTI ORGANI DI STATI</a:t>
          </a:r>
          <a:endParaRPr lang="it-IT" sz="1300" kern="1200" dirty="0"/>
        </a:p>
      </dsp:txBody>
      <dsp:txXfrm>
        <a:off x="2108251" y="1541451"/>
        <a:ext cx="1853311" cy="1131908"/>
      </dsp:txXfrm>
    </dsp:sp>
    <dsp:sp modelId="{44A4A6A9-596E-D44E-AA45-347A40F90702}">
      <dsp:nvSpPr>
        <dsp:cNvPr id="0" name=""/>
        <dsp:cNvSpPr/>
      </dsp:nvSpPr>
      <dsp:spPr>
        <a:xfrm>
          <a:off x="1832569" y="1205652"/>
          <a:ext cx="240467" cy="2404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4676"/>
              </a:lnTo>
              <a:lnTo>
                <a:pt x="240467" y="240467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B7B98-2FA0-7142-B989-06B20F8C81DA}">
      <dsp:nvSpPr>
        <dsp:cNvPr id="0" name=""/>
        <dsp:cNvSpPr/>
      </dsp:nvSpPr>
      <dsp:spPr>
        <a:xfrm>
          <a:off x="2073036" y="3009159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ATTIVITA' NORMATIVA RILEVANTE DEGLI STATI</a:t>
          </a:r>
          <a:endParaRPr lang="it-IT" sz="1300" kern="1200" dirty="0"/>
        </a:p>
      </dsp:txBody>
      <dsp:txXfrm>
        <a:off x="2108251" y="3044374"/>
        <a:ext cx="1853311" cy="1131908"/>
      </dsp:txXfrm>
    </dsp:sp>
    <dsp:sp modelId="{029E7B76-9488-3F4D-A5C7-A67B23089FD7}">
      <dsp:nvSpPr>
        <dsp:cNvPr id="0" name=""/>
        <dsp:cNvSpPr/>
      </dsp:nvSpPr>
      <dsp:spPr>
        <a:xfrm>
          <a:off x="4597947" y="3314"/>
          <a:ext cx="2404676" cy="1202338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kern="1200" dirty="0" smtClean="0"/>
            <a:t>ORGANIZZAZIONI DI INTEGRAZIONE (UE)</a:t>
          </a:r>
          <a:endParaRPr lang="it-IT" sz="2300" kern="1200" dirty="0"/>
        </a:p>
      </dsp:txBody>
      <dsp:txXfrm>
        <a:off x="4633162" y="38529"/>
        <a:ext cx="2334246" cy="1131908"/>
      </dsp:txXfrm>
    </dsp:sp>
    <dsp:sp modelId="{FF12F9B1-0609-A049-BA88-A7E7BFE32811}">
      <dsp:nvSpPr>
        <dsp:cNvPr id="0" name=""/>
        <dsp:cNvSpPr/>
      </dsp:nvSpPr>
      <dsp:spPr>
        <a:xfrm>
          <a:off x="4838414" y="1205652"/>
          <a:ext cx="240467" cy="9017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753"/>
              </a:lnTo>
              <a:lnTo>
                <a:pt x="240467" y="90175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E1D923-0FE9-D14A-86E2-338B6DC6B79A}">
      <dsp:nvSpPr>
        <dsp:cNvPr id="0" name=""/>
        <dsp:cNvSpPr/>
      </dsp:nvSpPr>
      <dsp:spPr>
        <a:xfrm>
          <a:off x="5078882" y="1506236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PREVALENTI ORGANI DI INDIVIDUI</a:t>
          </a:r>
          <a:endParaRPr lang="it-IT" sz="1300" kern="1200" dirty="0"/>
        </a:p>
      </dsp:txBody>
      <dsp:txXfrm>
        <a:off x="5114097" y="1541451"/>
        <a:ext cx="1853311" cy="1131908"/>
      </dsp:txXfrm>
    </dsp:sp>
    <dsp:sp modelId="{FCA4A528-D6D6-224C-87A5-BBE53A2B88A9}">
      <dsp:nvSpPr>
        <dsp:cNvPr id="0" name=""/>
        <dsp:cNvSpPr/>
      </dsp:nvSpPr>
      <dsp:spPr>
        <a:xfrm>
          <a:off x="4838414" y="1205652"/>
          <a:ext cx="240467" cy="2404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4676"/>
              </a:lnTo>
              <a:lnTo>
                <a:pt x="240467" y="240467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7D4058-62CF-6E42-998F-748D6339F857}">
      <dsp:nvSpPr>
        <dsp:cNvPr id="0" name=""/>
        <dsp:cNvSpPr/>
      </dsp:nvSpPr>
      <dsp:spPr>
        <a:xfrm>
          <a:off x="5078882" y="3009159"/>
          <a:ext cx="1923741" cy="12023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ATTIVITA' NORMATIVA DELL'ORGANIZZAZIONE PREVALENTE SU QUELLA </a:t>
          </a:r>
          <a:r>
            <a:rPr lang="it-IT" sz="1300" kern="1200" smtClean="0"/>
            <a:t>DEGLI STATIORGANIZZAZIONI DI COOPERAZIONE</a:t>
          </a:r>
          <a:endParaRPr lang="it-IT" sz="1300" kern="1200" dirty="0"/>
        </a:p>
      </dsp:txBody>
      <dsp:txXfrm>
        <a:off x="5114097" y="3044374"/>
        <a:ext cx="1853311" cy="113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E6CB6-70FB-DB44-A9FD-25ABB0527BFA}" type="datetimeFigureOut">
              <a:rPr lang="it-IT" smtClean="0"/>
              <a:pPr/>
              <a:t>20/11/17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92B1B-8CAC-E843-8611-568F9BB70FF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4061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B4071-6637-784B-8A67-3EFD3B0FC4BC}" type="datetimeFigureOut">
              <a:rPr lang="it-IT" smtClean="0"/>
              <a:pPr/>
              <a:t>20/11/17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1A468-ADEF-1140-9A48-3C1AC5E214C7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2856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A623-1C22-3345-ABD5-086289E2AF38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99430-47BD-E840-9D75-717DE3AC7749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5FF-A296-6F44-91E9-012FDD082D91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EAB71-36B1-6F41-B7F0-89DAA7CCA3D0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485B1-0557-6E43-AD9B-00F6FE351ECA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D9F2-EE19-0948-ABDE-B809B844C43B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4B2D-73D4-FE4E-938A-BDD904EAD278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5407-E226-EE44-B874-FB3720F11596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EA2A1-1AA6-1141-8101-8638D1310A31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819D-0CDD-6F42-BDEA-607DF2D95AD3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A603-6890-F545-8E08-CD2C7C8DD368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88D8-E685-0C40-B875-0E454CAC7373}" type="datetime1">
              <a:rPr lang="it-IT" smtClean="0"/>
              <a:pPr/>
              <a:t>20/11/17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BE1B0-D900-014A-A4D4-83E7E081C2B0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428387"/>
            <a:ext cx="7772400" cy="2126629"/>
          </a:xfrm>
        </p:spPr>
        <p:txBody>
          <a:bodyPr/>
          <a:lstStyle/>
          <a:p>
            <a:r>
              <a:rPr lang="it-IT" dirty="0" smtClean="0"/>
              <a:t>ORGANIZZAZIONI INTERNAZIONALI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2555015"/>
            <a:ext cx="7086600" cy="4054367"/>
          </a:xfrm>
        </p:spPr>
        <p:txBody>
          <a:bodyPr>
            <a:normAutofit/>
          </a:bodyPr>
          <a:lstStyle/>
          <a:p>
            <a:pPr lvl="1"/>
            <a:endParaRPr lang="it-IT" dirty="0" smtClean="0"/>
          </a:p>
          <a:p>
            <a:pPr lvl="1"/>
            <a:r>
              <a:rPr lang="it-IT" dirty="0" smtClean="0"/>
              <a:t> - Prof. Sara </a:t>
            </a:r>
            <a:r>
              <a:rPr lang="it-IT" dirty="0" err="1" smtClean="0"/>
              <a:t>Tonolo</a:t>
            </a:r>
            <a:r>
              <a:rPr lang="it-IT" dirty="0" smtClean="0"/>
              <a:t> -   </a:t>
            </a:r>
          </a:p>
          <a:p>
            <a:pPr lvl="1">
              <a:buFontTx/>
              <a:buChar char="-"/>
            </a:pPr>
            <a:r>
              <a:rPr lang="it-IT" smtClean="0"/>
              <a:t>Trieste </a:t>
            </a:r>
            <a:r>
              <a:rPr lang="it-IT" smtClean="0"/>
              <a:t>29 novembre 2017 </a:t>
            </a:r>
            <a:r>
              <a:rPr lang="it-IT" dirty="0" smtClean="0"/>
              <a:t>- </a:t>
            </a:r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>
              <a:buFontTx/>
              <a:buChar char="-"/>
            </a:pPr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  <a:p>
            <a:pPr lvl="1" algn="just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 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10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148292"/>
              </p:ext>
            </p:extLst>
          </p:nvPr>
        </p:nvGraphicFramePr>
        <p:xfrm>
          <a:off x="92075" y="2141538"/>
          <a:ext cx="8594725" cy="4214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6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 TIPICI ONU/RACCOMANDAZIONE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RACCOMANDAZIONE: atto non vincolante </a:t>
            </a:r>
            <a:r>
              <a:rPr lang="it-IT" dirty="0" smtClean="0"/>
              <a:t>con cui l’ONU </a:t>
            </a:r>
            <a:r>
              <a:rPr lang="it-IT" b="1" dirty="0" smtClean="0"/>
              <a:t>invita</a:t>
            </a:r>
            <a:r>
              <a:rPr lang="it-IT" dirty="0" smtClean="0"/>
              <a:t> gli Stati ad adottare un determinato comportamento;</a:t>
            </a:r>
          </a:p>
          <a:p>
            <a:pPr algn="just"/>
            <a:endParaRPr lang="it-IT" u="sng" dirty="0"/>
          </a:p>
          <a:p>
            <a:pPr algn="just"/>
            <a:r>
              <a:rPr lang="it-IT" dirty="0" smtClean="0"/>
              <a:t>Poiché è atto non vincolante, è del tutto priva di conseguenze per gli Stati cui è rivolta?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mr-IN" dirty="0" smtClean="0"/>
              <a:t>…</a:t>
            </a:r>
            <a:r>
              <a:rPr lang="it-IT" dirty="0" smtClean="0"/>
              <a:t>.</a:t>
            </a:r>
            <a:r>
              <a:rPr lang="it-IT" u="sng" dirty="0" smtClean="0"/>
              <a:t>NO: la RACCOMANDAZIONE </a:t>
            </a:r>
            <a:r>
              <a:rPr lang="it-IT" dirty="0" smtClean="0"/>
              <a:t>può valere:</a:t>
            </a:r>
          </a:p>
          <a:p>
            <a:pPr lvl="1" algn="just"/>
            <a:r>
              <a:rPr lang="it-IT" dirty="0" smtClean="0"/>
              <a:t>COME AUTORIZZAZIONE a tenere comportamenti che sarebbero illeciti, che grazie all’autorizzazione diventano leciti;</a:t>
            </a:r>
          </a:p>
          <a:p>
            <a:pPr lvl="1" algn="just"/>
            <a:r>
              <a:rPr lang="it-IT" dirty="0" smtClean="0"/>
              <a:t>PER L’EFFETTO DI LICEITA’ </a:t>
            </a:r>
            <a:r>
              <a:rPr lang="mr-IN" dirty="0" smtClean="0"/>
              <a:t>…</a:t>
            </a:r>
            <a:r>
              <a:rPr lang="it-IT" dirty="0" smtClean="0"/>
              <a:t>ma questo è un punto discusso e discutibile</a:t>
            </a:r>
            <a:r>
              <a:rPr lang="mr-IN" dirty="0" smtClean="0"/>
              <a:t>…</a:t>
            </a:r>
            <a:endParaRPr lang="it-IT" dirty="0" smtClean="0"/>
          </a:p>
          <a:p>
            <a:pPr lvl="1" algn="just"/>
            <a:r>
              <a:rPr lang="it-IT" dirty="0" smtClean="0"/>
              <a:t>COME FONTE DI IMPULSO per attività normativa, ad es. per la codificazione del diritto internazionale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946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RACCOMANDAZIONE=AUTORIZZAZIONE</a:t>
            </a:r>
            <a:r>
              <a:rPr lang="it-IT" dirty="0" smtClean="0"/>
              <a:t>:</a:t>
            </a:r>
          </a:p>
          <a:p>
            <a:pPr lvl="1" algn="just"/>
            <a:r>
              <a:rPr lang="it-IT" dirty="0" smtClean="0"/>
              <a:t>Es. autorizzazione all’uso della forza: </a:t>
            </a:r>
            <a:r>
              <a:rPr lang="it-IT" dirty="0" err="1" smtClean="0"/>
              <a:t>ris</a:t>
            </a:r>
            <a:r>
              <a:rPr lang="it-IT" dirty="0" smtClean="0"/>
              <a:t>. 221/1966 CDS: raccomandazione del </a:t>
            </a:r>
            <a:r>
              <a:rPr lang="it-IT" dirty="0" err="1" smtClean="0"/>
              <a:t>CdS</a:t>
            </a:r>
            <a:r>
              <a:rPr lang="it-IT" dirty="0" smtClean="0"/>
              <a:t> per invitare il Regno Unito a impedire l’arrivo di petrolio in Mozambico, per assicurare il rispetto dell’embargo petrolifero disposto nei confronti della Rhodesia del Sud  (</a:t>
            </a:r>
            <a:r>
              <a:rPr lang="it-IT" dirty="0" err="1" smtClean="0"/>
              <a:t>ris</a:t>
            </a:r>
            <a:r>
              <a:rPr lang="it-IT" dirty="0" smtClean="0"/>
              <a:t>. 216/1965) </a:t>
            </a:r>
            <a:r>
              <a:rPr lang="mr-IN" dirty="0" smtClean="0"/>
              <a:t>–</a:t>
            </a:r>
            <a:r>
              <a:rPr lang="it-IT" dirty="0" smtClean="0"/>
              <a:t> già Regno Unito lo aveva fatto ispezionando una nave greca- poi autorizzato </a:t>
            </a:r>
            <a:r>
              <a:rPr lang="it-IT" u="sng" dirty="0" smtClean="0"/>
              <a:t>quindi l’illecito diventa lecito</a:t>
            </a:r>
          </a:p>
        </p:txBody>
      </p:sp>
    </p:spTree>
    <p:extLst>
      <p:ext uri="{BB962C8B-B14F-4D97-AF65-F5344CB8AC3E}">
        <p14:creationId xmlns:p14="http://schemas.microsoft.com/office/powerpoint/2010/main" val="154855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RACCOMANDAZIONE=EFFETTO DI LICEITA’</a:t>
            </a:r>
            <a:r>
              <a:rPr lang="it-IT" dirty="0" smtClean="0"/>
              <a:t>:</a:t>
            </a:r>
          </a:p>
          <a:p>
            <a:pPr lvl="1" algn="just"/>
            <a:r>
              <a:rPr lang="it-IT" dirty="0" smtClean="0"/>
              <a:t>Effetto costruito sulla base della </a:t>
            </a:r>
            <a:r>
              <a:rPr lang="it-IT" dirty="0" err="1" smtClean="0"/>
              <a:t>Ris</a:t>
            </a:r>
            <a:r>
              <a:rPr lang="it-IT" dirty="0" smtClean="0"/>
              <a:t>. n. 83 del 1950 adottata dal </a:t>
            </a:r>
            <a:r>
              <a:rPr lang="it-IT" dirty="0" err="1" smtClean="0"/>
              <a:t>CdS</a:t>
            </a:r>
            <a:r>
              <a:rPr lang="it-IT" dirty="0" smtClean="0"/>
              <a:t> nella guerra di Corea raccomandando agli Stati membri di aiutare la Corea del Sud a respingere l’attacco della Corea del Nord, anche in maniera armata (azione già consentita a titolo di legittima difesa collettiva);</a:t>
            </a:r>
            <a:r>
              <a:rPr lang="mr-IN" dirty="0" smtClean="0"/>
              <a:t>…</a:t>
            </a:r>
            <a:endParaRPr lang="it-IT" u="sng" dirty="0" smtClean="0"/>
          </a:p>
        </p:txBody>
      </p:sp>
    </p:spTree>
    <p:extLst>
      <p:ext uri="{BB962C8B-B14F-4D97-AF65-F5344CB8AC3E}">
        <p14:creationId xmlns:p14="http://schemas.microsoft.com/office/powerpoint/2010/main" val="48750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Esiste davvero un EFFETTO DI </a:t>
            </a:r>
            <a:r>
              <a:rPr lang="it-IT" u="sng" dirty="0" err="1" smtClean="0"/>
              <a:t>LICEITA’generale</a:t>
            </a:r>
            <a:r>
              <a:rPr lang="it-IT" dirty="0" smtClean="0"/>
              <a:t>?</a:t>
            </a:r>
          </a:p>
          <a:p>
            <a:pPr lvl="1" algn="just"/>
            <a:r>
              <a:rPr lang="it-IT" dirty="0" smtClean="0"/>
              <a:t>Difficile ad es. nel caso in cui la raccomandazione provenga da AG che non ha il potere di autorizzare l’uso della forza;</a:t>
            </a:r>
            <a:endParaRPr lang="it-IT" u="sng" dirty="0" smtClean="0"/>
          </a:p>
        </p:txBody>
      </p:sp>
    </p:spTree>
    <p:extLst>
      <p:ext uri="{BB962C8B-B14F-4D97-AF65-F5344CB8AC3E}">
        <p14:creationId xmlns:p14="http://schemas.microsoft.com/office/powerpoint/2010/main" val="116802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Es.: </a:t>
            </a:r>
            <a:r>
              <a:rPr lang="it-IT" dirty="0" smtClean="0"/>
              <a:t>si potrebbe ipotizzare la liceità della visita di una nave straniera in alto mare per dare esecuzione ad una raccomandazione internazionale che stabilisca un </a:t>
            </a:r>
            <a:r>
              <a:rPr lang="it-IT" i="1" dirty="0" smtClean="0"/>
              <a:t>embargo</a:t>
            </a:r>
            <a:r>
              <a:rPr lang="it-IT" dirty="0" smtClean="0"/>
              <a:t>?</a:t>
            </a:r>
          </a:p>
          <a:p>
            <a:pPr algn="just"/>
            <a:endParaRPr lang="it-IT" u="sng" dirty="0"/>
          </a:p>
          <a:p>
            <a:pPr algn="just"/>
            <a:r>
              <a:rPr lang="it-IT" u="sng" dirty="0" smtClean="0"/>
              <a:t>Difficile</a:t>
            </a:r>
            <a:r>
              <a:rPr lang="it-IT" dirty="0" smtClean="0"/>
              <a:t>: NON è codificata come causa di esclusione di illiceità nel Progetto di articoli sulla responsabilità del 2001</a:t>
            </a:r>
            <a:endParaRPr lang="it-IT" u="sng" dirty="0" smtClean="0"/>
          </a:p>
        </p:txBody>
      </p:sp>
    </p:spTree>
    <p:extLst>
      <p:ext uri="{BB962C8B-B14F-4D97-AF65-F5344CB8AC3E}">
        <p14:creationId xmlns:p14="http://schemas.microsoft.com/office/powerpoint/2010/main" val="187110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00B0F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EFFETTI DELLA RACCOMANDAZIONE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RACCOMANDAZIONE=CODIFICAZIONE DEL DIRITTO INTERNAZIONALE GENERALE:</a:t>
            </a:r>
          </a:p>
          <a:p>
            <a:pPr lvl="1" algn="just"/>
            <a:r>
              <a:rPr lang="it-IT" dirty="0"/>
              <a:t>Es.: </a:t>
            </a:r>
            <a:r>
              <a:rPr lang="it-IT" dirty="0" smtClean="0"/>
              <a:t>Assemblea </a:t>
            </a:r>
            <a:r>
              <a:rPr lang="it-IT" dirty="0"/>
              <a:t>generale </a:t>
            </a:r>
            <a:r>
              <a:rPr lang="it-IT" dirty="0" smtClean="0"/>
              <a:t>“prende atto</a:t>
            </a:r>
            <a:r>
              <a:rPr lang="it-IT" dirty="0"/>
              <a:t>” del progetto </a:t>
            </a:r>
            <a:r>
              <a:rPr lang="it-IT" dirty="0" smtClean="0"/>
              <a:t>di articoli sulla responsabilità degli Stati del 2001 e lo </a:t>
            </a:r>
            <a:r>
              <a:rPr lang="it-IT" dirty="0"/>
              <a:t>“</a:t>
            </a:r>
            <a:r>
              <a:rPr lang="it-IT" dirty="0" smtClean="0"/>
              <a:t>raccomanda </a:t>
            </a:r>
            <a:r>
              <a:rPr lang="it-IT" dirty="0"/>
              <a:t>all’attenzione degli Stati” (</a:t>
            </a:r>
            <a:r>
              <a:rPr lang="it-IT" dirty="0" err="1"/>
              <a:t>Ris</a:t>
            </a:r>
            <a:r>
              <a:rPr lang="it-IT" dirty="0"/>
              <a:t>. 56/83 del 12.12.2001)</a:t>
            </a:r>
            <a:r>
              <a:rPr lang="it-IT" dirty="0">
                <a:latin typeface="Wingdings"/>
                <a:ea typeface="Wingdings"/>
                <a:cs typeface="Wingdings"/>
              </a:rPr>
              <a:t></a:t>
            </a:r>
            <a:r>
              <a:rPr lang="it-IT" dirty="0"/>
              <a:t> codificazione di </a:t>
            </a:r>
            <a:r>
              <a:rPr lang="it-IT" i="1" dirty="0"/>
              <a:t>soft law </a:t>
            </a:r>
            <a:r>
              <a:rPr lang="it-IT" dirty="0"/>
              <a:t>– AG ha </a:t>
            </a:r>
            <a:r>
              <a:rPr lang="it-IT" dirty="0" smtClean="0"/>
              <a:t>“preso nota” </a:t>
            </a:r>
            <a:r>
              <a:rPr lang="it-IT" dirty="0"/>
              <a:t>con </a:t>
            </a:r>
            <a:r>
              <a:rPr lang="it-IT" dirty="0" err="1"/>
              <a:t>ris</a:t>
            </a:r>
            <a:r>
              <a:rPr lang="it-IT" dirty="0"/>
              <a:t>. 2001 e </a:t>
            </a:r>
            <a:r>
              <a:rPr lang="it-IT" dirty="0" smtClean="0"/>
              <a:t>“ha raccomandato” </a:t>
            </a:r>
            <a:r>
              <a:rPr lang="it-IT" dirty="0"/>
              <a:t>agli Stati di porre attenzione (</a:t>
            </a:r>
            <a:r>
              <a:rPr lang="it-IT" dirty="0" err="1"/>
              <a:t>ris</a:t>
            </a:r>
            <a:r>
              <a:rPr lang="it-IT" dirty="0"/>
              <a:t> 59/35 del 16.12.2004, </a:t>
            </a:r>
            <a:r>
              <a:rPr lang="it-IT" dirty="0" err="1"/>
              <a:t>ris</a:t>
            </a:r>
            <a:r>
              <a:rPr lang="it-IT" dirty="0"/>
              <a:t>. 62/61 del 6.12.2007 e </a:t>
            </a:r>
            <a:r>
              <a:rPr lang="it-IT" dirty="0" err="1"/>
              <a:t>ris</a:t>
            </a:r>
            <a:r>
              <a:rPr lang="it-IT" dirty="0"/>
              <a:t>. 65/19 del 6.12.2010).</a:t>
            </a:r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0203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DECISIONI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u="sng" dirty="0" smtClean="0"/>
              <a:t>DECISIONI= ATTI VINCOLANTI:</a:t>
            </a:r>
          </a:p>
          <a:p>
            <a:pPr lvl="1" algn="just"/>
            <a:r>
              <a:rPr lang="it-IT" dirty="0" smtClean="0"/>
              <a:t>Decisioni di AG che approvano il bilancio e ripartiscono le spese tra gli Stati membri (art. 17Carta);</a:t>
            </a:r>
          </a:p>
          <a:p>
            <a:pPr lvl="1" algn="just"/>
            <a:r>
              <a:rPr lang="it-IT" dirty="0" smtClean="0"/>
              <a:t>Risoluzioni di AG su sospensione e espulsione degli Stati membri (artt. 5  e6);</a:t>
            </a:r>
          </a:p>
          <a:p>
            <a:pPr lvl="1" algn="just"/>
            <a:r>
              <a:rPr lang="it-IT" dirty="0" smtClean="0"/>
              <a:t>Risoluzioni AG e </a:t>
            </a:r>
            <a:r>
              <a:rPr lang="it-IT" dirty="0" err="1" smtClean="0"/>
              <a:t>CdS</a:t>
            </a:r>
            <a:r>
              <a:rPr lang="it-IT" dirty="0" smtClean="0"/>
              <a:t> per adottare regolamenti interni (artt. 21, 30, 72 par. 1, 90, par. 1);</a:t>
            </a:r>
          </a:p>
          <a:p>
            <a:pPr lvl="1" algn="just"/>
            <a:r>
              <a:rPr lang="it-IT" dirty="0" smtClean="0"/>
              <a:t>Decisioni del </a:t>
            </a:r>
            <a:r>
              <a:rPr lang="it-IT" dirty="0" err="1" smtClean="0"/>
              <a:t>CdS</a:t>
            </a:r>
            <a:r>
              <a:rPr lang="it-IT" dirty="0" smtClean="0"/>
              <a:t> sulle misure non implicanti l’uso della forza (art. 41 Carta);</a:t>
            </a:r>
          </a:p>
          <a:p>
            <a:pPr lvl="1" algn="just"/>
            <a:r>
              <a:rPr lang="it-IT" dirty="0" smtClean="0"/>
              <a:t>Decisioni del </a:t>
            </a:r>
            <a:r>
              <a:rPr lang="it-IT" dirty="0" err="1" smtClean="0"/>
              <a:t>CdS</a:t>
            </a:r>
            <a:r>
              <a:rPr lang="it-IT" dirty="0" smtClean="0"/>
              <a:t> per mancata esecuzione di una sentenza della CIG (art. 94 par. 2);</a:t>
            </a:r>
          </a:p>
          <a:p>
            <a:pPr lvl="1" algn="just"/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64040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DECISIONI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DECISIONI DI AG SPESE:</a:t>
            </a:r>
          </a:p>
          <a:p>
            <a:pPr lvl="1" algn="just"/>
            <a:r>
              <a:rPr lang="it-IT" dirty="0" smtClean="0"/>
              <a:t>Non sono l’unica fonte di obbligo per lo Stato di contribuire alle spese ONU;</a:t>
            </a:r>
          </a:p>
          <a:p>
            <a:pPr lvl="1" algn="just"/>
            <a:r>
              <a:rPr lang="it-IT" dirty="0" smtClean="0"/>
              <a:t>Però se illegittime, determinano l’illegittimità del procedimento e quindi l’impossibilità di addossare agli Stati l’obbligo di cui all’art. 17 Carta.</a:t>
            </a:r>
          </a:p>
          <a:p>
            <a:pPr lvl="1" algn="just"/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667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645054"/>
          </a:xfrm>
        </p:spPr>
        <p:txBody>
          <a:bodyPr>
            <a:normAutofit/>
          </a:bodyPr>
          <a:lstStyle/>
          <a:p>
            <a:r>
              <a:rPr lang="it-IT" dirty="0" smtClean="0"/>
              <a:t>IL SISTEMA DELLE NAZIONI UNITE – CARTA DI S. FRANCISCO 26.6.1945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380107"/>
              </p:ext>
            </p:extLst>
          </p:nvPr>
        </p:nvGraphicFramePr>
        <p:xfrm>
          <a:off x="457200" y="1847078"/>
          <a:ext cx="8229600" cy="4874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4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DECISIONI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DECISIONI VINCOLANTI </a:t>
            </a:r>
            <a:r>
              <a:rPr lang="it-IT" u="sng" dirty="0" err="1" smtClean="0"/>
              <a:t>CdS</a:t>
            </a:r>
            <a:r>
              <a:rPr lang="it-IT" u="sng" dirty="0" smtClean="0"/>
              <a:t>:</a:t>
            </a:r>
          </a:p>
          <a:p>
            <a:pPr lvl="1" algn="just"/>
            <a:r>
              <a:rPr lang="it-IT" dirty="0" smtClean="0"/>
              <a:t>Art. 41 Carta- misure sanzionatorie in situazione di grave crisi internazionale;</a:t>
            </a:r>
          </a:p>
          <a:p>
            <a:pPr lvl="1" algn="just"/>
            <a:r>
              <a:rPr lang="it-IT" dirty="0" smtClean="0"/>
              <a:t>Altre? Assenza di norma specifica, no art. 25, problemi di art. 42-43</a:t>
            </a:r>
            <a:r>
              <a:rPr lang="mr-IN" dirty="0" smtClean="0"/>
              <a:t>…</a:t>
            </a:r>
            <a:r>
              <a:rPr lang="it-IT" dirty="0" smtClean="0"/>
              <a:t>..</a:t>
            </a:r>
          </a:p>
          <a:p>
            <a:pPr lvl="1" algn="just"/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1870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283056"/>
            <a:ext cx="8447193" cy="1632030"/>
          </a:xfr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RISOLUZIONI ORGANIZZATIVE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RISOLUZIONI ORGANIZZATIVE :</a:t>
            </a:r>
          </a:p>
          <a:p>
            <a:pPr lvl="1" algn="just"/>
            <a:r>
              <a:rPr lang="it-IT" dirty="0" smtClean="0"/>
              <a:t>Ad es. istitutive di organi sussidiari (art. 22 e 29);</a:t>
            </a:r>
          </a:p>
          <a:p>
            <a:pPr lvl="1" algn="just"/>
            <a:r>
              <a:rPr lang="it-IT" dirty="0" smtClean="0"/>
              <a:t>Regolanti l’elezione dei membri del </a:t>
            </a:r>
            <a:r>
              <a:rPr lang="it-IT" dirty="0" err="1" smtClean="0"/>
              <a:t>CdS</a:t>
            </a:r>
            <a:r>
              <a:rPr lang="it-IT" dirty="0" smtClean="0"/>
              <a:t>, del Consiglio economico e sociale, del Consiglio di amministrazione fiduciaria (regolamenti interni degli organi sono obbligatori).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7106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283056"/>
            <a:ext cx="8447193" cy="1632030"/>
          </a:xfr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RISOLUZIONI ORGANIZZATIVE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RISOLUZIONI ORGANIZZATIVE SONO OBBLIGATORIE?</a:t>
            </a:r>
          </a:p>
          <a:p>
            <a:pPr lvl="1" algn="just"/>
            <a:r>
              <a:rPr lang="it-IT" dirty="0" smtClean="0"/>
              <a:t>Sì </a:t>
            </a:r>
            <a:r>
              <a:rPr lang="mr-IN" dirty="0" smtClean="0"/>
              <a:t>–</a:t>
            </a:r>
            <a:r>
              <a:rPr lang="it-IT" dirty="0" smtClean="0"/>
              <a:t> secondo </a:t>
            </a:r>
            <a:r>
              <a:rPr lang="it-IT" dirty="0" err="1" smtClean="0"/>
              <a:t>Focarelli</a:t>
            </a:r>
            <a:r>
              <a:rPr lang="it-IT" dirty="0" smtClean="0"/>
              <a:t> no </a:t>
            </a:r>
            <a:r>
              <a:rPr lang="it-IT" dirty="0" err="1" smtClean="0"/>
              <a:t>perchè</a:t>
            </a:r>
            <a:r>
              <a:rPr lang="it-IT" dirty="0" smtClean="0"/>
              <a:t> non rivolte agli Stati ma al mero funzionamento dell’Organizzazione,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9613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9607" y="283056"/>
            <a:ext cx="8447193" cy="1632030"/>
          </a:xfrm>
          <a:solidFill>
            <a:srgbClr val="92D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PROPOSTE/ATTI DI IMPULSO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ATTI INTERNI </a:t>
            </a:r>
            <a:r>
              <a:rPr lang="mr-IN" u="sng" dirty="0" smtClean="0"/>
              <a:t>–</a:t>
            </a:r>
            <a:r>
              <a:rPr lang="it-IT" u="sng" dirty="0" smtClean="0"/>
              <a:t> ATTIVITA’ INTERORGANICA</a:t>
            </a:r>
            <a:endParaRPr lang="it-IT" dirty="0" smtClean="0"/>
          </a:p>
          <a:p>
            <a:pPr lvl="1" algn="just"/>
            <a:r>
              <a:rPr lang="it-IT" dirty="0" smtClean="0"/>
              <a:t>Proposta da </a:t>
            </a:r>
            <a:r>
              <a:rPr lang="it-IT" dirty="0" err="1" smtClean="0"/>
              <a:t>CdS</a:t>
            </a:r>
            <a:r>
              <a:rPr lang="it-IT" dirty="0" smtClean="0"/>
              <a:t> a AG per ammissione nuovi Stati, sospensione ed espulsione (artt. 4, 5 e 6);</a:t>
            </a:r>
          </a:p>
          <a:p>
            <a:pPr lvl="1" algn="just"/>
            <a:r>
              <a:rPr lang="it-IT" dirty="0" smtClean="0"/>
              <a:t>Direttive/deleghe: tra organi ad es. da AG a Consiglio economico e sociale e </a:t>
            </a:r>
            <a:r>
              <a:rPr lang="it-IT" dirty="0" err="1" smtClean="0"/>
              <a:t>Cons</a:t>
            </a:r>
            <a:r>
              <a:rPr lang="it-IT" dirty="0" smtClean="0"/>
              <a:t>. </a:t>
            </a:r>
            <a:r>
              <a:rPr lang="it-IT" dirty="0" err="1" smtClean="0"/>
              <a:t>amm</a:t>
            </a:r>
            <a:r>
              <a:rPr lang="it-IT" dirty="0" smtClean="0"/>
              <a:t>. Fiduciaria (art. 60, 85 par. 2 e 87); a Seg. </a:t>
            </a:r>
            <a:r>
              <a:rPr lang="it-IT" dirty="0" err="1" smtClean="0"/>
              <a:t>Gen</a:t>
            </a:r>
            <a:r>
              <a:rPr lang="it-IT" dirty="0" smtClean="0"/>
              <a:t> (art. 98)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59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RISOLUZIONI OPERATIVE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RISOLUZIONI OPERATIVE di AG, </a:t>
            </a:r>
            <a:r>
              <a:rPr lang="it-IT" u="sng" dirty="0" err="1" smtClean="0"/>
              <a:t>CdS</a:t>
            </a:r>
            <a:r>
              <a:rPr lang="it-IT" u="sng" dirty="0" smtClean="0"/>
              <a:t>, </a:t>
            </a:r>
            <a:r>
              <a:rPr lang="it-IT" u="sng" dirty="0" err="1" smtClean="0"/>
              <a:t>Segr</a:t>
            </a:r>
            <a:r>
              <a:rPr lang="it-IT" u="sng" dirty="0" smtClean="0"/>
              <a:t>.= AZIONE </a:t>
            </a:r>
          </a:p>
          <a:p>
            <a:pPr lvl="1" algn="just"/>
            <a:r>
              <a:rPr lang="it-IT" dirty="0" smtClean="0"/>
              <a:t>NO obbligo giuridico in questo caso perché parte di azione concreta- ad es. risoluzioni istitutive di forze armate, di inchiesta, di programmi di assistenza tecnica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03014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DICHIARAZIONI DI PRINCIPI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DICHIARAZIONI DI PRINCIPI DI AG </a:t>
            </a:r>
            <a:r>
              <a:rPr lang="mr-IN" u="sng" dirty="0" smtClean="0"/>
              <a:t>–</a:t>
            </a:r>
            <a:r>
              <a:rPr lang="it-IT" u="sng" dirty="0" smtClean="0"/>
              <a:t> NON OBBLIGATORIE:</a:t>
            </a:r>
          </a:p>
          <a:p>
            <a:pPr lvl="1" algn="just"/>
            <a:r>
              <a:rPr lang="it-IT" dirty="0" err="1" smtClean="0"/>
              <a:t>Dich</a:t>
            </a:r>
            <a:r>
              <a:rPr lang="it-IT" dirty="0" smtClean="0"/>
              <a:t>. Universale dei diritti dell’uomo 1948;</a:t>
            </a:r>
          </a:p>
          <a:p>
            <a:pPr lvl="1" algn="just"/>
            <a:r>
              <a:rPr lang="it-IT" dirty="0" err="1" smtClean="0"/>
              <a:t>Dich</a:t>
            </a:r>
            <a:r>
              <a:rPr lang="it-IT" dirty="0" smtClean="0"/>
              <a:t>. Sulle relazioni amichevoli tra Stati 1970: contiene divieto dell’uso della forza, principio obbligatorio perché consuetudinario NON perché previsto da dichiarazione (non obbligatoria);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97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DICHIARAZIONI DI PRINCIPI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DICHIARAZIONI DI PRINCIPI DI AG </a:t>
            </a:r>
            <a:r>
              <a:rPr lang="mr-IN" u="sng" dirty="0" smtClean="0"/>
              <a:t>–</a:t>
            </a:r>
            <a:r>
              <a:rPr lang="it-IT" u="sng" dirty="0" smtClean="0"/>
              <a:t> NON OBBLIGATORIE:</a:t>
            </a:r>
          </a:p>
          <a:p>
            <a:pPr lvl="1" algn="just"/>
            <a:r>
              <a:rPr lang="it-IT" dirty="0" smtClean="0"/>
              <a:t>Possono riguardare ogni materia di competenza di AG (art. 10 Carta), ma NON hanno carattere vincolante.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8946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DICHIARAZIONI DI PRINCIPI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u="sng" dirty="0" smtClean="0"/>
              <a:t>DICHIARAZIONI DI PRINCIPI DI AG VALGONO ANCHE</a:t>
            </a:r>
          </a:p>
          <a:p>
            <a:pPr lvl="1" algn="just"/>
            <a:r>
              <a:rPr lang="it-IT" dirty="0" smtClean="0"/>
              <a:t>Come indizio di una prassi degli Stati, in quanto indicazione degli atteggiamenti degli Stati e non come atti ONU;</a:t>
            </a:r>
          </a:p>
          <a:p>
            <a:pPr lvl="1" algn="just"/>
            <a:r>
              <a:rPr lang="it-IT" dirty="0" smtClean="0"/>
              <a:t>Come premessa per la formazione dei trattati internazionali, ad es. Dichiarazione sull’eliminazione delle discriminazioni razziali (poi </a:t>
            </a:r>
            <a:r>
              <a:rPr lang="it-IT" dirty="0" err="1" smtClean="0"/>
              <a:t>Conv</a:t>
            </a:r>
            <a:r>
              <a:rPr lang="it-IT" dirty="0" smtClean="0"/>
              <a:t>.) e la </a:t>
            </a:r>
            <a:r>
              <a:rPr lang="it-IT" dirty="0" err="1" smtClean="0"/>
              <a:t>Dich</a:t>
            </a:r>
            <a:r>
              <a:rPr lang="it-IT" dirty="0" smtClean="0"/>
              <a:t>. sull’eliminazione delle discriminazioni verso la donna.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24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DICHIARAZIONI DI PRINCIPI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DICHIARAZIONI DI PRINCIPI DI AG VALGONO ANCHE</a:t>
            </a:r>
          </a:p>
          <a:p>
            <a:pPr lvl="1" algn="just"/>
            <a:r>
              <a:rPr lang="it-IT" dirty="0" smtClean="0"/>
              <a:t>Come trattati internazionali? Per </a:t>
            </a:r>
            <a:r>
              <a:rPr lang="it-IT" dirty="0" err="1" smtClean="0"/>
              <a:t>Focarelli</a:t>
            </a:r>
            <a:r>
              <a:rPr lang="it-IT" dirty="0" smtClean="0"/>
              <a:t> sì, in quanto il voto degli Stati all’AG varrebbe come implicita manifestazione di consenso; per altra parte della dottrina NO (difficile efficacia entro ordinamenti nazionali).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73145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6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DICHIARAZIONI DI PRINCIPI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29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u="sng" dirty="0" smtClean="0"/>
              <a:t>DICHIARAZIONI DI PRINCIPI DI AG = RACCOMANDAZIONI</a:t>
            </a:r>
          </a:p>
          <a:p>
            <a:pPr lvl="1" algn="just"/>
            <a:r>
              <a:rPr lang="it-IT" dirty="0" smtClean="0"/>
              <a:t>Opinione prevalente in dottrina, possono essere indizi di consuetudini ma occorre controllare la presenza di </a:t>
            </a:r>
            <a:r>
              <a:rPr lang="it-IT" i="1" dirty="0" err="1" smtClean="0"/>
              <a:t>opinio</a:t>
            </a:r>
            <a:r>
              <a:rPr lang="it-IT" i="1" dirty="0" smtClean="0"/>
              <a:t> </a:t>
            </a:r>
            <a:r>
              <a:rPr lang="it-IT" i="1" dirty="0" err="1" smtClean="0"/>
              <a:t>iuris</a:t>
            </a:r>
            <a:r>
              <a:rPr lang="it-IT" dirty="0" smtClean="0"/>
              <a:t> significativa.</a:t>
            </a:r>
            <a:endParaRPr lang="it-IT" dirty="0"/>
          </a:p>
          <a:p>
            <a:pPr lvl="1"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6362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2024"/>
            <a:ext cx="8229600" cy="1398176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ATTI 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BE1B0-D900-014A-A4D4-83E7E081C2B0}" type="slidenum">
              <a:rPr lang="it-IT" smtClean="0"/>
              <a:pPr/>
              <a:t>3</a:t>
            </a:fld>
            <a:endParaRPr lang="it-IT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807258"/>
              </p:ext>
            </p:extLst>
          </p:nvPr>
        </p:nvGraphicFramePr>
        <p:xfrm>
          <a:off x="457200" y="2195513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1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RISOLUZIONI QUASI LEGISLATIVE DEL CDS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NUOVA TENDENZA DEL CDS di ESERCITARE POTERI QUASI LEGISLATIVI , </a:t>
            </a:r>
            <a:r>
              <a:rPr lang="it-IT" dirty="0" smtClean="0"/>
              <a:t>ADOTTANDO RISOLUZIONI: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LOTTA AL TERRORISMO- </a:t>
            </a:r>
            <a:r>
              <a:rPr lang="it-IT" dirty="0" err="1" smtClean="0"/>
              <a:t>ris</a:t>
            </a:r>
            <a:r>
              <a:rPr lang="it-IT" dirty="0" smtClean="0"/>
              <a:t>. 1373/2001 contro il terrorismo internazionale;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NON PROLIFERAZIONE DELLE ARMI DI DISTRUZIONE DI MASSA </a:t>
            </a:r>
            <a:r>
              <a:rPr lang="mr-IN" dirty="0" smtClean="0"/>
              <a:t>–</a:t>
            </a:r>
            <a:r>
              <a:rPr lang="it-IT" dirty="0" smtClean="0"/>
              <a:t> </a:t>
            </a:r>
            <a:r>
              <a:rPr lang="it-IT" dirty="0" err="1" smtClean="0"/>
              <a:t>ris</a:t>
            </a:r>
            <a:r>
              <a:rPr lang="it-IT" dirty="0" smtClean="0"/>
              <a:t>. 1540/2004 sulla proliferazione delle armi nucleari, chimiche e biologiche.</a:t>
            </a:r>
          </a:p>
        </p:txBody>
      </p:sp>
    </p:spTree>
    <p:extLst>
      <p:ext uri="{BB962C8B-B14F-4D97-AF65-F5344CB8AC3E}">
        <p14:creationId xmlns:p14="http://schemas.microsoft.com/office/powerpoint/2010/main" val="1738471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RISOLUZIONI QUASI LEGISLATIVE DEL CDS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PREMESSA= MINACCIA ALLA PACE, </a:t>
            </a:r>
            <a:r>
              <a:rPr lang="it-IT" dirty="0" smtClean="0"/>
              <a:t>individuata con riferimento a fenomeni di carattere globale, e NON con riguardo a comportamenti di singoli Stati, come ad es. il TERRORISMO INTERNAZIONALE</a:t>
            </a:r>
          </a:p>
        </p:txBody>
      </p:sp>
    </p:spTree>
    <p:extLst>
      <p:ext uri="{BB962C8B-B14F-4D97-AF65-F5344CB8AC3E}">
        <p14:creationId xmlns:p14="http://schemas.microsoft.com/office/powerpoint/2010/main" val="110721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RISOLUZIONI QUASI LEGISLATIVE DEL CDS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CONSEGUENZA= IMPOSIZIONE AGLI STATI DI OBBLIGHI, </a:t>
            </a:r>
            <a:r>
              <a:rPr lang="it-IT" dirty="0" smtClean="0"/>
              <a:t>corrispondenti ad es. nel caso a quelli previsti dalla Convenzione per la soppressione del finanziamento al terrorismo del 1999 all’epoca non ancora entrata in vigore.</a:t>
            </a:r>
          </a:p>
          <a:p>
            <a:pPr marL="457200" lvl="1" indent="-457200" algn="just" defTabSz="914400">
              <a:spcBef>
                <a:spcPts val="0"/>
              </a:spcBef>
            </a:pPr>
            <a:endParaRPr lang="it-IT" dirty="0"/>
          </a:p>
          <a:p>
            <a:pPr marL="457200" lvl="1" indent="-457200" algn="just" defTabSz="914400">
              <a:spcBef>
                <a:spcPts val="0"/>
              </a:spcBef>
            </a:pPr>
            <a:r>
              <a:rPr lang="it-IT" dirty="0" smtClean="0"/>
              <a:t>TENDENZA: SOLUZIONE GLOBALE DEI PROBLEMI GLOBALI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666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RISOLUZIONI QUASI LEGISLATIVE DEL CDS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CARATTERI DELLE RISOLUZIONI QUASI LEGISLATIVE: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b="1" dirty="0" smtClean="0"/>
              <a:t>NON </a:t>
            </a:r>
            <a:r>
              <a:rPr lang="it-IT" dirty="0" smtClean="0"/>
              <a:t>hanno limite </a:t>
            </a:r>
            <a:r>
              <a:rPr lang="it-IT" b="1" dirty="0" smtClean="0"/>
              <a:t>temporale;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si rivolgono anche a</a:t>
            </a:r>
            <a:r>
              <a:rPr lang="it-IT" b="1" dirty="0" smtClean="0"/>
              <a:t> singoli individui, </a:t>
            </a:r>
            <a:r>
              <a:rPr lang="it-IT" dirty="0" smtClean="0"/>
              <a:t>imponendo agli Stati obblighi e sanzioni corrispondenti.</a:t>
            </a:r>
          </a:p>
        </p:txBody>
      </p:sp>
    </p:spTree>
    <p:extLst>
      <p:ext uri="{BB962C8B-B14F-4D97-AF65-F5344CB8AC3E}">
        <p14:creationId xmlns:p14="http://schemas.microsoft.com/office/powerpoint/2010/main" val="40167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RIS. 1373/2001 CONTRO IL TERRORISMO INTERNAZIONALE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 lnSpcReduction="10000"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dirty="0" smtClean="0"/>
              <a:t>Si prevedono obblighi di carattere generale a carico degli Stati membri</a:t>
            </a:r>
            <a:r>
              <a:rPr lang="it-IT" b="1" u="sng" dirty="0" smtClean="0"/>
              <a:t>: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Obbligo di prevenire e reprimere il finanziamento di atti terroristici congelando fondi e altri beni finanziari o risorse economiche di persone che commettono o tentano di commettere atti terroristici;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Obbligo di impedire che i cittadini degli Stati membri o persone all’interno del proprio territorio mettano a disposizione fondi, beni finanziarie o risorse economiche a beneficio di persone che commettono o tentano di commettere atti di terrorismo </a:t>
            </a:r>
          </a:p>
        </p:txBody>
      </p:sp>
    </p:spTree>
    <p:extLst>
      <p:ext uri="{BB962C8B-B14F-4D97-AF65-F5344CB8AC3E}">
        <p14:creationId xmlns:p14="http://schemas.microsoft.com/office/powerpoint/2010/main" val="121873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RIS. 1373/2001 CONTRO IL TERRORISMO INTERNAZIONALE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dirty="0" smtClean="0"/>
              <a:t>Si prevedono obblighi di carattere generale a carico degli Stati membri</a:t>
            </a:r>
            <a:r>
              <a:rPr lang="it-IT" b="1" u="sng" dirty="0" smtClean="0"/>
              <a:t>: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Astensione dal prestare qualsiasi forma di sostegno attivo o passivo a entità o persone coinvolte in atti terroristici, impedendo il reclutamento di membri di gruppi terroristici 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Abolire la fornitura di armi ai terroristi;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Garantire che qualsiasi persona contribuisca al finanziamento alla commissione o alla pianificazione di atti terroristici venga giudicata dinanzi ai propri giudici;</a:t>
            </a:r>
          </a:p>
        </p:txBody>
      </p:sp>
    </p:spTree>
    <p:extLst>
      <p:ext uri="{BB962C8B-B14F-4D97-AF65-F5344CB8AC3E}">
        <p14:creationId xmlns:p14="http://schemas.microsoft.com/office/powerpoint/2010/main" val="37825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RIS. 1373/2001 CONTRO IL TERRORISMO INTERNAZIONALE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dirty="0" smtClean="0"/>
              <a:t>Si prevede inoltre</a:t>
            </a:r>
            <a:r>
              <a:rPr lang="it-IT" b="1" u="sng" dirty="0" smtClean="0"/>
              <a:t>: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L’istituzione di Comitati che controllino l’adempimento degli obblighi da parte degli Stati e ai quali gli Stati inviino dei rapporti periodici in cui li informano dello stato di attuazione delle misure disposte dal Consiglio.</a:t>
            </a:r>
          </a:p>
        </p:txBody>
      </p:sp>
    </p:spTree>
    <p:extLst>
      <p:ext uri="{BB962C8B-B14F-4D97-AF65-F5344CB8AC3E}">
        <p14:creationId xmlns:p14="http://schemas.microsoft.com/office/powerpoint/2010/main" val="89313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271482"/>
            <a:ext cx="8539789" cy="2240224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RIS. 1540/2004 RELATIVA ALLA NON PROLIFERAZIONE DELLE ARMI DI DISTRUZIONE DI MASSA (uso da gruppi terroristici).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2720050"/>
            <a:ext cx="8686800" cy="3636299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/>
              <a:t>PREMESSA= MINACCIA ALLA PACE, </a:t>
            </a:r>
            <a:r>
              <a:rPr lang="it-IT" dirty="0"/>
              <a:t>individuata con riferimento </a:t>
            </a:r>
            <a:r>
              <a:rPr lang="it-IT" dirty="0" smtClean="0"/>
              <a:t>alla proliferazione delle armi di distruzione di massa.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29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271482"/>
            <a:ext cx="8539789" cy="2240224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RIS. 1540/2004 RELATIVA ALLA NON PROLIFERAZIONE DELLE ARMI DI DISTRUZIONE DI MASSA (uso da gruppi terroristici).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2720050"/>
            <a:ext cx="8686800" cy="3636299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CONSEGUENZA = PREVISIONE DI OBBLIGHI GENERALI A CARICO DEGLI STATI:</a:t>
            </a:r>
          </a:p>
          <a:p>
            <a:pPr marL="1314450" lvl="3" indent="-457200" algn="just" defTabSz="914400">
              <a:spcBef>
                <a:spcPts val="0"/>
              </a:spcBef>
            </a:pPr>
            <a:r>
              <a:rPr lang="it-IT" dirty="0" smtClean="0"/>
              <a:t>Obbligo di astenersi dal fornire qualsiasi supporto ad “attori non statali” che tentino di “sviluppare, possedere, acquisire, fabbricare trasportare, trasferire o usare armi nucleari, chimiche o biologiche anche attraverso la creazione di leggi e misure di controllo interno.</a:t>
            </a:r>
          </a:p>
          <a:p>
            <a:pPr marL="1314450" lvl="3" indent="-457200" algn="just" defTabSz="914400">
              <a:spcBef>
                <a:spcPts val="0"/>
              </a:spcBef>
            </a:pPr>
            <a:r>
              <a:rPr lang="it-IT" dirty="0" smtClean="0"/>
              <a:t>Istituzione di un Comitato (Comitato 1540)per monitorare l’attuazione della risoluzione per due anni, poi prorogati da successive risoluzioni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429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271482"/>
            <a:ext cx="8539789" cy="2240224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RIS. 1540/2004 RELATIVA ALLA NON PROLIFERAZIONE DELLE ARMI DI DISTRUZIONE DI MASSA (uso da gruppi terroristici).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39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" y="2720050"/>
            <a:ext cx="8686800" cy="3636299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CONSEGUENZA = </a:t>
            </a:r>
            <a:r>
              <a:rPr lang="it-IT" dirty="0" smtClean="0"/>
              <a:t>pur dichiarando di aggiungere prescrizioni rispetto ai trattati in vigore, impone agli Stati che hanno scelto di NON ratificare i trattati obblighi analoghi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4536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18919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ATTI ONU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388846"/>
              </p:ext>
            </p:extLst>
          </p:nvPr>
        </p:nvGraphicFramePr>
        <p:xfrm>
          <a:off x="239713" y="1511300"/>
          <a:ext cx="8447087" cy="521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38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2597" y="271482"/>
            <a:ext cx="8447193" cy="1632030"/>
          </a:xfr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chemeClr val="bg1"/>
                </a:solidFill>
              </a:rPr>
              <a:t>RISOLUZIONI QUASI LEGISLATIVE DEL CDS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40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457200" lvl="1" indent="-457200" algn="just" defTabSz="914400">
              <a:spcBef>
                <a:spcPts val="0"/>
              </a:spcBef>
            </a:pPr>
            <a:r>
              <a:rPr lang="it-IT" b="1" u="sng" dirty="0" smtClean="0"/>
              <a:t>CRITICHE DELLA DOTTRINA: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compiti </a:t>
            </a:r>
            <a:r>
              <a:rPr lang="it-IT" b="1" i="1" dirty="0" smtClean="0"/>
              <a:t>ultra </a:t>
            </a:r>
            <a:r>
              <a:rPr lang="it-IT" b="1" i="1" dirty="0" err="1" smtClean="0"/>
              <a:t>vires</a:t>
            </a:r>
            <a:r>
              <a:rPr lang="it-IT" b="1" i="1" dirty="0"/>
              <a:t> </a:t>
            </a:r>
            <a:r>
              <a:rPr lang="it-IT" dirty="0" smtClean="0"/>
              <a:t>del </a:t>
            </a:r>
            <a:r>
              <a:rPr lang="it-IT" dirty="0" err="1" smtClean="0"/>
              <a:t>CdS</a:t>
            </a:r>
            <a:r>
              <a:rPr lang="it-IT" dirty="0" smtClean="0"/>
              <a:t>: creazione sostitutiva di trattati internazionali;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dovrebbero semmai supportare l’attuazione dei trattati internazionali non sostituirsi ad essi;</a:t>
            </a:r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Necessità di individuare comunque dei </a:t>
            </a:r>
            <a:r>
              <a:rPr lang="it-IT" b="1" dirty="0" smtClean="0"/>
              <a:t>limiti</a:t>
            </a:r>
            <a:r>
              <a:rPr lang="it-IT" dirty="0" smtClean="0"/>
              <a:t>:</a:t>
            </a:r>
          </a:p>
          <a:p>
            <a:pPr marL="1314450" lvl="3" indent="-457200" algn="just" defTabSz="914400">
              <a:spcBef>
                <a:spcPts val="0"/>
              </a:spcBef>
            </a:pPr>
            <a:r>
              <a:rPr lang="it-IT" dirty="0" smtClean="0"/>
              <a:t>Fini delle Nazioni Unite;</a:t>
            </a:r>
          </a:p>
          <a:p>
            <a:pPr marL="1314450" lvl="3" indent="-457200" algn="just" defTabSz="914400">
              <a:spcBef>
                <a:spcPts val="0"/>
              </a:spcBef>
            </a:pPr>
            <a:r>
              <a:rPr lang="it-IT" dirty="0" err="1" smtClean="0"/>
              <a:t>Porporzionalità</a:t>
            </a:r>
            <a:r>
              <a:rPr lang="it-IT" dirty="0" smtClean="0"/>
              <a:t>;</a:t>
            </a:r>
          </a:p>
          <a:p>
            <a:pPr marL="1314450" lvl="3" indent="-457200" algn="just" defTabSz="914400">
              <a:spcBef>
                <a:spcPts val="0"/>
              </a:spcBef>
            </a:pPr>
            <a:r>
              <a:rPr lang="it-IT" i="1" dirty="0" err="1" smtClean="0"/>
              <a:t>Jus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286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IPOTESI: DIVERSI RUOLI/DIVERSE TIPOLOGIE DI ORGANIZZAZIONI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41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500926"/>
              </p:ext>
            </p:extLst>
          </p:nvPr>
        </p:nvGraphicFramePr>
        <p:xfrm>
          <a:off x="92075" y="2141538"/>
          <a:ext cx="8594725" cy="4214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8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IPOTESI: DIVERSI RUOLI/DIVERSE TIPOLOGIE DI ORGANIZZAZIONI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42</a:t>
            </a:fld>
            <a:endParaRPr lang="it-IT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123626"/>
              </p:ext>
            </p:extLst>
          </p:nvPr>
        </p:nvGraphicFramePr>
        <p:xfrm>
          <a:off x="92075" y="2141538"/>
          <a:ext cx="8594725" cy="4214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59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VERIFICA: DIVERSI RUOLI/DIVERSE TIPOLOGIE DI ORGANIZZAZIONI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u="sng" dirty="0" smtClean="0"/>
              <a:t>REVISIONE DEI TRATTATI ISTITUTIVI DELLE OIG:</a:t>
            </a:r>
          </a:p>
          <a:p>
            <a:pPr lvl="1" algn="just"/>
            <a:r>
              <a:rPr lang="it-IT" dirty="0" smtClean="0"/>
              <a:t>STATI hanno un ruolo prevalente all’atto della costituzione dell’OIG;</a:t>
            </a:r>
          </a:p>
          <a:p>
            <a:pPr lvl="1" algn="just"/>
            <a:r>
              <a:rPr lang="it-IT" dirty="0" smtClean="0"/>
              <a:t>STATI hanno un ruolo più rilevante nella revisione dei trattati istitutivi, decidono le modifiche da apportare al testo </a:t>
            </a:r>
            <a:r>
              <a:rPr lang="it-IT" dirty="0" err="1" smtClean="0"/>
              <a:t>iniziale,e</a:t>
            </a:r>
            <a:r>
              <a:rPr lang="it-IT" dirty="0" smtClean="0"/>
              <a:t> le modifiche vanno comunque approvate dagli Stati: vedi ad es. (TUE, revisione ordinaria e revisione semplificata- decisione del Consiglio europeo, in vigore solo previa approvazione degli Stati membri)</a:t>
            </a:r>
          </a:p>
          <a:p>
            <a:pPr lvl="1" algn="just"/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180185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VERIFICA: DIVERSI RUOLI/DIVERSE TIPOLOGIE DI ORGANIZZAZIONI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b="1" u="sng" dirty="0" smtClean="0"/>
              <a:t>TRATTATI CONCLUSI NELL’AMBITO DELLE OIG:</a:t>
            </a:r>
          </a:p>
          <a:p>
            <a:pPr lvl="1" algn="just"/>
            <a:r>
              <a:rPr lang="it-IT" dirty="0" smtClean="0"/>
              <a:t>RUOLO degli Stati ridotto dalla attività preparatoria condotta da organi di OIG; in realtà gli Stati sono comunque attivi anche nella fase preparatoria;</a:t>
            </a:r>
          </a:p>
          <a:p>
            <a:pPr lvl="1" algn="just"/>
            <a:r>
              <a:rPr lang="it-IT" dirty="0" smtClean="0"/>
              <a:t>RUOLO determinante nella ratifica del trattato proposto da OIG </a:t>
            </a:r>
            <a:r>
              <a:rPr lang="mr-IN" dirty="0" smtClean="0"/>
              <a:t>–</a:t>
            </a:r>
            <a:r>
              <a:rPr lang="it-IT" dirty="0" smtClean="0"/>
              <a:t> la ratifica rimane sempre una scelta politica degli Stati.</a:t>
            </a:r>
          </a:p>
          <a:p>
            <a:pPr lvl="1" algn="just"/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9666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ATTIVITA’ NORMATIVE DELLE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dirty="0" smtClean="0">
                <a:solidFill>
                  <a:srgbClr val="C00000"/>
                </a:solidFill>
              </a:rPr>
              <a:t>OIG hanno reali poteri normativi?</a:t>
            </a:r>
          </a:p>
          <a:p>
            <a:pPr lvl="2" algn="just"/>
            <a:r>
              <a:rPr lang="it-IT" dirty="0" smtClean="0"/>
              <a:t>Di solito si pensa solo a risoluzioni del </a:t>
            </a:r>
            <a:r>
              <a:rPr lang="it-IT" dirty="0" err="1" smtClean="0"/>
              <a:t>CdS</a:t>
            </a:r>
            <a:r>
              <a:rPr lang="it-IT" dirty="0" smtClean="0"/>
              <a:t> e a atti normativi UE</a:t>
            </a:r>
            <a:r>
              <a:rPr lang="mr-IN" dirty="0" smtClean="0"/>
              <a:t>…</a:t>
            </a:r>
            <a:endParaRPr lang="it-IT" dirty="0" smtClean="0"/>
          </a:p>
          <a:p>
            <a:pPr lvl="1" algn="just"/>
            <a:endParaRPr lang="it-IT" dirty="0"/>
          </a:p>
          <a:p>
            <a:pPr lvl="1" algn="just"/>
            <a:r>
              <a:rPr lang="it-IT" dirty="0" smtClean="0">
                <a:solidFill>
                  <a:srgbClr val="FFFF00"/>
                </a:solidFill>
              </a:rPr>
              <a:t>Quale ruolo per gli Stati</a:t>
            </a:r>
            <a:r>
              <a:rPr lang="it-IT" dirty="0" smtClean="0"/>
              <a:t>, ove vi sia tale potere normativo?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824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ATTIVITA’ NORMATIVE DELLE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 fontScale="92500" lnSpcReduction="10000"/>
          </a:bodyPr>
          <a:lstStyle/>
          <a:p>
            <a:pPr lvl="1" algn="just"/>
            <a:r>
              <a:rPr lang="it-IT" u="sng" dirty="0" smtClean="0"/>
              <a:t>ISTITUTI SPECIALIZZATI DELL’ONU</a:t>
            </a:r>
          </a:p>
          <a:p>
            <a:pPr lvl="2" algn="just"/>
            <a:r>
              <a:rPr lang="it-IT" dirty="0" smtClean="0"/>
              <a:t>Competenza ad adottare “norme tecniche” suscettibili di creare obblighi per gli Stati membri;</a:t>
            </a:r>
          </a:p>
          <a:p>
            <a:pPr lvl="2" algn="just"/>
            <a:r>
              <a:rPr lang="it-IT" dirty="0" smtClean="0">
                <a:solidFill>
                  <a:srgbClr val="FFFF00"/>
                </a:solidFill>
              </a:rPr>
              <a:t>Gli Stati </a:t>
            </a:r>
            <a:r>
              <a:rPr lang="it-IT" dirty="0" smtClean="0"/>
              <a:t>stabiliscono nel trattato istitutivo la obbligatorietà di tali misure:</a:t>
            </a:r>
          </a:p>
          <a:p>
            <a:pPr lvl="3" algn="just"/>
            <a:r>
              <a:rPr lang="it-IT" dirty="0" smtClean="0"/>
              <a:t>ES. </a:t>
            </a:r>
            <a:r>
              <a:rPr lang="it-IT" b="1" dirty="0" smtClean="0"/>
              <a:t>Regolamenti adottati dall’Assemblea dell’Organizzazione Mondiale della Sanità (OMS</a:t>
            </a:r>
            <a:r>
              <a:rPr lang="it-IT" dirty="0" smtClean="0"/>
              <a:t>), entrano in vigore dopo che è stata notificata la loro adozione, tranne che uno Stato dichiari al Direttore generale OMS che intende rigettare il regolamento  o esprima delle riserve entro i termini stabiliti nella notifica (art. 22 del trattato istitutivo OMS).</a:t>
            </a:r>
          </a:p>
          <a:p>
            <a:pPr lvl="3" algn="just"/>
            <a:r>
              <a:rPr lang="it-IT" b="1" dirty="0" smtClean="0"/>
              <a:t>Regolamenti ICAO </a:t>
            </a:r>
            <a:r>
              <a:rPr lang="it-IT" dirty="0" smtClean="0"/>
              <a:t>obbligatori a meno che la maggioranza degli Stati notifichi il proprio dissenso</a:t>
            </a:r>
          </a:p>
          <a:p>
            <a:pPr lvl="1"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3347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ATTIVITA’ NORMATIVE DELLE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u="sng" dirty="0" smtClean="0"/>
              <a:t>RISOLUZIONI DEL CDS ONU</a:t>
            </a:r>
          </a:p>
          <a:p>
            <a:pPr lvl="2" algn="just"/>
            <a:r>
              <a:rPr lang="it-IT" dirty="0" smtClean="0"/>
              <a:t>Risoluzioni obbligatorie in materia di pace e sicurezza internazionale;</a:t>
            </a:r>
          </a:p>
          <a:p>
            <a:pPr lvl="2" algn="just"/>
            <a:r>
              <a:rPr lang="it-IT" dirty="0" smtClean="0"/>
              <a:t>Dubbi su obbligatorietà di eventuali risoluzioni generali;</a:t>
            </a:r>
          </a:p>
        </p:txBody>
      </p:sp>
    </p:spTree>
    <p:extLst>
      <p:ext uri="{BB962C8B-B14F-4D97-AF65-F5344CB8AC3E}">
        <p14:creationId xmlns:p14="http://schemas.microsoft.com/office/powerpoint/2010/main" val="210747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ATTIVITA’ NORMATIVE DELLE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u="sng" dirty="0" smtClean="0"/>
              <a:t>DICHIARAZIONI DI PRINCIPI DI AG:</a:t>
            </a:r>
          </a:p>
          <a:p>
            <a:pPr lvl="2" algn="just"/>
            <a:r>
              <a:rPr lang="it-IT" dirty="0" smtClean="0"/>
              <a:t>Chiara volontà degli Stati di obbligarsi;</a:t>
            </a:r>
          </a:p>
          <a:p>
            <a:pPr lvl="2" algn="just"/>
            <a:r>
              <a:rPr lang="it-IT" dirty="0" smtClean="0"/>
              <a:t>Analogia con accordi di codificazione-salvo che in questo caso occorre la ratifica degli Stati per renderli obbligatori</a:t>
            </a:r>
            <a:r>
              <a:rPr lang="mr-IN" dirty="0" smtClean="0"/>
              <a:t>…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40052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ATTIVITA’ NORMATIVE DELLE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49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u="sng" dirty="0" smtClean="0"/>
              <a:t>CODIFICAZIONE DEL DIRITTO INTERNAZIONALE DA PARTE DI AG:</a:t>
            </a:r>
          </a:p>
          <a:p>
            <a:pPr lvl="2" algn="just"/>
            <a:r>
              <a:rPr lang="it-IT" dirty="0" smtClean="0"/>
              <a:t>Regole che riguardano l’attività ONU: ad es. l’elezione del Segretario Generale </a:t>
            </a:r>
            <a:r>
              <a:rPr lang="mr-IN" dirty="0" smtClean="0"/>
              <a:t>–</a:t>
            </a:r>
            <a:r>
              <a:rPr lang="it-IT" dirty="0" smtClean="0"/>
              <a:t> irrilevante la volontà degli Stati</a:t>
            </a:r>
          </a:p>
          <a:p>
            <a:pPr lvl="2" algn="just"/>
            <a:r>
              <a:rPr lang="it-IT" dirty="0" smtClean="0"/>
              <a:t>Regole generali corrispondenti alla prassi degli Stati </a:t>
            </a:r>
            <a:r>
              <a:rPr lang="mr-IN" dirty="0" smtClean="0"/>
              <a:t>–</a:t>
            </a:r>
            <a:r>
              <a:rPr lang="it-IT" dirty="0" smtClean="0"/>
              <a:t> rilevante la volontà degli Stati</a:t>
            </a:r>
          </a:p>
        </p:txBody>
      </p:sp>
    </p:spTree>
    <p:extLst>
      <p:ext uri="{BB962C8B-B14F-4D97-AF65-F5344CB8AC3E}">
        <p14:creationId xmlns:p14="http://schemas.microsoft.com/office/powerpoint/2010/main" val="2129981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18919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ATTI 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E’ scorretto sottovalutare il ruolo degli Stati nell’ambito delle Organizzazioni internazionali, secondo certe tendenze c.d. alla “globalizzazione” del diritto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</a:p>
          <a:p>
            <a:pPr algn="just"/>
            <a:r>
              <a:rPr lang="it-IT" dirty="0" smtClean="0"/>
              <a:t>Si può vedere infatti che entro le Organizzazioni gli Organi che hanno le competenze ad emanare gli atti vincolanti sono quelli composti da STATI e non da INDIVIDUI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250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ATTIVITA’ NORMATIVE DELLE OIG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50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u="sng" dirty="0" smtClean="0"/>
              <a:t>CODIFICAZIONE DEL DIRITTO INTERNAZIONALE DA PARTE DI AG:</a:t>
            </a:r>
          </a:p>
          <a:p>
            <a:pPr lvl="2" algn="just"/>
            <a:r>
              <a:rPr lang="it-IT" dirty="0" smtClean="0"/>
              <a:t>La risoluzione dell’AG in ogni caso non rileva ai fini del diritto internazionale generale se non corrisponde alla volontà generale degli Stati</a:t>
            </a:r>
            <a:r>
              <a:rPr lang="mr-IN" dirty="0" smtClean="0"/>
              <a:t>…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1589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PRODUZIONE DI NORME GENERALI VINCOLANTI?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51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dirty="0" smtClean="0"/>
              <a:t>La produzione di norme generali vincolanti da parte di OIG non può prescindere dalle attività e dalla volontà degli Stati membri: atti di </a:t>
            </a:r>
            <a:r>
              <a:rPr lang="it-IT" i="1" dirty="0" smtClean="0"/>
              <a:t>soft law </a:t>
            </a:r>
            <a:r>
              <a:rPr lang="it-IT" dirty="0" smtClean="0"/>
              <a:t>possono essere utili indizi ma non fonte di norme vincolanti;</a:t>
            </a:r>
          </a:p>
          <a:p>
            <a:pPr lvl="1" algn="just"/>
            <a:r>
              <a:rPr lang="it-IT" dirty="0" smtClean="0"/>
              <a:t>Viene svolto un ruolo fondamentale nella fase preparatoria del processo di formazione di norme internazionali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78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RUOLO DELLE OIG OGGI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52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dirty="0" smtClean="0"/>
              <a:t>Controllo sugli Stati</a:t>
            </a:r>
            <a:r>
              <a:rPr lang="mr-IN" dirty="0" smtClean="0"/>
              <a:t>…</a:t>
            </a:r>
            <a:r>
              <a:rPr lang="it-IT" dirty="0" smtClean="0"/>
              <a:t>ai fini di</a:t>
            </a:r>
            <a:r>
              <a:rPr lang="mr-IN" dirty="0" smtClean="0"/>
              <a:t>…</a:t>
            </a:r>
            <a:endParaRPr lang="it-IT" dirty="0" smtClean="0"/>
          </a:p>
          <a:p>
            <a:pPr lvl="1" algn="just"/>
            <a:r>
              <a:rPr lang="it-IT" dirty="0" smtClean="0"/>
              <a:t>Favorire il perseguimento delle “finalità comuni degli Stati membri” </a:t>
            </a:r>
            <a:r>
              <a:rPr lang="mr-IN" dirty="0" smtClean="0"/>
              <a:t>…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5051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RUOLO DELLE OIG OGGI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53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u="sng" dirty="0" smtClean="0"/>
              <a:t>ES. CONTROLLO SUL RISPETTO DI ATTI DI SOFT LAW da parte di organismi intergovernativi:</a:t>
            </a:r>
          </a:p>
          <a:p>
            <a:pPr lvl="2" algn="just"/>
            <a:r>
              <a:rPr lang="it-IT" b="1" u="sng" dirty="0" smtClean="0"/>
              <a:t>Commissione sullo sviluppo sostenibile </a:t>
            </a:r>
            <a:r>
              <a:rPr lang="it-IT" dirty="0" smtClean="0"/>
              <a:t>che monitora l’applicazione del piano d’azione adottato a Rio de Janeiro nel 1992 in materia ambientale (Dichiarazione dell’AG delle Nazioni Unite)</a:t>
            </a:r>
            <a:endParaRPr lang="it-IT" u="sng" dirty="0" smtClean="0"/>
          </a:p>
          <a:p>
            <a:pPr lvl="1" algn="just"/>
            <a:endParaRPr lang="it-IT" u="sng" dirty="0" smtClean="0"/>
          </a:p>
        </p:txBody>
      </p:sp>
    </p:spTree>
    <p:extLst>
      <p:ext uri="{BB962C8B-B14F-4D97-AF65-F5344CB8AC3E}">
        <p14:creationId xmlns:p14="http://schemas.microsoft.com/office/powerpoint/2010/main" val="139916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RUOLO DELLE OIG OGGI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54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lvl="1" algn="just"/>
            <a:r>
              <a:rPr lang="it-IT" dirty="0" smtClean="0"/>
              <a:t>Controllo sugli Stati</a:t>
            </a:r>
            <a:r>
              <a:rPr lang="mr-IN" dirty="0" smtClean="0"/>
              <a:t>…</a:t>
            </a:r>
            <a:endParaRPr lang="it-IT" dirty="0" smtClean="0"/>
          </a:p>
          <a:p>
            <a:pPr lvl="1" algn="just"/>
            <a:r>
              <a:rPr lang="mr-IN" dirty="0" smtClean="0"/>
              <a:t>…</a:t>
            </a:r>
            <a:r>
              <a:rPr lang="it-IT" dirty="0" smtClean="0"/>
              <a:t>ma NON tramite lo svolgimento delle attività normative</a:t>
            </a:r>
            <a:r>
              <a:rPr lang="mr-IN" dirty="0" smtClean="0"/>
              <a:t>…</a:t>
            </a:r>
            <a:r>
              <a:rPr lang="it-IT" dirty="0" smtClean="0"/>
              <a:t>.in cui il ruolo degli Stati rimane comunque fondamentale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966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it-IT" dirty="0" smtClean="0"/>
              <a:t>RUOLO DELLE OIG OGGI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55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 smtClean="0"/>
              <a:t>CONFERMA: </a:t>
            </a:r>
            <a:r>
              <a:rPr lang="it-IT" u="sng" dirty="0" smtClean="0"/>
              <a:t>rilevanza del ruolo attuale degli Stati </a:t>
            </a:r>
            <a:r>
              <a:rPr lang="it-IT" dirty="0" smtClean="0"/>
              <a:t>nella attività normativa esercitata dalle OIG:</a:t>
            </a:r>
          </a:p>
          <a:p>
            <a:pPr marL="342900" lvl="1" indent="-342900" algn="just" defTabSz="914400">
              <a:spcBef>
                <a:spcPts val="0"/>
              </a:spcBef>
              <a:buFont typeface="Arial" charset="0"/>
              <a:buChar char="•"/>
            </a:pPr>
            <a:r>
              <a:rPr lang="it-IT" sz="2400" dirty="0"/>
              <a:t>	</a:t>
            </a:r>
            <a:r>
              <a:rPr lang="it-IT" sz="2400" dirty="0" smtClean="0"/>
              <a:t>assenza di controllo sugli atti dell’OIG da parte di 	organo 	indipendente. La CIG ha competenza 	consultiva e 	quindi può controllare atti, ma  in maniera 	non 	vincolante</a:t>
            </a:r>
            <a:r>
              <a:rPr lang="mr-IN" sz="2400" dirty="0" smtClean="0"/>
              <a:t>…</a:t>
            </a:r>
            <a:endParaRPr lang="it-IT" sz="2400" dirty="0"/>
          </a:p>
          <a:p>
            <a:pPr marL="857250" lvl="2" indent="-457200" algn="just" defTabSz="914400">
              <a:spcBef>
                <a:spcPts val="0"/>
              </a:spcBef>
            </a:pPr>
            <a:r>
              <a:rPr lang="it-IT" dirty="0" smtClean="0"/>
              <a:t>Per contestare legittimità degli atti dell’OIG sempre possibile proteste, atti unilaterali, esclusi solo da ACQUIESCENZA degli Stati.</a:t>
            </a:r>
          </a:p>
        </p:txBody>
      </p:sp>
    </p:spTree>
    <p:extLst>
      <p:ext uri="{BB962C8B-B14F-4D97-AF65-F5344CB8AC3E}">
        <p14:creationId xmlns:p14="http://schemas.microsoft.com/office/powerpoint/2010/main" val="23114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18919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ATTI 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Inoltre è scorretto sottovalutare il ruolo degli Stati nel contesto delle Organizzazioni internazionali perché molte volte l’attività dell’OIG si traduce in un atto di natura pattizia, rimesso alla competenza degli Stati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678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18919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ATTI ONU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 smtClean="0"/>
              <a:t>Ancora</a:t>
            </a:r>
            <a:r>
              <a:rPr lang="mr-IN" dirty="0" smtClean="0"/>
              <a:t>…</a:t>
            </a:r>
            <a:r>
              <a:rPr lang="it-IT" dirty="0" smtClean="0"/>
              <a:t>sono gli Stati che fissano le competenze dell’OIG entro il </a:t>
            </a:r>
            <a:r>
              <a:rPr lang="it-IT" smtClean="0"/>
              <a:t>Trattato istitutivo:  </a:t>
            </a:r>
            <a:r>
              <a:rPr lang="it-IT" dirty="0" smtClean="0"/>
              <a:t>in base al principio delle competenze di attribuzione questo poi definirà le funzioni dell’OIG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989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INFLUENZA DELLA ATTIVITA’ ONU SULLA ATTIVITA’ ANCHE NORMATIVA DEGLI STATI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it-IT" dirty="0" smtClean="0"/>
              <a:t>Negoziati più facili entro OIG: trattati internazionali (poi spetta agli Stati ratificarli);</a:t>
            </a:r>
          </a:p>
          <a:p>
            <a:pPr algn="just"/>
            <a:r>
              <a:rPr lang="it-IT" dirty="0" smtClean="0"/>
              <a:t>Linee guida  (atti di </a:t>
            </a:r>
            <a:r>
              <a:rPr lang="it-IT" i="1" dirty="0" smtClean="0"/>
              <a:t>soft law</a:t>
            </a:r>
            <a:r>
              <a:rPr lang="it-IT" dirty="0" smtClean="0"/>
              <a:t>) cui spesso gli Stati si adeguano</a:t>
            </a:r>
          </a:p>
          <a:p>
            <a:pPr algn="just"/>
            <a:r>
              <a:rPr lang="it-IT" dirty="0" smtClean="0"/>
              <a:t>Raccomandazioni</a:t>
            </a:r>
          </a:p>
          <a:p>
            <a:pPr algn="just"/>
            <a:r>
              <a:rPr lang="it-IT" dirty="0" smtClean="0"/>
              <a:t>Attività quasi normativa</a:t>
            </a:r>
            <a:r>
              <a:rPr lang="mr-IN" dirty="0" smtClean="0"/>
              <a:t>…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64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96770"/>
            <a:ext cx="8447193" cy="1632030"/>
          </a:xfrm>
          <a:solidFill>
            <a:schemeClr val="accent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just"/>
            <a:r>
              <a:rPr lang="it-IT" dirty="0" smtClean="0"/>
              <a:t>INFLUENZA DELLA ATTIVITA’ ONU SULLA ATTIVITA’ ANCHE NORMATIVA DEGLI STATI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6F67-622E-C142-8287-23FACB77C04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2597" y="2141315"/>
            <a:ext cx="8594203" cy="4215035"/>
          </a:xfrm>
        </p:spPr>
        <p:txBody>
          <a:bodyPr>
            <a:normAutofit/>
          </a:bodyPr>
          <a:lstStyle/>
          <a:p>
            <a:pPr algn="just"/>
            <a:r>
              <a:rPr lang="mr-IN" dirty="0" smtClean="0"/>
              <a:t>…</a:t>
            </a:r>
            <a:r>
              <a:rPr lang="it-IT" dirty="0" smtClean="0"/>
              <a:t>ma anche attività NORMATIVA:</a:t>
            </a:r>
          </a:p>
          <a:p>
            <a:pPr lvl="1" algn="just"/>
            <a:r>
              <a:rPr lang="it-IT" dirty="0" smtClean="0"/>
              <a:t>RISOLUZIONI;</a:t>
            </a:r>
          </a:p>
          <a:p>
            <a:pPr lvl="1" algn="just"/>
            <a:r>
              <a:rPr lang="it-IT" dirty="0" smtClean="0"/>
              <a:t>ELABORAZIONE DI TRATTATI INTERNAZIONALI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606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2613</Words>
  <Application>Microsoft Macintosh PowerPoint</Application>
  <PresentationFormat>Presentazione su schermo (4:3)</PresentationFormat>
  <Paragraphs>283</Paragraphs>
  <Slides>55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55</vt:i4>
      </vt:variant>
    </vt:vector>
  </HeadingPairs>
  <TitlesOfParts>
    <vt:vector size="60" baseType="lpstr">
      <vt:lpstr>Calibri</vt:lpstr>
      <vt:lpstr>Mangal</vt:lpstr>
      <vt:lpstr>Wingdings</vt:lpstr>
      <vt:lpstr>Arial</vt:lpstr>
      <vt:lpstr>Tema di Office</vt:lpstr>
      <vt:lpstr>ORGANIZZAZIONI INTERNAZIONALI</vt:lpstr>
      <vt:lpstr>IL SISTEMA DELLE NAZIONI UNITE – CARTA DI S. FRANCISCO 26.6.1945</vt:lpstr>
      <vt:lpstr>ATTI ONU</vt:lpstr>
      <vt:lpstr>ATTI ONU</vt:lpstr>
      <vt:lpstr>ATTI ONU</vt:lpstr>
      <vt:lpstr>ATTI ONU</vt:lpstr>
      <vt:lpstr>ATTI ONU</vt:lpstr>
      <vt:lpstr>INFLUENZA DELLA ATTIVITA’ ONU SULLA ATTIVITA’ ANCHE NORMATIVA DEGLI STATI</vt:lpstr>
      <vt:lpstr>INFLUENZA DELLA ATTIVITA’ ONU SULLA ATTIVITA’ ANCHE NORMATIVA DEGLI STATI</vt:lpstr>
      <vt:lpstr>ATTI ONU</vt:lpstr>
      <vt:lpstr>ATTI TIPICI ONU/RACCOMANDAZIONE</vt:lpstr>
      <vt:lpstr>EFFETTI DELLA RACCOMANDAZIONE</vt:lpstr>
      <vt:lpstr>EFFETTI DELLA RACCOMANDAZIONE</vt:lpstr>
      <vt:lpstr>EFFETTI DELLA RACCOMANDAZIONE</vt:lpstr>
      <vt:lpstr>EFFETTI DELLA RACCOMANDAZIONE</vt:lpstr>
      <vt:lpstr>EFFETTI DELLA RACCOMANDAZIONE</vt:lpstr>
      <vt:lpstr>EFFETTI DELLA RACCOMANDAZIONE</vt:lpstr>
      <vt:lpstr>DECISIONI</vt:lpstr>
      <vt:lpstr>DECISIONI</vt:lpstr>
      <vt:lpstr>DECISIONI</vt:lpstr>
      <vt:lpstr>RISOLUZIONI ORGANIZZATIVE</vt:lpstr>
      <vt:lpstr>RISOLUZIONI ORGANIZZATIVE</vt:lpstr>
      <vt:lpstr>PROPOSTE/ATTI DI IMPULSO</vt:lpstr>
      <vt:lpstr>RISOLUZIONI OPERATIVE</vt:lpstr>
      <vt:lpstr>DICHIARAZIONI DI PRINCIPI</vt:lpstr>
      <vt:lpstr>DICHIARAZIONI DI PRINCIPI</vt:lpstr>
      <vt:lpstr>DICHIARAZIONI DI PRINCIPI</vt:lpstr>
      <vt:lpstr>DICHIARAZIONI DI PRINCIPI</vt:lpstr>
      <vt:lpstr>DICHIARAZIONI DI PRINCIPI</vt:lpstr>
      <vt:lpstr>RISOLUZIONI QUASI LEGISLATIVE DEL CDS</vt:lpstr>
      <vt:lpstr>RISOLUZIONI QUASI LEGISLATIVE DEL CDS</vt:lpstr>
      <vt:lpstr>RISOLUZIONI QUASI LEGISLATIVE DEL CDS</vt:lpstr>
      <vt:lpstr>RISOLUZIONI QUASI LEGISLATIVE DEL CDS</vt:lpstr>
      <vt:lpstr>RIS. 1373/2001 CONTRO IL TERRORISMO INTERNAZIONALE</vt:lpstr>
      <vt:lpstr>RIS. 1373/2001 CONTRO IL TERRORISMO INTERNAZIONALE</vt:lpstr>
      <vt:lpstr>RIS. 1373/2001 CONTRO IL TERRORISMO INTERNAZIONALE</vt:lpstr>
      <vt:lpstr>RIS. 1540/2004 RELATIVA ALLA NON PROLIFERAZIONE DELLE ARMI DI DISTRUZIONE DI MASSA (uso da gruppi terroristici).</vt:lpstr>
      <vt:lpstr>RIS. 1540/2004 RELATIVA ALLA NON PROLIFERAZIONE DELLE ARMI DI DISTRUZIONE DI MASSA (uso da gruppi terroristici).</vt:lpstr>
      <vt:lpstr>RIS. 1540/2004 RELATIVA ALLA NON PROLIFERAZIONE DELLE ARMI DI DISTRUZIONE DI MASSA (uso da gruppi terroristici).</vt:lpstr>
      <vt:lpstr>RISOLUZIONI QUASI LEGISLATIVE DEL CDS</vt:lpstr>
      <vt:lpstr>IPOTESI: DIVERSI RUOLI/DIVERSE TIPOLOGIE DI ORGANIZZAZIONI</vt:lpstr>
      <vt:lpstr>IPOTESI: DIVERSI RUOLI/DIVERSE TIPOLOGIE DI ORGANIZZAZIONI</vt:lpstr>
      <vt:lpstr>VERIFICA: DIVERSI RUOLI/DIVERSE TIPOLOGIE DI ORGANIZZAZIONI</vt:lpstr>
      <vt:lpstr>VERIFICA: DIVERSI RUOLI/DIVERSE TIPOLOGIE DI ORGANIZZAZIONI</vt:lpstr>
      <vt:lpstr>ATTIVITA’ NORMATIVE DELLE OIG</vt:lpstr>
      <vt:lpstr>ATTIVITA’ NORMATIVE DELLE OIG</vt:lpstr>
      <vt:lpstr>ATTIVITA’ NORMATIVE DELLE OIG</vt:lpstr>
      <vt:lpstr>ATTIVITA’ NORMATIVE DELLE OIG</vt:lpstr>
      <vt:lpstr>ATTIVITA’ NORMATIVE DELLE OIG</vt:lpstr>
      <vt:lpstr>ATTIVITA’ NORMATIVE DELLE OIG</vt:lpstr>
      <vt:lpstr>PRODUZIONE DI NORME GENERALI VINCOLANTI?</vt:lpstr>
      <vt:lpstr>RUOLO DELLE OIG OGGI</vt:lpstr>
      <vt:lpstr>RUOLO DELLE OIG OGGI</vt:lpstr>
      <vt:lpstr>RUOLO DELLE OIG OGGI</vt:lpstr>
      <vt:lpstr>RUOLO DELLE OIG OGGI</vt:lpstr>
    </vt:vector>
  </TitlesOfParts>
  <Company>HAL 9000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CAUSE DI INVALIDITA’ DEI TRATTATI INTERNAZIONALI</dc:title>
  <dc:creator>Giuseppe Sacco</dc:creator>
  <cp:lastModifiedBy>Giuseppe Sacco</cp:lastModifiedBy>
  <cp:revision>212</cp:revision>
  <dcterms:created xsi:type="dcterms:W3CDTF">2010-10-07T07:38:25Z</dcterms:created>
  <dcterms:modified xsi:type="dcterms:W3CDTF">2017-11-20T18:05:31Z</dcterms:modified>
</cp:coreProperties>
</file>