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34.jp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0693400" cy="7556500"/>
  <p:notesSz cx="10693400" cy="75565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128" y="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2515"/>
            <a:ext cx="9089390" cy="15868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1640"/>
            <a:ext cx="7485380" cy="1889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10/14/2019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8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10/14/2019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775595" y="353568"/>
            <a:ext cx="9142474" cy="68519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1383673" y="1917192"/>
            <a:ext cx="4655820" cy="108585"/>
          </a:xfrm>
          <a:custGeom>
            <a:avLst/>
            <a:gdLst/>
            <a:ahLst/>
            <a:cxnLst/>
            <a:rect l="l" t="t" r="r" b="b"/>
            <a:pathLst>
              <a:path w="4655820" h="108585">
                <a:moveTo>
                  <a:pt x="0" y="0"/>
                </a:moveTo>
                <a:lnTo>
                  <a:pt x="0" y="108204"/>
                </a:lnTo>
                <a:lnTo>
                  <a:pt x="4655820" y="108204"/>
                </a:lnTo>
                <a:lnTo>
                  <a:pt x="4655820" y="0"/>
                </a:lnTo>
                <a:lnTo>
                  <a:pt x="0" y="0"/>
                </a:lnTo>
                <a:close/>
              </a:path>
            </a:pathLst>
          </a:custGeom>
          <a:solidFill>
            <a:srgbClr val="CC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1383673" y="1916430"/>
            <a:ext cx="7958455" cy="0"/>
          </a:xfrm>
          <a:custGeom>
            <a:avLst/>
            <a:gdLst/>
            <a:ahLst/>
            <a:cxnLst/>
            <a:rect l="l" t="t" r="r" b="b"/>
            <a:pathLst>
              <a:path w="7958455">
                <a:moveTo>
                  <a:pt x="0" y="0"/>
                </a:moveTo>
                <a:lnTo>
                  <a:pt x="7958328" y="0"/>
                </a:lnTo>
              </a:path>
            </a:pathLst>
          </a:custGeom>
          <a:ln w="10668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1383673" y="1916430"/>
            <a:ext cx="7958455" cy="0"/>
          </a:xfrm>
          <a:custGeom>
            <a:avLst/>
            <a:gdLst/>
            <a:ahLst/>
            <a:cxnLst/>
            <a:rect l="l" t="t" r="r" b="b"/>
            <a:pathLst>
              <a:path w="7958455">
                <a:moveTo>
                  <a:pt x="0" y="0"/>
                </a:moveTo>
                <a:lnTo>
                  <a:pt x="7958328" y="0"/>
                </a:lnTo>
              </a:path>
            </a:pathLst>
          </a:custGeom>
          <a:ln w="10668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1383673" y="6521958"/>
            <a:ext cx="7924800" cy="0"/>
          </a:xfrm>
          <a:custGeom>
            <a:avLst/>
            <a:gdLst/>
            <a:ahLst/>
            <a:cxnLst/>
            <a:rect l="l" t="t" r="r" b="b"/>
            <a:pathLst>
              <a:path w="7924800">
                <a:moveTo>
                  <a:pt x="0" y="0"/>
                </a:moveTo>
                <a:lnTo>
                  <a:pt x="7924800" y="0"/>
                </a:lnTo>
              </a:path>
            </a:pathLst>
          </a:custGeom>
          <a:ln w="4572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8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494919" y="2131567"/>
            <a:ext cx="3706495" cy="39681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10/14/2019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8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10/14/2019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10/14/2019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775595" y="353568"/>
            <a:ext cx="9142474" cy="685190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1383673" y="1917192"/>
            <a:ext cx="4655820" cy="108585"/>
          </a:xfrm>
          <a:custGeom>
            <a:avLst/>
            <a:gdLst/>
            <a:ahLst/>
            <a:cxnLst/>
            <a:rect l="l" t="t" r="r" b="b"/>
            <a:pathLst>
              <a:path w="4655820" h="108585">
                <a:moveTo>
                  <a:pt x="0" y="0"/>
                </a:moveTo>
                <a:lnTo>
                  <a:pt x="0" y="108204"/>
                </a:lnTo>
                <a:lnTo>
                  <a:pt x="4655820" y="108204"/>
                </a:lnTo>
                <a:lnTo>
                  <a:pt x="4655820" y="0"/>
                </a:lnTo>
                <a:lnTo>
                  <a:pt x="0" y="0"/>
                </a:lnTo>
                <a:close/>
              </a:path>
            </a:pathLst>
          </a:custGeom>
          <a:solidFill>
            <a:srgbClr val="CC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1383673" y="1916430"/>
            <a:ext cx="7958455" cy="0"/>
          </a:xfrm>
          <a:custGeom>
            <a:avLst/>
            <a:gdLst/>
            <a:ahLst/>
            <a:cxnLst/>
            <a:rect l="l" t="t" r="r" b="b"/>
            <a:pathLst>
              <a:path w="7958455">
                <a:moveTo>
                  <a:pt x="0" y="0"/>
                </a:moveTo>
                <a:lnTo>
                  <a:pt x="7958328" y="0"/>
                </a:lnTo>
              </a:path>
            </a:pathLst>
          </a:custGeom>
          <a:ln w="10668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427365" y="644143"/>
            <a:ext cx="7838669" cy="11842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8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370973" y="2668014"/>
            <a:ext cx="7951453" cy="38868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27545"/>
            <a:ext cx="3421888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10/14/2019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5.jpg"/><Relationship Id="rId5" Type="http://schemas.openxmlformats.org/officeDocument/2006/relationships/image" Target="../media/image14.jpg"/><Relationship Id="rId4" Type="http://schemas.openxmlformats.org/officeDocument/2006/relationships/image" Target="../media/image13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7.png"/><Relationship Id="rId7" Type="http://schemas.openxmlformats.org/officeDocument/2006/relationships/image" Target="../media/image20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2.png"/><Relationship Id="rId4" Type="http://schemas.openxmlformats.org/officeDocument/2006/relationships/image" Target="../media/image18.png"/><Relationship Id="rId9" Type="http://schemas.openxmlformats.org/officeDocument/2006/relationships/image" Target="../media/image2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g"/><Relationship Id="rId2" Type="http://schemas.openxmlformats.org/officeDocument/2006/relationships/image" Target="../media/image29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jp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3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83673" y="1916430"/>
            <a:ext cx="7958455" cy="0"/>
          </a:xfrm>
          <a:custGeom>
            <a:avLst/>
            <a:gdLst/>
            <a:ahLst/>
            <a:cxnLst/>
            <a:rect l="l" t="t" r="r" b="b"/>
            <a:pathLst>
              <a:path w="7958455">
                <a:moveTo>
                  <a:pt x="0" y="0"/>
                </a:moveTo>
                <a:lnTo>
                  <a:pt x="7958328" y="0"/>
                </a:lnTo>
              </a:path>
            </a:pathLst>
          </a:custGeom>
          <a:ln w="10668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383673" y="6521958"/>
            <a:ext cx="7924800" cy="0"/>
          </a:xfrm>
          <a:custGeom>
            <a:avLst/>
            <a:gdLst/>
            <a:ahLst/>
            <a:cxnLst/>
            <a:rect l="l" t="t" r="r" b="b"/>
            <a:pathLst>
              <a:path w="7924800">
                <a:moveTo>
                  <a:pt x="0" y="0"/>
                </a:moveTo>
                <a:lnTo>
                  <a:pt x="7924800" y="0"/>
                </a:lnTo>
              </a:path>
            </a:pathLst>
          </a:custGeom>
          <a:ln w="4572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427365" y="644143"/>
            <a:ext cx="6122670" cy="1184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/>
              <a:t>I </a:t>
            </a:r>
            <a:r>
              <a:rPr spc="-5" dirty="0"/>
              <a:t>passi </a:t>
            </a:r>
            <a:r>
              <a:rPr dirty="0"/>
              <a:t>da </a:t>
            </a:r>
            <a:r>
              <a:rPr spc="-10" dirty="0"/>
              <a:t>fare </a:t>
            </a:r>
            <a:r>
              <a:rPr dirty="0"/>
              <a:t>per </a:t>
            </a:r>
            <a:r>
              <a:rPr spc="-5" dirty="0"/>
              <a:t>la</a:t>
            </a:r>
            <a:r>
              <a:rPr spc="-70" dirty="0"/>
              <a:t> </a:t>
            </a:r>
            <a:r>
              <a:rPr dirty="0"/>
              <a:t>mia  </a:t>
            </a:r>
            <a:r>
              <a:rPr spc="-5" dirty="0"/>
              <a:t>ricerca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419745" y="2038603"/>
            <a:ext cx="6616065" cy="2758440"/>
          </a:xfrm>
          <a:prstGeom prst="rect">
            <a:avLst/>
          </a:prstGeom>
        </p:spPr>
        <p:txBody>
          <a:bodyPr vert="horz" wrap="square" lIns="0" tIns="102235" rIns="0" bIns="0" rtlCol="0">
            <a:spAutoFit/>
          </a:bodyPr>
          <a:lstStyle/>
          <a:p>
            <a:pPr marL="481965" indent="-469265">
              <a:lnSpc>
                <a:spcPct val="100000"/>
              </a:lnSpc>
              <a:spcBef>
                <a:spcPts val="805"/>
              </a:spcBef>
              <a:buClr>
                <a:srgbClr val="CC0000"/>
              </a:buClr>
              <a:buFont typeface="Wingdings"/>
              <a:buChar char=""/>
              <a:tabLst>
                <a:tab pos="482600" algn="l"/>
              </a:tabLst>
            </a:pPr>
            <a:r>
              <a:rPr sz="3000" spc="-5" dirty="0">
                <a:latin typeface="Verdana"/>
                <a:cs typeface="Verdana"/>
              </a:rPr>
              <a:t>Definire bene</a:t>
            </a:r>
            <a:r>
              <a:rPr sz="3000" spc="-100" dirty="0">
                <a:latin typeface="Verdana"/>
                <a:cs typeface="Verdana"/>
              </a:rPr>
              <a:t> </a:t>
            </a:r>
            <a:r>
              <a:rPr sz="3000" spc="-5" dirty="0">
                <a:latin typeface="Verdana"/>
                <a:cs typeface="Verdana"/>
              </a:rPr>
              <a:t>l’argomento</a:t>
            </a:r>
            <a:endParaRPr sz="3000" dirty="0">
              <a:latin typeface="Verdana"/>
              <a:cs typeface="Verdana"/>
            </a:endParaRPr>
          </a:p>
          <a:p>
            <a:pPr marL="481965" indent="-469265">
              <a:lnSpc>
                <a:spcPct val="100000"/>
              </a:lnSpc>
              <a:spcBef>
                <a:spcPts val="705"/>
              </a:spcBef>
              <a:buClr>
                <a:srgbClr val="CC0000"/>
              </a:buClr>
              <a:buFont typeface="Wingdings"/>
              <a:buChar char=""/>
              <a:tabLst>
                <a:tab pos="482600" algn="l"/>
              </a:tabLst>
            </a:pPr>
            <a:r>
              <a:rPr sz="3000" spc="-5" dirty="0">
                <a:latin typeface="Verdana"/>
                <a:cs typeface="Verdana"/>
              </a:rPr>
              <a:t>Identificare </a:t>
            </a:r>
            <a:r>
              <a:rPr sz="3000" dirty="0">
                <a:latin typeface="Verdana"/>
                <a:cs typeface="Verdana"/>
              </a:rPr>
              <a:t>le </a:t>
            </a:r>
            <a:r>
              <a:rPr sz="3000" spc="-5" dirty="0">
                <a:latin typeface="Verdana"/>
                <a:cs typeface="Verdana"/>
              </a:rPr>
              <a:t>fonti </a:t>
            </a:r>
            <a:r>
              <a:rPr sz="3000" dirty="0">
                <a:latin typeface="Verdana"/>
                <a:cs typeface="Verdana"/>
              </a:rPr>
              <a:t>da</a:t>
            </a:r>
            <a:r>
              <a:rPr sz="3000" spc="-160" dirty="0">
                <a:latin typeface="Verdana"/>
                <a:cs typeface="Verdana"/>
              </a:rPr>
              <a:t> </a:t>
            </a:r>
            <a:r>
              <a:rPr sz="3000" spc="-5" dirty="0">
                <a:latin typeface="Verdana"/>
                <a:cs typeface="Verdana"/>
              </a:rPr>
              <a:t>utilizzare</a:t>
            </a:r>
            <a:endParaRPr sz="3000" dirty="0">
              <a:latin typeface="Verdana"/>
              <a:cs typeface="Verdana"/>
            </a:endParaRPr>
          </a:p>
          <a:p>
            <a:pPr marL="481965" indent="-469265">
              <a:lnSpc>
                <a:spcPct val="100000"/>
              </a:lnSpc>
              <a:spcBef>
                <a:spcPts val="695"/>
              </a:spcBef>
              <a:buClr>
                <a:srgbClr val="CC0000"/>
              </a:buClr>
              <a:buFont typeface="Wingdings"/>
              <a:buChar char=""/>
              <a:tabLst>
                <a:tab pos="482600" algn="l"/>
              </a:tabLst>
            </a:pPr>
            <a:r>
              <a:rPr sz="3000" spc="-5" dirty="0">
                <a:latin typeface="Verdana"/>
                <a:cs typeface="Verdana"/>
              </a:rPr>
              <a:t>Impostare </a:t>
            </a:r>
            <a:r>
              <a:rPr sz="3000" dirty="0">
                <a:latin typeface="Verdana"/>
                <a:cs typeface="Verdana"/>
              </a:rPr>
              <a:t>le </a:t>
            </a:r>
            <a:r>
              <a:rPr sz="3000" spc="-10" dirty="0">
                <a:latin typeface="Verdana"/>
                <a:cs typeface="Verdana"/>
              </a:rPr>
              <a:t>strategie </a:t>
            </a:r>
            <a:r>
              <a:rPr sz="3000" dirty="0">
                <a:latin typeface="Verdana"/>
                <a:cs typeface="Verdana"/>
              </a:rPr>
              <a:t>di</a:t>
            </a:r>
            <a:r>
              <a:rPr sz="3000" spc="-170" dirty="0">
                <a:latin typeface="Verdana"/>
                <a:cs typeface="Verdana"/>
              </a:rPr>
              <a:t> </a:t>
            </a:r>
            <a:r>
              <a:rPr sz="3000" spc="-5" dirty="0">
                <a:latin typeface="Verdana"/>
                <a:cs typeface="Verdana"/>
              </a:rPr>
              <a:t>ricerca</a:t>
            </a:r>
            <a:endParaRPr sz="3000" dirty="0">
              <a:latin typeface="Verdana"/>
              <a:cs typeface="Verdana"/>
            </a:endParaRPr>
          </a:p>
          <a:p>
            <a:pPr marL="481965" indent="-469265">
              <a:lnSpc>
                <a:spcPct val="100000"/>
              </a:lnSpc>
              <a:spcBef>
                <a:spcPts val="695"/>
              </a:spcBef>
              <a:buClr>
                <a:srgbClr val="CC0000"/>
              </a:buClr>
              <a:buFont typeface="Wingdings"/>
              <a:buChar char=""/>
              <a:tabLst>
                <a:tab pos="482600" algn="l"/>
              </a:tabLst>
            </a:pPr>
            <a:r>
              <a:rPr sz="3000" spc="-5" dirty="0">
                <a:latin typeface="Verdana"/>
                <a:cs typeface="Verdana"/>
              </a:rPr>
              <a:t>Valutare le risorse</a:t>
            </a:r>
          </a:p>
          <a:p>
            <a:pPr marL="481965" indent="-469265">
              <a:lnSpc>
                <a:spcPct val="100000"/>
              </a:lnSpc>
              <a:spcBef>
                <a:spcPts val="705"/>
              </a:spcBef>
              <a:buClr>
                <a:srgbClr val="CC0000"/>
              </a:buClr>
              <a:buFont typeface="Wingdings"/>
              <a:buChar char=""/>
              <a:tabLst>
                <a:tab pos="482600" algn="l"/>
              </a:tabLst>
            </a:pPr>
            <a:r>
              <a:rPr sz="3000" spc="-5" dirty="0">
                <a:latin typeface="Verdana"/>
                <a:cs typeface="Verdana"/>
              </a:rPr>
              <a:t>Usare i risultati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75595" y="353568"/>
            <a:ext cx="9142474" cy="68519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383673" y="1917192"/>
            <a:ext cx="4655820" cy="108585"/>
          </a:xfrm>
          <a:custGeom>
            <a:avLst/>
            <a:gdLst/>
            <a:ahLst/>
            <a:cxnLst/>
            <a:rect l="l" t="t" r="r" b="b"/>
            <a:pathLst>
              <a:path w="4655820" h="108585">
                <a:moveTo>
                  <a:pt x="0" y="0"/>
                </a:moveTo>
                <a:lnTo>
                  <a:pt x="0" y="108204"/>
                </a:lnTo>
                <a:lnTo>
                  <a:pt x="4655820" y="108204"/>
                </a:lnTo>
                <a:lnTo>
                  <a:pt x="4655820" y="0"/>
                </a:lnTo>
                <a:lnTo>
                  <a:pt x="0" y="0"/>
                </a:lnTo>
                <a:close/>
              </a:path>
            </a:pathLst>
          </a:custGeom>
          <a:solidFill>
            <a:srgbClr val="CC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383673" y="1916430"/>
            <a:ext cx="7958455" cy="0"/>
          </a:xfrm>
          <a:custGeom>
            <a:avLst/>
            <a:gdLst/>
            <a:ahLst/>
            <a:cxnLst/>
            <a:rect l="l" t="t" r="r" b="b"/>
            <a:pathLst>
              <a:path w="7958455">
                <a:moveTo>
                  <a:pt x="0" y="0"/>
                </a:moveTo>
                <a:lnTo>
                  <a:pt x="7958328" y="0"/>
                </a:lnTo>
              </a:path>
            </a:pathLst>
          </a:custGeom>
          <a:ln w="10668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383673" y="1916430"/>
            <a:ext cx="7958455" cy="0"/>
          </a:xfrm>
          <a:custGeom>
            <a:avLst/>
            <a:gdLst/>
            <a:ahLst/>
            <a:cxnLst/>
            <a:rect l="l" t="t" r="r" b="b"/>
            <a:pathLst>
              <a:path w="7958455">
                <a:moveTo>
                  <a:pt x="0" y="0"/>
                </a:moveTo>
                <a:lnTo>
                  <a:pt x="7958328" y="0"/>
                </a:lnTo>
              </a:path>
            </a:pathLst>
          </a:custGeom>
          <a:ln w="10668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383673" y="6521958"/>
            <a:ext cx="7924800" cy="0"/>
          </a:xfrm>
          <a:custGeom>
            <a:avLst/>
            <a:gdLst/>
            <a:ahLst/>
            <a:cxnLst/>
            <a:rect l="l" t="t" r="r" b="b"/>
            <a:pathLst>
              <a:path w="7924800">
                <a:moveTo>
                  <a:pt x="0" y="0"/>
                </a:moveTo>
                <a:lnTo>
                  <a:pt x="7924800" y="0"/>
                </a:lnTo>
              </a:path>
            </a:pathLst>
          </a:custGeom>
          <a:ln w="4572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310017" y="1121155"/>
            <a:ext cx="1828800" cy="6051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Le</a:t>
            </a:r>
            <a:r>
              <a:rPr spc="-180" dirty="0"/>
              <a:t> </a:t>
            </a:r>
            <a:r>
              <a:rPr spc="-5" dirty="0"/>
              <a:t>fonti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1310017" y="2008123"/>
            <a:ext cx="2439035" cy="3585845"/>
          </a:xfrm>
          <a:prstGeom prst="rect">
            <a:avLst/>
          </a:prstGeom>
        </p:spPr>
        <p:txBody>
          <a:bodyPr vert="horz" wrap="square" lIns="0" tIns="1009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95"/>
              </a:spcBef>
            </a:pPr>
            <a:r>
              <a:rPr sz="2400" b="1" spc="-10" dirty="0">
                <a:latin typeface="Verdana"/>
                <a:cs typeface="Verdana"/>
              </a:rPr>
              <a:t>Fonti</a:t>
            </a:r>
            <a:r>
              <a:rPr sz="2400" b="1" spc="-125" dirty="0">
                <a:latin typeface="Verdana"/>
                <a:cs typeface="Verdana"/>
              </a:rPr>
              <a:t> </a:t>
            </a:r>
            <a:r>
              <a:rPr sz="2400" b="1" spc="-5" dirty="0">
                <a:latin typeface="Verdana"/>
                <a:cs typeface="Verdana"/>
              </a:rPr>
              <a:t>primarie</a:t>
            </a:r>
            <a:endParaRPr sz="2400" dirty="0">
              <a:latin typeface="Verdana"/>
              <a:cs typeface="Verdana"/>
            </a:endParaRPr>
          </a:p>
          <a:p>
            <a:pPr marL="481965" indent="-469265">
              <a:lnSpc>
                <a:spcPct val="100000"/>
              </a:lnSpc>
              <a:spcBef>
                <a:spcPts val="695"/>
              </a:spcBef>
              <a:buClr>
                <a:srgbClr val="CC0000"/>
              </a:buClr>
              <a:buFont typeface="Wingdings"/>
              <a:buChar char=""/>
              <a:tabLst>
                <a:tab pos="481965" algn="l"/>
                <a:tab pos="482600" algn="l"/>
              </a:tabLst>
            </a:pPr>
            <a:r>
              <a:rPr sz="2400" spc="-15" dirty="0">
                <a:latin typeface="Verdana"/>
                <a:cs typeface="Verdana"/>
              </a:rPr>
              <a:t>Enciclopedie</a:t>
            </a:r>
            <a:endParaRPr sz="2400" dirty="0">
              <a:latin typeface="Verdana"/>
              <a:cs typeface="Verdana"/>
            </a:endParaRPr>
          </a:p>
          <a:p>
            <a:pPr marL="481965" indent="-469265">
              <a:lnSpc>
                <a:spcPct val="100000"/>
              </a:lnSpc>
              <a:spcBef>
                <a:spcPts val="600"/>
              </a:spcBef>
              <a:buClr>
                <a:srgbClr val="CC0000"/>
              </a:buClr>
              <a:buFont typeface="Wingdings"/>
              <a:buChar char=""/>
              <a:tabLst>
                <a:tab pos="481965" algn="l"/>
                <a:tab pos="482600" algn="l"/>
              </a:tabLst>
            </a:pPr>
            <a:r>
              <a:rPr sz="2400" spc="-10" dirty="0">
                <a:latin typeface="Verdana"/>
                <a:cs typeface="Verdana"/>
              </a:rPr>
              <a:t>Atlanti</a:t>
            </a:r>
            <a:endParaRPr sz="2400" dirty="0">
              <a:latin typeface="Verdana"/>
              <a:cs typeface="Verdana"/>
            </a:endParaRPr>
          </a:p>
          <a:p>
            <a:pPr marL="481965" indent="-469265">
              <a:lnSpc>
                <a:spcPct val="100000"/>
              </a:lnSpc>
              <a:spcBef>
                <a:spcPts val="600"/>
              </a:spcBef>
              <a:buClr>
                <a:srgbClr val="CC0000"/>
              </a:buClr>
              <a:buFont typeface="Wingdings"/>
              <a:buChar char=""/>
              <a:tabLst>
                <a:tab pos="481965" algn="l"/>
                <a:tab pos="482600" algn="l"/>
              </a:tabLst>
            </a:pPr>
            <a:r>
              <a:rPr sz="2400" spc="-10" dirty="0">
                <a:latin typeface="Verdana"/>
                <a:cs typeface="Verdana"/>
              </a:rPr>
              <a:t>Dizionari</a:t>
            </a:r>
            <a:endParaRPr sz="2400" dirty="0">
              <a:latin typeface="Verdana"/>
              <a:cs typeface="Verdana"/>
            </a:endParaRPr>
          </a:p>
          <a:p>
            <a:pPr marL="481965" indent="-469265">
              <a:lnSpc>
                <a:spcPct val="100000"/>
              </a:lnSpc>
              <a:spcBef>
                <a:spcPts val="600"/>
              </a:spcBef>
              <a:buClr>
                <a:srgbClr val="CC0000"/>
              </a:buClr>
              <a:buFont typeface="Wingdings"/>
              <a:buChar char=""/>
              <a:tabLst>
                <a:tab pos="481965" algn="l"/>
                <a:tab pos="482600" algn="l"/>
              </a:tabLst>
            </a:pPr>
            <a:r>
              <a:rPr sz="2400" spc="-10" dirty="0">
                <a:latin typeface="Verdana"/>
                <a:cs typeface="Verdana"/>
              </a:rPr>
              <a:t>Repertori</a:t>
            </a:r>
            <a:endParaRPr sz="2400" dirty="0">
              <a:latin typeface="Verdana"/>
              <a:cs typeface="Verdana"/>
            </a:endParaRPr>
          </a:p>
          <a:p>
            <a:pPr marL="481965" indent="-469265">
              <a:lnSpc>
                <a:spcPct val="100000"/>
              </a:lnSpc>
              <a:spcBef>
                <a:spcPts val="600"/>
              </a:spcBef>
              <a:buClr>
                <a:srgbClr val="CC0000"/>
              </a:buClr>
              <a:buFont typeface="Wingdings"/>
              <a:buChar char=""/>
              <a:tabLst>
                <a:tab pos="481965" algn="l"/>
                <a:tab pos="482600" algn="l"/>
              </a:tabLst>
            </a:pPr>
            <a:r>
              <a:rPr sz="2400" spc="-20" dirty="0">
                <a:latin typeface="Verdana"/>
                <a:cs typeface="Verdana"/>
              </a:rPr>
              <a:t>Biografie</a:t>
            </a:r>
            <a:endParaRPr sz="2400" dirty="0">
              <a:latin typeface="Verdana"/>
              <a:cs typeface="Verdana"/>
            </a:endParaRPr>
          </a:p>
          <a:p>
            <a:pPr marL="481965" indent="-469265">
              <a:lnSpc>
                <a:spcPct val="100000"/>
              </a:lnSpc>
              <a:spcBef>
                <a:spcPts val="600"/>
              </a:spcBef>
              <a:buClr>
                <a:srgbClr val="CC0000"/>
              </a:buClr>
              <a:buFont typeface="Wingdings"/>
              <a:buChar char=""/>
              <a:tabLst>
                <a:tab pos="481965" algn="l"/>
                <a:tab pos="482600" algn="l"/>
              </a:tabLst>
            </a:pPr>
            <a:r>
              <a:rPr sz="2400" spc="-5" dirty="0">
                <a:latin typeface="Verdana"/>
                <a:cs typeface="Verdana"/>
              </a:rPr>
              <a:t>Annuari</a:t>
            </a:r>
            <a:endParaRPr sz="2400" dirty="0">
              <a:latin typeface="Verdana"/>
              <a:cs typeface="Verdana"/>
            </a:endParaRPr>
          </a:p>
          <a:p>
            <a:pPr marL="481965" indent="-469265">
              <a:lnSpc>
                <a:spcPct val="100000"/>
              </a:lnSpc>
              <a:spcBef>
                <a:spcPts val="600"/>
              </a:spcBef>
              <a:buClr>
                <a:srgbClr val="CC0000"/>
              </a:buClr>
              <a:buFont typeface="Wingdings"/>
              <a:buChar char=""/>
              <a:tabLst>
                <a:tab pos="481965" algn="l"/>
                <a:tab pos="482600" algn="l"/>
              </a:tabLst>
            </a:pPr>
            <a:r>
              <a:rPr lang="it-IT" sz="2400" spc="-10" dirty="0">
                <a:latin typeface="Verdana"/>
                <a:cs typeface="Verdana"/>
              </a:rPr>
              <a:t>C</a:t>
            </a:r>
            <a:r>
              <a:rPr sz="2400" spc="-10" dirty="0" err="1" smtClean="0">
                <a:latin typeface="Verdana"/>
                <a:cs typeface="Verdana"/>
              </a:rPr>
              <a:t>ronologie</a:t>
            </a:r>
            <a:endParaRPr sz="2400" dirty="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497967" y="2008123"/>
            <a:ext cx="2852420" cy="1376045"/>
          </a:xfrm>
          <a:prstGeom prst="rect">
            <a:avLst/>
          </a:prstGeom>
        </p:spPr>
        <p:txBody>
          <a:bodyPr vert="horz" wrap="square" lIns="0" tIns="1009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95"/>
              </a:spcBef>
            </a:pPr>
            <a:r>
              <a:rPr sz="2400" b="1" spc="-10" dirty="0">
                <a:latin typeface="Verdana"/>
                <a:cs typeface="Verdana"/>
              </a:rPr>
              <a:t>Fonti</a:t>
            </a:r>
            <a:r>
              <a:rPr sz="2400" b="1" spc="-110" dirty="0">
                <a:latin typeface="Verdana"/>
                <a:cs typeface="Verdana"/>
              </a:rPr>
              <a:t> </a:t>
            </a:r>
            <a:r>
              <a:rPr sz="2400" b="1" spc="-5" dirty="0">
                <a:latin typeface="Verdana"/>
                <a:cs typeface="Verdana"/>
              </a:rPr>
              <a:t>secondarie</a:t>
            </a:r>
            <a:endParaRPr sz="2400">
              <a:latin typeface="Verdana"/>
              <a:cs typeface="Verdana"/>
            </a:endParaRPr>
          </a:p>
          <a:p>
            <a:pPr marL="481965" indent="-469265">
              <a:lnSpc>
                <a:spcPct val="100000"/>
              </a:lnSpc>
              <a:spcBef>
                <a:spcPts val="695"/>
              </a:spcBef>
              <a:buClr>
                <a:srgbClr val="CC0000"/>
              </a:buClr>
              <a:buFont typeface="Wingdings"/>
              <a:buChar char=""/>
              <a:tabLst>
                <a:tab pos="481965" algn="l"/>
                <a:tab pos="482600" algn="l"/>
              </a:tabLst>
            </a:pPr>
            <a:r>
              <a:rPr sz="2400" spc="-5" dirty="0">
                <a:latin typeface="Verdana"/>
                <a:cs typeface="Verdana"/>
              </a:rPr>
              <a:t>Cataloghi</a:t>
            </a:r>
            <a:endParaRPr sz="2400">
              <a:latin typeface="Verdana"/>
              <a:cs typeface="Verdana"/>
            </a:endParaRPr>
          </a:p>
          <a:p>
            <a:pPr marL="481965" indent="-469265">
              <a:lnSpc>
                <a:spcPct val="100000"/>
              </a:lnSpc>
              <a:spcBef>
                <a:spcPts val="600"/>
              </a:spcBef>
              <a:buClr>
                <a:srgbClr val="CC0000"/>
              </a:buClr>
              <a:buFont typeface="Wingdings"/>
              <a:buChar char=""/>
              <a:tabLst>
                <a:tab pos="481965" algn="l"/>
                <a:tab pos="482600" algn="l"/>
              </a:tabLst>
            </a:pPr>
            <a:r>
              <a:rPr sz="2400" spc="-20" dirty="0">
                <a:latin typeface="Verdana"/>
                <a:cs typeface="Verdana"/>
              </a:rPr>
              <a:t>Bibliografie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5707258" y="3634739"/>
            <a:ext cx="1583436" cy="21122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578730" y="3973067"/>
            <a:ext cx="1996439" cy="177393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691006" y="2392679"/>
            <a:ext cx="1630679" cy="158038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904365" y="4283964"/>
            <a:ext cx="1205483" cy="177241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83673" y="1916430"/>
            <a:ext cx="7958455" cy="0"/>
          </a:xfrm>
          <a:custGeom>
            <a:avLst/>
            <a:gdLst/>
            <a:ahLst/>
            <a:cxnLst/>
            <a:rect l="l" t="t" r="r" b="b"/>
            <a:pathLst>
              <a:path w="7958455">
                <a:moveTo>
                  <a:pt x="0" y="0"/>
                </a:moveTo>
                <a:lnTo>
                  <a:pt x="7958328" y="0"/>
                </a:lnTo>
              </a:path>
            </a:pathLst>
          </a:custGeom>
          <a:ln w="10668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383673" y="6521958"/>
            <a:ext cx="7924800" cy="0"/>
          </a:xfrm>
          <a:custGeom>
            <a:avLst/>
            <a:gdLst/>
            <a:ahLst/>
            <a:cxnLst/>
            <a:rect l="l" t="t" r="r" b="b"/>
            <a:pathLst>
              <a:path w="7924800">
                <a:moveTo>
                  <a:pt x="0" y="0"/>
                </a:moveTo>
                <a:lnTo>
                  <a:pt x="7924800" y="0"/>
                </a:lnTo>
              </a:path>
            </a:pathLst>
          </a:custGeom>
          <a:ln w="4572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427365" y="1223263"/>
            <a:ext cx="7205345" cy="6051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Una distinzione</a:t>
            </a:r>
            <a:r>
              <a:rPr spc="-145" dirty="0"/>
              <a:t> </a:t>
            </a:r>
            <a:r>
              <a:rPr spc="-10" dirty="0"/>
              <a:t>fondamentale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419745" y="2081275"/>
            <a:ext cx="471614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81965" algn="l"/>
              </a:tabLst>
            </a:pPr>
            <a:r>
              <a:rPr sz="2800" spc="-5" dirty="0">
                <a:solidFill>
                  <a:srgbClr val="CC0000"/>
                </a:solidFill>
                <a:latin typeface="Wingdings"/>
                <a:cs typeface="Wingdings"/>
              </a:rPr>
              <a:t></a:t>
            </a:r>
            <a:r>
              <a:rPr sz="2800" spc="-5" dirty="0">
                <a:solidFill>
                  <a:srgbClr val="CC0000"/>
                </a:solidFill>
                <a:latin typeface="Times New Roman"/>
                <a:cs typeface="Times New Roman"/>
              </a:rPr>
              <a:t>	</a:t>
            </a:r>
            <a:r>
              <a:rPr sz="2800" b="1" spc="-5" dirty="0">
                <a:solidFill>
                  <a:srgbClr val="FF0000"/>
                </a:solidFill>
                <a:latin typeface="Verdana"/>
                <a:cs typeface="Verdana"/>
              </a:rPr>
              <a:t>Opere di</a:t>
            </a:r>
            <a:r>
              <a:rPr sz="2800" b="1" spc="-105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2800" b="1" spc="-5" dirty="0">
                <a:solidFill>
                  <a:srgbClr val="FF0000"/>
                </a:solidFill>
                <a:latin typeface="Verdana"/>
                <a:cs typeface="Verdana"/>
              </a:rPr>
              <a:t>riferimento</a:t>
            </a:r>
            <a:r>
              <a:rPr sz="2800" spc="-5" dirty="0">
                <a:solidFill>
                  <a:srgbClr val="FF0000"/>
                </a:solidFill>
                <a:latin typeface="Verdana"/>
                <a:cs typeface="Verdana"/>
              </a:rPr>
              <a:t>:</a:t>
            </a:r>
            <a:endParaRPr sz="280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419745" y="2543046"/>
            <a:ext cx="577024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533525" algn="l"/>
                <a:tab pos="2649220" algn="l"/>
                <a:tab pos="3254375" algn="l"/>
                <a:tab pos="4279900" algn="l"/>
                <a:tab pos="4943475" algn="l"/>
              </a:tabLst>
            </a:pPr>
            <a:r>
              <a:rPr sz="2000" i="1" spc="-5" dirty="0">
                <a:latin typeface="Verdana"/>
                <a:cs typeface="Verdana"/>
              </a:rPr>
              <a:t>documenti	</a:t>
            </a:r>
            <a:r>
              <a:rPr sz="2000" i="1" spc="-10" dirty="0">
                <a:latin typeface="Verdana"/>
                <a:cs typeface="Verdana"/>
              </a:rPr>
              <a:t>pensati	per	fornire	</a:t>
            </a:r>
            <a:r>
              <a:rPr sz="2000" i="1" spc="-5" dirty="0">
                <a:latin typeface="Verdana"/>
                <a:cs typeface="Verdana"/>
              </a:rPr>
              <a:t>una	</a:t>
            </a:r>
            <a:r>
              <a:rPr sz="2000" i="1" spc="-10" dirty="0">
                <a:latin typeface="Verdana"/>
                <a:cs typeface="Verdana"/>
              </a:rPr>
              <a:t>sintesi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351150" y="2553715"/>
            <a:ext cx="2092960" cy="610235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29209" marR="5080" indent="-17145">
              <a:lnSpc>
                <a:spcPts val="2200"/>
              </a:lnSpc>
              <a:spcBef>
                <a:spcPts val="340"/>
              </a:spcBef>
              <a:tabLst>
                <a:tab pos="769620" algn="l"/>
                <a:tab pos="1490980" algn="l"/>
              </a:tabLst>
            </a:pPr>
            <a:r>
              <a:rPr sz="2000" i="1" spc="-10" dirty="0">
                <a:latin typeface="Verdana"/>
                <a:cs typeface="Verdana"/>
              </a:rPr>
              <a:t>scientificamente  </a:t>
            </a:r>
            <a:r>
              <a:rPr sz="2000" i="1" dirty="0">
                <a:latin typeface="Verdana"/>
                <a:cs typeface="Verdana"/>
              </a:rPr>
              <a:t>(</a:t>
            </a:r>
            <a:r>
              <a:rPr sz="2000" i="1" spc="-20" dirty="0">
                <a:latin typeface="Verdana"/>
                <a:cs typeface="Verdana"/>
              </a:rPr>
              <a:t>e</a:t>
            </a:r>
            <a:r>
              <a:rPr sz="2000" i="1" spc="-5" dirty="0">
                <a:latin typeface="Verdana"/>
                <a:cs typeface="Verdana"/>
              </a:rPr>
              <a:t>s</a:t>
            </a:r>
            <a:r>
              <a:rPr sz="2000" i="1" dirty="0">
                <a:latin typeface="Verdana"/>
                <a:cs typeface="Verdana"/>
              </a:rPr>
              <a:t>.	</a:t>
            </a:r>
            <a:r>
              <a:rPr sz="2000" i="1" spc="-10" dirty="0">
                <a:latin typeface="Verdana"/>
                <a:cs typeface="Verdana"/>
              </a:rPr>
              <a:t>u</a:t>
            </a:r>
            <a:r>
              <a:rPr sz="2000" i="1" dirty="0">
                <a:latin typeface="Verdana"/>
                <a:cs typeface="Verdana"/>
              </a:rPr>
              <a:t>na	v</a:t>
            </a:r>
            <a:r>
              <a:rPr sz="2000" i="1" spc="-5" dirty="0">
                <a:latin typeface="Verdana"/>
                <a:cs typeface="Verdana"/>
              </a:rPr>
              <a:t>oc</a:t>
            </a:r>
            <a:r>
              <a:rPr sz="2000" i="1" dirty="0">
                <a:latin typeface="Verdana"/>
                <a:cs typeface="Verdana"/>
              </a:rPr>
              <a:t>e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419745" y="2817366"/>
            <a:ext cx="5475605" cy="605155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12700" marR="5080">
              <a:lnSpc>
                <a:spcPts val="2160"/>
              </a:lnSpc>
              <a:spcBef>
                <a:spcPts val="375"/>
              </a:spcBef>
              <a:tabLst>
                <a:tab pos="1229995" algn="l"/>
                <a:tab pos="1707514" algn="l"/>
                <a:tab pos="2277110" algn="l"/>
                <a:tab pos="4080510" algn="l"/>
              </a:tabLst>
            </a:pPr>
            <a:r>
              <a:rPr sz="2000" i="1" dirty="0">
                <a:latin typeface="Verdana"/>
                <a:cs typeface="Verdana"/>
              </a:rPr>
              <a:t>f</a:t>
            </a:r>
            <a:r>
              <a:rPr sz="2000" i="1" spc="-5" dirty="0">
                <a:latin typeface="Verdana"/>
                <a:cs typeface="Verdana"/>
              </a:rPr>
              <a:t>o</a:t>
            </a:r>
            <a:r>
              <a:rPr sz="2000" i="1" dirty="0">
                <a:latin typeface="Verdana"/>
                <a:cs typeface="Verdana"/>
              </a:rPr>
              <a:t>n</a:t>
            </a:r>
            <a:r>
              <a:rPr sz="2000" i="1" spc="-5" dirty="0">
                <a:latin typeface="Verdana"/>
                <a:cs typeface="Verdana"/>
              </a:rPr>
              <a:t>d</a:t>
            </a:r>
            <a:r>
              <a:rPr sz="2000" i="1" spc="-30" dirty="0">
                <a:latin typeface="Verdana"/>
                <a:cs typeface="Verdana"/>
              </a:rPr>
              <a:t>a</a:t>
            </a:r>
            <a:r>
              <a:rPr sz="2000" i="1" dirty="0">
                <a:latin typeface="Verdana"/>
                <a:cs typeface="Verdana"/>
              </a:rPr>
              <a:t>ta	</a:t>
            </a:r>
            <a:r>
              <a:rPr sz="2000" i="1" spc="-5" dirty="0">
                <a:latin typeface="Verdana"/>
                <a:cs typeface="Verdana"/>
              </a:rPr>
              <a:t>d</a:t>
            </a:r>
            <a:r>
              <a:rPr sz="2000" i="1" dirty="0">
                <a:latin typeface="Verdana"/>
                <a:cs typeface="Verdana"/>
              </a:rPr>
              <a:t>i	</a:t>
            </a:r>
            <a:r>
              <a:rPr sz="2000" i="1" spc="-10" dirty="0">
                <a:latin typeface="Verdana"/>
                <a:cs typeface="Verdana"/>
              </a:rPr>
              <a:t>u</a:t>
            </a:r>
            <a:r>
              <a:rPr sz="2000" i="1" dirty="0">
                <a:latin typeface="Verdana"/>
                <a:cs typeface="Verdana"/>
              </a:rPr>
              <a:t>n	</a:t>
            </a:r>
            <a:r>
              <a:rPr sz="2000" i="1" spc="-5" dirty="0">
                <a:latin typeface="Verdana"/>
                <a:cs typeface="Verdana"/>
              </a:rPr>
              <a:t>d</a:t>
            </a:r>
            <a:r>
              <a:rPr sz="2000" i="1" spc="-20" dirty="0">
                <a:latin typeface="Verdana"/>
                <a:cs typeface="Verdana"/>
              </a:rPr>
              <a:t>e</a:t>
            </a:r>
            <a:r>
              <a:rPr sz="2000" i="1" dirty="0">
                <a:latin typeface="Verdana"/>
                <a:cs typeface="Verdana"/>
              </a:rPr>
              <a:t>t</a:t>
            </a:r>
            <a:r>
              <a:rPr sz="2000" i="1" spc="-20" dirty="0">
                <a:latin typeface="Verdana"/>
                <a:cs typeface="Verdana"/>
              </a:rPr>
              <a:t>e</a:t>
            </a:r>
            <a:r>
              <a:rPr sz="2000" i="1" spc="-30" dirty="0">
                <a:latin typeface="Verdana"/>
                <a:cs typeface="Verdana"/>
              </a:rPr>
              <a:t>r</a:t>
            </a:r>
            <a:r>
              <a:rPr sz="2000" i="1" spc="0" dirty="0">
                <a:latin typeface="Verdana"/>
                <a:cs typeface="Verdana"/>
              </a:rPr>
              <a:t>m</a:t>
            </a:r>
            <a:r>
              <a:rPr sz="2000" i="1" dirty="0">
                <a:latin typeface="Verdana"/>
                <a:cs typeface="Verdana"/>
              </a:rPr>
              <a:t>in</a:t>
            </a:r>
            <a:r>
              <a:rPr sz="2000" i="1" spc="-30" dirty="0">
                <a:latin typeface="Verdana"/>
                <a:cs typeface="Verdana"/>
              </a:rPr>
              <a:t>a</a:t>
            </a:r>
            <a:r>
              <a:rPr sz="2000" i="1" dirty="0">
                <a:latin typeface="Verdana"/>
                <a:cs typeface="Verdana"/>
              </a:rPr>
              <a:t>to	</a:t>
            </a:r>
            <a:r>
              <a:rPr sz="2000" i="1" spc="-5" dirty="0">
                <a:latin typeface="Verdana"/>
                <a:cs typeface="Verdana"/>
              </a:rPr>
              <a:t>a</a:t>
            </a:r>
            <a:r>
              <a:rPr sz="2000" i="1" spc="-30" dirty="0">
                <a:latin typeface="Verdana"/>
                <a:cs typeface="Verdana"/>
              </a:rPr>
              <a:t>r</a:t>
            </a:r>
            <a:r>
              <a:rPr sz="2000" i="1" spc="-10" dirty="0">
                <a:latin typeface="Verdana"/>
                <a:cs typeface="Verdana"/>
              </a:rPr>
              <a:t>g</a:t>
            </a:r>
            <a:r>
              <a:rPr sz="2000" i="1" spc="-5" dirty="0">
                <a:latin typeface="Verdana"/>
                <a:cs typeface="Verdana"/>
              </a:rPr>
              <a:t>o</a:t>
            </a:r>
            <a:r>
              <a:rPr sz="2000" i="1" spc="0" dirty="0">
                <a:latin typeface="Verdana"/>
                <a:cs typeface="Verdana"/>
              </a:rPr>
              <a:t>m</a:t>
            </a:r>
            <a:r>
              <a:rPr sz="2000" i="1" spc="-20" dirty="0">
                <a:latin typeface="Verdana"/>
                <a:cs typeface="Verdana"/>
              </a:rPr>
              <a:t>e</a:t>
            </a:r>
            <a:r>
              <a:rPr sz="2000" i="1" spc="-10" dirty="0">
                <a:latin typeface="Verdana"/>
                <a:cs typeface="Verdana"/>
              </a:rPr>
              <a:t>n</a:t>
            </a:r>
            <a:r>
              <a:rPr sz="2000" i="1" dirty="0">
                <a:latin typeface="Verdana"/>
                <a:cs typeface="Verdana"/>
              </a:rPr>
              <a:t>to  </a:t>
            </a:r>
            <a:r>
              <a:rPr sz="2000" i="1" spc="-10" dirty="0">
                <a:latin typeface="Verdana"/>
                <a:cs typeface="Verdana"/>
              </a:rPr>
              <a:t>enciclopedica)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419745" y="3365977"/>
            <a:ext cx="8033384" cy="1423670"/>
          </a:xfrm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85"/>
              </a:spcBef>
              <a:tabLst>
                <a:tab pos="481965" algn="l"/>
              </a:tabLst>
            </a:pPr>
            <a:r>
              <a:rPr sz="2800" spc="-5" dirty="0">
                <a:solidFill>
                  <a:srgbClr val="CC0000"/>
                </a:solidFill>
                <a:latin typeface="Wingdings"/>
                <a:cs typeface="Wingdings"/>
              </a:rPr>
              <a:t></a:t>
            </a:r>
            <a:r>
              <a:rPr sz="2800" spc="-5" dirty="0">
                <a:solidFill>
                  <a:srgbClr val="CC0000"/>
                </a:solidFill>
                <a:latin typeface="Times New Roman"/>
                <a:cs typeface="Times New Roman"/>
              </a:rPr>
              <a:t>	</a:t>
            </a:r>
            <a:r>
              <a:rPr sz="2800" b="1" spc="-5" dirty="0">
                <a:solidFill>
                  <a:srgbClr val="FF0000"/>
                </a:solidFill>
                <a:latin typeface="Verdana"/>
                <a:cs typeface="Verdana"/>
              </a:rPr>
              <a:t>Opere di</a:t>
            </a:r>
            <a:r>
              <a:rPr sz="2800" b="1" spc="-10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2800" b="1" spc="-5" dirty="0">
                <a:solidFill>
                  <a:srgbClr val="FF0000"/>
                </a:solidFill>
                <a:latin typeface="Verdana"/>
                <a:cs typeface="Verdana"/>
              </a:rPr>
              <a:t>approfondimento</a:t>
            </a:r>
            <a:r>
              <a:rPr sz="2800" spc="-5" dirty="0">
                <a:latin typeface="Verdana"/>
                <a:cs typeface="Verdana"/>
              </a:rPr>
              <a:t>:</a:t>
            </a:r>
            <a:endParaRPr sz="2800">
              <a:latin typeface="Verdana"/>
              <a:cs typeface="Verdana"/>
            </a:endParaRPr>
          </a:p>
          <a:p>
            <a:pPr marL="13970" marR="5080" indent="-1905" algn="just">
              <a:lnSpc>
                <a:spcPct val="91700"/>
              </a:lnSpc>
              <a:spcBef>
                <a:spcPts val="550"/>
              </a:spcBef>
            </a:pPr>
            <a:r>
              <a:rPr sz="2000" i="1" spc="-10" dirty="0">
                <a:latin typeface="Verdana"/>
                <a:cs typeface="Verdana"/>
              </a:rPr>
              <a:t>documenti </a:t>
            </a:r>
            <a:r>
              <a:rPr sz="2000" i="1" spc="-15" dirty="0">
                <a:latin typeface="Verdana"/>
                <a:cs typeface="Verdana"/>
              </a:rPr>
              <a:t>in </a:t>
            </a:r>
            <a:r>
              <a:rPr sz="2000" i="1" spc="-10" dirty="0">
                <a:latin typeface="Verdana"/>
                <a:cs typeface="Verdana"/>
              </a:rPr>
              <a:t>cui </a:t>
            </a:r>
            <a:r>
              <a:rPr sz="2000" i="1" spc="-15" dirty="0">
                <a:latin typeface="Verdana"/>
                <a:cs typeface="Verdana"/>
              </a:rPr>
              <a:t>ogni </a:t>
            </a:r>
            <a:r>
              <a:rPr sz="2000" i="1" spc="-10" dirty="0">
                <a:latin typeface="Verdana"/>
                <a:cs typeface="Verdana"/>
              </a:rPr>
              <a:t>autore svolge </a:t>
            </a:r>
            <a:r>
              <a:rPr sz="2000" i="1" spc="-5" dirty="0">
                <a:latin typeface="Verdana"/>
                <a:cs typeface="Verdana"/>
              </a:rPr>
              <a:t>un </a:t>
            </a:r>
            <a:r>
              <a:rPr sz="2000" i="1" spc="-10" dirty="0">
                <a:latin typeface="Verdana"/>
                <a:cs typeface="Verdana"/>
              </a:rPr>
              <a:t>discorso unitario </a:t>
            </a:r>
            <a:r>
              <a:rPr sz="2000" i="1" dirty="0">
                <a:latin typeface="Verdana"/>
                <a:cs typeface="Verdana"/>
              </a:rPr>
              <a:t>e  </a:t>
            </a:r>
            <a:r>
              <a:rPr sz="2000" i="1" spc="-10" dirty="0">
                <a:latin typeface="Verdana"/>
                <a:cs typeface="Verdana"/>
              </a:rPr>
              <a:t>articolato attorno ad una tesi che </a:t>
            </a:r>
            <a:r>
              <a:rPr sz="2000" i="1" spc="-5" dirty="0">
                <a:latin typeface="Verdana"/>
                <a:cs typeface="Verdana"/>
              </a:rPr>
              <a:t>vuole </a:t>
            </a:r>
            <a:r>
              <a:rPr sz="2000" i="1" spc="-10" dirty="0">
                <a:latin typeface="Verdana"/>
                <a:cs typeface="Verdana"/>
              </a:rPr>
              <a:t>dimostrare </a:t>
            </a:r>
            <a:r>
              <a:rPr sz="2000" i="1" spc="-5" dirty="0">
                <a:latin typeface="Verdana"/>
                <a:cs typeface="Verdana"/>
              </a:rPr>
              <a:t>come </a:t>
            </a:r>
            <a:r>
              <a:rPr sz="2000" i="1" spc="-10" dirty="0">
                <a:latin typeface="Verdana"/>
                <a:cs typeface="Verdana"/>
              </a:rPr>
              <a:t>vera  </a:t>
            </a:r>
            <a:r>
              <a:rPr sz="2000" i="1" dirty="0">
                <a:latin typeface="Verdana"/>
                <a:cs typeface="Verdana"/>
              </a:rPr>
              <a:t>( </a:t>
            </a:r>
            <a:r>
              <a:rPr sz="2000" i="1" spc="-5" dirty="0">
                <a:latin typeface="Verdana"/>
                <a:cs typeface="Verdana"/>
              </a:rPr>
              <a:t>ad es. </a:t>
            </a:r>
            <a:r>
              <a:rPr sz="2000" i="1" dirty="0">
                <a:latin typeface="Verdana"/>
                <a:cs typeface="Verdana"/>
              </a:rPr>
              <a:t>saggi, </a:t>
            </a:r>
            <a:r>
              <a:rPr sz="2000" i="1" spc="-5" dirty="0">
                <a:latin typeface="Verdana"/>
                <a:cs typeface="Verdana"/>
              </a:rPr>
              <a:t>articoli, interventi </a:t>
            </a:r>
            <a:r>
              <a:rPr sz="2000" i="1" dirty="0">
                <a:latin typeface="Verdana"/>
                <a:cs typeface="Verdana"/>
              </a:rPr>
              <a:t>a</a:t>
            </a:r>
            <a:r>
              <a:rPr sz="2000" i="1" spc="-325" dirty="0">
                <a:latin typeface="Verdana"/>
                <a:cs typeface="Verdana"/>
              </a:rPr>
              <a:t> </a:t>
            </a:r>
            <a:r>
              <a:rPr sz="2000" i="1" spc="-5" dirty="0">
                <a:latin typeface="Verdana"/>
                <a:cs typeface="Verdana"/>
              </a:rPr>
              <a:t>convegni)</a:t>
            </a:r>
            <a:endParaRPr sz="2000">
              <a:latin typeface="Verdana"/>
              <a:cs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880226" y="818388"/>
            <a:ext cx="22860" cy="411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120005" y="813816"/>
            <a:ext cx="160020" cy="17373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883530" y="937260"/>
            <a:ext cx="13716" cy="6858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75595" y="353568"/>
            <a:ext cx="9142474" cy="685190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383673" y="1917192"/>
            <a:ext cx="4655820" cy="108585"/>
          </a:xfrm>
          <a:custGeom>
            <a:avLst/>
            <a:gdLst/>
            <a:ahLst/>
            <a:cxnLst/>
            <a:rect l="l" t="t" r="r" b="b"/>
            <a:pathLst>
              <a:path w="4655820" h="108585">
                <a:moveTo>
                  <a:pt x="0" y="0"/>
                </a:moveTo>
                <a:lnTo>
                  <a:pt x="0" y="108204"/>
                </a:lnTo>
                <a:lnTo>
                  <a:pt x="4655820" y="108204"/>
                </a:lnTo>
                <a:lnTo>
                  <a:pt x="4655820" y="0"/>
                </a:lnTo>
                <a:lnTo>
                  <a:pt x="0" y="0"/>
                </a:lnTo>
                <a:close/>
              </a:path>
            </a:pathLst>
          </a:custGeom>
          <a:solidFill>
            <a:srgbClr val="CC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383673" y="1916430"/>
            <a:ext cx="7958455" cy="0"/>
          </a:xfrm>
          <a:custGeom>
            <a:avLst/>
            <a:gdLst/>
            <a:ahLst/>
            <a:cxnLst/>
            <a:rect l="l" t="t" r="r" b="b"/>
            <a:pathLst>
              <a:path w="7958455">
                <a:moveTo>
                  <a:pt x="0" y="0"/>
                </a:moveTo>
                <a:lnTo>
                  <a:pt x="7958328" y="0"/>
                </a:lnTo>
              </a:path>
            </a:pathLst>
          </a:custGeom>
          <a:ln w="10668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383673" y="1916430"/>
            <a:ext cx="7958455" cy="0"/>
          </a:xfrm>
          <a:custGeom>
            <a:avLst/>
            <a:gdLst/>
            <a:ahLst/>
            <a:cxnLst/>
            <a:rect l="l" t="t" r="r" b="b"/>
            <a:pathLst>
              <a:path w="7958455">
                <a:moveTo>
                  <a:pt x="0" y="0"/>
                </a:moveTo>
                <a:lnTo>
                  <a:pt x="7958328" y="0"/>
                </a:lnTo>
              </a:path>
            </a:pathLst>
          </a:custGeom>
          <a:ln w="10668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383673" y="6521958"/>
            <a:ext cx="7924800" cy="0"/>
          </a:xfrm>
          <a:custGeom>
            <a:avLst/>
            <a:gdLst/>
            <a:ahLst/>
            <a:cxnLst/>
            <a:rect l="l" t="t" r="r" b="b"/>
            <a:pathLst>
              <a:path w="7924800">
                <a:moveTo>
                  <a:pt x="0" y="0"/>
                </a:moveTo>
                <a:lnTo>
                  <a:pt x="7924800" y="0"/>
                </a:lnTo>
              </a:path>
            </a:pathLst>
          </a:custGeom>
          <a:ln w="4572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974969" y="905255"/>
            <a:ext cx="9144" cy="457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052693" y="946403"/>
            <a:ext cx="18288" cy="457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033138" y="1014983"/>
            <a:ext cx="50292" cy="5486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028566" y="854963"/>
            <a:ext cx="2688335" cy="162306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>
            <a:spLocks noGrp="1"/>
          </p:cNvSpPr>
          <p:nvPr>
            <p:ph type="title"/>
          </p:nvPr>
        </p:nvSpPr>
        <p:spPr>
          <a:xfrm>
            <a:off x="1175900" y="784351"/>
            <a:ext cx="5842000" cy="9404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solidFill>
                  <a:srgbClr val="FF0000"/>
                </a:solidFill>
              </a:rPr>
              <a:t>Per </a:t>
            </a:r>
            <a:r>
              <a:rPr sz="2000" spc="-15" dirty="0">
                <a:solidFill>
                  <a:srgbClr val="FF0000"/>
                </a:solidFill>
              </a:rPr>
              <a:t>le </a:t>
            </a:r>
            <a:r>
              <a:rPr sz="2000" dirty="0">
                <a:solidFill>
                  <a:srgbClr val="FF0000"/>
                </a:solidFill>
              </a:rPr>
              <a:t>tue </a:t>
            </a:r>
            <a:r>
              <a:rPr sz="2000" spc="-5" dirty="0">
                <a:solidFill>
                  <a:srgbClr val="FF0000"/>
                </a:solidFill>
              </a:rPr>
              <a:t>ricerche </a:t>
            </a:r>
            <a:r>
              <a:rPr sz="2000" dirty="0">
                <a:solidFill>
                  <a:srgbClr val="FF0000"/>
                </a:solidFill>
              </a:rPr>
              <a:t>ti </a:t>
            </a:r>
            <a:r>
              <a:rPr sz="2000" spc="-5" dirty="0">
                <a:solidFill>
                  <a:srgbClr val="FF0000"/>
                </a:solidFill>
              </a:rPr>
              <a:t>capiterà di dover  </a:t>
            </a:r>
            <a:r>
              <a:rPr sz="2000" spc="-10" dirty="0">
                <a:solidFill>
                  <a:srgbClr val="FF0000"/>
                </a:solidFill>
              </a:rPr>
              <a:t>ricorrere </a:t>
            </a:r>
            <a:r>
              <a:rPr sz="2000" dirty="0">
                <a:solidFill>
                  <a:srgbClr val="FF0000"/>
                </a:solidFill>
              </a:rPr>
              <a:t>a fonti tra </a:t>
            </a:r>
            <a:r>
              <a:rPr sz="2000" spc="-5" dirty="0">
                <a:solidFill>
                  <a:srgbClr val="FF0000"/>
                </a:solidFill>
              </a:rPr>
              <a:t>loro diverse per trovare</a:t>
            </a:r>
            <a:r>
              <a:rPr sz="2000" spc="-340" dirty="0">
                <a:solidFill>
                  <a:srgbClr val="FF0000"/>
                </a:solidFill>
              </a:rPr>
              <a:t> </a:t>
            </a:r>
            <a:r>
              <a:rPr sz="2000" spc="-15" dirty="0">
                <a:solidFill>
                  <a:srgbClr val="FF0000"/>
                </a:solidFill>
              </a:rPr>
              <a:t>le  </a:t>
            </a:r>
            <a:r>
              <a:rPr sz="2000" spc="-5" dirty="0">
                <a:solidFill>
                  <a:srgbClr val="FF0000"/>
                </a:solidFill>
              </a:rPr>
              <a:t>informazioni </a:t>
            </a:r>
            <a:r>
              <a:rPr sz="2000" dirty="0">
                <a:solidFill>
                  <a:srgbClr val="FF0000"/>
                </a:solidFill>
              </a:rPr>
              <a:t>che ti</a:t>
            </a:r>
            <a:r>
              <a:rPr sz="2000" spc="-165" dirty="0">
                <a:solidFill>
                  <a:srgbClr val="FF0000"/>
                </a:solidFill>
              </a:rPr>
              <a:t> </a:t>
            </a:r>
            <a:r>
              <a:rPr sz="2000" spc="-5" dirty="0">
                <a:solidFill>
                  <a:srgbClr val="FF0000"/>
                </a:solidFill>
              </a:rPr>
              <a:t>occorrono</a:t>
            </a:r>
            <a:endParaRPr sz="2000"/>
          </a:p>
        </p:txBody>
      </p:sp>
      <p:sp>
        <p:nvSpPr>
          <p:cNvPr id="15" name="object 15"/>
          <p:cNvSpPr txBox="1"/>
          <p:nvPr/>
        </p:nvSpPr>
        <p:spPr>
          <a:xfrm>
            <a:off x="852812" y="2570478"/>
            <a:ext cx="7688580" cy="3911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81965" marR="13970" indent="-469265">
              <a:lnSpc>
                <a:spcPct val="100000"/>
              </a:lnSpc>
              <a:spcBef>
                <a:spcPts val="100"/>
              </a:spcBef>
              <a:buClr>
                <a:srgbClr val="CC0000"/>
              </a:buClr>
              <a:buFont typeface="Wingdings"/>
              <a:buChar char=""/>
              <a:tabLst>
                <a:tab pos="481965" algn="l"/>
                <a:tab pos="482600" algn="l"/>
              </a:tabLst>
            </a:pPr>
            <a:r>
              <a:rPr sz="2400" b="1" spc="-5" dirty="0">
                <a:latin typeface="Verdana"/>
                <a:cs typeface="Verdana"/>
              </a:rPr>
              <a:t>enciclopedie </a:t>
            </a:r>
            <a:r>
              <a:rPr sz="2400" b="1" dirty="0">
                <a:latin typeface="Verdana"/>
                <a:cs typeface="Verdana"/>
              </a:rPr>
              <a:t>e </a:t>
            </a:r>
            <a:r>
              <a:rPr sz="2400" b="1" spc="-5" dirty="0">
                <a:latin typeface="Verdana"/>
                <a:cs typeface="Verdana"/>
              </a:rPr>
              <a:t>monografie </a:t>
            </a:r>
            <a:r>
              <a:rPr sz="2400" spc="-5" dirty="0">
                <a:latin typeface="Verdana"/>
                <a:cs typeface="Verdana"/>
              </a:rPr>
              <a:t>forniscono </a:t>
            </a:r>
            <a:r>
              <a:rPr sz="2400" dirty="0">
                <a:latin typeface="Verdana"/>
                <a:cs typeface="Verdana"/>
              </a:rPr>
              <a:t>una  </a:t>
            </a:r>
            <a:r>
              <a:rPr sz="2400" spc="-10" dirty="0">
                <a:latin typeface="Verdana"/>
                <a:cs typeface="Verdana"/>
              </a:rPr>
              <a:t>panoramica </a:t>
            </a:r>
            <a:r>
              <a:rPr sz="2400" spc="-5" dirty="0">
                <a:latin typeface="Verdana"/>
                <a:cs typeface="Verdana"/>
              </a:rPr>
              <a:t>del </a:t>
            </a:r>
            <a:r>
              <a:rPr sz="2400" spc="-10" dirty="0">
                <a:latin typeface="Verdana"/>
                <a:cs typeface="Verdana"/>
              </a:rPr>
              <a:t>soggetto, </a:t>
            </a:r>
            <a:r>
              <a:rPr sz="2400" spc="-5" dirty="0">
                <a:latin typeface="Verdana"/>
                <a:cs typeface="Verdana"/>
              </a:rPr>
              <a:t>dagli aspetti </a:t>
            </a:r>
            <a:r>
              <a:rPr sz="2400" spc="-10" dirty="0">
                <a:latin typeface="Verdana"/>
                <a:cs typeface="Verdana"/>
              </a:rPr>
              <a:t>generali  </a:t>
            </a:r>
            <a:r>
              <a:rPr sz="2400" dirty="0">
                <a:latin typeface="Verdana"/>
                <a:cs typeface="Verdana"/>
              </a:rPr>
              <a:t>a </a:t>
            </a:r>
            <a:r>
              <a:rPr sz="2400" spc="-10" dirty="0">
                <a:latin typeface="Verdana"/>
                <a:cs typeface="Verdana"/>
              </a:rPr>
              <a:t>quelli </a:t>
            </a:r>
            <a:r>
              <a:rPr sz="2400" spc="-5" dirty="0">
                <a:latin typeface="Verdana"/>
                <a:cs typeface="Verdana"/>
              </a:rPr>
              <a:t>più</a:t>
            </a:r>
            <a:r>
              <a:rPr sz="2400" spc="50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dettagliati</a:t>
            </a:r>
            <a:endParaRPr sz="2400">
              <a:latin typeface="Verdana"/>
              <a:cs typeface="Verdana"/>
            </a:endParaRPr>
          </a:p>
          <a:p>
            <a:pPr marL="481965" marR="1412875" indent="-469265">
              <a:lnSpc>
                <a:spcPct val="100000"/>
              </a:lnSpc>
              <a:spcBef>
                <a:spcPts val="600"/>
              </a:spcBef>
              <a:buClr>
                <a:srgbClr val="CC0000"/>
              </a:buClr>
              <a:buFont typeface="Wingdings"/>
              <a:buChar char=""/>
              <a:tabLst>
                <a:tab pos="481965" algn="l"/>
                <a:tab pos="482600" algn="l"/>
              </a:tabLst>
            </a:pPr>
            <a:r>
              <a:rPr sz="2400" b="1" spc="-5" dirty="0">
                <a:latin typeface="Verdana"/>
                <a:cs typeface="Verdana"/>
              </a:rPr>
              <a:t>quotidiani </a:t>
            </a:r>
            <a:r>
              <a:rPr sz="2400" b="1" dirty="0">
                <a:latin typeface="Verdana"/>
                <a:cs typeface="Verdana"/>
              </a:rPr>
              <a:t>e </a:t>
            </a:r>
            <a:r>
              <a:rPr sz="2400" b="1" spc="-5" dirty="0">
                <a:latin typeface="Verdana"/>
                <a:cs typeface="Verdana"/>
              </a:rPr>
              <a:t>riviste </a:t>
            </a:r>
            <a:r>
              <a:rPr sz="2400" spc="-5" dirty="0">
                <a:latin typeface="Verdana"/>
                <a:cs typeface="Verdana"/>
              </a:rPr>
              <a:t>si occupano  principalmente </a:t>
            </a:r>
            <a:r>
              <a:rPr sz="2400" dirty="0">
                <a:latin typeface="Verdana"/>
                <a:cs typeface="Verdana"/>
              </a:rPr>
              <a:t>di </a:t>
            </a:r>
            <a:r>
              <a:rPr sz="2400" spc="-10" dirty="0">
                <a:latin typeface="Verdana"/>
                <a:cs typeface="Verdana"/>
              </a:rPr>
              <a:t>avvenimenti</a:t>
            </a:r>
            <a:r>
              <a:rPr sz="2400" spc="5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recenti</a:t>
            </a:r>
            <a:endParaRPr sz="2400">
              <a:latin typeface="Verdana"/>
              <a:cs typeface="Verdana"/>
            </a:endParaRPr>
          </a:p>
          <a:p>
            <a:pPr marL="481965" marR="182880" indent="-469265">
              <a:lnSpc>
                <a:spcPct val="100000"/>
              </a:lnSpc>
              <a:spcBef>
                <a:spcPts val="600"/>
              </a:spcBef>
              <a:buClr>
                <a:srgbClr val="CC0000"/>
              </a:buClr>
              <a:buFont typeface="Wingdings"/>
              <a:buChar char=""/>
              <a:tabLst>
                <a:tab pos="481965" algn="l"/>
                <a:tab pos="482600" algn="l"/>
              </a:tabLst>
            </a:pPr>
            <a:r>
              <a:rPr sz="2400" b="1" dirty="0">
                <a:latin typeface="Verdana"/>
                <a:cs typeface="Verdana"/>
              </a:rPr>
              <a:t>i </a:t>
            </a:r>
            <a:r>
              <a:rPr sz="2400" b="1" spc="-5" dirty="0">
                <a:latin typeface="Verdana"/>
                <a:cs typeface="Verdana"/>
              </a:rPr>
              <a:t>periodici scientifici </a:t>
            </a:r>
            <a:r>
              <a:rPr sz="2400" spc="-5" dirty="0">
                <a:latin typeface="Verdana"/>
                <a:cs typeface="Verdana"/>
              </a:rPr>
              <a:t>pubblicano </a:t>
            </a:r>
            <a:r>
              <a:rPr sz="2400" dirty="0">
                <a:latin typeface="Verdana"/>
                <a:cs typeface="Verdana"/>
              </a:rPr>
              <a:t>i </a:t>
            </a:r>
            <a:r>
              <a:rPr sz="2400" spc="-5" dirty="0">
                <a:latin typeface="Verdana"/>
                <a:cs typeface="Verdana"/>
              </a:rPr>
              <a:t>risultati </a:t>
            </a:r>
            <a:r>
              <a:rPr sz="2400" dirty="0">
                <a:latin typeface="Verdana"/>
                <a:cs typeface="Verdana"/>
              </a:rPr>
              <a:t>di  </a:t>
            </a:r>
            <a:r>
              <a:rPr sz="2400" spc="-5" dirty="0">
                <a:latin typeface="Verdana"/>
                <a:cs typeface="Verdana"/>
              </a:rPr>
              <a:t>ricerche</a:t>
            </a:r>
            <a:r>
              <a:rPr sz="2400" spc="-15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accademiche</a:t>
            </a:r>
            <a:endParaRPr sz="2400">
              <a:latin typeface="Verdana"/>
              <a:cs typeface="Verdana"/>
            </a:endParaRPr>
          </a:p>
          <a:p>
            <a:pPr marL="481965" marR="5080" indent="-469265">
              <a:lnSpc>
                <a:spcPct val="100000"/>
              </a:lnSpc>
              <a:spcBef>
                <a:spcPts val="600"/>
              </a:spcBef>
              <a:buClr>
                <a:srgbClr val="CC0000"/>
              </a:buClr>
              <a:buFont typeface="Wingdings"/>
              <a:buChar char=""/>
              <a:tabLst>
                <a:tab pos="481965" algn="l"/>
                <a:tab pos="482600" algn="l"/>
              </a:tabLst>
            </a:pPr>
            <a:r>
              <a:rPr sz="2400" b="1" dirty="0">
                <a:latin typeface="Verdana"/>
                <a:cs typeface="Verdana"/>
              </a:rPr>
              <a:t>i </a:t>
            </a:r>
            <a:r>
              <a:rPr sz="2400" b="1" spc="-5" dirty="0">
                <a:latin typeface="Verdana"/>
                <a:cs typeface="Verdana"/>
              </a:rPr>
              <a:t>siti </a:t>
            </a:r>
            <a:r>
              <a:rPr sz="2400" b="1" dirty="0">
                <a:latin typeface="Verdana"/>
                <a:cs typeface="Verdana"/>
              </a:rPr>
              <a:t>web </a:t>
            </a:r>
            <a:r>
              <a:rPr sz="2400" spc="-5" dirty="0">
                <a:latin typeface="Verdana"/>
                <a:cs typeface="Verdana"/>
              </a:rPr>
              <a:t>sono </a:t>
            </a:r>
            <a:r>
              <a:rPr sz="2400" spc="-15" dirty="0">
                <a:latin typeface="Verdana"/>
                <a:cs typeface="Verdana"/>
              </a:rPr>
              <a:t>ricchissime </a:t>
            </a:r>
            <a:r>
              <a:rPr sz="2400" spc="-5" dirty="0">
                <a:latin typeface="Verdana"/>
                <a:cs typeface="Verdana"/>
              </a:rPr>
              <a:t>fonti  d’informazione, </a:t>
            </a:r>
            <a:r>
              <a:rPr sz="2400" dirty="0">
                <a:latin typeface="Verdana"/>
                <a:cs typeface="Verdana"/>
              </a:rPr>
              <a:t>ma </a:t>
            </a:r>
            <a:r>
              <a:rPr sz="2400" spc="-10" dirty="0">
                <a:latin typeface="Verdana"/>
                <a:cs typeface="Verdana"/>
              </a:rPr>
              <a:t>l’autorevolezza </a:t>
            </a:r>
            <a:r>
              <a:rPr sz="2400" dirty="0">
                <a:latin typeface="Verdana"/>
                <a:cs typeface="Verdana"/>
              </a:rPr>
              <a:t>e </a:t>
            </a:r>
            <a:r>
              <a:rPr sz="2400" spc="-15" dirty="0">
                <a:latin typeface="Verdana"/>
                <a:cs typeface="Verdana"/>
              </a:rPr>
              <a:t>la </a:t>
            </a:r>
            <a:r>
              <a:rPr sz="2400" spc="-25" dirty="0">
                <a:latin typeface="Verdana"/>
                <a:cs typeface="Verdana"/>
              </a:rPr>
              <a:t>validità  </a:t>
            </a:r>
            <a:r>
              <a:rPr sz="2400" spc="-5" dirty="0">
                <a:latin typeface="Verdana"/>
                <a:cs typeface="Verdana"/>
              </a:rPr>
              <a:t>dei </a:t>
            </a:r>
            <a:r>
              <a:rPr sz="2400" spc="-20" dirty="0">
                <a:latin typeface="Verdana"/>
                <a:cs typeface="Verdana"/>
              </a:rPr>
              <a:t>loro </a:t>
            </a:r>
            <a:r>
              <a:rPr sz="2400" spc="-5" dirty="0">
                <a:latin typeface="Verdana"/>
                <a:cs typeface="Verdana"/>
              </a:rPr>
              <a:t>dati </a:t>
            </a:r>
            <a:r>
              <a:rPr sz="2400" spc="-10" dirty="0">
                <a:latin typeface="Verdana"/>
                <a:cs typeface="Verdana"/>
              </a:rPr>
              <a:t>deve </a:t>
            </a:r>
            <a:r>
              <a:rPr sz="2400" spc="-5" dirty="0">
                <a:latin typeface="Verdana"/>
                <a:cs typeface="Verdana"/>
              </a:rPr>
              <a:t>essere</a:t>
            </a:r>
            <a:r>
              <a:rPr sz="2400" spc="50" dirty="0">
                <a:latin typeface="Verdana"/>
                <a:cs typeface="Verdana"/>
              </a:rPr>
              <a:t> </a:t>
            </a:r>
            <a:r>
              <a:rPr sz="2400" spc="-20" dirty="0">
                <a:latin typeface="Verdana"/>
                <a:cs typeface="Verdana"/>
              </a:rPr>
              <a:t>verificata</a:t>
            </a:r>
            <a:endParaRPr sz="2400">
              <a:latin typeface="Verdana"/>
              <a:cs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83673" y="1916430"/>
            <a:ext cx="7958455" cy="0"/>
          </a:xfrm>
          <a:custGeom>
            <a:avLst/>
            <a:gdLst/>
            <a:ahLst/>
            <a:cxnLst/>
            <a:rect l="l" t="t" r="r" b="b"/>
            <a:pathLst>
              <a:path w="7958455">
                <a:moveTo>
                  <a:pt x="0" y="0"/>
                </a:moveTo>
                <a:lnTo>
                  <a:pt x="7958328" y="0"/>
                </a:lnTo>
              </a:path>
            </a:pathLst>
          </a:custGeom>
          <a:ln w="10668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740530" y="899159"/>
            <a:ext cx="1967483" cy="21808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427365" y="1223263"/>
            <a:ext cx="3696970" cy="6051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Le</a:t>
            </a:r>
            <a:r>
              <a:rPr spc="-135" dirty="0"/>
              <a:t> </a:t>
            </a:r>
            <a:r>
              <a:rPr spc="-10" dirty="0"/>
              <a:t>enciclopedie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031120" y="3222750"/>
            <a:ext cx="8290559" cy="3317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marR="2459355" indent="-286385">
              <a:lnSpc>
                <a:spcPct val="100000"/>
              </a:lnSpc>
              <a:spcBef>
                <a:spcPts val="100"/>
              </a:spcBef>
              <a:buFont typeface="Wingdings"/>
              <a:buChar char=""/>
              <a:tabLst>
                <a:tab pos="299720" algn="l"/>
              </a:tabLst>
            </a:pPr>
            <a:r>
              <a:rPr sz="1800" spc="-20" dirty="0">
                <a:latin typeface="Arial"/>
                <a:cs typeface="Arial"/>
              </a:rPr>
              <a:t>Forniscono </a:t>
            </a:r>
            <a:r>
              <a:rPr sz="1800" spc="-15" dirty="0">
                <a:latin typeface="Arial"/>
                <a:cs typeface="Arial"/>
              </a:rPr>
              <a:t>una </a:t>
            </a:r>
            <a:r>
              <a:rPr sz="1800" spc="-20" dirty="0">
                <a:latin typeface="Arial"/>
                <a:cs typeface="Arial"/>
              </a:rPr>
              <a:t>panoramica </a:t>
            </a:r>
            <a:r>
              <a:rPr sz="1800" spc="-10" dirty="0">
                <a:latin typeface="Arial"/>
                <a:cs typeface="Arial"/>
              </a:rPr>
              <a:t>su </a:t>
            </a:r>
            <a:r>
              <a:rPr sz="1800" spc="-20" dirty="0">
                <a:latin typeface="Arial"/>
                <a:cs typeface="Arial"/>
              </a:rPr>
              <a:t>molteplici argomenti </a:t>
            </a:r>
            <a:r>
              <a:rPr sz="1800" spc="-5" dirty="0">
                <a:latin typeface="Arial"/>
                <a:cs typeface="Arial"/>
              </a:rPr>
              <a:t>e li  </a:t>
            </a:r>
            <a:r>
              <a:rPr sz="1800" spc="-20" dirty="0">
                <a:latin typeface="Arial"/>
                <a:cs typeface="Arial"/>
              </a:rPr>
              <a:t>pongono </a:t>
            </a:r>
            <a:r>
              <a:rPr sz="1800" spc="-15" dirty="0">
                <a:latin typeface="Arial"/>
                <a:cs typeface="Arial"/>
              </a:rPr>
              <a:t>nel </a:t>
            </a:r>
            <a:r>
              <a:rPr sz="1800" spc="-5" dirty="0">
                <a:latin typeface="Arial"/>
                <a:cs typeface="Arial"/>
              </a:rPr>
              <a:t>corretto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5" dirty="0">
                <a:latin typeface="Arial"/>
                <a:cs typeface="Arial"/>
              </a:rPr>
              <a:t>contesto</a:t>
            </a:r>
            <a:endParaRPr sz="1800">
              <a:latin typeface="Arial"/>
              <a:cs typeface="Arial"/>
            </a:endParaRPr>
          </a:p>
          <a:p>
            <a:pPr marL="299085" marR="2359025" indent="-286385">
              <a:lnSpc>
                <a:spcPct val="100000"/>
              </a:lnSpc>
              <a:buFont typeface="Wingdings"/>
              <a:buChar char=""/>
              <a:tabLst>
                <a:tab pos="299720" algn="l"/>
              </a:tabLst>
            </a:pPr>
            <a:r>
              <a:rPr sz="1800" spc="-15" dirty="0">
                <a:latin typeface="Arial"/>
                <a:cs typeface="Arial"/>
              </a:rPr>
              <a:t>sono </a:t>
            </a:r>
            <a:r>
              <a:rPr sz="1800" spc="-5" dirty="0">
                <a:latin typeface="Arial"/>
                <a:cs typeface="Arial"/>
              </a:rPr>
              <a:t>utili </a:t>
            </a:r>
            <a:r>
              <a:rPr sz="1800" spc="-15" dirty="0">
                <a:latin typeface="Arial"/>
                <a:cs typeface="Arial"/>
              </a:rPr>
              <a:t>punti di </a:t>
            </a:r>
            <a:r>
              <a:rPr sz="1800" spc="-20" dirty="0">
                <a:latin typeface="Arial"/>
                <a:cs typeface="Arial"/>
              </a:rPr>
              <a:t>partenza </a:t>
            </a:r>
            <a:r>
              <a:rPr sz="1800" spc="-15" dirty="0">
                <a:latin typeface="Arial"/>
                <a:cs typeface="Arial"/>
              </a:rPr>
              <a:t>per un </a:t>
            </a:r>
            <a:r>
              <a:rPr sz="1800" spc="-5" dirty="0">
                <a:latin typeface="Arial"/>
                <a:cs typeface="Arial"/>
              </a:rPr>
              <a:t>lavoro </a:t>
            </a:r>
            <a:r>
              <a:rPr sz="1800" spc="-15" dirty="0">
                <a:latin typeface="Arial"/>
                <a:cs typeface="Arial"/>
              </a:rPr>
              <a:t>di ricerca  </a:t>
            </a:r>
            <a:r>
              <a:rPr sz="1800" spc="-20" dirty="0">
                <a:latin typeface="Arial"/>
                <a:cs typeface="Arial"/>
              </a:rPr>
              <a:t>perché </a:t>
            </a:r>
            <a:r>
              <a:rPr sz="1800" spc="-5" dirty="0">
                <a:latin typeface="Arial"/>
                <a:cs typeface="Arial"/>
              </a:rPr>
              <a:t>servono a mettere a </a:t>
            </a:r>
            <a:r>
              <a:rPr sz="1800" spc="-15" dirty="0">
                <a:latin typeface="Arial"/>
                <a:cs typeface="Arial"/>
              </a:rPr>
              <a:t>fuoco </a:t>
            </a:r>
            <a:r>
              <a:rPr sz="1800" spc="-20" dirty="0">
                <a:latin typeface="Arial"/>
                <a:cs typeface="Arial"/>
              </a:rPr>
              <a:t>l’argomento </a:t>
            </a:r>
            <a:r>
              <a:rPr sz="1800" spc="-15" dirty="0">
                <a:latin typeface="Arial"/>
                <a:cs typeface="Arial"/>
              </a:rPr>
              <a:t>di</a:t>
            </a:r>
            <a:r>
              <a:rPr sz="1800" spc="150" dirty="0">
                <a:latin typeface="Arial"/>
                <a:cs typeface="Arial"/>
              </a:rPr>
              <a:t> </a:t>
            </a:r>
            <a:r>
              <a:rPr sz="1800" spc="-15" dirty="0">
                <a:latin typeface="Arial"/>
                <a:cs typeface="Arial"/>
              </a:rPr>
              <a:t>ricerca</a:t>
            </a:r>
            <a:endParaRPr sz="1800">
              <a:latin typeface="Arial"/>
              <a:cs typeface="Arial"/>
            </a:endParaRPr>
          </a:p>
          <a:p>
            <a:pPr marL="299085" marR="2291715" indent="-286385">
              <a:lnSpc>
                <a:spcPct val="100000"/>
              </a:lnSpc>
              <a:buFont typeface="Wingdings"/>
              <a:buChar char=""/>
              <a:tabLst>
                <a:tab pos="299720" algn="l"/>
              </a:tabLst>
            </a:pPr>
            <a:r>
              <a:rPr sz="1800" spc="-5" dirty="0">
                <a:latin typeface="Arial"/>
                <a:cs typeface="Arial"/>
              </a:rPr>
              <a:t>le </a:t>
            </a:r>
            <a:r>
              <a:rPr sz="1800" spc="-20" dirty="0">
                <a:latin typeface="Arial"/>
                <a:cs typeface="Arial"/>
              </a:rPr>
              <a:t>enciclopedie generali </a:t>
            </a:r>
            <a:r>
              <a:rPr sz="1800" spc="-15" dirty="0">
                <a:latin typeface="Arial"/>
                <a:cs typeface="Arial"/>
              </a:rPr>
              <a:t>sono </a:t>
            </a:r>
            <a:r>
              <a:rPr sz="1800" spc="-20" dirty="0">
                <a:latin typeface="Arial"/>
                <a:cs typeface="Arial"/>
              </a:rPr>
              <a:t>multidisciplinari </a:t>
            </a:r>
            <a:r>
              <a:rPr sz="1800" spc="-5" dirty="0">
                <a:latin typeface="Arial"/>
                <a:cs typeface="Arial"/>
              </a:rPr>
              <a:t>e </a:t>
            </a:r>
            <a:r>
              <a:rPr sz="1800" spc="-20" dirty="0">
                <a:latin typeface="Arial"/>
                <a:cs typeface="Arial"/>
              </a:rPr>
              <a:t>ricoprono  </a:t>
            </a:r>
            <a:r>
              <a:rPr sz="1800" spc="-15" dirty="0">
                <a:latin typeface="Arial"/>
                <a:cs typeface="Arial"/>
              </a:rPr>
              <a:t>una </a:t>
            </a:r>
            <a:r>
              <a:rPr sz="1800" spc="-5" dirty="0">
                <a:latin typeface="Arial"/>
                <a:cs typeface="Arial"/>
              </a:rPr>
              <a:t>vasta gamma </a:t>
            </a:r>
            <a:r>
              <a:rPr sz="1800" spc="-15" dirty="0">
                <a:latin typeface="Arial"/>
                <a:cs typeface="Arial"/>
              </a:rPr>
              <a:t>di </a:t>
            </a:r>
            <a:r>
              <a:rPr sz="1800" spc="-20" dirty="0">
                <a:latin typeface="Arial"/>
                <a:cs typeface="Arial"/>
              </a:rPr>
              <a:t>soggetti, </a:t>
            </a:r>
            <a:r>
              <a:rPr sz="1800" spc="-5" dirty="0">
                <a:latin typeface="Arial"/>
                <a:cs typeface="Arial"/>
              </a:rPr>
              <a:t>le </a:t>
            </a:r>
            <a:r>
              <a:rPr sz="1800" spc="-20" dirty="0">
                <a:latin typeface="Arial"/>
                <a:cs typeface="Arial"/>
              </a:rPr>
              <a:t>enciclopedie </a:t>
            </a:r>
            <a:r>
              <a:rPr sz="1800" spc="-5" dirty="0">
                <a:latin typeface="Arial"/>
                <a:cs typeface="Arial"/>
              </a:rPr>
              <a:t>tematiche  </a:t>
            </a:r>
            <a:r>
              <a:rPr sz="1800" spc="-20" dirty="0">
                <a:latin typeface="Arial"/>
                <a:cs typeface="Arial"/>
              </a:rPr>
              <a:t>forniscono informazioni dettagliate </a:t>
            </a:r>
            <a:r>
              <a:rPr sz="1800" spc="-10" dirty="0">
                <a:latin typeface="Arial"/>
                <a:cs typeface="Arial"/>
              </a:rPr>
              <a:t>su </a:t>
            </a:r>
            <a:r>
              <a:rPr sz="1800" spc="-5" dirty="0">
                <a:latin typeface="Arial"/>
                <a:cs typeface="Arial"/>
              </a:rPr>
              <a:t>specifiche </a:t>
            </a:r>
            <a:r>
              <a:rPr sz="1800" spc="-15" dirty="0">
                <a:latin typeface="Arial"/>
                <a:cs typeface="Arial"/>
              </a:rPr>
              <a:t>aree  </a:t>
            </a:r>
            <a:r>
              <a:rPr sz="1800" spc="-20" dirty="0">
                <a:latin typeface="Arial"/>
                <a:cs typeface="Arial"/>
              </a:rPr>
              <a:t>disciplinari</a:t>
            </a:r>
            <a:endParaRPr sz="1800">
              <a:latin typeface="Arial"/>
              <a:cs typeface="Arial"/>
            </a:endParaRPr>
          </a:p>
          <a:p>
            <a:pPr marL="12700" marR="5592445">
              <a:lnSpc>
                <a:spcPct val="100000"/>
              </a:lnSpc>
              <a:buFont typeface="Wingdings"/>
              <a:buChar char=""/>
              <a:tabLst>
                <a:tab pos="195580" algn="l"/>
              </a:tabLst>
            </a:pPr>
            <a:r>
              <a:rPr sz="1800" spc="-20" dirty="0">
                <a:latin typeface="Arial"/>
                <a:cs typeface="Arial"/>
              </a:rPr>
              <a:t>offrono valide bibliografie </a:t>
            </a:r>
            <a:r>
              <a:rPr sz="1800" spc="-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Arial"/>
                <a:cs typeface="Arial"/>
              </a:rPr>
              <a:t>Limite</a:t>
            </a:r>
            <a:r>
              <a:rPr sz="1800" spc="-5" dirty="0">
                <a:latin typeface="Arial"/>
                <a:cs typeface="Arial"/>
              </a:rPr>
              <a:t>:</a:t>
            </a:r>
            <a:endParaRPr sz="1800">
              <a:latin typeface="Arial"/>
              <a:cs typeface="Arial"/>
            </a:endParaRPr>
          </a:p>
          <a:p>
            <a:pPr marL="299085" indent="-286385">
              <a:lnSpc>
                <a:spcPct val="100000"/>
              </a:lnSpc>
              <a:buFont typeface="Wingdings"/>
              <a:buChar char=""/>
              <a:tabLst>
                <a:tab pos="299720" algn="l"/>
              </a:tabLst>
            </a:pPr>
            <a:r>
              <a:rPr sz="1800" spc="-15" dirty="0">
                <a:latin typeface="Arial"/>
                <a:cs typeface="Arial"/>
              </a:rPr>
              <a:t>non sono </a:t>
            </a:r>
            <a:r>
              <a:rPr sz="1800" spc="-20" dirty="0">
                <a:latin typeface="Arial"/>
                <a:cs typeface="Arial"/>
              </a:rPr>
              <a:t>aggiornate </a:t>
            </a:r>
            <a:r>
              <a:rPr sz="1800" spc="-5" dirty="0">
                <a:latin typeface="Arial"/>
                <a:cs typeface="Arial"/>
              </a:rPr>
              <a:t>e </a:t>
            </a:r>
            <a:r>
              <a:rPr sz="1800" spc="-15" dirty="0">
                <a:latin typeface="Arial"/>
                <a:cs typeface="Arial"/>
              </a:rPr>
              <a:t>non </a:t>
            </a:r>
            <a:r>
              <a:rPr sz="1800" spc="-5" dirty="0">
                <a:latin typeface="Arial"/>
                <a:cs typeface="Arial"/>
              </a:rPr>
              <a:t>trattano </a:t>
            </a:r>
            <a:r>
              <a:rPr sz="1800" spc="-15" dirty="0">
                <a:latin typeface="Arial"/>
                <a:cs typeface="Arial"/>
              </a:rPr>
              <a:t>gli </a:t>
            </a:r>
            <a:r>
              <a:rPr sz="1800" spc="-20" dirty="0">
                <a:latin typeface="Arial"/>
                <a:cs typeface="Arial"/>
              </a:rPr>
              <a:t>argomenti</a:t>
            </a:r>
            <a:r>
              <a:rPr sz="1800" spc="1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in</a:t>
            </a:r>
            <a:endParaRPr sz="1800">
              <a:latin typeface="Arial"/>
              <a:cs typeface="Arial"/>
            </a:endParaRPr>
          </a:p>
          <a:p>
            <a:pPr marL="299085">
              <a:lnSpc>
                <a:spcPct val="100000"/>
              </a:lnSpc>
              <a:tabLst>
                <a:tab pos="8277225" algn="l"/>
              </a:tabLst>
            </a:pPr>
            <a:r>
              <a:rPr sz="1800" spc="-15" dirty="0">
                <a:latin typeface="Arial"/>
                <a:cs typeface="Arial"/>
              </a:rPr>
              <a:t>m</a:t>
            </a:r>
            <a:r>
              <a:rPr sz="1800" u="heavy" spc="-15" dirty="0">
                <a:latin typeface="Arial"/>
                <a:cs typeface="Arial"/>
              </a:rPr>
              <a:t>odo</a:t>
            </a:r>
            <a:r>
              <a:rPr sz="1800" u="heavy" spc="-95" dirty="0">
                <a:latin typeface="Arial"/>
                <a:cs typeface="Arial"/>
              </a:rPr>
              <a:t> </a:t>
            </a:r>
            <a:r>
              <a:rPr sz="1800" u="heavy" spc="-20" dirty="0">
                <a:latin typeface="Arial"/>
                <a:cs typeface="Arial"/>
              </a:rPr>
              <a:t>approfondito	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795138" y="3563111"/>
            <a:ext cx="1824227" cy="24003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316602" y="2095500"/>
            <a:ext cx="22860" cy="381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8078602" y="2125979"/>
            <a:ext cx="38100" cy="762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75595" y="353568"/>
            <a:ext cx="9142474" cy="685190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383673" y="1917192"/>
            <a:ext cx="4655820" cy="108585"/>
          </a:xfrm>
          <a:custGeom>
            <a:avLst/>
            <a:gdLst/>
            <a:ahLst/>
            <a:cxnLst/>
            <a:rect l="l" t="t" r="r" b="b"/>
            <a:pathLst>
              <a:path w="4655820" h="108585">
                <a:moveTo>
                  <a:pt x="0" y="0"/>
                </a:moveTo>
                <a:lnTo>
                  <a:pt x="0" y="108204"/>
                </a:lnTo>
                <a:lnTo>
                  <a:pt x="4655820" y="108204"/>
                </a:lnTo>
                <a:lnTo>
                  <a:pt x="4655820" y="0"/>
                </a:lnTo>
                <a:lnTo>
                  <a:pt x="0" y="0"/>
                </a:lnTo>
                <a:close/>
              </a:path>
            </a:pathLst>
          </a:custGeom>
          <a:solidFill>
            <a:srgbClr val="CC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383673" y="1916430"/>
            <a:ext cx="7958455" cy="0"/>
          </a:xfrm>
          <a:custGeom>
            <a:avLst/>
            <a:gdLst/>
            <a:ahLst/>
            <a:cxnLst/>
            <a:rect l="l" t="t" r="r" b="b"/>
            <a:pathLst>
              <a:path w="7958455">
                <a:moveTo>
                  <a:pt x="0" y="0"/>
                </a:moveTo>
                <a:lnTo>
                  <a:pt x="7958328" y="0"/>
                </a:lnTo>
              </a:path>
            </a:pathLst>
          </a:custGeom>
          <a:ln w="10668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383673" y="1916430"/>
            <a:ext cx="7958455" cy="0"/>
          </a:xfrm>
          <a:custGeom>
            <a:avLst/>
            <a:gdLst/>
            <a:ahLst/>
            <a:cxnLst/>
            <a:rect l="l" t="t" r="r" b="b"/>
            <a:pathLst>
              <a:path w="7958455">
                <a:moveTo>
                  <a:pt x="0" y="0"/>
                </a:moveTo>
                <a:lnTo>
                  <a:pt x="7958328" y="0"/>
                </a:lnTo>
              </a:path>
            </a:pathLst>
          </a:custGeom>
          <a:ln w="10668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383673" y="6521958"/>
            <a:ext cx="7924800" cy="0"/>
          </a:xfrm>
          <a:custGeom>
            <a:avLst/>
            <a:gdLst/>
            <a:ahLst/>
            <a:cxnLst/>
            <a:rect l="l" t="t" r="r" b="b"/>
            <a:pathLst>
              <a:path w="7924800">
                <a:moveTo>
                  <a:pt x="0" y="0"/>
                </a:moveTo>
                <a:lnTo>
                  <a:pt x="7924800" y="0"/>
                </a:lnTo>
              </a:path>
            </a:pathLst>
          </a:custGeom>
          <a:ln w="4572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010021" y="2072639"/>
            <a:ext cx="15240" cy="2286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821302" y="2042160"/>
            <a:ext cx="2979420" cy="204216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1427365" y="1223263"/>
            <a:ext cx="2709545" cy="6051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Monografie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1102748" y="2152903"/>
            <a:ext cx="5281930" cy="3865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marR="448309" indent="-286385">
              <a:lnSpc>
                <a:spcPct val="100000"/>
              </a:lnSpc>
              <a:spcBef>
                <a:spcPts val="100"/>
              </a:spcBef>
              <a:buFont typeface="Wingdings"/>
              <a:buChar char=""/>
              <a:tabLst>
                <a:tab pos="299720" algn="l"/>
              </a:tabLst>
            </a:pPr>
            <a:r>
              <a:rPr sz="1800" spc="-5" dirty="0">
                <a:latin typeface="Verdana"/>
                <a:cs typeface="Verdana"/>
              </a:rPr>
              <a:t>Disponibili </a:t>
            </a:r>
            <a:r>
              <a:rPr sz="1800" dirty="0">
                <a:latin typeface="Verdana"/>
                <a:cs typeface="Verdana"/>
              </a:rPr>
              <a:t>sia in </a:t>
            </a:r>
            <a:r>
              <a:rPr sz="1800" spc="-5" dirty="0">
                <a:latin typeface="Verdana"/>
                <a:cs typeface="Verdana"/>
              </a:rPr>
              <a:t>formato cartaceo che  digitale (ebooks), sono dettagliate</a:t>
            </a:r>
            <a:r>
              <a:rPr sz="1800" spc="-150" dirty="0">
                <a:latin typeface="Verdana"/>
                <a:cs typeface="Verdana"/>
              </a:rPr>
              <a:t> </a:t>
            </a:r>
            <a:r>
              <a:rPr sz="1800" spc="-5" dirty="0">
                <a:latin typeface="Verdana"/>
                <a:cs typeface="Verdana"/>
              </a:rPr>
              <a:t>fonti  d’informazione</a:t>
            </a:r>
            <a:endParaRPr sz="1800">
              <a:latin typeface="Verdana"/>
              <a:cs typeface="Verdana"/>
            </a:endParaRPr>
          </a:p>
          <a:p>
            <a:pPr marL="299085" marR="596265" indent="-286385">
              <a:lnSpc>
                <a:spcPct val="100000"/>
              </a:lnSpc>
              <a:buFont typeface="Wingdings"/>
              <a:buChar char=""/>
              <a:tabLst>
                <a:tab pos="299720" algn="l"/>
              </a:tabLst>
            </a:pPr>
            <a:r>
              <a:rPr sz="1800" spc="-5" dirty="0">
                <a:latin typeface="Verdana"/>
                <a:cs typeface="Verdana"/>
              </a:rPr>
              <a:t>possono fornire numerosi argomenti</a:t>
            </a:r>
            <a:r>
              <a:rPr sz="1800" spc="-15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a  </a:t>
            </a:r>
            <a:r>
              <a:rPr sz="1800" spc="-5" dirty="0">
                <a:latin typeface="Verdana"/>
                <a:cs typeface="Verdana"/>
              </a:rPr>
              <a:t>supporto </a:t>
            </a:r>
            <a:r>
              <a:rPr sz="1800" spc="-15" dirty="0">
                <a:latin typeface="Verdana"/>
                <a:cs typeface="Verdana"/>
              </a:rPr>
              <a:t>del </a:t>
            </a:r>
            <a:r>
              <a:rPr sz="1800" spc="-10" dirty="0">
                <a:latin typeface="Verdana"/>
                <a:cs typeface="Verdana"/>
              </a:rPr>
              <a:t>lavoro di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spc="-5" dirty="0">
                <a:latin typeface="Verdana"/>
                <a:cs typeface="Verdana"/>
              </a:rPr>
              <a:t>ricerca.</a:t>
            </a:r>
            <a:endParaRPr sz="1800">
              <a:latin typeface="Verdana"/>
              <a:cs typeface="Verdana"/>
            </a:endParaRPr>
          </a:p>
          <a:p>
            <a:pPr marL="299085" marR="51435" indent="-286385">
              <a:lnSpc>
                <a:spcPct val="100000"/>
              </a:lnSpc>
              <a:buFont typeface="Wingdings"/>
              <a:buChar char=""/>
              <a:tabLst>
                <a:tab pos="299720" algn="l"/>
              </a:tabLst>
            </a:pPr>
            <a:r>
              <a:rPr sz="1800" spc="-5" dirty="0">
                <a:latin typeface="Verdana"/>
                <a:cs typeface="Verdana"/>
              </a:rPr>
              <a:t>presentano </a:t>
            </a:r>
            <a:r>
              <a:rPr sz="1800" dirty="0">
                <a:latin typeface="Verdana"/>
                <a:cs typeface="Verdana"/>
              </a:rPr>
              <a:t>un </a:t>
            </a:r>
            <a:r>
              <a:rPr sz="1800" spc="-5" dirty="0">
                <a:latin typeface="Verdana"/>
                <a:cs typeface="Verdana"/>
              </a:rPr>
              <a:t>sommario e, </a:t>
            </a:r>
            <a:r>
              <a:rPr sz="1800" spc="-20" dirty="0">
                <a:latin typeface="Verdana"/>
                <a:cs typeface="Verdana"/>
              </a:rPr>
              <a:t>spesso, </a:t>
            </a:r>
            <a:r>
              <a:rPr sz="1800" dirty="0">
                <a:latin typeface="Verdana"/>
                <a:cs typeface="Verdana"/>
              </a:rPr>
              <a:t>un  </a:t>
            </a:r>
            <a:r>
              <a:rPr sz="1800" spc="-5" dirty="0">
                <a:latin typeface="Verdana"/>
                <a:cs typeface="Verdana"/>
              </a:rPr>
              <a:t>indice che </a:t>
            </a:r>
            <a:r>
              <a:rPr sz="1800" spc="-10" dirty="0">
                <a:latin typeface="Verdana"/>
                <a:cs typeface="Verdana"/>
              </a:rPr>
              <a:t>agevolano </a:t>
            </a:r>
            <a:r>
              <a:rPr sz="1800" dirty="0">
                <a:latin typeface="Verdana"/>
                <a:cs typeface="Verdana"/>
              </a:rPr>
              <a:t>la </a:t>
            </a:r>
            <a:r>
              <a:rPr sz="1800" spc="-5" dirty="0">
                <a:latin typeface="Verdana"/>
                <a:cs typeface="Verdana"/>
              </a:rPr>
              <a:t>consultazione delle  parti che più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spc="-5" dirty="0">
                <a:latin typeface="Verdana"/>
                <a:cs typeface="Verdana"/>
              </a:rPr>
              <a:t>interessano</a:t>
            </a:r>
            <a:endParaRPr sz="1800">
              <a:latin typeface="Verdana"/>
              <a:cs typeface="Verdana"/>
            </a:endParaRPr>
          </a:p>
          <a:p>
            <a:pPr marL="299085" marR="5080" indent="-286385">
              <a:lnSpc>
                <a:spcPct val="100000"/>
              </a:lnSpc>
              <a:buFont typeface="Wingdings"/>
              <a:buChar char=""/>
              <a:tabLst>
                <a:tab pos="299720" algn="l"/>
              </a:tabLst>
            </a:pPr>
            <a:r>
              <a:rPr sz="1800" spc="-5" dirty="0">
                <a:latin typeface="Verdana"/>
                <a:cs typeface="Verdana"/>
              </a:rPr>
              <a:t>riportano </a:t>
            </a:r>
            <a:r>
              <a:rPr sz="1800" dirty="0">
                <a:latin typeface="Verdana"/>
                <a:cs typeface="Verdana"/>
              </a:rPr>
              <a:t>una </a:t>
            </a:r>
            <a:r>
              <a:rPr sz="1800" spc="-10" dirty="0">
                <a:latin typeface="Verdana"/>
                <a:cs typeface="Verdana"/>
              </a:rPr>
              <a:t>bibliografia, </a:t>
            </a:r>
            <a:r>
              <a:rPr sz="1800" spc="-15" dirty="0">
                <a:latin typeface="Verdana"/>
                <a:cs typeface="Verdana"/>
              </a:rPr>
              <a:t>spesso estesa,  </a:t>
            </a:r>
            <a:r>
              <a:rPr sz="1800" spc="-5" dirty="0">
                <a:latin typeface="Verdana"/>
                <a:cs typeface="Verdana"/>
              </a:rPr>
              <a:t>che costituisce </a:t>
            </a:r>
            <a:r>
              <a:rPr sz="1800" dirty="0">
                <a:latin typeface="Verdana"/>
                <a:cs typeface="Verdana"/>
              </a:rPr>
              <a:t>un </a:t>
            </a:r>
            <a:r>
              <a:rPr sz="1800" spc="-5" dirty="0">
                <a:latin typeface="Verdana"/>
                <a:cs typeface="Verdana"/>
              </a:rPr>
              <a:t>ottimo punto </a:t>
            </a:r>
            <a:r>
              <a:rPr sz="1800" spc="-10" dirty="0">
                <a:latin typeface="Verdana"/>
                <a:cs typeface="Verdana"/>
              </a:rPr>
              <a:t>di</a:t>
            </a:r>
            <a:r>
              <a:rPr sz="1800" spc="-125" dirty="0">
                <a:latin typeface="Verdana"/>
                <a:cs typeface="Verdana"/>
              </a:rPr>
              <a:t> </a:t>
            </a:r>
            <a:r>
              <a:rPr sz="1800" spc="-5" dirty="0">
                <a:latin typeface="Verdana"/>
                <a:cs typeface="Verdana"/>
              </a:rPr>
              <a:t>partenza  </a:t>
            </a:r>
            <a:r>
              <a:rPr sz="1800" spc="-15" dirty="0">
                <a:latin typeface="Verdana"/>
                <a:cs typeface="Verdana"/>
              </a:rPr>
              <a:t>per </a:t>
            </a:r>
            <a:r>
              <a:rPr sz="1800" spc="-5" dirty="0">
                <a:latin typeface="Verdana"/>
                <a:cs typeface="Verdana"/>
              </a:rPr>
              <a:t>ulteriori</a:t>
            </a:r>
            <a:r>
              <a:rPr sz="1800" spc="-25" dirty="0">
                <a:latin typeface="Verdana"/>
                <a:cs typeface="Verdana"/>
              </a:rPr>
              <a:t> </a:t>
            </a:r>
            <a:r>
              <a:rPr sz="1800" spc="-5" dirty="0">
                <a:latin typeface="Verdana"/>
                <a:cs typeface="Verdana"/>
              </a:rPr>
              <a:t>ricerche.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solidFill>
                  <a:srgbClr val="FF0000"/>
                </a:solidFill>
                <a:latin typeface="Verdana"/>
                <a:cs typeface="Verdana"/>
              </a:rPr>
              <a:t>Limite</a:t>
            </a:r>
            <a:r>
              <a:rPr sz="1800" dirty="0">
                <a:latin typeface="Verdana"/>
                <a:cs typeface="Verdana"/>
              </a:rPr>
              <a:t>:</a:t>
            </a:r>
            <a:endParaRPr sz="1800">
              <a:latin typeface="Verdana"/>
              <a:cs typeface="Verdana"/>
            </a:endParaRPr>
          </a:p>
          <a:p>
            <a:pPr marL="299085" marR="1083945" indent="-286385">
              <a:lnSpc>
                <a:spcPct val="100000"/>
              </a:lnSpc>
              <a:buFont typeface="Wingdings"/>
              <a:buChar char=""/>
              <a:tabLst>
                <a:tab pos="299720" algn="l"/>
              </a:tabLst>
            </a:pPr>
            <a:r>
              <a:rPr sz="1800" spc="-5" dirty="0">
                <a:latin typeface="Verdana"/>
                <a:cs typeface="Verdana"/>
              </a:rPr>
              <a:t>Non forniscono </a:t>
            </a:r>
            <a:r>
              <a:rPr sz="1800" dirty="0">
                <a:latin typeface="Verdana"/>
                <a:cs typeface="Verdana"/>
              </a:rPr>
              <a:t>un </a:t>
            </a:r>
            <a:r>
              <a:rPr sz="1800" spc="-10" dirty="0">
                <a:latin typeface="Verdana"/>
                <a:cs typeface="Verdana"/>
              </a:rPr>
              <a:t>aggiornamento  </a:t>
            </a:r>
            <a:r>
              <a:rPr sz="1800" spc="-15" dirty="0">
                <a:latin typeface="Verdana"/>
                <a:cs typeface="Verdana"/>
              </a:rPr>
              <a:t>tempestivo </a:t>
            </a:r>
            <a:r>
              <a:rPr sz="1800" spc="-5" dirty="0">
                <a:latin typeface="Verdana"/>
                <a:cs typeface="Verdana"/>
              </a:rPr>
              <a:t>come </a:t>
            </a:r>
            <a:r>
              <a:rPr sz="1800" dirty="0">
                <a:latin typeface="Verdana"/>
                <a:cs typeface="Verdana"/>
              </a:rPr>
              <a:t>i</a:t>
            </a:r>
            <a:r>
              <a:rPr sz="1800" spc="10" dirty="0">
                <a:latin typeface="Verdana"/>
                <a:cs typeface="Verdana"/>
              </a:rPr>
              <a:t> </a:t>
            </a:r>
            <a:r>
              <a:rPr sz="1800" spc="-5" dirty="0">
                <a:latin typeface="Verdana"/>
                <a:cs typeface="Verdana"/>
              </a:rPr>
              <a:t>periodici.</a:t>
            </a:r>
            <a:endParaRPr sz="1800">
              <a:latin typeface="Verdana"/>
              <a:cs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83673" y="1916430"/>
            <a:ext cx="7958455" cy="0"/>
          </a:xfrm>
          <a:custGeom>
            <a:avLst/>
            <a:gdLst/>
            <a:ahLst/>
            <a:cxnLst/>
            <a:rect l="l" t="t" r="r" b="b"/>
            <a:pathLst>
              <a:path w="7958455">
                <a:moveTo>
                  <a:pt x="0" y="0"/>
                </a:moveTo>
                <a:lnTo>
                  <a:pt x="7958328" y="0"/>
                </a:lnTo>
              </a:path>
            </a:pathLst>
          </a:custGeom>
          <a:ln w="10668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383673" y="6521958"/>
            <a:ext cx="7924800" cy="0"/>
          </a:xfrm>
          <a:custGeom>
            <a:avLst/>
            <a:gdLst/>
            <a:ahLst/>
            <a:cxnLst/>
            <a:rect l="l" t="t" r="r" b="b"/>
            <a:pathLst>
              <a:path w="7924800">
                <a:moveTo>
                  <a:pt x="0" y="0"/>
                </a:moveTo>
                <a:lnTo>
                  <a:pt x="7924800" y="0"/>
                </a:lnTo>
              </a:path>
            </a:pathLst>
          </a:custGeom>
          <a:ln w="4572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427365" y="1223263"/>
            <a:ext cx="4820285" cy="6051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I </a:t>
            </a:r>
            <a:r>
              <a:rPr spc="-10" dirty="0"/>
              <a:t>periodici</a:t>
            </a:r>
            <a:r>
              <a:rPr spc="-120" dirty="0"/>
              <a:t> </a:t>
            </a:r>
            <a:r>
              <a:rPr spc="-10" dirty="0"/>
              <a:t>scientifici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419745" y="2131567"/>
            <a:ext cx="7853680" cy="213584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81965" marR="6350" indent="-469265" algn="just">
              <a:lnSpc>
                <a:spcPct val="100000"/>
              </a:lnSpc>
              <a:spcBef>
                <a:spcPts val="95"/>
              </a:spcBef>
              <a:buClr>
                <a:srgbClr val="CC0000"/>
              </a:buClr>
              <a:buFont typeface="Wingdings"/>
              <a:buChar char=""/>
              <a:tabLst>
                <a:tab pos="482600" algn="l"/>
              </a:tabLst>
            </a:pPr>
            <a:r>
              <a:rPr sz="1600" spc="-10" dirty="0">
                <a:latin typeface="Verdana"/>
                <a:cs typeface="Verdana"/>
              </a:rPr>
              <a:t>Disponibili </a:t>
            </a:r>
            <a:r>
              <a:rPr sz="1600" spc="-15" dirty="0">
                <a:latin typeface="Verdana"/>
                <a:cs typeface="Verdana"/>
              </a:rPr>
              <a:t>sia</a:t>
            </a:r>
            <a:r>
              <a:rPr sz="1600" spc="52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in </a:t>
            </a:r>
            <a:r>
              <a:rPr sz="1600" spc="-5" dirty="0">
                <a:latin typeface="Verdana"/>
                <a:cs typeface="Verdana"/>
              </a:rPr>
              <a:t>formato cartaceo </a:t>
            </a:r>
            <a:r>
              <a:rPr sz="1600" spc="-10" dirty="0">
                <a:latin typeface="Verdana"/>
                <a:cs typeface="Verdana"/>
              </a:rPr>
              <a:t>che elettronico, contengono  </a:t>
            </a:r>
            <a:r>
              <a:rPr sz="1600" spc="-5" dirty="0">
                <a:latin typeface="Verdana"/>
                <a:cs typeface="Verdana"/>
              </a:rPr>
              <a:t>informazioni </a:t>
            </a:r>
            <a:r>
              <a:rPr sz="1600" spc="-10" dirty="0">
                <a:latin typeface="Verdana"/>
                <a:cs typeface="Verdana"/>
              </a:rPr>
              <a:t>aggiornate </a:t>
            </a:r>
            <a:r>
              <a:rPr sz="1600" spc="-5" dirty="0">
                <a:latin typeface="Verdana"/>
                <a:cs typeface="Verdana"/>
              </a:rPr>
              <a:t>e </a:t>
            </a:r>
            <a:r>
              <a:rPr sz="1600" spc="-10" dirty="0">
                <a:latin typeface="Verdana"/>
                <a:cs typeface="Verdana"/>
              </a:rPr>
              <a:t>approfondite sugli sviluppi della ricerca nei  diversi ambiti</a:t>
            </a:r>
            <a:r>
              <a:rPr sz="1600" spc="1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disciplinari.</a:t>
            </a:r>
            <a:endParaRPr sz="1600" dirty="0">
              <a:latin typeface="Verdana"/>
              <a:cs typeface="Verdana"/>
            </a:endParaRPr>
          </a:p>
          <a:p>
            <a:pPr marL="481965" marR="8255" indent="-469265" algn="just">
              <a:lnSpc>
                <a:spcPct val="100000"/>
              </a:lnSpc>
              <a:spcBef>
                <a:spcPts val="405"/>
              </a:spcBef>
              <a:buClr>
                <a:srgbClr val="CC0000"/>
              </a:buClr>
              <a:buFont typeface="Wingdings"/>
              <a:buChar char=""/>
              <a:tabLst>
                <a:tab pos="482600" algn="l"/>
              </a:tabLst>
            </a:pPr>
            <a:r>
              <a:rPr sz="1600" spc="-15" dirty="0">
                <a:latin typeface="Verdana"/>
                <a:cs typeface="Verdana"/>
              </a:rPr>
              <a:t>Gli </a:t>
            </a:r>
            <a:r>
              <a:rPr sz="1600" spc="-10" dirty="0">
                <a:latin typeface="Verdana"/>
                <a:cs typeface="Verdana"/>
              </a:rPr>
              <a:t>articoli prima della pubblicazione </a:t>
            </a:r>
            <a:r>
              <a:rPr sz="1600" spc="-5" dirty="0">
                <a:latin typeface="Verdana"/>
                <a:cs typeface="Verdana"/>
              </a:rPr>
              <a:t>sono </a:t>
            </a:r>
            <a:r>
              <a:rPr sz="1600" spc="-15" dirty="0">
                <a:latin typeface="Verdana"/>
                <a:cs typeface="Verdana"/>
              </a:rPr>
              <a:t>valutati </a:t>
            </a:r>
            <a:r>
              <a:rPr sz="1600" spc="-10" dirty="0">
                <a:latin typeface="Verdana"/>
                <a:cs typeface="Verdana"/>
              </a:rPr>
              <a:t>da esperti </a:t>
            </a:r>
            <a:r>
              <a:rPr sz="1600" spc="-15" dirty="0">
                <a:latin typeface="Verdana"/>
                <a:cs typeface="Verdana"/>
              </a:rPr>
              <a:t>che </a:t>
            </a:r>
            <a:r>
              <a:rPr sz="1600" spc="-5" dirty="0">
                <a:latin typeface="Verdana"/>
                <a:cs typeface="Verdana"/>
              </a:rPr>
              <a:t>ne  </a:t>
            </a:r>
            <a:r>
              <a:rPr sz="1600" spc="-10" dirty="0">
                <a:latin typeface="Verdana"/>
                <a:cs typeface="Verdana"/>
              </a:rPr>
              <a:t>garantiscono la </a:t>
            </a:r>
            <a:r>
              <a:rPr sz="1600" spc="-20" dirty="0">
                <a:latin typeface="Verdana"/>
                <a:cs typeface="Verdana"/>
              </a:rPr>
              <a:t>qualità (peer</a:t>
            </a:r>
            <a:r>
              <a:rPr sz="1600" spc="140" dirty="0">
                <a:latin typeface="Verdana"/>
                <a:cs typeface="Verdana"/>
              </a:rPr>
              <a:t> </a:t>
            </a:r>
            <a:r>
              <a:rPr sz="1600" spc="-5" dirty="0">
                <a:latin typeface="Verdana"/>
                <a:cs typeface="Verdana"/>
              </a:rPr>
              <a:t>review)</a:t>
            </a:r>
            <a:endParaRPr sz="1600" dirty="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390"/>
              </a:spcBef>
            </a:pPr>
            <a:r>
              <a:rPr sz="1600" spc="-20" dirty="0">
                <a:solidFill>
                  <a:srgbClr val="FF0000"/>
                </a:solidFill>
                <a:latin typeface="Verdana"/>
                <a:cs typeface="Verdana"/>
              </a:rPr>
              <a:t>Limite:</a:t>
            </a:r>
            <a:endParaRPr sz="1600" dirty="0">
              <a:latin typeface="Verdana"/>
              <a:cs typeface="Verdana"/>
            </a:endParaRPr>
          </a:p>
          <a:p>
            <a:pPr marL="481965" marR="5080" indent="-469265" algn="just">
              <a:lnSpc>
                <a:spcPct val="100000"/>
              </a:lnSpc>
              <a:spcBef>
                <a:spcPts val="390"/>
              </a:spcBef>
              <a:buClr>
                <a:srgbClr val="CC0000"/>
              </a:buClr>
              <a:buFont typeface="Wingdings"/>
              <a:buChar char=""/>
              <a:tabLst>
                <a:tab pos="482600" algn="l"/>
              </a:tabLst>
            </a:pPr>
            <a:r>
              <a:rPr sz="1600" spc="-5" dirty="0" smtClean="0">
                <a:latin typeface="Verdana"/>
                <a:cs typeface="Verdana"/>
              </a:rPr>
              <a:t>è </a:t>
            </a:r>
            <a:r>
              <a:rPr sz="1600" spc="-10" dirty="0">
                <a:latin typeface="Verdana"/>
                <a:cs typeface="Verdana"/>
              </a:rPr>
              <a:t>possibile </a:t>
            </a:r>
            <a:r>
              <a:rPr sz="1600" spc="-15" dirty="0">
                <a:latin typeface="Verdana"/>
                <a:cs typeface="Verdana"/>
              </a:rPr>
              <a:t>che </a:t>
            </a:r>
            <a:r>
              <a:rPr sz="1600" spc="-5" dirty="0">
                <a:latin typeface="Verdana"/>
                <a:cs typeface="Verdana"/>
              </a:rPr>
              <a:t>gli </a:t>
            </a:r>
            <a:r>
              <a:rPr sz="1600" spc="-10" dirty="0">
                <a:latin typeface="Verdana"/>
                <a:cs typeface="Verdana"/>
              </a:rPr>
              <a:t>articoli, </a:t>
            </a:r>
            <a:r>
              <a:rPr sz="1600" spc="-5" dirty="0">
                <a:latin typeface="Verdana"/>
                <a:cs typeface="Verdana"/>
              </a:rPr>
              <a:t>per </a:t>
            </a:r>
            <a:r>
              <a:rPr sz="1600" spc="-15" dirty="0">
                <a:latin typeface="Verdana"/>
                <a:cs typeface="Verdana"/>
              </a:rPr>
              <a:t>la</a:t>
            </a:r>
            <a:r>
              <a:rPr sz="1600" spc="52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loro specificità,  </a:t>
            </a:r>
            <a:r>
              <a:rPr sz="1600" spc="-20" dirty="0">
                <a:latin typeface="Verdana"/>
                <a:cs typeface="Verdana"/>
              </a:rPr>
              <a:t>tocchino </a:t>
            </a:r>
            <a:r>
              <a:rPr sz="1600" spc="-10" dirty="0">
                <a:latin typeface="Verdana"/>
                <a:cs typeface="Verdana"/>
              </a:rPr>
              <a:t>solo </a:t>
            </a:r>
            <a:r>
              <a:rPr sz="1600" spc="-15" dirty="0">
                <a:latin typeface="Verdana"/>
                <a:cs typeface="Verdana"/>
              </a:rPr>
              <a:t>uno </a:t>
            </a:r>
            <a:r>
              <a:rPr sz="1600" spc="-5" dirty="0">
                <a:latin typeface="Verdana"/>
                <a:cs typeface="Verdana"/>
              </a:rPr>
              <a:t>degli aspetti </a:t>
            </a:r>
            <a:r>
              <a:rPr sz="1600" spc="-15" dirty="0" err="1">
                <a:latin typeface="Verdana"/>
                <a:cs typeface="Verdana"/>
              </a:rPr>
              <a:t>che</a:t>
            </a:r>
            <a:r>
              <a:rPr sz="1600" spc="-15" dirty="0">
                <a:latin typeface="Verdana"/>
                <a:cs typeface="Verdana"/>
              </a:rPr>
              <a:t> </a:t>
            </a:r>
            <a:r>
              <a:rPr sz="1600" spc="-20" dirty="0" err="1" smtClean="0">
                <a:latin typeface="Verdana"/>
                <a:cs typeface="Verdana"/>
              </a:rPr>
              <a:t>interessano</a:t>
            </a:r>
            <a:endParaRPr sz="1600" dirty="0">
              <a:latin typeface="Verdana"/>
              <a:cs typeface="Verdan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617853" y="4570476"/>
            <a:ext cx="1389888" cy="180136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417697" y="4570476"/>
            <a:ext cx="1362455" cy="18288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507102" y="4570476"/>
            <a:ext cx="1354836" cy="184708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75595" y="353568"/>
            <a:ext cx="9142474" cy="68519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383673" y="1917192"/>
            <a:ext cx="4655820" cy="108585"/>
          </a:xfrm>
          <a:custGeom>
            <a:avLst/>
            <a:gdLst/>
            <a:ahLst/>
            <a:cxnLst/>
            <a:rect l="l" t="t" r="r" b="b"/>
            <a:pathLst>
              <a:path w="4655820" h="108585">
                <a:moveTo>
                  <a:pt x="0" y="0"/>
                </a:moveTo>
                <a:lnTo>
                  <a:pt x="0" y="108204"/>
                </a:lnTo>
                <a:lnTo>
                  <a:pt x="4655820" y="108204"/>
                </a:lnTo>
                <a:lnTo>
                  <a:pt x="4655820" y="0"/>
                </a:lnTo>
                <a:lnTo>
                  <a:pt x="0" y="0"/>
                </a:lnTo>
                <a:close/>
              </a:path>
            </a:pathLst>
          </a:custGeom>
          <a:solidFill>
            <a:srgbClr val="CC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383673" y="1916430"/>
            <a:ext cx="7958455" cy="0"/>
          </a:xfrm>
          <a:custGeom>
            <a:avLst/>
            <a:gdLst/>
            <a:ahLst/>
            <a:cxnLst/>
            <a:rect l="l" t="t" r="r" b="b"/>
            <a:pathLst>
              <a:path w="7958455">
                <a:moveTo>
                  <a:pt x="0" y="0"/>
                </a:moveTo>
                <a:lnTo>
                  <a:pt x="7958328" y="0"/>
                </a:lnTo>
              </a:path>
            </a:pathLst>
          </a:custGeom>
          <a:ln w="10668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383673" y="6521958"/>
            <a:ext cx="7924800" cy="0"/>
          </a:xfrm>
          <a:custGeom>
            <a:avLst/>
            <a:gdLst/>
            <a:ahLst/>
            <a:cxnLst/>
            <a:rect l="l" t="t" r="r" b="b"/>
            <a:pathLst>
              <a:path w="7924800">
                <a:moveTo>
                  <a:pt x="0" y="0"/>
                </a:moveTo>
                <a:lnTo>
                  <a:pt x="7924800" y="0"/>
                </a:lnTo>
              </a:path>
            </a:pathLst>
          </a:custGeom>
          <a:ln w="4572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427365" y="1223263"/>
            <a:ext cx="4371340" cy="6051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La ricerca </a:t>
            </a:r>
            <a:r>
              <a:rPr dirty="0"/>
              <a:t>sul</a:t>
            </a:r>
            <a:r>
              <a:rPr spc="-215" dirty="0"/>
              <a:t> </a:t>
            </a:r>
            <a:r>
              <a:rPr spc="-5" dirty="0"/>
              <a:t>web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4716155" y="4455666"/>
            <a:ext cx="6096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20" dirty="0">
                <a:latin typeface="Verdana"/>
                <a:cs typeface="Verdana"/>
              </a:rPr>
              <a:t>WE</a:t>
            </a:r>
            <a:r>
              <a:rPr sz="1800" b="1" dirty="0">
                <a:latin typeface="Verdana"/>
                <a:cs typeface="Verdana"/>
              </a:rPr>
              <a:t>B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4038478" y="2685288"/>
            <a:ext cx="1979930" cy="334010"/>
          </a:xfrm>
          <a:custGeom>
            <a:avLst/>
            <a:gdLst/>
            <a:ahLst/>
            <a:cxnLst/>
            <a:rect l="l" t="t" r="r" b="b"/>
            <a:pathLst>
              <a:path w="1979929" h="334010">
                <a:moveTo>
                  <a:pt x="1979676" y="327660"/>
                </a:moveTo>
                <a:lnTo>
                  <a:pt x="1979676" y="6096"/>
                </a:lnTo>
                <a:lnTo>
                  <a:pt x="1973580" y="0"/>
                </a:lnTo>
                <a:lnTo>
                  <a:pt x="4572" y="0"/>
                </a:lnTo>
                <a:lnTo>
                  <a:pt x="0" y="6096"/>
                </a:lnTo>
                <a:lnTo>
                  <a:pt x="0" y="327660"/>
                </a:lnTo>
                <a:lnTo>
                  <a:pt x="4572" y="333756"/>
                </a:lnTo>
                <a:lnTo>
                  <a:pt x="12192" y="333756"/>
                </a:lnTo>
                <a:lnTo>
                  <a:pt x="12192" y="25908"/>
                </a:lnTo>
                <a:lnTo>
                  <a:pt x="24384" y="13716"/>
                </a:lnTo>
                <a:lnTo>
                  <a:pt x="24384" y="25908"/>
                </a:lnTo>
                <a:lnTo>
                  <a:pt x="1953768" y="25908"/>
                </a:lnTo>
                <a:lnTo>
                  <a:pt x="1953768" y="13716"/>
                </a:lnTo>
                <a:lnTo>
                  <a:pt x="1965960" y="25908"/>
                </a:lnTo>
                <a:lnTo>
                  <a:pt x="1965960" y="333756"/>
                </a:lnTo>
                <a:lnTo>
                  <a:pt x="1973580" y="333756"/>
                </a:lnTo>
                <a:lnTo>
                  <a:pt x="1979676" y="327660"/>
                </a:lnTo>
                <a:close/>
              </a:path>
              <a:path w="1979929" h="334010">
                <a:moveTo>
                  <a:pt x="24384" y="25908"/>
                </a:moveTo>
                <a:lnTo>
                  <a:pt x="24384" y="13716"/>
                </a:lnTo>
                <a:lnTo>
                  <a:pt x="12192" y="25908"/>
                </a:lnTo>
                <a:lnTo>
                  <a:pt x="24384" y="25908"/>
                </a:lnTo>
                <a:close/>
              </a:path>
              <a:path w="1979929" h="334010">
                <a:moveTo>
                  <a:pt x="24384" y="307848"/>
                </a:moveTo>
                <a:lnTo>
                  <a:pt x="24384" y="25908"/>
                </a:lnTo>
                <a:lnTo>
                  <a:pt x="12192" y="25908"/>
                </a:lnTo>
                <a:lnTo>
                  <a:pt x="12192" y="307848"/>
                </a:lnTo>
                <a:lnTo>
                  <a:pt x="24384" y="307848"/>
                </a:lnTo>
                <a:close/>
              </a:path>
              <a:path w="1979929" h="334010">
                <a:moveTo>
                  <a:pt x="1965960" y="307848"/>
                </a:moveTo>
                <a:lnTo>
                  <a:pt x="12192" y="307848"/>
                </a:lnTo>
                <a:lnTo>
                  <a:pt x="24384" y="321564"/>
                </a:lnTo>
                <a:lnTo>
                  <a:pt x="24384" y="333756"/>
                </a:lnTo>
                <a:lnTo>
                  <a:pt x="1953768" y="333756"/>
                </a:lnTo>
                <a:lnTo>
                  <a:pt x="1953768" y="321564"/>
                </a:lnTo>
                <a:lnTo>
                  <a:pt x="1965960" y="307848"/>
                </a:lnTo>
                <a:close/>
              </a:path>
              <a:path w="1979929" h="334010">
                <a:moveTo>
                  <a:pt x="24384" y="333756"/>
                </a:moveTo>
                <a:lnTo>
                  <a:pt x="24384" y="321564"/>
                </a:lnTo>
                <a:lnTo>
                  <a:pt x="12192" y="307848"/>
                </a:lnTo>
                <a:lnTo>
                  <a:pt x="12192" y="333756"/>
                </a:lnTo>
                <a:lnTo>
                  <a:pt x="24384" y="333756"/>
                </a:lnTo>
                <a:close/>
              </a:path>
              <a:path w="1979929" h="334010">
                <a:moveTo>
                  <a:pt x="1965960" y="25908"/>
                </a:moveTo>
                <a:lnTo>
                  <a:pt x="1953768" y="13716"/>
                </a:lnTo>
                <a:lnTo>
                  <a:pt x="1953768" y="25908"/>
                </a:lnTo>
                <a:lnTo>
                  <a:pt x="1965960" y="25908"/>
                </a:lnTo>
                <a:close/>
              </a:path>
              <a:path w="1979929" h="334010">
                <a:moveTo>
                  <a:pt x="1965960" y="307848"/>
                </a:moveTo>
                <a:lnTo>
                  <a:pt x="1965960" y="25908"/>
                </a:lnTo>
                <a:lnTo>
                  <a:pt x="1953768" y="25908"/>
                </a:lnTo>
                <a:lnTo>
                  <a:pt x="1953768" y="307848"/>
                </a:lnTo>
                <a:lnTo>
                  <a:pt x="1965960" y="307848"/>
                </a:lnTo>
                <a:close/>
              </a:path>
              <a:path w="1979929" h="334010">
                <a:moveTo>
                  <a:pt x="1965960" y="333756"/>
                </a:moveTo>
                <a:lnTo>
                  <a:pt x="1965960" y="307848"/>
                </a:lnTo>
                <a:lnTo>
                  <a:pt x="1953768" y="321564"/>
                </a:lnTo>
                <a:lnTo>
                  <a:pt x="1953768" y="333756"/>
                </a:lnTo>
                <a:lnTo>
                  <a:pt x="1965960" y="333756"/>
                </a:lnTo>
                <a:close/>
              </a:path>
            </a:pathLst>
          </a:custGeom>
          <a:solidFill>
            <a:srgbClr val="CC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419745" y="1918207"/>
            <a:ext cx="7022465" cy="10490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0000"/>
              </a:lnSpc>
              <a:spcBef>
                <a:spcPts val="100"/>
              </a:spcBef>
            </a:pPr>
            <a:r>
              <a:rPr sz="1800" spc="-5" dirty="0">
                <a:latin typeface="Verdana"/>
                <a:cs typeface="Verdana"/>
              </a:rPr>
              <a:t>Puoi inserire </a:t>
            </a:r>
            <a:r>
              <a:rPr sz="1800" dirty="0">
                <a:latin typeface="Verdana"/>
                <a:cs typeface="Verdana"/>
              </a:rPr>
              <a:t>i </a:t>
            </a:r>
            <a:r>
              <a:rPr sz="1800" spc="-5" dirty="0">
                <a:latin typeface="Verdana"/>
                <a:cs typeface="Verdana"/>
              </a:rPr>
              <a:t>termini scelti </a:t>
            </a:r>
            <a:r>
              <a:rPr sz="1800" dirty="0">
                <a:latin typeface="Verdana"/>
                <a:cs typeface="Verdana"/>
              </a:rPr>
              <a:t>in un </a:t>
            </a:r>
            <a:r>
              <a:rPr sz="1800" spc="-5" dirty="0">
                <a:latin typeface="Verdana"/>
                <a:cs typeface="Verdana"/>
              </a:rPr>
              <a:t>motore </a:t>
            </a:r>
            <a:r>
              <a:rPr sz="1800" spc="-10" dirty="0">
                <a:latin typeface="Verdana"/>
                <a:cs typeface="Verdana"/>
              </a:rPr>
              <a:t>di </a:t>
            </a:r>
            <a:r>
              <a:rPr sz="1800" spc="-5" dirty="0">
                <a:latin typeface="Verdana"/>
                <a:cs typeface="Verdana"/>
              </a:rPr>
              <a:t>ricerca </a:t>
            </a:r>
            <a:r>
              <a:rPr sz="1800" dirty="0">
                <a:latin typeface="Verdana"/>
                <a:cs typeface="Verdana"/>
              </a:rPr>
              <a:t>… </a:t>
            </a:r>
            <a:r>
              <a:rPr sz="1800" spc="-10" dirty="0">
                <a:latin typeface="Verdana"/>
                <a:cs typeface="Verdana"/>
              </a:rPr>
              <a:t>otterrai  </a:t>
            </a:r>
            <a:r>
              <a:rPr sz="1800" dirty="0">
                <a:latin typeface="Verdana"/>
                <a:cs typeface="Verdana"/>
              </a:rPr>
              <a:t>milioni </a:t>
            </a:r>
            <a:r>
              <a:rPr sz="1800" spc="-10" dirty="0">
                <a:latin typeface="Verdana"/>
                <a:cs typeface="Verdana"/>
              </a:rPr>
              <a:t>di </a:t>
            </a:r>
            <a:r>
              <a:rPr sz="1800" spc="-5" dirty="0">
                <a:latin typeface="Verdana"/>
                <a:cs typeface="Verdana"/>
              </a:rPr>
              <a:t>risultati alcuni </a:t>
            </a:r>
            <a:r>
              <a:rPr sz="1800" spc="-15" dirty="0">
                <a:latin typeface="Verdana"/>
                <a:cs typeface="Verdana"/>
              </a:rPr>
              <a:t>dei </a:t>
            </a:r>
            <a:r>
              <a:rPr sz="1800" spc="-5" dirty="0">
                <a:latin typeface="Verdana"/>
                <a:cs typeface="Verdana"/>
              </a:rPr>
              <a:t>quali non pertinenti</a:t>
            </a:r>
            <a:r>
              <a:rPr sz="1800" spc="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…</a:t>
            </a:r>
            <a:endParaRPr sz="1800">
              <a:latin typeface="Verdana"/>
              <a:cs typeface="Verdana"/>
            </a:endParaRPr>
          </a:p>
          <a:p>
            <a:pPr marL="162560" algn="ctr">
              <a:lnSpc>
                <a:spcPct val="100000"/>
              </a:lnSpc>
              <a:spcBef>
                <a:spcPts val="1190"/>
              </a:spcBef>
            </a:pPr>
            <a:r>
              <a:rPr sz="1400" b="1" dirty="0">
                <a:solidFill>
                  <a:srgbClr val="6F2FA0"/>
                </a:solidFill>
                <a:latin typeface="Verdana"/>
                <a:cs typeface="Verdana"/>
              </a:rPr>
              <a:t>Termini di</a:t>
            </a:r>
            <a:r>
              <a:rPr sz="1400" b="1" spc="-165" dirty="0">
                <a:solidFill>
                  <a:srgbClr val="6F2FA0"/>
                </a:solidFill>
                <a:latin typeface="Verdana"/>
                <a:cs typeface="Verdana"/>
              </a:rPr>
              <a:t> </a:t>
            </a:r>
            <a:r>
              <a:rPr sz="1400" b="1" dirty="0">
                <a:solidFill>
                  <a:srgbClr val="6F2FA0"/>
                </a:solidFill>
                <a:latin typeface="Verdana"/>
                <a:cs typeface="Verdana"/>
              </a:rPr>
              <a:t>ricerca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5009266" y="3005328"/>
            <a:ext cx="66040" cy="304800"/>
          </a:xfrm>
          <a:custGeom>
            <a:avLst/>
            <a:gdLst/>
            <a:ahLst/>
            <a:cxnLst/>
            <a:rect l="l" t="t" r="r" b="b"/>
            <a:pathLst>
              <a:path w="66039" h="304800">
                <a:moveTo>
                  <a:pt x="65532" y="301752"/>
                </a:moveTo>
                <a:lnTo>
                  <a:pt x="38100" y="0"/>
                </a:lnTo>
                <a:lnTo>
                  <a:pt x="0" y="3048"/>
                </a:lnTo>
                <a:lnTo>
                  <a:pt x="27432" y="304800"/>
                </a:lnTo>
                <a:lnTo>
                  <a:pt x="65532" y="301752"/>
                </a:lnTo>
                <a:close/>
              </a:path>
            </a:pathLst>
          </a:custGeom>
          <a:solidFill>
            <a:srgbClr val="B8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963546" y="3180588"/>
            <a:ext cx="164592" cy="14782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750442" y="3358896"/>
            <a:ext cx="5641847" cy="326593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7893694" y="6040625"/>
            <a:ext cx="10915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20" dirty="0">
                <a:solidFill>
                  <a:srgbClr val="6F2FA0"/>
                </a:solidFill>
                <a:latin typeface="Verdana"/>
                <a:cs typeface="Verdana"/>
              </a:rPr>
              <a:t>Ri</a:t>
            </a:r>
            <a:r>
              <a:rPr sz="1800" b="1" dirty="0">
                <a:solidFill>
                  <a:srgbClr val="6F2FA0"/>
                </a:solidFill>
                <a:latin typeface="Verdana"/>
                <a:cs typeface="Verdana"/>
              </a:rPr>
              <a:t>su</a:t>
            </a:r>
            <a:r>
              <a:rPr sz="1800" b="1" spc="-5" dirty="0">
                <a:solidFill>
                  <a:srgbClr val="6F2FA0"/>
                </a:solidFill>
                <a:latin typeface="Verdana"/>
                <a:cs typeface="Verdana"/>
              </a:rPr>
              <a:t>l</a:t>
            </a:r>
            <a:r>
              <a:rPr sz="1800" b="1" spc="-20" dirty="0">
                <a:solidFill>
                  <a:srgbClr val="6F2FA0"/>
                </a:solidFill>
                <a:latin typeface="Verdana"/>
                <a:cs typeface="Verdana"/>
              </a:rPr>
              <a:t>t</a:t>
            </a:r>
            <a:r>
              <a:rPr sz="1800" b="1" spc="-5" dirty="0">
                <a:solidFill>
                  <a:srgbClr val="6F2FA0"/>
                </a:solidFill>
                <a:latin typeface="Verdana"/>
                <a:cs typeface="Verdana"/>
              </a:rPr>
              <a:t>at</a:t>
            </a:r>
            <a:r>
              <a:rPr sz="1800" b="1" dirty="0">
                <a:solidFill>
                  <a:srgbClr val="6F2FA0"/>
                </a:solidFill>
                <a:latin typeface="Verdana"/>
                <a:cs typeface="Verdana"/>
              </a:rPr>
              <a:t>i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751976" y="3088638"/>
            <a:ext cx="287147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it-IT" sz="1800" spc="-60" dirty="0" smtClean="0">
                <a:latin typeface="Verdana"/>
                <a:cs typeface="Verdana"/>
              </a:rPr>
              <a:t>Il </a:t>
            </a:r>
            <a:r>
              <a:rPr sz="1800" spc="-60" dirty="0" smtClean="0">
                <a:latin typeface="Verdana"/>
                <a:cs typeface="Verdana"/>
              </a:rPr>
              <a:t>web </a:t>
            </a:r>
            <a:r>
              <a:rPr sz="1800" spc="-5" dirty="0">
                <a:latin typeface="Verdana"/>
                <a:cs typeface="Verdana"/>
              </a:rPr>
              <a:t>non </a:t>
            </a:r>
            <a:r>
              <a:rPr sz="1800" dirty="0">
                <a:latin typeface="Verdana"/>
                <a:cs typeface="Verdana"/>
              </a:rPr>
              <a:t>è </a:t>
            </a:r>
            <a:r>
              <a:rPr sz="1800" spc="-5" dirty="0">
                <a:latin typeface="Verdana"/>
                <a:cs typeface="Verdana"/>
              </a:rPr>
              <a:t>controllato</a:t>
            </a:r>
            <a:r>
              <a:rPr sz="1800" spc="-12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e  </a:t>
            </a:r>
            <a:r>
              <a:rPr sz="1800" spc="-5" dirty="0">
                <a:latin typeface="Verdana"/>
                <a:cs typeface="Verdana"/>
              </a:rPr>
              <a:t>organizzato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496443" y="3231894"/>
            <a:ext cx="4294505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Verdana"/>
                <a:cs typeface="Verdana"/>
              </a:rPr>
              <a:t>I </a:t>
            </a:r>
            <a:r>
              <a:rPr sz="1800" spc="-5" dirty="0">
                <a:latin typeface="Verdana"/>
                <a:cs typeface="Verdana"/>
              </a:rPr>
              <a:t>risultati sono </a:t>
            </a:r>
            <a:r>
              <a:rPr sz="1800" spc="-10" dirty="0">
                <a:latin typeface="Verdana"/>
                <a:cs typeface="Verdana"/>
              </a:rPr>
              <a:t>di </a:t>
            </a:r>
            <a:r>
              <a:rPr sz="1800" spc="-20" dirty="0">
                <a:latin typeface="Verdana"/>
                <a:cs typeface="Verdana"/>
              </a:rPr>
              <a:t>varia natura </a:t>
            </a:r>
            <a:r>
              <a:rPr sz="1800" dirty="0">
                <a:latin typeface="Verdana"/>
                <a:cs typeface="Verdana"/>
              </a:rPr>
              <a:t>e  </a:t>
            </a:r>
            <a:r>
              <a:rPr sz="1800" spc="-20" dirty="0">
                <a:latin typeface="Verdana"/>
                <a:cs typeface="Verdana"/>
              </a:rPr>
              <a:t>potrebbero </a:t>
            </a:r>
            <a:r>
              <a:rPr sz="1800" spc="-5" dirty="0">
                <a:latin typeface="Verdana"/>
                <a:cs typeface="Verdana"/>
              </a:rPr>
              <a:t>non rispondere </a:t>
            </a:r>
            <a:r>
              <a:rPr sz="1800" dirty="0">
                <a:latin typeface="Verdana"/>
                <a:cs typeface="Verdana"/>
              </a:rPr>
              <a:t>allo </a:t>
            </a:r>
            <a:r>
              <a:rPr sz="1800" spc="-5" dirty="0">
                <a:latin typeface="Verdana"/>
                <a:cs typeface="Verdana"/>
              </a:rPr>
              <a:t>scopo  della tua</a:t>
            </a:r>
            <a:r>
              <a:rPr sz="1800" spc="-50" dirty="0">
                <a:latin typeface="Verdana"/>
                <a:cs typeface="Verdana"/>
              </a:rPr>
              <a:t> </a:t>
            </a:r>
            <a:r>
              <a:rPr sz="1800" spc="-5" dirty="0">
                <a:latin typeface="Verdana"/>
                <a:cs typeface="Verdana"/>
              </a:rPr>
              <a:t>ricerca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031125" y="4312410"/>
            <a:ext cx="259524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Verdana"/>
                <a:cs typeface="Verdana"/>
              </a:rPr>
              <a:t>Le </a:t>
            </a:r>
            <a:r>
              <a:rPr sz="1800" spc="-5" dirty="0">
                <a:latin typeface="Verdana"/>
                <a:cs typeface="Verdana"/>
              </a:rPr>
              <a:t>fonti </a:t>
            </a:r>
            <a:r>
              <a:rPr sz="1800" spc="-20" dirty="0">
                <a:latin typeface="Verdana"/>
                <a:cs typeface="Verdana"/>
              </a:rPr>
              <a:t>potrebbero  </a:t>
            </a:r>
            <a:r>
              <a:rPr sz="1800" spc="-5" dirty="0">
                <a:latin typeface="Verdana"/>
                <a:cs typeface="Verdana"/>
              </a:rPr>
              <a:t>essere poco</a:t>
            </a:r>
            <a:r>
              <a:rPr sz="1800" spc="-145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autorevoli</a:t>
            </a:r>
            <a:endParaRPr sz="1800">
              <a:latin typeface="Verdana"/>
              <a:cs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27365" y="1223263"/>
            <a:ext cx="2240915" cy="6051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I siti</a:t>
            </a:r>
            <a:r>
              <a:rPr spc="-235" dirty="0"/>
              <a:t> </a:t>
            </a:r>
            <a:r>
              <a:rPr spc="-5" dirty="0"/>
              <a:t>web</a:t>
            </a:r>
          </a:p>
        </p:txBody>
      </p:sp>
      <p:sp>
        <p:nvSpPr>
          <p:cNvPr id="4" name="object 4"/>
          <p:cNvSpPr/>
          <p:nvPr/>
        </p:nvSpPr>
        <p:spPr>
          <a:xfrm>
            <a:off x="1331857" y="2554224"/>
            <a:ext cx="3944620" cy="3682365"/>
          </a:xfrm>
          <a:custGeom>
            <a:avLst/>
            <a:gdLst/>
            <a:ahLst/>
            <a:cxnLst/>
            <a:rect l="l" t="t" r="r" b="b"/>
            <a:pathLst>
              <a:path w="3944620" h="3682365">
                <a:moveTo>
                  <a:pt x="3944109" y="3680460"/>
                </a:moveTo>
                <a:lnTo>
                  <a:pt x="3944109" y="3048"/>
                </a:lnTo>
                <a:lnTo>
                  <a:pt x="3941061" y="0"/>
                </a:lnTo>
                <a:lnTo>
                  <a:pt x="1524" y="0"/>
                </a:lnTo>
                <a:lnTo>
                  <a:pt x="0" y="3048"/>
                </a:lnTo>
                <a:lnTo>
                  <a:pt x="0" y="3680460"/>
                </a:lnTo>
                <a:lnTo>
                  <a:pt x="1524" y="3681984"/>
                </a:lnTo>
                <a:lnTo>
                  <a:pt x="4572" y="3681984"/>
                </a:lnTo>
                <a:lnTo>
                  <a:pt x="4572" y="10668"/>
                </a:lnTo>
                <a:lnTo>
                  <a:pt x="9144" y="4572"/>
                </a:lnTo>
                <a:lnTo>
                  <a:pt x="9144" y="10668"/>
                </a:lnTo>
                <a:lnTo>
                  <a:pt x="3933441" y="10668"/>
                </a:lnTo>
                <a:lnTo>
                  <a:pt x="3933441" y="4572"/>
                </a:lnTo>
                <a:lnTo>
                  <a:pt x="3938013" y="10668"/>
                </a:lnTo>
                <a:lnTo>
                  <a:pt x="3938013" y="3681984"/>
                </a:lnTo>
                <a:lnTo>
                  <a:pt x="3941061" y="3681984"/>
                </a:lnTo>
                <a:lnTo>
                  <a:pt x="3944109" y="3680460"/>
                </a:lnTo>
                <a:close/>
              </a:path>
              <a:path w="3944620" h="3682365">
                <a:moveTo>
                  <a:pt x="9144" y="10668"/>
                </a:moveTo>
                <a:lnTo>
                  <a:pt x="9144" y="4572"/>
                </a:lnTo>
                <a:lnTo>
                  <a:pt x="4572" y="10668"/>
                </a:lnTo>
                <a:lnTo>
                  <a:pt x="9144" y="10668"/>
                </a:lnTo>
                <a:close/>
              </a:path>
              <a:path w="3944620" h="3682365">
                <a:moveTo>
                  <a:pt x="9144" y="3672840"/>
                </a:moveTo>
                <a:lnTo>
                  <a:pt x="9144" y="10668"/>
                </a:lnTo>
                <a:lnTo>
                  <a:pt x="4572" y="10668"/>
                </a:lnTo>
                <a:lnTo>
                  <a:pt x="4572" y="3672840"/>
                </a:lnTo>
                <a:lnTo>
                  <a:pt x="9144" y="3672840"/>
                </a:lnTo>
                <a:close/>
              </a:path>
              <a:path w="3944620" h="3682365">
                <a:moveTo>
                  <a:pt x="3938013" y="3672840"/>
                </a:moveTo>
                <a:lnTo>
                  <a:pt x="4572" y="3672840"/>
                </a:lnTo>
                <a:lnTo>
                  <a:pt x="9144" y="3677412"/>
                </a:lnTo>
                <a:lnTo>
                  <a:pt x="9144" y="3681984"/>
                </a:lnTo>
                <a:lnTo>
                  <a:pt x="3933441" y="3681984"/>
                </a:lnTo>
                <a:lnTo>
                  <a:pt x="3933441" y="3677412"/>
                </a:lnTo>
                <a:lnTo>
                  <a:pt x="3938013" y="3672840"/>
                </a:lnTo>
                <a:close/>
              </a:path>
              <a:path w="3944620" h="3682365">
                <a:moveTo>
                  <a:pt x="9144" y="3681984"/>
                </a:moveTo>
                <a:lnTo>
                  <a:pt x="9144" y="3677412"/>
                </a:lnTo>
                <a:lnTo>
                  <a:pt x="4572" y="3672840"/>
                </a:lnTo>
                <a:lnTo>
                  <a:pt x="4572" y="3681984"/>
                </a:lnTo>
                <a:lnTo>
                  <a:pt x="9144" y="3681984"/>
                </a:lnTo>
                <a:close/>
              </a:path>
              <a:path w="3944620" h="3682365">
                <a:moveTo>
                  <a:pt x="3938013" y="10668"/>
                </a:moveTo>
                <a:lnTo>
                  <a:pt x="3933441" y="4572"/>
                </a:lnTo>
                <a:lnTo>
                  <a:pt x="3933441" y="10668"/>
                </a:lnTo>
                <a:lnTo>
                  <a:pt x="3938013" y="10668"/>
                </a:lnTo>
                <a:close/>
              </a:path>
              <a:path w="3944620" h="3682365">
                <a:moveTo>
                  <a:pt x="3938013" y="3672840"/>
                </a:moveTo>
                <a:lnTo>
                  <a:pt x="3938013" y="10668"/>
                </a:lnTo>
                <a:lnTo>
                  <a:pt x="3933441" y="10668"/>
                </a:lnTo>
                <a:lnTo>
                  <a:pt x="3933441" y="3672840"/>
                </a:lnTo>
                <a:lnTo>
                  <a:pt x="3938013" y="3672840"/>
                </a:lnTo>
                <a:close/>
              </a:path>
              <a:path w="3944620" h="3682365">
                <a:moveTo>
                  <a:pt x="3938013" y="3681984"/>
                </a:moveTo>
                <a:lnTo>
                  <a:pt x="3938013" y="3672840"/>
                </a:lnTo>
                <a:lnTo>
                  <a:pt x="3933441" y="3677412"/>
                </a:lnTo>
                <a:lnTo>
                  <a:pt x="3933441" y="3681984"/>
                </a:lnTo>
                <a:lnTo>
                  <a:pt x="3938013" y="36819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5496443" y="2131567"/>
            <a:ext cx="3108960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Verdana"/>
                <a:cs typeface="Verdana"/>
              </a:rPr>
              <a:t>Il </a:t>
            </a:r>
            <a:r>
              <a:rPr sz="1600" b="1" spc="-20" dirty="0">
                <a:latin typeface="Verdana"/>
                <a:cs typeface="Verdana"/>
              </a:rPr>
              <a:t>web </a:t>
            </a:r>
            <a:r>
              <a:rPr sz="1600" b="1" spc="-5" dirty="0">
                <a:latin typeface="Verdana"/>
                <a:cs typeface="Verdana"/>
              </a:rPr>
              <a:t>non </a:t>
            </a:r>
            <a:r>
              <a:rPr sz="1600" b="1" spc="-20" dirty="0">
                <a:latin typeface="Verdana"/>
                <a:cs typeface="Verdana"/>
              </a:rPr>
              <a:t>fornisce </a:t>
            </a:r>
            <a:r>
              <a:rPr sz="1600" b="1" spc="-5" dirty="0">
                <a:latin typeface="Verdana"/>
                <a:cs typeface="Verdana"/>
              </a:rPr>
              <a:t>tutte </a:t>
            </a:r>
            <a:r>
              <a:rPr sz="1600" b="1" spc="-15" dirty="0">
                <a:latin typeface="Verdana"/>
                <a:cs typeface="Verdana"/>
              </a:rPr>
              <a:t>le  </a:t>
            </a:r>
            <a:r>
              <a:rPr sz="1600" b="1" spc="-20" dirty="0">
                <a:latin typeface="Verdana"/>
                <a:cs typeface="Verdana"/>
              </a:rPr>
              <a:t>risposte!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70973" y="2668014"/>
            <a:ext cx="7950200" cy="38868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607560" marR="285750" indent="-469900">
              <a:lnSpc>
                <a:spcPct val="100000"/>
              </a:lnSpc>
              <a:spcBef>
                <a:spcPts val="95"/>
              </a:spcBef>
              <a:buClr>
                <a:srgbClr val="CC0000"/>
              </a:buClr>
              <a:buFont typeface="Wingdings"/>
              <a:buChar char=""/>
              <a:tabLst>
                <a:tab pos="4606925" algn="l"/>
                <a:tab pos="4608195" algn="l"/>
                <a:tab pos="5699760" algn="l"/>
              </a:tabLst>
            </a:pPr>
            <a:r>
              <a:rPr sz="1600" spc="-5" dirty="0">
                <a:latin typeface="Verdana"/>
                <a:cs typeface="Verdana"/>
              </a:rPr>
              <a:t>Autorevolezza, </a:t>
            </a:r>
            <a:r>
              <a:rPr sz="1600" spc="-20" dirty="0">
                <a:latin typeface="Verdana"/>
                <a:cs typeface="Verdana"/>
              </a:rPr>
              <a:t>attendibilità </a:t>
            </a:r>
            <a:r>
              <a:rPr sz="1600" spc="-5" dirty="0">
                <a:latin typeface="Verdana"/>
                <a:cs typeface="Verdana"/>
              </a:rPr>
              <a:t>e  accuratezza del </a:t>
            </a:r>
            <a:r>
              <a:rPr sz="1600" spc="-20" dirty="0">
                <a:latin typeface="Verdana"/>
                <a:cs typeface="Verdana"/>
              </a:rPr>
              <a:t>sito </a:t>
            </a:r>
            <a:r>
              <a:rPr sz="1600" spc="-5" dirty="0">
                <a:latin typeface="Verdana"/>
                <a:cs typeface="Verdana"/>
              </a:rPr>
              <a:t>e dei</a:t>
            </a:r>
            <a:r>
              <a:rPr sz="1600" spc="-114" dirty="0">
                <a:latin typeface="Verdana"/>
                <a:cs typeface="Verdana"/>
              </a:rPr>
              <a:t> </a:t>
            </a:r>
            <a:r>
              <a:rPr sz="1600" spc="-5" dirty="0">
                <a:latin typeface="Verdana"/>
                <a:cs typeface="Verdana"/>
              </a:rPr>
              <a:t>suoi  </a:t>
            </a:r>
            <a:r>
              <a:rPr sz="1600" spc="-20" dirty="0">
                <a:latin typeface="Verdana"/>
                <a:cs typeface="Verdana"/>
              </a:rPr>
              <a:t>contenuti	</a:t>
            </a:r>
            <a:r>
              <a:rPr sz="1600" spc="-5" dirty="0">
                <a:latin typeface="Verdana"/>
                <a:cs typeface="Verdana"/>
              </a:rPr>
              <a:t>devono </a:t>
            </a:r>
            <a:r>
              <a:rPr sz="1600" spc="-20" dirty="0">
                <a:latin typeface="Verdana"/>
                <a:cs typeface="Verdana"/>
              </a:rPr>
              <a:t>essere  </a:t>
            </a:r>
            <a:r>
              <a:rPr sz="1600" spc="-5" dirty="0">
                <a:latin typeface="Verdana"/>
                <a:cs typeface="Verdana"/>
              </a:rPr>
              <a:t>sempre</a:t>
            </a:r>
            <a:r>
              <a:rPr sz="1600" dirty="0">
                <a:latin typeface="Verdana"/>
                <a:cs typeface="Verdana"/>
              </a:rPr>
              <a:t> </a:t>
            </a:r>
            <a:r>
              <a:rPr sz="1600" spc="-5" dirty="0">
                <a:latin typeface="Verdana"/>
                <a:cs typeface="Verdana"/>
              </a:rPr>
              <a:t>accertate</a:t>
            </a:r>
            <a:endParaRPr sz="1600" dirty="0">
              <a:latin typeface="Verdana"/>
              <a:cs typeface="Verdana"/>
            </a:endParaRPr>
          </a:p>
          <a:p>
            <a:pPr marL="4607560" marR="243204" indent="-469900">
              <a:lnSpc>
                <a:spcPct val="100000"/>
              </a:lnSpc>
              <a:spcBef>
                <a:spcPts val="405"/>
              </a:spcBef>
              <a:buClr>
                <a:srgbClr val="CC0000"/>
              </a:buClr>
              <a:buFont typeface="Wingdings"/>
              <a:buChar char=""/>
              <a:tabLst>
                <a:tab pos="4606925" algn="l"/>
                <a:tab pos="4608195" algn="l"/>
              </a:tabLst>
            </a:pPr>
            <a:r>
              <a:rPr sz="1600" spc="-15" dirty="0">
                <a:latin typeface="Verdana"/>
                <a:cs typeface="Verdana"/>
              </a:rPr>
              <a:t>Non </a:t>
            </a:r>
            <a:r>
              <a:rPr sz="1600" spc="-20" dirty="0">
                <a:latin typeface="Verdana"/>
                <a:cs typeface="Verdana"/>
              </a:rPr>
              <a:t>tutti </a:t>
            </a:r>
            <a:r>
              <a:rPr sz="1600" spc="-5" dirty="0">
                <a:latin typeface="Verdana"/>
                <a:cs typeface="Verdana"/>
              </a:rPr>
              <a:t>i </a:t>
            </a:r>
            <a:r>
              <a:rPr sz="1600" spc="-20" dirty="0">
                <a:latin typeface="Verdana"/>
                <a:cs typeface="Verdana"/>
              </a:rPr>
              <a:t>siti </a:t>
            </a:r>
            <a:r>
              <a:rPr sz="1600" spc="-5" dirty="0">
                <a:latin typeface="Verdana"/>
                <a:cs typeface="Verdana"/>
              </a:rPr>
              <a:t>sono ad </a:t>
            </a:r>
            <a:r>
              <a:rPr sz="1600" spc="-20" dirty="0">
                <a:latin typeface="Verdana"/>
                <a:cs typeface="Verdana"/>
              </a:rPr>
              <a:t>accesso  </a:t>
            </a:r>
            <a:r>
              <a:rPr sz="1600" spc="-5" dirty="0">
                <a:latin typeface="Verdana"/>
                <a:cs typeface="Verdana"/>
              </a:rPr>
              <a:t>gratuito.</a:t>
            </a:r>
            <a:endParaRPr sz="1600" dirty="0">
              <a:latin typeface="Verdana"/>
              <a:cs typeface="Verdana"/>
            </a:endParaRPr>
          </a:p>
          <a:p>
            <a:pPr marL="4607560" marR="590550" indent="-469900">
              <a:lnSpc>
                <a:spcPct val="100000"/>
              </a:lnSpc>
              <a:spcBef>
                <a:spcPts val="390"/>
              </a:spcBef>
              <a:buClr>
                <a:srgbClr val="CC0000"/>
              </a:buClr>
              <a:buFont typeface="Wingdings"/>
              <a:buChar char=""/>
              <a:tabLst>
                <a:tab pos="4606925" algn="l"/>
                <a:tab pos="4608195" algn="l"/>
              </a:tabLst>
            </a:pPr>
            <a:r>
              <a:rPr sz="1600" spc="-5" dirty="0">
                <a:latin typeface="Verdana"/>
                <a:cs typeface="Verdana"/>
              </a:rPr>
              <a:t>I </a:t>
            </a:r>
            <a:r>
              <a:rPr sz="1600" spc="-20" dirty="0">
                <a:latin typeface="Verdana"/>
                <a:cs typeface="Verdana"/>
              </a:rPr>
              <a:t>siti </a:t>
            </a:r>
            <a:r>
              <a:rPr sz="1600" spc="-5" dirty="0">
                <a:latin typeface="Verdana"/>
                <a:cs typeface="Verdana"/>
              </a:rPr>
              <a:t>sponsorizzati</a:t>
            </a:r>
            <a:r>
              <a:rPr sz="1600" spc="-85" dirty="0">
                <a:latin typeface="Verdana"/>
                <a:cs typeface="Verdana"/>
              </a:rPr>
              <a:t> </a:t>
            </a:r>
            <a:r>
              <a:rPr sz="1600" spc="-5" dirty="0">
                <a:latin typeface="Verdana"/>
                <a:cs typeface="Verdana"/>
              </a:rPr>
              <a:t>possono  fornire informazioni non  </a:t>
            </a:r>
            <a:r>
              <a:rPr sz="1600" spc="-10" dirty="0">
                <a:latin typeface="Verdana"/>
                <a:cs typeface="Verdana"/>
              </a:rPr>
              <a:t>obiettive</a:t>
            </a:r>
            <a:endParaRPr sz="1600" dirty="0">
              <a:latin typeface="Verdana"/>
              <a:cs typeface="Verdana"/>
            </a:endParaRPr>
          </a:p>
          <a:p>
            <a:pPr marL="4607560" marR="292100" indent="-469900">
              <a:lnSpc>
                <a:spcPct val="100000"/>
              </a:lnSpc>
              <a:spcBef>
                <a:spcPts val="390"/>
              </a:spcBef>
              <a:buClr>
                <a:srgbClr val="CC0000"/>
              </a:buClr>
              <a:buFont typeface="Wingdings"/>
              <a:buChar char=""/>
              <a:tabLst>
                <a:tab pos="4606925" algn="l"/>
                <a:tab pos="4608195" algn="l"/>
                <a:tab pos="5402580" algn="l"/>
              </a:tabLst>
            </a:pPr>
            <a:r>
              <a:rPr sz="1600" spc="-5" dirty="0">
                <a:latin typeface="Verdana"/>
                <a:cs typeface="Verdana"/>
              </a:rPr>
              <a:t>Capire	</a:t>
            </a:r>
            <a:r>
              <a:rPr sz="1600" spc="-10" dirty="0">
                <a:latin typeface="Verdana"/>
                <a:cs typeface="Verdana"/>
              </a:rPr>
              <a:t>lo </a:t>
            </a:r>
            <a:r>
              <a:rPr sz="1600" spc="-5" dirty="0">
                <a:latin typeface="Verdana"/>
                <a:cs typeface="Verdana"/>
              </a:rPr>
              <a:t>scopo di </a:t>
            </a:r>
            <a:r>
              <a:rPr sz="1600" spc="-15" dirty="0">
                <a:latin typeface="Verdana"/>
                <a:cs typeface="Verdana"/>
              </a:rPr>
              <a:t>un </a:t>
            </a:r>
            <a:r>
              <a:rPr sz="1600" spc="-20" dirty="0">
                <a:latin typeface="Verdana"/>
                <a:cs typeface="Verdana"/>
              </a:rPr>
              <a:t>sito  permette </a:t>
            </a:r>
            <a:r>
              <a:rPr sz="1600" spc="-5" dirty="0">
                <a:latin typeface="Verdana"/>
                <a:cs typeface="Verdana"/>
              </a:rPr>
              <a:t>di scoprire </a:t>
            </a:r>
            <a:r>
              <a:rPr sz="1600" spc="-20" dirty="0">
                <a:latin typeface="Verdana"/>
                <a:cs typeface="Verdana"/>
              </a:rPr>
              <a:t>eventuali  </a:t>
            </a:r>
            <a:r>
              <a:rPr sz="1600" spc="-10" dirty="0">
                <a:latin typeface="Verdana"/>
                <a:cs typeface="Verdana"/>
              </a:rPr>
              <a:t>manipolazioni</a:t>
            </a:r>
            <a:r>
              <a:rPr sz="1600" spc="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informative</a:t>
            </a:r>
            <a:endParaRPr sz="1600" dirty="0">
              <a:latin typeface="Verdana"/>
              <a:cs typeface="Verdana"/>
            </a:endParaRPr>
          </a:p>
          <a:p>
            <a:pPr marL="4607560" marR="382270" indent="-469900">
              <a:lnSpc>
                <a:spcPct val="100000"/>
              </a:lnSpc>
              <a:spcBef>
                <a:spcPts val="405"/>
              </a:spcBef>
              <a:buClr>
                <a:srgbClr val="CC0000"/>
              </a:buClr>
              <a:buFont typeface="Wingdings"/>
              <a:buChar char=""/>
              <a:tabLst>
                <a:tab pos="4606925" algn="l"/>
                <a:tab pos="4608195" algn="l"/>
              </a:tabLst>
            </a:pPr>
            <a:r>
              <a:rPr sz="1600" spc="-20" dirty="0">
                <a:latin typeface="Verdana"/>
                <a:cs typeface="Verdana"/>
              </a:rPr>
              <a:t>Chiedersi </a:t>
            </a:r>
            <a:r>
              <a:rPr sz="1600" spc="-5" dirty="0">
                <a:latin typeface="Verdana"/>
                <a:cs typeface="Verdana"/>
              </a:rPr>
              <a:t>se gli scopi </a:t>
            </a:r>
            <a:r>
              <a:rPr sz="1600" spc="-15" dirty="0">
                <a:latin typeface="Verdana"/>
                <a:cs typeface="Verdana"/>
              </a:rPr>
              <a:t>sono  </a:t>
            </a:r>
            <a:r>
              <a:rPr sz="1600" spc="-10" dirty="0">
                <a:latin typeface="Verdana"/>
                <a:cs typeface="Verdana"/>
              </a:rPr>
              <a:t>compatibili </a:t>
            </a:r>
            <a:r>
              <a:rPr sz="1600" spc="-5" dirty="0">
                <a:latin typeface="Verdana"/>
                <a:cs typeface="Verdana"/>
              </a:rPr>
              <a:t>con </a:t>
            </a:r>
            <a:r>
              <a:rPr sz="1600" spc="-10" dirty="0">
                <a:latin typeface="Verdana"/>
                <a:cs typeface="Verdana"/>
              </a:rPr>
              <a:t>la ricerca</a:t>
            </a:r>
            <a:r>
              <a:rPr sz="1600" spc="10" dirty="0">
                <a:latin typeface="Verdana"/>
                <a:cs typeface="Verdana"/>
              </a:rPr>
              <a:t> </a:t>
            </a:r>
            <a:r>
              <a:rPr sz="1600" spc="-15" dirty="0">
                <a:latin typeface="Verdana"/>
                <a:cs typeface="Verdana"/>
              </a:rPr>
              <a:t>che</a:t>
            </a:r>
            <a:endParaRPr sz="1600" dirty="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tabLst>
                <a:tab pos="4606925" algn="l"/>
                <a:tab pos="7936865" algn="l"/>
              </a:tabLst>
            </a:pPr>
            <a:r>
              <a:rPr sz="1600" u="sng" spc="-5" dirty="0">
                <a:latin typeface="Times New Roman"/>
                <a:cs typeface="Times New Roman"/>
              </a:rPr>
              <a:t> 	</a:t>
            </a:r>
            <a:r>
              <a:rPr sz="1600" u="sng" spc="-20" dirty="0">
                <a:latin typeface="Verdana"/>
                <a:cs typeface="Verdana"/>
              </a:rPr>
              <a:t>stiamo</a:t>
            </a:r>
            <a:r>
              <a:rPr sz="1600" u="sng" spc="-55" dirty="0">
                <a:latin typeface="Verdana"/>
                <a:cs typeface="Verdana"/>
              </a:rPr>
              <a:t> </a:t>
            </a:r>
            <a:r>
              <a:rPr sz="1600" u="sng" spc="-10" dirty="0">
                <a:latin typeface="Verdana"/>
                <a:cs typeface="Verdana"/>
              </a:rPr>
              <a:t>svolgendo	</a:t>
            </a:r>
            <a:endParaRPr sz="1600" dirty="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331856" y="2176384"/>
            <a:ext cx="3866000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it-IT" u="heavy" spc="-10" dirty="0">
                <a:latin typeface="Verdana"/>
                <a:cs typeface="Verdana"/>
              </a:rPr>
              <a:t>http://www.my-personaltrainer.it</a:t>
            </a:r>
            <a:endParaRPr sz="1800" dirty="0">
              <a:latin typeface="Verdana"/>
              <a:cs typeface="Verdana"/>
            </a:endParaRPr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856" y="2554223"/>
            <a:ext cx="3944621" cy="37961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83673" y="1916430"/>
            <a:ext cx="7958455" cy="0"/>
          </a:xfrm>
          <a:custGeom>
            <a:avLst/>
            <a:gdLst/>
            <a:ahLst/>
            <a:cxnLst/>
            <a:rect l="l" t="t" r="r" b="b"/>
            <a:pathLst>
              <a:path w="7958455">
                <a:moveTo>
                  <a:pt x="0" y="0"/>
                </a:moveTo>
                <a:lnTo>
                  <a:pt x="7958328" y="0"/>
                </a:lnTo>
              </a:path>
            </a:pathLst>
          </a:custGeom>
          <a:ln w="10668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383673" y="6521958"/>
            <a:ext cx="7924800" cy="0"/>
          </a:xfrm>
          <a:custGeom>
            <a:avLst/>
            <a:gdLst/>
            <a:ahLst/>
            <a:cxnLst/>
            <a:rect l="l" t="t" r="r" b="b"/>
            <a:pathLst>
              <a:path w="7924800">
                <a:moveTo>
                  <a:pt x="0" y="0"/>
                </a:moveTo>
                <a:lnTo>
                  <a:pt x="7924800" y="0"/>
                </a:lnTo>
              </a:path>
            </a:pathLst>
          </a:custGeom>
          <a:ln w="4572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427365" y="1223263"/>
            <a:ext cx="2240915" cy="6051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I siti</a:t>
            </a:r>
            <a:r>
              <a:rPr spc="-235" dirty="0"/>
              <a:t> </a:t>
            </a:r>
            <a:r>
              <a:rPr spc="-5" dirty="0"/>
              <a:t>web</a:t>
            </a:r>
          </a:p>
        </p:txBody>
      </p:sp>
      <p:sp>
        <p:nvSpPr>
          <p:cNvPr id="5" name="object 5"/>
          <p:cNvSpPr/>
          <p:nvPr/>
        </p:nvSpPr>
        <p:spPr>
          <a:xfrm>
            <a:off x="1340999" y="2724911"/>
            <a:ext cx="3924300" cy="302209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496443" y="2131567"/>
            <a:ext cx="3724275" cy="4180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81965" marR="158750" indent="-469265">
              <a:lnSpc>
                <a:spcPct val="100000"/>
              </a:lnSpc>
              <a:spcBef>
                <a:spcPts val="95"/>
              </a:spcBef>
              <a:buClr>
                <a:srgbClr val="CC0000"/>
              </a:buClr>
              <a:buFont typeface="Wingdings"/>
              <a:buChar char=""/>
              <a:tabLst>
                <a:tab pos="481965" algn="l"/>
                <a:tab pos="482600" algn="l"/>
              </a:tabLst>
            </a:pPr>
            <a:r>
              <a:rPr sz="1600" spc="-5" dirty="0">
                <a:latin typeface="Verdana"/>
                <a:cs typeface="Verdana"/>
              </a:rPr>
              <a:t>Offrono </a:t>
            </a:r>
            <a:r>
              <a:rPr sz="1600" spc="-15" dirty="0">
                <a:latin typeface="Verdana"/>
                <a:cs typeface="Verdana"/>
              </a:rPr>
              <a:t>un </a:t>
            </a:r>
            <a:r>
              <a:rPr sz="1600" spc="-20" dirty="0">
                <a:latin typeface="Verdana"/>
                <a:cs typeface="Verdana"/>
              </a:rPr>
              <a:t>accesso immediato  </a:t>
            </a:r>
            <a:r>
              <a:rPr sz="1600" spc="-10" dirty="0">
                <a:latin typeface="Verdana"/>
                <a:cs typeface="Verdana"/>
              </a:rPr>
              <a:t>alle </a:t>
            </a:r>
            <a:r>
              <a:rPr sz="1600" spc="-5" dirty="0">
                <a:latin typeface="Verdana"/>
                <a:cs typeface="Verdana"/>
              </a:rPr>
              <a:t>informazioni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d'attualità</a:t>
            </a:r>
            <a:endParaRPr sz="1600">
              <a:latin typeface="Verdana"/>
              <a:cs typeface="Verdana"/>
            </a:endParaRPr>
          </a:p>
          <a:p>
            <a:pPr marL="481965" marR="212090" indent="-469265">
              <a:lnSpc>
                <a:spcPct val="100000"/>
              </a:lnSpc>
              <a:spcBef>
                <a:spcPts val="405"/>
              </a:spcBef>
              <a:buClr>
                <a:srgbClr val="CC0000"/>
              </a:buClr>
              <a:buFont typeface="Wingdings"/>
              <a:buChar char=""/>
              <a:tabLst>
                <a:tab pos="481965" algn="l"/>
                <a:tab pos="482600" algn="l"/>
              </a:tabLst>
            </a:pPr>
            <a:r>
              <a:rPr sz="1600" spc="-5" dirty="0">
                <a:latin typeface="Verdana"/>
                <a:cs typeface="Verdana"/>
              </a:rPr>
              <a:t>rendono </a:t>
            </a:r>
            <a:r>
              <a:rPr sz="1600" spc="-10" dirty="0">
                <a:latin typeface="Verdana"/>
                <a:cs typeface="Verdana"/>
              </a:rPr>
              <a:t>accessibili </a:t>
            </a:r>
            <a:r>
              <a:rPr sz="1600" spc="-20" dirty="0">
                <a:latin typeface="Verdana"/>
                <a:cs typeface="Verdana"/>
              </a:rPr>
              <a:t>migliaia </a:t>
            </a:r>
            <a:r>
              <a:rPr sz="1600" spc="-5" dirty="0">
                <a:latin typeface="Verdana"/>
                <a:cs typeface="Verdana"/>
              </a:rPr>
              <a:t>di  informazioni di </a:t>
            </a:r>
            <a:r>
              <a:rPr sz="1600" spc="-15" dirty="0">
                <a:latin typeface="Verdana"/>
                <a:cs typeface="Verdana"/>
              </a:rPr>
              <a:t>varia</a:t>
            </a:r>
            <a:r>
              <a:rPr sz="1600" spc="-6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natura</a:t>
            </a:r>
            <a:endParaRPr sz="1600">
              <a:latin typeface="Verdana"/>
              <a:cs typeface="Verdana"/>
            </a:endParaRPr>
          </a:p>
          <a:p>
            <a:pPr marL="481965" marR="5080" indent="-469265">
              <a:lnSpc>
                <a:spcPct val="100000"/>
              </a:lnSpc>
              <a:spcBef>
                <a:spcPts val="390"/>
              </a:spcBef>
              <a:buClr>
                <a:srgbClr val="CC0000"/>
              </a:buClr>
              <a:buFont typeface="Wingdings"/>
              <a:buChar char=""/>
              <a:tabLst>
                <a:tab pos="481965" algn="l"/>
                <a:tab pos="482600" algn="l"/>
              </a:tabLst>
            </a:pPr>
            <a:r>
              <a:rPr sz="1600" spc="-5" dirty="0">
                <a:latin typeface="Verdana"/>
                <a:cs typeface="Verdana"/>
              </a:rPr>
              <a:t>gli autori e </a:t>
            </a:r>
            <a:r>
              <a:rPr sz="1600" spc="-10" dirty="0">
                <a:latin typeface="Verdana"/>
                <a:cs typeface="Verdana"/>
              </a:rPr>
              <a:t>curatori </a:t>
            </a:r>
            <a:r>
              <a:rPr sz="1600" spc="-5" dirty="0">
                <a:latin typeface="Verdana"/>
                <a:cs typeface="Verdana"/>
              </a:rPr>
              <a:t>dei </a:t>
            </a:r>
            <a:r>
              <a:rPr sz="1600" spc="-20" dirty="0">
                <a:latin typeface="Verdana"/>
                <a:cs typeface="Verdana"/>
              </a:rPr>
              <a:t>siti</a:t>
            </a:r>
            <a:r>
              <a:rPr sz="1600" spc="-105" dirty="0">
                <a:latin typeface="Verdana"/>
                <a:cs typeface="Verdana"/>
              </a:rPr>
              <a:t> </a:t>
            </a:r>
            <a:r>
              <a:rPr sz="1600" spc="-5" dirty="0">
                <a:latin typeface="Verdana"/>
                <a:cs typeface="Verdana"/>
              </a:rPr>
              <a:t>sono  </a:t>
            </a:r>
            <a:r>
              <a:rPr sz="1600" spc="-20" dirty="0">
                <a:latin typeface="Verdana"/>
                <a:cs typeface="Verdana"/>
              </a:rPr>
              <a:t>molteplici</a:t>
            </a:r>
            <a:endParaRPr sz="1600">
              <a:latin typeface="Verdana"/>
              <a:cs typeface="Verdana"/>
            </a:endParaRPr>
          </a:p>
          <a:p>
            <a:pPr marL="481965" marR="505459" indent="-469265">
              <a:lnSpc>
                <a:spcPct val="100000"/>
              </a:lnSpc>
              <a:spcBef>
                <a:spcPts val="390"/>
              </a:spcBef>
              <a:buClr>
                <a:srgbClr val="CC0000"/>
              </a:buClr>
              <a:buFont typeface="Wingdings"/>
              <a:buChar char=""/>
              <a:tabLst>
                <a:tab pos="481965" algn="l"/>
                <a:tab pos="482600" algn="l"/>
              </a:tabLst>
            </a:pPr>
            <a:r>
              <a:rPr sz="1600" spc="-5" dirty="0">
                <a:latin typeface="Verdana"/>
                <a:cs typeface="Verdana"/>
              </a:rPr>
              <a:t>sono di </a:t>
            </a:r>
            <a:r>
              <a:rPr sz="1600" spc="-20" dirty="0">
                <a:latin typeface="Verdana"/>
                <a:cs typeface="Verdana"/>
              </a:rPr>
              <a:t>accesso semplice </a:t>
            </a:r>
            <a:r>
              <a:rPr sz="1600" spc="-5" dirty="0">
                <a:latin typeface="Verdana"/>
                <a:cs typeface="Verdana"/>
              </a:rPr>
              <a:t>e  </a:t>
            </a:r>
            <a:r>
              <a:rPr sz="1600" spc="-20" dirty="0">
                <a:latin typeface="Verdana"/>
                <a:cs typeface="Verdana"/>
              </a:rPr>
              <a:t>veloce</a:t>
            </a:r>
            <a:endParaRPr sz="1600">
              <a:latin typeface="Verdana"/>
              <a:cs typeface="Verdana"/>
            </a:endParaRPr>
          </a:p>
          <a:p>
            <a:pPr marL="481965" marR="653415" indent="-469265">
              <a:lnSpc>
                <a:spcPct val="100000"/>
              </a:lnSpc>
              <a:spcBef>
                <a:spcPts val="405"/>
              </a:spcBef>
              <a:buClr>
                <a:srgbClr val="CC0000"/>
              </a:buClr>
              <a:buFont typeface="Wingdings"/>
              <a:buChar char=""/>
              <a:tabLst>
                <a:tab pos="481965" algn="l"/>
                <a:tab pos="482600" algn="l"/>
              </a:tabLst>
            </a:pPr>
            <a:r>
              <a:rPr sz="1600" spc="-20" dirty="0">
                <a:latin typeface="Verdana"/>
                <a:cs typeface="Verdana"/>
              </a:rPr>
              <a:t>costituiscono </a:t>
            </a:r>
            <a:r>
              <a:rPr sz="1600" spc="-15" dirty="0">
                <a:latin typeface="Verdana"/>
                <a:cs typeface="Verdana"/>
              </a:rPr>
              <a:t>un </a:t>
            </a:r>
            <a:r>
              <a:rPr sz="1600" spc="-20" dirty="0">
                <a:latin typeface="Verdana"/>
                <a:cs typeface="Verdana"/>
              </a:rPr>
              <a:t>potente  strumento </a:t>
            </a:r>
            <a:r>
              <a:rPr sz="1600" spc="-5" dirty="0">
                <a:latin typeface="Verdana"/>
                <a:cs typeface="Verdana"/>
              </a:rPr>
              <a:t>di </a:t>
            </a:r>
            <a:r>
              <a:rPr sz="1600" spc="-20" dirty="0">
                <a:latin typeface="Verdana"/>
                <a:cs typeface="Verdana"/>
              </a:rPr>
              <a:t>marketing </a:t>
            </a:r>
            <a:r>
              <a:rPr sz="1600" spc="-5" dirty="0">
                <a:latin typeface="Verdana"/>
                <a:cs typeface="Verdana"/>
              </a:rPr>
              <a:t>e  </a:t>
            </a:r>
            <a:r>
              <a:rPr sz="1600" spc="-20" dirty="0">
                <a:latin typeface="Verdana"/>
                <a:cs typeface="Verdana"/>
              </a:rPr>
              <a:t>pubblicità</a:t>
            </a:r>
            <a:endParaRPr sz="1600">
              <a:latin typeface="Verdana"/>
              <a:cs typeface="Verdana"/>
            </a:endParaRPr>
          </a:p>
          <a:p>
            <a:pPr marL="481965" marR="95250" indent="-469265">
              <a:lnSpc>
                <a:spcPct val="100000"/>
              </a:lnSpc>
              <a:spcBef>
                <a:spcPts val="395"/>
              </a:spcBef>
              <a:buClr>
                <a:srgbClr val="CC0000"/>
              </a:buClr>
              <a:buFont typeface="Wingdings"/>
              <a:buChar char=""/>
              <a:tabLst>
                <a:tab pos="481965" algn="l"/>
                <a:tab pos="482600" algn="l"/>
              </a:tabLst>
            </a:pPr>
            <a:r>
              <a:rPr sz="1600" spc="-5" dirty="0">
                <a:latin typeface="Verdana"/>
                <a:cs typeface="Verdana"/>
              </a:rPr>
              <a:t>sono </a:t>
            </a:r>
            <a:r>
              <a:rPr sz="1600" spc="-20" dirty="0">
                <a:latin typeface="Verdana"/>
                <a:cs typeface="Verdana"/>
              </a:rPr>
              <a:t>molto utili </a:t>
            </a:r>
            <a:r>
              <a:rPr sz="1600" spc="-5" dirty="0">
                <a:latin typeface="Verdana"/>
                <a:cs typeface="Verdana"/>
              </a:rPr>
              <a:t>per </a:t>
            </a:r>
            <a:r>
              <a:rPr sz="1600" spc="-10" dirty="0">
                <a:latin typeface="Verdana"/>
                <a:cs typeface="Verdana"/>
              </a:rPr>
              <a:t>recuperare  </a:t>
            </a:r>
            <a:r>
              <a:rPr sz="1600" spc="-5" dirty="0">
                <a:latin typeface="Verdana"/>
                <a:cs typeface="Verdana"/>
              </a:rPr>
              <a:t>informazioni </a:t>
            </a:r>
            <a:r>
              <a:rPr sz="1600" spc="-10" dirty="0">
                <a:latin typeface="Verdana"/>
                <a:cs typeface="Verdana"/>
              </a:rPr>
              <a:t>riferite </a:t>
            </a:r>
            <a:r>
              <a:rPr sz="1600" spc="-5" dirty="0">
                <a:latin typeface="Verdana"/>
                <a:cs typeface="Verdana"/>
              </a:rPr>
              <a:t>a </a:t>
            </a:r>
            <a:r>
              <a:rPr sz="1600" spc="-15" dirty="0">
                <a:latin typeface="Verdana"/>
                <a:cs typeface="Verdana"/>
              </a:rPr>
              <a:t>enti </a:t>
            </a:r>
            <a:r>
              <a:rPr sz="1600" spc="-5" dirty="0">
                <a:latin typeface="Verdana"/>
                <a:cs typeface="Verdana"/>
              </a:rPr>
              <a:t>e  </a:t>
            </a:r>
            <a:r>
              <a:rPr sz="1600" spc="-10" dirty="0">
                <a:latin typeface="Verdana"/>
                <a:cs typeface="Verdana"/>
              </a:rPr>
              <a:t>associazioni, </a:t>
            </a:r>
            <a:r>
              <a:rPr sz="1600" spc="-5" dirty="0">
                <a:latin typeface="Verdana"/>
                <a:cs typeface="Verdana"/>
              </a:rPr>
              <a:t>a </a:t>
            </a:r>
            <a:r>
              <a:rPr sz="1600" spc="-10" dirty="0">
                <a:latin typeface="Verdana"/>
                <a:cs typeface="Verdana"/>
              </a:rPr>
              <a:t>governi, </a:t>
            </a:r>
            <a:r>
              <a:rPr sz="1600" spc="-5" dirty="0">
                <a:latin typeface="Verdana"/>
                <a:cs typeface="Verdana"/>
              </a:rPr>
              <a:t>a  prodotti, a viaggi, ad  </a:t>
            </a:r>
            <a:r>
              <a:rPr sz="1600" spc="-20" dirty="0">
                <a:latin typeface="Verdana"/>
                <a:cs typeface="Verdana"/>
              </a:rPr>
              <a:t>avvenimenti culturali</a:t>
            </a:r>
            <a:r>
              <a:rPr sz="1600" spc="130" dirty="0">
                <a:latin typeface="Verdana"/>
                <a:cs typeface="Verdana"/>
              </a:rPr>
              <a:t> </a:t>
            </a:r>
            <a:r>
              <a:rPr sz="1600" spc="-20" dirty="0">
                <a:latin typeface="Verdana"/>
                <a:cs typeface="Verdana"/>
              </a:rPr>
              <a:t>ecc.</a:t>
            </a:r>
            <a:endParaRPr sz="1600">
              <a:latin typeface="Verdana"/>
              <a:cs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27365" y="1223263"/>
            <a:ext cx="3790950" cy="6051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Riassumendo</a:t>
            </a:r>
            <a:r>
              <a:rPr spc="-190" dirty="0"/>
              <a:t> </a:t>
            </a:r>
            <a:r>
              <a:rPr dirty="0"/>
              <a:t>…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419745" y="2131567"/>
            <a:ext cx="3576954" cy="3693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81965" marR="74930" indent="-469265">
              <a:lnSpc>
                <a:spcPct val="100000"/>
              </a:lnSpc>
              <a:spcBef>
                <a:spcPts val="100"/>
              </a:spcBef>
              <a:buClr>
                <a:srgbClr val="CC0000"/>
              </a:buClr>
              <a:buFont typeface="Wingdings"/>
              <a:buChar char=""/>
              <a:tabLst>
                <a:tab pos="481965" algn="l"/>
                <a:tab pos="482600" algn="l"/>
              </a:tabLst>
            </a:pPr>
            <a:r>
              <a:rPr sz="1800" dirty="0">
                <a:latin typeface="Verdana"/>
                <a:cs typeface="Verdana"/>
              </a:rPr>
              <a:t>Si </a:t>
            </a:r>
            <a:r>
              <a:rPr sz="1800" spc="-5" dirty="0">
                <a:latin typeface="Verdana"/>
                <a:cs typeface="Verdana"/>
              </a:rPr>
              <a:t>parte da </a:t>
            </a:r>
            <a:r>
              <a:rPr sz="1800" dirty="0">
                <a:latin typeface="Verdana"/>
                <a:cs typeface="Verdana"/>
              </a:rPr>
              <a:t>un </a:t>
            </a:r>
            <a:r>
              <a:rPr sz="1800" b="1" spc="-5" dirty="0">
                <a:solidFill>
                  <a:srgbClr val="009900"/>
                </a:solidFill>
                <a:latin typeface="Verdana"/>
                <a:cs typeface="Verdana"/>
              </a:rPr>
              <a:t>quesito </a:t>
            </a:r>
            <a:r>
              <a:rPr sz="1800" b="1" spc="-5" dirty="0">
                <a:latin typeface="Verdana"/>
                <a:cs typeface="Verdana"/>
              </a:rPr>
              <a:t> </a:t>
            </a:r>
            <a:r>
              <a:rPr sz="1800" spc="-5" dirty="0">
                <a:latin typeface="Verdana"/>
                <a:cs typeface="Verdana"/>
              </a:rPr>
              <a:t>specifico </a:t>
            </a:r>
            <a:r>
              <a:rPr sz="1800" dirty="0">
                <a:latin typeface="Verdana"/>
                <a:cs typeface="Verdana"/>
              </a:rPr>
              <a:t>e </a:t>
            </a:r>
            <a:r>
              <a:rPr sz="1800" spc="-15" dirty="0">
                <a:latin typeface="Verdana"/>
                <a:cs typeface="Verdana"/>
              </a:rPr>
              <a:t>ben</a:t>
            </a:r>
            <a:r>
              <a:rPr sz="1800" spc="-90" dirty="0">
                <a:latin typeface="Verdana"/>
                <a:cs typeface="Verdana"/>
              </a:rPr>
              <a:t> </a:t>
            </a:r>
            <a:r>
              <a:rPr sz="1800" spc="-5" dirty="0">
                <a:latin typeface="Verdana"/>
                <a:cs typeface="Verdana"/>
              </a:rPr>
              <a:t>strutturato  </a:t>
            </a:r>
            <a:r>
              <a:rPr sz="1800" spc="-15" dirty="0">
                <a:latin typeface="Verdana"/>
                <a:cs typeface="Verdana"/>
              </a:rPr>
              <a:t>per </a:t>
            </a:r>
            <a:r>
              <a:rPr sz="1800" spc="-10" dirty="0">
                <a:latin typeface="Verdana"/>
                <a:cs typeface="Verdana"/>
              </a:rPr>
              <a:t>trovare </a:t>
            </a:r>
            <a:r>
              <a:rPr sz="1800" dirty="0">
                <a:latin typeface="Verdana"/>
                <a:cs typeface="Verdana"/>
              </a:rPr>
              <a:t>una </a:t>
            </a:r>
            <a:r>
              <a:rPr sz="1800" spc="-5" dirty="0">
                <a:latin typeface="Verdana"/>
                <a:cs typeface="Verdana"/>
              </a:rPr>
              <a:t>risposta  specifica </a:t>
            </a:r>
            <a:r>
              <a:rPr sz="1800" dirty="0">
                <a:latin typeface="Verdana"/>
                <a:cs typeface="Verdana"/>
              </a:rPr>
              <a:t>e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inclusiva</a:t>
            </a:r>
            <a:endParaRPr sz="1800">
              <a:latin typeface="Verdana"/>
              <a:cs typeface="Verdana"/>
            </a:endParaRPr>
          </a:p>
          <a:p>
            <a:pPr marL="481965" marR="61594" indent="-469265">
              <a:lnSpc>
                <a:spcPct val="100000"/>
              </a:lnSpc>
              <a:spcBef>
                <a:spcPts val="395"/>
              </a:spcBef>
              <a:buClr>
                <a:srgbClr val="CC0000"/>
              </a:buClr>
              <a:buFont typeface="Wingdings"/>
              <a:buChar char=""/>
              <a:tabLst>
                <a:tab pos="481965" algn="l"/>
                <a:tab pos="482600" algn="l"/>
              </a:tabLst>
            </a:pPr>
            <a:r>
              <a:rPr sz="1800" dirty="0">
                <a:latin typeface="Verdana"/>
                <a:cs typeface="Verdana"/>
              </a:rPr>
              <a:t>Si </a:t>
            </a:r>
            <a:r>
              <a:rPr sz="1800" spc="-5" dirty="0">
                <a:latin typeface="Verdana"/>
                <a:cs typeface="Verdana"/>
              </a:rPr>
              <a:t>scelgono </a:t>
            </a:r>
            <a:r>
              <a:rPr sz="1800" dirty="0">
                <a:latin typeface="Verdana"/>
                <a:cs typeface="Verdana"/>
              </a:rPr>
              <a:t>un </a:t>
            </a:r>
            <a:r>
              <a:rPr sz="1800" spc="-15" dirty="0">
                <a:latin typeface="Verdana"/>
                <a:cs typeface="Verdana"/>
              </a:rPr>
              <a:t>certo  </a:t>
            </a:r>
            <a:r>
              <a:rPr sz="1800" spc="-5" dirty="0">
                <a:latin typeface="Verdana"/>
                <a:cs typeface="Verdana"/>
              </a:rPr>
              <a:t>numero </a:t>
            </a:r>
            <a:r>
              <a:rPr sz="1800" spc="-10" dirty="0">
                <a:latin typeface="Verdana"/>
                <a:cs typeface="Verdana"/>
              </a:rPr>
              <a:t>di </a:t>
            </a:r>
            <a:r>
              <a:rPr sz="1800" b="1" spc="-5" dirty="0">
                <a:solidFill>
                  <a:srgbClr val="009900"/>
                </a:solidFill>
                <a:latin typeface="Verdana"/>
                <a:cs typeface="Verdana"/>
              </a:rPr>
              <a:t>fonti</a:t>
            </a:r>
            <a:r>
              <a:rPr sz="1800" b="1" spc="-70" dirty="0">
                <a:solidFill>
                  <a:srgbClr val="009900"/>
                </a:solidFill>
                <a:latin typeface="Verdana"/>
                <a:cs typeface="Verdana"/>
              </a:rPr>
              <a:t> </a:t>
            </a:r>
            <a:r>
              <a:rPr sz="1800" spc="-5" dirty="0">
                <a:latin typeface="Verdana"/>
                <a:cs typeface="Verdana"/>
              </a:rPr>
              <a:t>pertinenti</a:t>
            </a:r>
            <a:endParaRPr sz="1800">
              <a:latin typeface="Verdana"/>
              <a:cs typeface="Verdana"/>
            </a:endParaRPr>
          </a:p>
          <a:p>
            <a:pPr marL="481965" marR="5080" indent="-469265">
              <a:lnSpc>
                <a:spcPct val="100000"/>
              </a:lnSpc>
              <a:spcBef>
                <a:spcPts val="405"/>
              </a:spcBef>
              <a:buClr>
                <a:srgbClr val="CC0000"/>
              </a:buClr>
              <a:buFont typeface="Wingdings"/>
              <a:buChar char=""/>
              <a:tabLst>
                <a:tab pos="481965" algn="l"/>
                <a:tab pos="482600" algn="l"/>
              </a:tabLst>
            </a:pPr>
            <a:r>
              <a:rPr sz="1800" spc="-5" dirty="0">
                <a:latin typeface="Verdana"/>
                <a:cs typeface="Verdana"/>
              </a:rPr>
              <a:t>All’interno </a:t>
            </a:r>
            <a:r>
              <a:rPr sz="1800" spc="-10" dirty="0">
                <a:latin typeface="Verdana"/>
                <a:cs typeface="Verdana"/>
              </a:rPr>
              <a:t>di </a:t>
            </a:r>
            <a:r>
              <a:rPr sz="1800" spc="-5" dirty="0">
                <a:latin typeface="Verdana"/>
                <a:cs typeface="Verdana"/>
              </a:rPr>
              <a:t>ogni fonte si  </a:t>
            </a:r>
            <a:r>
              <a:rPr sz="1800" dirty="0">
                <a:latin typeface="Verdana"/>
                <a:cs typeface="Verdana"/>
              </a:rPr>
              <a:t>utilizzano </a:t>
            </a:r>
            <a:r>
              <a:rPr sz="1800" spc="-5" dirty="0">
                <a:latin typeface="Verdana"/>
                <a:cs typeface="Verdana"/>
              </a:rPr>
              <a:t>gli </a:t>
            </a:r>
            <a:r>
              <a:rPr sz="1800" b="1" spc="-5" dirty="0">
                <a:solidFill>
                  <a:srgbClr val="009900"/>
                </a:solidFill>
                <a:latin typeface="Verdana"/>
                <a:cs typeface="Verdana"/>
              </a:rPr>
              <a:t>strumenti</a:t>
            </a:r>
            <a:r>
              <a:rPr sz="1800" b="1" spc="-90" dirty="0">
                <a:solidFill>
                  <a:srgbClr val="009900"/>
                </a:solidFill>
                <a:latin typeface="Verdana"/>
                <a:cs typeface="Verdana"/>
              </a:rPr>
              <a:t> </a:t>
            </a:r>
            <a:r>
              <a:rPr sz="1800" b="1" dirty="0">
                <a:solidFill>
                  <a:srgbClr val="009900"/>
                </a:solidFill>
                <a:latin typeface="Verdana"/>
                <a:cs typeface="Verdana"/>
              </a:rPr>
              <a:t>di  </a:t>
            </a:r>
            <a:r>
              <a:rPr sz="1800" b="1" spc="-5" dirty="0">
                <a:solidFill>
                  <a:srgbClr val="009900"/>
                </a:solidFill>
                <a:latin typeface="Verdana"/>
                <a:cs typeface="Verdana"/>
              </a:rPr>
              <a:t>ricerca </a:t>
            </a:r>
            <a:r>
              <a:rPr sz="1800" spc="-5" dirty="0">
                <a:latin typeface="Verdana"/>
                <a:cs typeface="Verdana"/>
              </a:rPr>
              <a:t>disponibili </a:t>
            </a:r>
            <a:r>
              <a:rPr sz="1800" spc="-15" dirty="0">
                <a:latin typeface="Verdana"/>
                <a:cs typeface="Verdana"/>
              </a:rPr>
              <a:t>per  </a:t>
            </a:r>
            <a:r>
              <a:rPr sz="1800" spc="-5" dirty="0">
                <a:latin typeface="Verdana"/>
                <a:cs typeface="Verdana"/>
              </a:rPr>
              <a:t>trovare </a:t>
            </a:r>
            <a:r>
              <a:rPr sz="1800" dirty="0">
                <a:latin typeface="Verdana"/>
                <a:cs typeface="Verdana"/>
              </a:rPr>
              <a:t>il </a:t>
            </a:r>
            <a:r>
              <a:rPr sz="1800" spc="-5" dirty="0">
                <a:latin typeface="Verdana"/>
                <a:cs typeface="Verdana"/>
              </a:rPr>
              <a:t>maggior numero  </a:t>
            </a:r>
            <a:r>
              <a:rPr sz="1800" spc="-10" dirty="0">
                <a:latin typeface="Verdana"/>
                <a:cs typeface="Verdana"/>
              </a:rPr>
              <a:t>di </a:t>
            </a:r>
            <a:r>
              <a:rPr sz="1800" spc="-5" dirty="0">
                <a:latin typeface="Verdana"/>
                <a:cs typeface="Verdana"/>
              </a:rPr>
              <a:t>risposte pertinenti </a:t>
            </a:r>
            <a:r>
              <a:rPr sz="1800" dirty="0">
                <a:latin typeface="Verdana"/>
                <a:cs typeface="Verdana"/>
              </a:rPr>
              <a:t>e  </a:t>
            </a:r>
            <a:r>
              <a:rPr sz="1800" spc="-5" dirty="0">
                <a:latin typeface="Verdana"/>
                <a:cs typeface="Verdana"/>
              </a:rPr>
              <a:t>ridurre </a:t>
            </a:r>
            <a:r>
              <a:rPr sz="1800" dirty="0">
                <a:latin typeface="Verdana"/>
                <a:cs typeface="Verdana"/>
              </a:rPr>
              <a:t>il </a:t>
            </a:r>
            <a:r>
              <a:rPr sz="1800" spc="-5" dirty="0">
                <a:latin typeface="Verdana"/>
                <a:cs typeface="Verdana"/>
              </a:rPr>
              <a:t>rumore, cioè </a:t>
            </a:r>
            <a:r>
              <a:rPr sz="1800" dirty="0">
                <a:latin typeface="Verdana"/>
                <a:cs typeface="Verdana"/>
              </a:rPr>
              <a:t>le  </a:t>
            </a:r>
            <a:r>
              <a:rPr sz="1800" spc="-5" dirty="0">
                <a:latin typeface="Verdana"/>
                <a:cs typeface="Verdana"/>
              </a:rPr>
              <a:t>risposte non</a:t>
            </a:r>
            <a:r>
              <a:rPr sz="1800" spc="-95" dirty="0">
                <a:latin typeface="Verdana"/>
                <a:cs typeface="Verdana"/>
              </a:rPr>
              <a:t> </a:t>
            </a:r>
            <a:r>
              <a:rPr sz="1800" spc="-5" dirty="0">
                <a:latin typeface="Verdana"/>
                <a:cs typeface="Verdana"/>
              </a:rPr>
              <a:t>pertinenti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sz="half" idx="3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81965" marR="923925" indent="-469265">
              <a:lnSpc>
                <a:spcPct val="100000"/>
              </a:lnSpc>
              <a:spcBef>
                <a:spcPts val="100"/>
              </a:spcBef>
              <a:buClr>
                <a:srgbClr val="CC0000"/>
              </a:buClr>
              <a:buFont typeface="Wingdings"/>
              <a:buChar char=""/>
              <a:tabLst>
                <a:tab pos="481965" algn="l"/>
                <a:tab pos="482600" algn="l"/>
              </a:tabLst>
            </a:pPr>
            <a:r>
              <a:rPr dirty="0"/>
              <a:t>Si </a:t>
            </a:r>
            <a:r>
              <a:rPr b="1" spc="-5" dirty="0">
                <a:solidFill>
                  <a:srgbClr val="009900"/>
                </a:solidFill>
                <a:latin typeface="Verdana"/>
                <a:cs typeface="Verdana"/>
              </a:rPr>
              <a:t>selezionano </a:t>
            </a:r>
            <a:r>
              <a:rPr dirty="0"/>
              <a:t>e</a:t>
            </a:r>
            <a:r>
              <a:rPr spc="-125" dirty="0"/>
              <a:t> </a:t>
            </a:r>
            <a:r>
              <a:rPr spc="-5" dirty="0"/>
              <a:t>si </a:t>
            </a:r>
            <a:r>
              <a:rPr spc="-5" dirty="0">
                <a:solidFill>
                  <a:srgbClr val="009900"/>
                </a:solidFill>
              </a:rPr>
              <a:t> </a:t>
            </a:r>
            <a:r>
              <a:rPr b="1" spc="-5" dirty="0">
                <a:solidFill>
                  <a:srgbClr val="009900"/>
                </a:solidFill>
                <a:latin typeface="Verdana"/>
                <a:cs typeface="Verdana"/>
              </a:rPr>
              <a:t>salvano </a:t>
            </a:r>
            <a:r>
              <a:rPr dirty="0"/>
              <a:t>i </a:t>
            </a:r>
            <a:r>
              <a:rPr spc="-5" dirty="0"/>
              <a:t>risultati  pertinenti</a:t>
            </a:r>
          </a:p>
          <a:p>
            <a:pPr marL="481965" marR="216535" indent="-469265">
              <a:lnSpc>
                <a:spcPct val="100000"/>
              </a:lnSpc>
              <a:spcBef>
                <a:spcPts val="395"/>
              </a:spcBef>
              <a:buClr>
                <a:srgbClr val="CC0000"/>
              </a:buClr>
              <a:buFont typeface="Wingdings"/>
              <a:buChar char=""/>
              <a:tabLst>
                <a:tab pos="481965" algn="l"/>
                <a:tab pos="482600" algn="l"/>
              </a:tabLst>
            </a:pPr>
            <a:r>
              <a:rPr dirty="0"/>
              <a:t>Si </a:t>
            </a:r>
            <a:r>
              <a:rPr spc="-5" dirty="0"/>
              <a:t>salvano </a:t>
            </a:r>
            <a:r>
              <a:rPr dirty="0"/>
              <a:t>le </a:t>
            </a:r>
            <a:r>
              <a:rPr b="1" spc="-5" dirty="0">
                <a:solidFill>
                  <a:srgbClr val="009900"/>
                </a:solidFill>
                <a:latin typeface="Verdana"/>
                <a:cs typeface="Verdana"/>
              </a:rPr>
              <a:t>stringhe </a:t>
            </a:r>
            <a:r>
              <a:rPr b="1" dirty="0">
                <a:solidFill>
                  <a:srgbClr val="009900"/>
                </a:solidFill>
                <a:latin typeface="Verdana"/>
                <a:cs typeface="Verdana"/>
              </a:rPr>
              <a:t>di  </a:t>
            </a:r>
            <a:r>
              <a:rPr b="1" spc="-5" dirty="0">
                <a:solidFill>
                  <a:srgbClr val="009900"/>
                </a:solidFill>
                <a:latin typeface="Verdana"/>
                <a:cs typeface="Verdana"/>
              </a:rPr>
              <a:t>ricerca </a:t>
            </a:r>
            <a:r>
              <a:rPr spc="-5" dirty="0"/>
              <a:t>utilizzate </a:t>
            </a:r>
            <a:r>
              <a:rPr dirty="0"/>
              <a:t>in </a:t>
            </a:r>
            <a:r>
              <a:rPr spc="-5" dirty="0"/>
              <a:t>modo  da poter documentare </a:t>
            </a:r>
            <a:r>
              <a:rPr dirty="0"/>
              <a:t>il  </a:t>
            </a:r>
            <a:r>
              <a:rPr spc="-5" dirty="0"/>
              <a:t>percorso </a:t>
            </a:r>
            <a:r>
              <a:rPr dirty="0"/>
              <a:t>e </a:t>
            </a:r>
            <a:r>
              <a:rPr spc="-5" dirty="0"/>
              <a:t>ricevere  </a:t>
            </a:r>
            <a:r>
              <a:rPr spc="-10" dirty="0"/>
              <a:t>aggiornamenti </a:t>
            </a:r>
            <a:r>
              <a:rPr spc="-5" dirty="0"/>
              <a:t>(sistema</a:t>
            </a:r>
            <a:r>
              <a:rPr spc="-85" dirty="0"/>
              <a:t> </a:t>
            </a:r>
            <a:r>
              <a:rPr spc="-10" dirty="0"/>
              <a:t>di  </a:t>
            </a:r>
            <a:r>
              <a:rPr spc="-5" dirty="0"/>
              <a:t>alert)</a:t>
            </a:r>
          </a:p>
          <a:p>
            <a:pPr marL="481965" marR="5080" indent="-469265">
              <a:lnSpc>
                <a:spcPct val="100000"/>
              </a:lnSpc>
              <a:spcBef>
                <a:spcPts val="405"/>
              </a:spcBef>
              <a:buClr>
                <a:srgbClr val="CC0000"/>
              </a:buClr>
              <a:buFont typeface="Wingdings"/>
              <a:buChar char=""/>
              <a:tabLst>
                <a:tab pos="481965" algn="l"/>
                <a:tab pos="482600" algn="l"/>
              </a:tabLst>
            </a:pPr>
            <a:r>
              <a:rPr dirty="0"/>
              <a:t>Si </a:t>
            </a:r>
            <a:r>
              <a:rPr b="1" spc="-5" dirty="0">
                <a:solidFill>
                  <a:srgbClr val="009900"/>
                </a:solidFill>
                <a:latin typeface="Verdana"/>
                <a:cs typeface="Verdana"/>
              </a:rPr>
              <a:t>documentano </a:t>
            </a:r>
            <a:r>
              <a:rPr spc="-5" dirty="0"/>
              <a:t>tutti </a:t>
            </a:r>
            <a:r>
              <a:rPr dirty="0"/>
              <a:t>i  </a:t>
            </a:r>
            <a:r>
              <a:rPr spc="-15" dirty="0"/>
              <a:t>passaggi </a:t>
            </a:r>
            <a:r>
              <a:rPr spc="-5" dirty="0"/>
              <a:t>eseguiti </a:t>
            </a:r>
            <a:r>
              <a:rPr spc="-15" dirty="0"/>
              <a:t>(data  </a:t>
            </a:r>
            <a:r>
              <a:rPr spc="-5" dirty="0"/>
              <a:t>ricerca, fonti utilizzate,  stringhe </a:t>
            </a:r>
            <a:r>
              <a:rPr spc="-10" dirty="0"/>
              <a:t>di </a:t>
            </a:r>
            <a:r>
              <a:rPr spc="-5" dirty="0"/>
              <a:t>ricerca, risultati  ottenuti, risultati</a:t>
            </a:r>
            <a:r>
              <a:rPr spc="-75" dirty="0"/>
              <a:t> </a:t>
            </a:r>
            <a:r>
              <a:rPr spc="-5" dirty="0"/>
              <a:t>pertinenti)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75595" y="353568"/>
            <a:ext cx="9142474" cy="68519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383673" y="1917192"/>
            <a:ext cx="4655820" cy="108585"/>
          </a:xfrm>
          <a:custGeom>
            <a:avLst/>
            <a:gdLst/>
            <a:ahLst/>
            <a:cxnLst/>
            <a:rect l="l" t="t" r="r" b="b"/>
            <a:pathLst>
              <a:path w="4655820" h="108585">
                <a:moveTo>
                  <a:pt x="0" y="0"/>
                </a:moveTo>
                <a:lnTo>
                  <a:pt x="0" y="108204"/>
                </a:lnTo>
                <a:lnTo>
                  <a:pt x="4655820" y="108204"/>
                </a:lnTo>
                <a:lnTo>
                  <a:pt x="4655820" y="0"/>
                </a:lnTo>
                <a:lnTo>
                  <a:pt x="0" y="0"/>
                </a:lnTo>
                <a:close/>
              </a:path>
            </a:pathLst>
          </a:custGeom>
          <a:solidFill>
            <a:srgbClr val="CC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383673" y="1916430"/>
            <a:ext cx="7958455" cy="0"/>
          </a:xfrm>
          <a:custGeom>
            <a:avLst/>
            <a:gdLst/>
            <a:ahLst/>
            <a:cxnLst/>
            <a:rect l="l" t="t" r="r" b="b"/>
            <a:pathLst>
              <a:path w="7958455">
                <a:moveTo>
                  <a:pt x="0" y="0"/>
                </a:moveTo>
                <a:lnTo>
                  <a:pt x="7958328" y="0"/>
                </a:lnTo>
              </a:path>
            </a:pathLst>
          </a:custGeom>
          <a:ln w="10668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383673" y="1916430"/>
            <a:ext cx="7958455" cy="0"/>
          </a:xfrm>
          <a:custGeom>
            <a:avLst/>
            <a:gdLst/>
            <a:ahLst/>
            <a:cxnLst/>
            <a:rect l="l" t="t" r="r" b="b"/>
            <a:pathLst>
              <a:path w="7958455">
                <a:moveTo>
                  <a:pt x="0" y="0"/>
                </a:moveTo>
                <a:lnTo>
                  <a:pt x="7958328" y="0"/>
                </a:lnTo>
              </a:path>
            </a:pathLst>
          </a:custGeom>
          <a:ln w="10668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383673" y="6521958"/>
            <a:ext cx="7924800" cy="0"/>
          </a:xfrm>
          <a:custGeom>
            <a:avLst/>
            <a:gdLst/>
            <a:ahLst/>
            <a:cxnLst/>
            <a:rect l="l" t="t" r="r" b="b"/>
            <a:pathLst>
              <a:path w="7924800">
                <a:moveTo>
                  <a:pt x="0" y="0"/>
                </a:moveTo>
                <a:lnTo>
                  <a:pt x="7924800" y="0"/>
                </a:lnTo>
              </a:path>
            </a:pathLst>
          </a:custGeom>
          <a:ln w="4572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995816" y="1223263"/>
            <a:ext cx="5626735" cy="6051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717165" algn="l"/>
              </a:tabLst>
            </a:pPr>
            <a:r>
              <a:rPr dirty="0"/>
              <a:t>1</a:t>
            </a:r>
            <a:r>
              <a:rPr spc="-25" dirty="0"/>
              <a:t> </a:t>
            </a:r>
            <a:r>
              <a:rPr spc="-5" dirty="0"/>
              <a:t>Definire	l’argomento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852812" y="2120899"/>
            <a:ext cx="3550285" cy="1618615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481965" marR="5080" indent="-469900">
              <a:lnSpc>
                <a:spcPct val="100600"/>
              </a:lnSpc>
              <a:spcBef>
                <a:spcPts val="85"/>
              </a:spcBef>
              <a:tabLst>
                <a:tab pos="481965" algn="l"/>
              </a:tabLst>
            </a:pPr>
            <a:r>
              <a:rPr sz="2600" dirty="0">
                <a:solidFill>
                  <a:srgbClr val="CC0000"/>
                </a:solidFill>
                <a:latin typeface="Wingdings"/>
                <a:cs typeface="Wingdings"/>
              </a:rPr>
              <a:t></a:t>
            </a:r>
            <a:r>
              <a:rPr sz="2600" dirty="0">
                <a:solidFill>
                  <a:srgbClr val="CC0000"/>
                </a:solidFill>
                <a:latin typeface="Times New Roman"/>
                <a:cs typeface="Times New Roman"/>
              </a:rPr>
              <a:t>	</a:t>
            </a:r>
            <a:r>
              <a:rPr sz="2600" dirty="0">
                <a:latin typeface="Verdana"/>
                <a:cs typeface="Verdana"/>
              </a:rPr>
              <a:t>Se </a:t>
            </a:r>
            <a:r>
              <a:rPr sz="2600" spc="-5" dirty="0">
                <a:latin typeface="Verdana"/>
                <a:cs typeface="Verdana"/>
              </a:rPr>
              <a:t>definisci bene  l’argomento puoi  risparmiare</a:t>
            </a:r>
            <a:r>
              <a:rPr sz="2600" spc="-145" dirty="0">
                <a:latin typeface="Verdana"/>
                <a:cs typeface="Verdana"/>
              </a:rPr>
              <a:t> </a:t>
            </a:r>
            <a:r>
              <a:rPr sz="2600" spc="-5" dirty="0">
                <a:latin typeface="Verdana"/>
                <a:cs typeface="Verdana"/>
              </a:rPr>
              <a:t>tempo  ed</a:t>
            </a:r>
            <a:r>
              <a:rPr sz="2600" spc="-25" dirty="0">
                <a:latin typeface="Verdana"/>
                <a:cs typeface="Verdana"/>
              </a:rPr>
              <a:t> </a:t>
            </a:r>
            <a:r>
              <a:rPr sz="2600" spc="-5" dirty="0">
                <a:latin typeface="Verdana"/>
                <a:cs typeface="Verdana"/>
              </a:rPr>
              <a:t>energia</a:t>
            </a:r>
            <a:endParaRPr sz="260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052703" y="2128519"/>
            <a:ext cx="3404870" cy="27603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2384">
              <a:lnSpc>
                <a:spcPct val="100000"/>
              </a:lnSpc>
              <a:spcBef>
                <a:spcPts val="100"/>
              </a:spcBef>
            </a:pPr>
            <a:r>
              <a:rPr sz="2600" spc="-5" dirty="0">
                <a:solidFill>
                  <a:srgbClr val="CC0000"/>
                </a:solidFill>
                <a:latin typeface="Verdana"/>
                <a:cs typeface="Verdana"/>
              </a:rPr>
              <a:t>Individua</a:t>
            </a:r>
            <a:endParaRPr sz="2600">
              <a:latin typeface="Verdana"/>
              <a:cs typeface="Verdana"/>
            </a:endParaRPr>
          </a:p>
          <a:p>
            <a:pPr marL="355600" indent="-342900">
              <a:lnSpc>
                <a:spcPct val="100000"/>
              </a:lnSpc>
              <a:spcBef>
                <a:spcPts val="1600"/>
              </a:spcBef>
              <a:buAutoNum type="arabicParenR"/>
              <a:tabLst>
                <a:tab pos="355600" algn="l"/>
              </a:tabLst>
            </a:pPr>
            <a:r>
              <a:rPr sz="2000" spc="-15" dirty="0">
                <a:latin typeface="Verdana"/>
                <a:cs typeface="Verdana"/>
              </a:rPr>
              <a:t>lo </a:t>
            </a:r>
            <a:r>
              <a:rPr sz="2000" spc="-5" dirty="0">
                <a:latin typeface="Verdana"/>
                <a:cs typeface="Verdana"/>
              </a:rPr>
              <a:t>scopo </a:t>
            </a:r>
            <a:r>
              <a:rPr sz="2000" spc="-20" dirty="0">
                <a:latin typeface="Verdana"/>
                <a:cs typeface="Verdana"/>
              </a:rPr>
              <a:t>della</a:t>
            </a:r>
            <a:r>
              <a:rPr sz="2000" spc="-55" dirty="0">
                <a:latin typeface="Verdana"/>
                <a:cs typeface="Verdana"/>
              </a:rPr>
              <a:t> </a:t>
            </a:r>
            <a:r>
              <a:rPr sz="2000" spc="-5" dirty="0">
                <a:latin typeface="Verdana"/>
                <a:cs typeface="Verdana"/>
              </a:rPr>
              <a:t>ricerca</a:t>
            </a:r>
            <a:endParaRPr sz="2000">
              <a:latin typeface="Verdana"/>
              <a:cs typeface="Verdana"/>
            </a:endParaRPr>
          </a:p>
          <a:p>
            <a:pPr marL="355600" marR="5080" indent="-342900">
              <a:lnSpc>
                <a:spcPct val="100000"/>
              </a:lnSpc>
              <a:buAutoNum type="arabicParenR"/>
              <a:tabLst>
                <a:tab pos="355600" algn="l"/>
              </a:tabLst>
            </a:pPr>
            <a:r>
              <a:rPr sz="2000" spc="-15" dirty="0">
                <a:latin typeface="Verdana"/>
                <a:cs typeface="Verdana"/>
              </a:rPr>
              <a:t>le </a:t>
            </a:r>
            <a:r>
              <a:rPr sz="2000" spc="-10" dirty="0">
                <a:latin typeface="Verdana"/>
                <a:cs typeface="Verdana"/>
              </a:rPr>
              <a:t>conoscenze </a:t>
            </a:r>
            <a:r>
              <a:rPr sz="2000" spc="-5" dirty="0">
                <a:latin typeface="Verdana"/>
                <a:cs typeface="Verdana"/>
              </a:rPr>
              <a:t>già </a:t>
            </a:r>
            <a:r>
              <a:rPr sz="2000" spc="-15" dirty="0">
                <a:latin typeface="Verdana"/>
                <a:cs typeface="Verdana"/>
              </a:rPr>
              <a:t>in</a:t>
            </a:r>
            <a:r>
              <a:rPr sz="2000" spc="-19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tuo  </a:t>
            </a:r>
            <a:r>
              <a:rPr sz="2000" spc="-5" dirty="0">
                <a:latin typeface="Verdana"/>
                <a:cs typeface="Verdana"/>
              </a:rPr>
              <a:t>possesso</a:t>
            </a:r>
            <a:endParaRPr sz="2000">
              <a:latin typeface="Verdana"/>
              <a:cs typeface="Verdana"/>
            </a:endParaRPr>
          </a:p>
          <a:p>
            <a:pPr marL="355600" marR="867410" indent="-342900">
              <a:lnSpc>
                <a:spcPct val="100000"/>
              </a:lnSpc>
              <a:buAutoNum type="arabicParenR"/>
              <a:tabLst>
                <a:tab pos="355600" algn="l"/>
              </a:tabLst>
            </a:pPr>
            <a:r>
              <a:rPr sz="2000" spc="-15" dirty="0">
                <a:latin typeface="Verdana"/>
                <a:cs typeface="Verdana"/>
              </a:rPr>
              <a:t>il </a:t>
            </a:r>
            <a:r>
              <a:rPr sz="2000" spc="-20" dirty="0">
                <a:latin typeface="Verdana"/>
                <a:cs typeface="Verdana"/>
              </a:rPr>
              <a:t>livello </a:t>
            </a:r>
            <a:r>
              <a:rPr sz="2000" spc="-5" dirty="0">
                <a:latin typeface="Verdana"/>
                <a:cs typeface="Verdana"/>
              </a:rPr>
              <a:t>di  appro</a:t>
            </a:r>
            <a:r>
              <a:rPr sz="2000" dirty="0">
                <a:latin typeface="Verdana"/>
                <a:cs typeface="Verdana"/>
              </a:rPr>
              <a:t>f</a:t>
            </a:r>
            <a:r>
              <a:rPr sz="2000" spc="-5" dirty="0">
                <a:latin typeface="Verdana"/>
                <a:cs typeface="Verdana"/>
              </a:rPr>
              <a:t>o</a:t>
            </a:r>
            <a:r>
              <a:rPr sz="2000" dirty="0">
                <a:latin typeface="Verdana"/>
                <a:cs typeface="Verdana"/>
              </a:rPr>
              <a:t>n</a:t>
            </a:r>
            <a:r>
              <a:rPr sz="2000" spc="-5" dirty="0">
                <a:latin typeface="Verdana"/>
                <a:cs typeface="Verdana"/>
              </a:rPr>
              <a:t>d</a:t>
            </a:r>
            <a:r>
              <a:rPr sz="2000" spc="-25" dirty="0">
                <a:latin typeface="Verdana"/>
                <a:cs typeface="Verdana"/>
              </a:rPr>
              <a:t>i</a:t>
            </a:r>
            <a:r>
              <a:rPr sz="2000" spc="-20" dirty="0">
                <a:latin typeface="Verdana"/>
                <a:cs typeface="Verdana"/>
              </a:rPr>
              <a:t>me</a:t>
            </a:r>
            <a:r>
              <a:rPr sz="2000" dirty="0">
                <a:latin typeface="Verdana"/>
                <a:cs typeface="Verdana"/>
              </a:rPr>
              <a:t>nto  </a:t>
            </a:r>
            <a:r>
              <a:rPr sz="2000" spc="-10" dirty="0">
                <a:latin typeface="Verdana"/>
                <a:cs typeface="Verdana"/>
              </a:rPr>
              <a:t>necessario</a:t>
            </a:r>
            <a:endParaRPr sz="2000">
              <a:latin typeface="Verdana"/>
              <a:cs typeface="Verdana"/>
            </a:endParaRPr>
          </a:p>
          <a:p>
            <a:pPr marL="355600" indent="-342900">
              <a:lnSpc>
                <a:spcPct val="100000"/>
              </a:lnSpc>
              <a:buAutoNum type="arabicParenR"/>
              <a:tabLst>
                <a:tab pos="355600" algn="l"/>
              </a:tabLst>
            </a:pPr>
            <a:r>
              <a:rPr sz="2000" dirty="0">
                <a:latin typeface="Verdana"/>
                <a:cs typeface="Verdana"/>
              </a:rPr>
              <a:t>I </a:t>
            </a:r>
            <a:r>
              <a:rPr sz="2000" spc="-5" dirty="0">
                <a:latin typeface="Verdana"/>
                <a:cs typeface="Verdana"/>
              </a:rPr>
              <a:t>tempi di</a:t>
            </a:r>
            <a:r>
              <a:rPr sz="2000" spc="-100" dirty="0">
                <a:latin typeface="Verdana"/>
                <a:cs typeface="Verdana"/>
              </a:rPr>
              <a:t> </a:t>
            </a:r>
            <a:r>
              <a:rPr sz="2000" spc="-20" dirty="0">
                <a:latin typeface="Verdana"/>
                <a:cs typeface="Verdana"/>
              </a:rPr>
              <a:t>lavoro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746382" y="4137659"/>
            <a:ext cx="1912620" cy="104394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279782" y="5173979"/>
            <a:ext cx="15240" cy="7620"/>
          </a:xfrm>
          <a:custGeom>
            <a:avLst/>
            <a:gdLst/>
            <a:ahLst/>
            <a:cxnLst/>
            <a:rect l="l" t="t" r="r" b="b"/>
            <a:pathLst>
              <a:path w="15239" h="7620">
                <a:moveTo>
                  <a:pt x="0" y="7620"/>
                </a:moveTo>
                <a:lnTo>
                  <a:pt x="15240" y="7620"/>
                </a:lnTo>
                <a:lnTo>
                  <a:pt x="15240" y="0"/>
                </a:lnTo>
                <a:lnTo>
                  <a:pt x="0" y="0"/>
                </a:lnTo>
                <a:lnTo>
                  <a:pt x="0" y="7620"/>
                </a:lnTo>
                <a:close/>
              </a:path>
            </a:pathLst>
          </a:custGeom>
          <a:solidFill>
            <a:srgbClr val="E5E5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279782" y="5181600"/>
            <a:ext cx="15240" cy="7620"/>
          </a:xfrm>
          <a:custGeom>
            <a:avLst/>
            <a:gdLst/>
            <a:ahLst/>
            <a:cxnLst/>
            <a:rect l="l" t="t" r="r" b="b"/>
            <a:pathLst>
              <a:path w="15239" h="7620">
                <a:moveTo>
                  <a:pt x="0" y="7620"/>
                </a:moveTo>
                <a:lnTo>
                  <a:pt x="15240" y="7620"/>
                </a:lnTo>
                <a:lnTo>
                  <a:pt x="15240" y="0"/>
                </a:lnTo>
                <a:lnTo>
                  <a:pt x="0" y="0"/>
                </a:lnTo>
                <a:lnTo>
                  <a:pt x="0" y="7620"/>
                </a:lnTo>
                <a:close/>
              </a:path>
            </a:pathLst>
          </a:custGeom>
          <a:solidFill>
            <a:srgbClr val="E5E5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279782" y="5189220"/>
            <a:ext cx="15240" cy="7620"/>
          </a:xfrm>
          <a:custGeom>
            <a:avLst/>
            <a:gdLst/>
            <a:ahLst/>
            <a:cxnLst/>
            <a:rect l="l" t="t" r="r" b="b"/>
            <a:pathLst>
              <a:path w="15239" h="7620">
                <a:moveTo>
                  <a:pt x="0" y="7620"/>
                </a:moveTo>
                <a:lnTo>
                  <a:pt x="15240" y="7620"/>
                </a:lnTo>
                <a:lnTo>
                  <a:pt x="15240" y="0"/>
                </a:lnTo>
                <a:lnTo>
                  <a:pt x="0" y="0"/>
                </a:lnTo>
                <a:lnTo>
                  <a:pt x="0" y="7620"/>
                </a:lnTo>
                <a:close/>
              </a:path>
            </a:pathLst>
          </a:custGeom>
          <a:solidFill>
            <a:srgbClr val="E5E5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279782" y="5196840"/>
            <a:ext cx="15240" cy="7620"/>
          </a:xfrm>
          <a:custGeom>
            <a:avLst/>
            <a:gdLst/>
            <a:ahLst/>
            <a:cxnLst/>
            <a:rect l="l" t="t" r="r" b="b"/>
            <a:pathLst>
              <a:path w="15239" h="7620">
                <a:moveTo>
                  <a:pt x="0" y="7620"/>
                </a:moveTo>
                <a:lnTo>
                  <a:pt x="15240" y="7620"/>
                </a:lnTo>
                <a:lnTo>
                  <a:pt x="15240" y="0"/>
                </a:lnTo>
                <a:lnTo>
                  <a:pt x="0" y="0"/>
                </a:lnTo>
                <a:lnTo>
                  <a:pt x="0" y="7620"/>
                </a:lnTo>
                <a:close/>
              </a:path>
            </a:pathLst>
          </a:custGeom>
          <a:solidFill>
            <a:srgbClr val="E5E5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279782" y="5204459"/>
            <a:ext cx="15240" cy="7620"/>
          </a:xfrm>
          <a:custGeom>
            <a:avLst/>
            <a:gdLst/>
            <a:ahLst/>
            <a:cxnLst/>
            <a:rect l="l" t="t" r="r" b="b"/>
            <a:pathLst>
              <a:path w="15239" h="7620">
                <a:moveTo>
                  <a:pt x="0" y="7620"/>
                </a:moveTo>
                <a:lnTo>
                  <a:pt x="15240" y="7620"/>
                </a:lnTo>
                <a:lnTo>
                  <a:pt x="15240" y="0"/>
                </a:lnTo>
                <a:lnTo>
                  <a:pt x="0" y="0"/>
                </a:lnTo>
                <a:lnTo>
                  <a:pt x="0" y="7620"/>
                </a:lnTo>
                <a:close/>
              </a:path>
            </a:pathLst>
          </a:custGeom>
          <a:solidFill>
            <a:srgbClr val="E5E5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279782" y="5212079"/>
            <a:ext cx="15240" cy="7620"/>
          </a:xfrm>
          <a:custGeom>
            <a:avLst/>
            <a:gdLst/>
            <a:ahLst/>
            <a:cxnLst/>
            <a:rect l="l" t="t" r="r" b="b"/>
            <a:pathLst>
              <a:path w="15239" h="7620">
                <a:moveTo>
                  <a:pt x="0" y="7620"/>
                </a:moveTo>
                <a:lnTo>
                  <a:pt x="15240" y="7620"/>
                </a:lnTo>
                <a:lnTo>
                  <a:pt x="15240" y="0"/>
                </a:lnTo>
                <a:lnTo>
                  <a:pt x="0" y="0"/>
                </a:lnTo>
                <a:lnTo>
                  <a:pt x="0" y="7620"/>
                </a:lnTo>
                <a:close/>
              </a:path>
            </a:pathLst>
          </a:custGeom>
          <a:solidFill>
            <a:srgbClr val="E5E5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279782" y="5219700"/>
            <a:ext cx="15240" cy="7620"/>
          </a:xfrm>
          <a:custGeom>
            <a:avLst/>
            <a:gdLst/>
            <a:ahLst/>
            <a:cxnLst/>
            <a:rect l="l" t="t" r="r" b="b"/>
            <a:pathLst>
              <a:path w="15239" h="7620">
                <a:moveTo>
                  <a:pt x="0" y="7620"/>
                </a:moveTo>
                <a:lnTo>
                  <a:pt x="15240" y="7620"/>
                </a:lnTo>
                <a:lnTo>
                  <a:pt x="15240" y="0"/>
                </a:lnTo>
                <a:lnTo>
                  <a:pt x="0" y="0"/>
                </a:lnTo>
                <a:lnTo>
                  <a:pt x="0" y="7620"/>
                </a:lnTo>
                <a:close/>
              </a:path>
            </a:pathLst>
          </a:custGeom>
          <a:solidFill>
            <a:srgbClr val="E5E5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279782" y="5227320"/>
            <a:ext cx="15240" cy="7620"/>
          </a:xfrm>
          <a:custGeom>
            <a:avLst/>
            <a:gdLst/>
            <a:ahLst/>
            <a:cxnLst/>
            <a:rect l="l" t="t" r="r" b="b"/>
            <a:pathLst>
              <a:path w="15239" h="7620">
                <a:moveTo>
                  <a:pt x="0" y="7620"/>
                </a:moveTo>
                <a:lnTo>
                  <a:pt x="15240" y="7620"/>
                </a:lnTo>
                <a:lnTo>
                  <a:pt x="15240" y="0"/>
                </a:lnTo>
                <a:lnTo>
                  <a:pt x="0" y="0"/>
                </a:lnTo>
                <a:lnTo>
                  <a:pt x="0" y="7620"/>
                </a:lnTo>
                <a:close/>
              </a:path>
            </a:pathLst>
          </a:custGeom>
          <a:solidFill>
            <a:srgbClr val="E5E5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279782" y="5234940"/>
            <a:ext cx="15240" cy="7620"/>
          </a:xfrm>
          <a:custGeom>
            <a:avLst/>
            <a:gdLst/>
            <a:ahLst/>
            <a:cxnLst/>
            <a:rect l="l" t="t" r="r" b="b"/>
            <a:pathLst>
              <a:path w="15239" h="7620">
                <a:moveTo>
                  <a:pt x="0" y="7620"/>
                </a:moveTo>
                <a:lnTo>
                  <a:pt x="15240" y="7620"/>
                </a:lnTo>
                <a:lnTo>
                  <a:pt x="15240" y="0"/>
                </a:lnTo>
                <a:lnTo>
                  <a:pt x="0" y="0"/>
                </a:lnTo>
                <a:lnTo>
                  <a:pt x="0" y="7620"/>
                </a:lnTo>
                <a:close/>
              </a:path>
            </a:pathLst>
          </a:custGeom>
          <a:solidFill>
            <a:srgbClr val="E5E5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279782" y="5242559"/>
            <a:ext cx="15240" cy="7620"/>
          </a:xfrm>
          <a:custGeom>
            <a:avLst/>
            <a:gdLst/>
            <a:ahLst/>
            <a:cxnLst/>
            <a:rect l="l" t="t" r="r" b="b"/>
            <a:pathLst>
              <a:path w="15239" h="7620">
                <a:moveTo>
                  <a:pt x="0" y="7620"/>
                </a:moveTo>
                <a:lnTo>
                  <a:pt x="15240" y="7620"/>
                </a:lnTo>
                <a:lnTo>
                  <a:pt x="15240" y="0"/>
                </a:lnTo>
                <a:lnTo>
                  <a:pt x="0" y="0"/>
                </a:lnTo>
                <a:lnTo>
                  <a:pt x="0" y="7620"/>
                </a:lnTo>
                <a:close/>
              </a:path>
            </a:pathLst>
          </a:custGeom>
          <a:solidFill>
            <a:srgbClr val="E5E5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279782" y="5250179"/>
            <a:ext cx="15240" cy="7620"/>
          </a:xfrm>
          <a:custGeom>
            <a:avLst/>
            <a:gdLst/>
            <a:ahLst/>
            <a:cxnLst/>
            <a:rect l="l" t="t" r="r" b="b"/>
            <a:pathLst>
              <a:path w="15239" h="7620">
                <a:moveTo>
                  <a:pt x="0" y="7620"/>
                </a:moveTo>
                <a:lnTo>
                  <a:pt x="15240" y="7620"/>
                </a:lnTo>
                <a:lnTo>
                  <a:pt x="15240" y="0"/>
                </a:lnTo>
                <a:lnTo>
                  <a:pt x="0" y="0"/>
                </a:lnTo>
                <a:lnTo>
                  <a:pt x="0" y="7620"/>
                </a:lnTo>
                <a:close/>
              </a:path>
            </a:pathLst>
          </a:custGeom>
          <a:solidFill>
            <a:srgbClr val="E5E5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279782" y="5257800"/>
            <a:ext cx="15240" cy="7620"/>
          </a:xfrm>
          <a:custGeom>
            <a:avLst/>
            <a:gdLst/>
            <a:ahLst/>
            <a:cxnLst/>
            <a:rect l="l" t="t" r="r" b="b"/>
            <a:pathLst>
              <a:path w="15239" h="7620">
                <a:moveTo>
                  <a:pt x="0" y="7620"/>
                </a:moveTo>
                <a:lnTo>
                  <a:pt x="15240" y="7620"/>
                </a:lnTo>
                <a:lnTo>
                  <a:pt x="15240" y="0"/>
                </a:lnTo>
                <a:lnTo>
                  <a:pt x="0" y="0"/>
                </a:lnTo>
                <a:lnTo>
                  <a:pt x="0" y="7620"/>
                </a:lnTo>
                <a:close/>
              </a:path>
            </a:pathLst>
          </a:custGeom>
          <a:solidFill>
            <a:srgbClr val="E5E5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279782" y="5265420"/>
            <a:ext cx="15240" cy="7620"/>
          </a:xfrm>
          <a:custGeom>
            <a:avLst/>
            <a:gdLst/>
            <a:ahLst/>
            <a:cxnLst/>
            <a:rect l="l" t="t" r="r" b="b"/>
            <a:pathLst>
              <a:path w="15239" h="7620">
                <a:moveTo>
                  <a:pt x="0" y="7620"/>
                </a:moveTo>
                <a:lnTo>
                  <a:pt x="15240" y="7620"/>
                </a:lnTo>
                <a:lnTo>
                  <a:pt x="15240" y="0"/>
                </a:lnTo>
                <a:lnTo>
                  <a:pt x="0" y="0"/>
                </a:lnTo>
                <a:lnTo>
                  <a:pt x="0" y="7620"/>
                </a:lnTo>
                <a:close/>
              </a:path>
            </a:pathLst>
          </a:custGeom>
          <a:solidFill>
            <a:srgbClr val="E5E5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2279782" y="5273040"/>
            <a:ext cx="15240" cy="7620"/>
          </a:xfrm>
          <a:custGeom>
            <a:avLst/>
            <a:gdLst/>
            <a:ahLst/>
            <a:cxnLst/>
            <a:rect l="l" t="t" r="r" b="b"/>
            <a:pathLst>
              <a:path w="15239" h="7620">
                <a:moveTo>
                  <a:pt x="0" y="7620"/>
                </a:moveTo>
                <a:lnTo>
                  <a:pt x="15240" y="7620"/>
                </a:lnTo>
                <a:lnTo>
                  <a:pt x="15240" y="0"/>
                </a:lnTo>
                <a:lnTo>
                  <a:pt x="0" y="0"/>
                </a:lnTo>
                <a:lnTo>
                  <a:pt x="0" y="7620"/>
                </a:lnTo>
                <a:close/>
              </a:path>
            </a:pathLst>
          </a:custGeom>
          <a:solidFill>
            <a:srgbClr val="E5E5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2279782" y="5280659"/>
            <a:ext cx="15240" cy="7620"/>
          </a:xfrm>
          <a:custGeom>
            <a:avLst/>
            <a:gdLst/>
            <a:ahLst/>
            <a:cxnLst/>
            <a:rect l="l" t="t" r="r" b="b"/>
            <a:pathLst>
              <a:path w="15239" h="7620">
                <a:moveTo>
                  <a:pt x="0" y="7620"/>
                </a:moveTo>
                <a:lnTo>
                  <a:pt x="15240" y="7620"/>
                </a:lnTo>
                <a:lnTo>
                  <a:pt x="15240" y="0"/>
                </a:lnTo>
                <a:lnTo>
                  <a:pt x="0" y="0"/>
                </a:lnTo>
                <a:lnTo>
                  <a:pt x="0" y="7620"/>
                </a:lnTo>
                <a:close/>
              </a:path>
            </a:pathLst>
          </a:custGeom>
          <a:solidFill>
            <a:srgbClr val="E5E5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2279782" y="5288279"/>
            <a:ext cx="15240" cy="7620"/>
          </a:xfrm>
          <a:custGeom>
            <a:avLst/>
            <a:gdLst/>
            <a:ahLst/>
            <a:cxnLst/>
            <a:rect l="l" t="t" r="r" b="b"/>
            <a:pathLst>
              <a:path w="15239" h="7620">
                <a:moveTo>
                  <a:pt x="0" y="7620"/>
                </a:moveTo>
                <a:lnTo>
                  <a:pt x="15240" y="7620"/>
                </a:lnTo>
                <a:lnTo>
                  <a:pt x="15240" y="0"/>
                </a:lnTo>
                <a:lnTo>
                  <a:pt x="0" y="0"/>
                </a:lnTo>
                <a:lnTo>
                  <a:pt x="0" y="7620"/>
                </a:lnTo>
                <a:close/>
              </a:path>
            </a:pathLst>
          </a:custGeom>
          <a:solidFill>
            <a:srgbClr val="E5E5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2279782" y="5295900"/>
            <a:ext cx="15240" cy="7620"/>
          </a:xfrm>
          <a:custGeom>
            <a:avLst/>
            <a:gdLst/>
            <a:ahLst/>
            <a:cxnLst/>
            <a:rect l="l" t="t" r="r" b="b"/>
            <a:pathLst>
              <a:path w="15239" h="7620">
                <a:moveTo>
                  <a:pt x="0" y="7620"/>
                </a:moveTo>
                <a:lnTo>
                  <a:pt x="15240" y="7620"/>
                </a:lnTo>
                <a:lnTo>
                  <a:pt x="15240" y="0"/>
                </a:lnTo>
                <a:lnTo>
                  <a:pt x="0" y="0"/>
                </a:lnTo>
                <a:lnTo>
                  <a:pt x="0" y="7620"/>
                </a:lnTo>
                <a:close/>
              </a:path>
            </a:pathLst>
          </a:custGeom>
          <a:solidFill>
            <a:srgbClr val="E5E5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814962" y="5173979"/>
            <a:ext cx="2430780" cy="11430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27365" y="1223263"/>
            <a:ext cx="5453380" cy="6051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1.Definire</a:t>
            </a:r>
            <a:r>
              <a:rPr spc="-140" dirty="0"/>
              <a:t> </a:t>
            </a:r>
            <a:r>
              <a:rPr spc="-5" dirty="0"/>
              <a:t>l’argomento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419745" y="2025571"/>
            <a:ext cx="4020185" cy="3696335"/>
          </a:xfrm>
          <a:prstGeom prst="rect">
            <a:avLst/>
          </a:prstGeom>
        </p:spPr>
        <p:txBody>
          <a:bodyPr vert="horz" wrap="square" lIns="0" tIns="1162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15"/>
              </a:spcBef>
            </a:pPr>
            <a:r>
              <a:rPr sz="3200" spc="-5" dirty="0">
                <a:solidFill>
                  <a:srgbClr val="FF0000"/>
                </a:solidFill>
                <a:latin typeface="Verdana"/>
                <a:cs typeface="Verdana"/>
              </a:rPr>
              <a:t>Identifica</a:t>
            </a:r>
            <a:endParaRPr sz="3200">
              <a:latin typeface="Verdana"/>
              <a:cs typeface="Verdana"/>
            </a:endParaRPr>
          </a:p>
          <a:p>
            <a:pPr marL="481965" marR="5080" indent="-469265">
              <a:lnSpc>
                <a:spcPct val="100000"/>
              </a:lnSpc>
              <a:spcBef>
                <a:spcPts val="605"/>
              </a:spcBef>
              <a:buClr>
                <a:srgbClr val="CC0000"/>
              </a:buClr>
              <a:buFont typeface="Wingdings"/>
              <a:buChar char=""/>
              <a:tabLst>
                <a:tab pos="481965" algn="l"/>
                <a:tab pos="482600" algn="l"/>
              </a:tabLst>
            </a:pPr>
            <a:r>
              <a:rPr sz="2400" spc="-20" dirty="0">
                <a:latin typeface="Verdana"/>
                <a:cs typeface="Verdana"/>
              </a:rPr>
              <a:t>L’argomento </a:t>
            </a:r>
            <a:r>
              <a:rPr sz="2400" spc="-10" dirty="0">
                <a:latin typeface="Verdana"/>
                <a:cs typeface="Verdana"/>
              </a:rPr>
              <a:t>specifico  </a:t>
            </a:r>
            <a:r>
              <a:rPr sz="2400" spc="-5" dirty="0">
                <a:latin typeface="Verdana"/>
                <a:cs typeface="Verdana"/>
              </a:rPr>
              <a:t>che </a:t>
            </a:r>
            <a:r>
              <a:rPr sz="2400" dirty="0">
                <a:latin typeface="Verdana"/>
                <a:cs typeface="Verdana"/>
              </a:rPr>
              <a:t>è </a:t>
            </a:r>
            <a:r>
              <a:rPr sz="2400" spc="-5" dirty="0">
                <a:latin typeface="Verdana"/>
                <a:cs typeface="Verdana"/>
              </a:rPr>
              <a:t>oggetto </a:t>
            </a:r>
            <a:r>
              <a:rPr sz="2400" spc="-15" dirty="0">
                <a:latin typeface="Verdana"/>
                <a:cs typeface="Verdana"/>
              </a:rPr>
              <a:t>della</a:t>
            </a:r>
            <a:r>
              <a:rPr sz="2400" spc="-70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tua  </a:t>
            </a:r>
            <a:r>
              <a:rPr sz="2400" spc="-20" dirty="0">
                <a:latin typeface="Verdana"/>
                <a:cs typeface="Verdana"/>
              </a:rPr>
              <a:t>ricerca</a:t>
            </a:r>
            <a:endParaRPr sz="2400">
              <a:latin typeface="Verdana"/>
              <a:cs typeface="Verdana"/>
            </a:endParaRPr>
          </a:p>
          <a:p>
            <a:pPr marL="481965" marR="158750" indent="-469265">
              <a:lnSpc>
                <a:spcPct val="100000"/>
              </a:lnSpc>
              <a:spcBef>
                <a:spcPts val="595"/>
              </a:spcBef>
              <a:buClr>
                <a:srgbClr val="CC0000"/>
              </a:buClr>
              <a:buFont typeface="Wingdings"/>
              <a:buChar char=""/>
              <a:tabLst>
                <a:tab pos="481965" algn="l"/>
                <a:tab pos="482600" algn="l"/>
              </a:tabLst>
            </a:pPr>
            <a:r>
              <a:rPr sz="2400" dirty="0">
                <a:latin typeface="Verdana"/>
                <a:cs typeface="Verdana"/>
              </a:rPr>
              <a:t>I </a:t>
            </a:r>
            <a:r>
              <a:rPr sz="2400" spc="-5" dirty="0">
                <a:latin typeface="Verdana"/>
                <a:cs typeface="Verdana"/>
              </a:rPr>
              <a:t>concetti </a:t>
            </a:r>
            <a:r>
              <a:rPr sz="2400" spc="-10" dirty="0">
                <a:latin typeface="Verdana"/>
                <a:cs typeface="Verdana"/>
              </a:rPr>
              <a:t>principali: </a:t>
            </a:r>
            <a:r>
              <a:rPr sz="2400" dirty="0">
                <a:latin typeface="Verdana"/>
                <a:cs typeface="Verdana"/>
              </a:rPr>
              <a:t>i  </a:t>
            </a:r>
            <a:r>
              <a:rPr sz="2400" spc="-5" dirty="0">
                <a:latin typeface="Verdana"/>
                <a:cs typeface="Verdana"/>
              </a:rPr>
              <a:t>soggetti </a:t>
            </a:r>
            <a:r>
              <a:rPr sz="2400" spc="-15" dirty="0">
                <a:latin typeface="Verdana"/>
                <a:cs typeface="Verdana"/>
              </a:rPr>
              <a:t>coinvolti, il  </a:t>
            </a:r>
            <a:r>
              <a:rPr sz="2400" spc="-5" dirty="0">
                <a:latin typeface="Verdana"/>
                <a:cs typeface="Verdana"/>
              </a:rPr>
              <a:t>contesto </a:t>
            </a:r>
            <a:r>
              <a:rPr sz="2400" spc="-10" dirty="0">
                <a:latin typeface="Verdana"/>
                <a:cs typeface="Verdana"/>
              </a:rPr>
              <a:t>geografico </a:t>
            </a:r>
            <a:r>
              <a:rPr sz="2400" dirty="0">
                <a:latin typeface="Verdana"/>
                <a:cs typeface="Verdana"/>
              </a:rPr>
              <a:t>e  </a:t>
            </a:r>
            <a:r>
              <a:rPr sz="2400" spc="-10" dirty="0">
                <a:latin typeface="Verdana"/>
                <a:cs typeface="Verdana"/>
              </a:rPr>
              <a:t>cronologico, </a:t>
            </a:r>
            <a:r>
              <a:rPr sz="2400" spc="-5" dirty="0">
                <a:latin typeface="Verdana"/>
                <a:cs typeface="Verdana"/>
              </a:rPr>
              <a:t>gli ambiti  </a:t>
            </a:r>
            <a:r>
              <a:rPr sz="2400" spc="-15" dirty="0">
                <a:latin typeface="Verdana"/>
                <a:cs typeface="Verdana"/>
              </a:rPr>
              <a:t>disciplinari</a:t>
            </a:r>
            <a:r>
              <a:rPr sz="2400" spc="40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interessati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568071" y="1983928"/>
            <a:ext cx="4281170" cy="2155847"/>
          </a:xfrm>
          <a:prstGeom prst="rect">
            <a:avLst/>
          </a:prstGeom>
        </p:spPr>
        <p:txBody>
          <a:bodyPr vert="horz" wrap="square" lIns="0" tIns="1060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35"/>
              </a:spcBef>
            </a:pPr>
            <a:r>
              <a:rPr sz="3200" spc="-5" dirty="0">
                <a:solidFill>
                  <a:srgbClr val="FF0000"/>
                </a:solidFill>
                <a:latin typeface="Verdana"/>
                <a:cs typeface="Verdana"/>
              </a:rPr>
              <a:t>Scomponi</a:t>
            </a:r>
            <a:endParaRPr sz="3200" dirty="0">
              <a:latin typeface="Verdana"/>
              <a:cs typeface="Verdana"/>
            </a:endParaRPr>
          </a:p>
          <a:p>
            <a:pPr marL="483234" marR="544195" indent="-471170">
              <a:lnSpc>
                <a:spcPct val="100699"/>
              </a:lnSpc>
              <a:spcBef>
                <a:spcPts val="525"/>
              </a:spcBef>
              <a:tabLst>
                <a:tab pos="588645" algn="l"/>
              </a:tabLst>
            </a:pPr>
            <a:r>
              <a:rPr sz="2400" dirty="0">
                <a:solidFill>
                  <a:srgbClr val="CC0000"/>
                </a:solidFill>
                <a:latin typeface="Wingdings"/>
                <a:cs typeface="Wingdings"/>
              </a:rPr>
              <a:t></a:t>
            </a:r>
            <a:r>
              <a:rPr sz="2400" dirty="0">
                <a:solidFill>
                  <a:srgbClr val="CC0000"/>
                </a:solidFill>
                <a:latin typeface="Times New Roman"/>
                <a:cs typeface="Times New Roman"/>
              </a:rPr>
              <a:t>		</a:t>
            </a:r>
            <a:r>
              <a:rPr sz="2400" dirty="0">
                <a:latin typeface="Verdana"/>
                <a:cs typeface="Verdana"/>
              </a:rPr>
              <a:t>I </a:t>
            </a:r>
            <a:r>
              <a:rPr sz="2400" spc="-5" dirty="0">
                <a:latin typeface="Verdana"/>
                <a:cs typeface="Verdana"/>
              </a:rPr>
              <a:t>concetti </a:t>
            </a:r>
            <a:r>
              <a:rPr sz="2400" spc="-10" dirty="0">
                <a:latin typeface="Verdana"/>
                <a:cs typeface="Verdana"/>
              </a:rPr>
              <a:t>generali</a:t>
            </a:r>
            <a:r>
              <a:rPr sz="2400" spc="-95" dirty="0">
                <a:latin typeface="Verdana"/>
                <a:cs typeface="Verdana"/>
              </a:rPr>
              <a:t> </a:t>
            </a:r>
            <a:r>
              <a:rPr sz="2400" spc="-15" dirty="0">
                <a:latin typeface="Verdana"/>
                <a:cs typeface="Verdana"/>
              </a:rPr>
              <a:t>in  </a:t>
            </a:r>
            <a:r>
              <a:rPr sz="2400" spc="-5" dirty="0">
                <a:latin typeface="Verdana"/>
                <a:cs typeface="Verdana"/>
              </a:rPr>
              <a:t>concetti più </a:t>
            </a:r>
            <a:r>
              <a:rPr sz="2400" spc="-15" dirty="0">
                <a:latin typeface="Verdana"/>
                <a:cs typeface="Verdana"/>
              </a:rPr>
              <a:t>specifici  </a:t>
            </a:r>
            <a:r>
              <a:rPr sz="2400" spc="-5" dirty="0">
                <a:latin typeface="Verdana"/>
                <a:cs typeface="Verdana"/>
              </a:rPr>
              <a:t>(es. </a:t>
            </a:r>
            <a:r>
              <a:rPr sz="2400" dirty="0">
                <a:latin typeface="Verdana"/>
                <a:cs typeface="Verdana"/>
              </a:rPr>
              <a:t>da </a:t>
            </a:r>
            <a:r>
              <a:rPr lang="it-IT" sz="2400" spc="-5" dirty="0" smtClean="0">
                <a:latin typeface="Verdana"/>
                <a:cs typeface="Verdana"/>
              </a:rPr>
              <a:t>Biotecnologie a OGM …)</a:t>
            </a:r>
            <a:endParaRPr sz="35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83673" y="6521958"/>
            <a:ext cx="7924800" cy="0"/>
          </a:xfrm>
          <a:custGeom>
            <a:avLst/>
            <a:gdLst/>
            <a:ahLst/>
            <a:cxnLst/>
            <a:rect l="l" t="t" r="r" b="b"/>
            <a:pathLst>
              <a:path w="7924800">
                <a:moveTo>
                  <a:pt x="0" y="0"/>
                </a:moveTo>
                <a:lnTo>
                  <a:pt x="7924800" y="0"/>
                </a:lnTo>
              </a:path>
            </a:pathLst>
          </a:custGeom>
          <a:ln w="4572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995816" y="1223263"/>
            <a:ext cx="5622290" cy="6051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1. </a:t>
            </a:r>
            <a:r>
              <a:rPr spc="-5" dirty="0"/>
              <a:t>Definire</a:t>
            </a:r>
            <a:r>
              <a:rPr spc="-150" dirty="0"/>
              <a:t> </a:t>
            </a:r>
            <a:r>
              <a:rPr spc="-5" dirty="0"/>
              <a:t>l’argomento</a:t>
            </a:r>
          </a:p>
        </p:txBody>
      </p:sp>
      <p:sp>
        <p:nvSpPr>
          <p:cNvPr id="4" name="object 4"/>
          <p:cNvSpPr/>
          <p:nvPr/>
        </p:nvSpPr>
        <p:spPr>
          <a:xfrm>
            <a:off x="1452253" y="2692908"/>
            <a:ext cx="2376170" cy="3108960"/>
          </a:xfrm>
          <a:custGeom>
            <a:avLst/>
            <a:gdLst/>
            <a:ahLst/>
            <a:cxnLst/>
            <a:rect l="l" t="t" r="r" b="b"/>
            <a:pathLst>
              <a:path w="2376170" h="3108960">
                <a:moveTo>
                  <a:pt x="0" y="0"/>
                </a:moveTo>
                <a:lnTo>
                  <a:pt x="0" y="3108960"/>
                </a:lnTo>
                <a:lnTo>
                  <a:pt x="2375916" y="3108960"/>
                </a:lnTo>
                <a:lnTo>
                  <a:pt x="2375916" y="0"/>
                </a:lnTo>
                <a:lnTo>
                  <a:pt x="0" y="0"/>
                </a:lnTo>
                <a:close/>
              </a:path>
            </a:pathLst>
          </a:custGeom>
          <a:solidFill>
            <a:srgbClr val="FF32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828166" y="2692908"/>
            <a:ext cx="5401310" cy="1676400"/>
          </a:xfrm>
          <a:custGeom>
            <a:avLst/>
            <a:gdLst/>
            <a:ahLst/>
            <a:cxnLst/>
            <a:rect l="l" t="t" r="r" b="b"/>
            <a:pathLst>
              <a:path w="5401309" h="1676400">
                <a:moveTo>
                  <a:pt x="0" y="0"/>
                </a:moveTo>
                <a:lnTo>
                  <a:pt x="0" y="1676400"/>
                </a:lnTo>
                <a:lnTo>
                  <a:pt x="5401056" y="1676400"/>
                </a:lnTo>
                <a:lnTo>
                  <a:pt x="5401056" y="0"/>
                </a:lnTo>
                <a:lnTo>
                  <a:pt x="0" y="0"/>
                </a:lnTo>
                <a:close/>
              </a:path>
            </a:pathLst>
          </a:custGeom>
          <a:solidFill>
            <a:srgbClr val="00AF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828166" y="4369308"/>
            <a:ext cx="5401310" cy="1432560"/>
          </a:xfrm>
          <a:custGeom>
            <a:avLst/>
            <a:gdLst/>
            <a:ahLst/>
            <a:cxnLst/>
            <a:rect l="l" t="t" r="r" b="b"/>
            <a:pathLst>
              <a:path w="5401309" h="1432560">
                <a:moveTo>
                  <a:pt x="0" y="0"/>
                </a:moveTo>
                <a:lnTo>
                  <a:pt x="0" y="1432560"/>
                </a:lnTo>
                <a:lnTo>
                  <a:pt x="5401056" y="1432560"/>
                </a:lnTo>
                <a:lnTo>
                  <a:pt x="5401056" y="0"/>
                </a:lnTo>
                <a:lnTo>
                  <a:pt x="0" y="0"/>
                </a:lnTo>
                <a:close/>
              </a:path>
            </a:pathLst>
          </a:custGeom>
          <a:solidFill>
            <a:srgbClr val="91D04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7" name="objec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9270400"/>
              </p:ext>
            </p:extLst>
          </p:nvPr>
        </p:nvGraphicFramePr>
        <p:xfrm>
          <a:off x="1445903" y="2686557"/>
          <a:ext cx="7777479" cy="310768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76170"/>
                <a:gridCol w="5401309"/>
              </a:tblGrid>
              <a:tr h="1675764">
                <a:tc rowSpan="2">
                  <a:txBody>
                    <a:bodyPr/>
                    <a:lstStyle/>
                    <a:p>
                      <a:pPr marL="10350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2000" b="1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Per</a:t>
                      </a:r>
                      <a:r>
                        <a:rPr sz="2000" b="1" spc="-7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20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focalizzare</a:t>
                      </a:r>
                      <a:endParaRPr sz="2000" dirty="0">
                        <a:latin typeface="Verdana"/>
                        <a:cs typeface="Verdana"/>
                      </a:endParaRPr>
                    </a:p>
                    <a:p>
                      <a:pPr marL="1035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24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l’argomento</a:t>
                      </a:r>
                      <a:endParaRPr sz="2400" dirty="0">
                        <a:latin typeface="Verdana"/>
                        <a:cs typeface="Verdana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3505" marR="71755">
                        <a:lnSpc>
                          <a:spcPct val="100000"/>
                        </a:lnSpc>
                        <a:spcBef>
                          <a:spcPts val="320"/>
                        </a:spcBef>
                        <a:tabLst>
                          <a:tab pos="695960" algn="l"/>
                          <a:tab pos="1307465" algn="l"/>
                          <a:tab pos="1616075" algn="l"/>
                          <a:tab pos="1785620" algn="l"/>
                          <a:tab pos="2389505" algn="l"/>
                          <a:tab pos="2454910" algn="l"/>
                          <a:tab pos="3227705" algn="l"/>
                          <a:tab pos="3314065" algn="l"/>
                          <a:tab pos="3605529" algn="l"/>
                          <a:tab pos="3844290" algn="l"/>
                          <a:tab pos="4342130" algn="l"/>
                          <a:tab pos="4522470" algn="l"/>
                          <a:tab pos="5026025" algn="l"/>
                        </a:tabLst>
                      </a:pPr>
                      <a:r>
                        <a:rPr sz="2400" b="1" spc="-5" dirty="0">
                          <a:latin typeface="Verdana"/>
                          <a:cs typeface="Verdana"/>
                        </a:rPr>
                        <a:t>Crea </a:t>
                      </a:r>
                      <a:r>
                        <a:rPr sz="2400" b="1" spc="-10" dirty="0">
                          <a:latin typeface="Verdana"/>
                          <a:cs typeface="Verdana"/>
                        </a:rPr>
                        <a:t>una </a:t>
                      </a:r>
                      <a:r>
                        <a:rPr sz="2400" b="1" spc="-5" dirty="0">
                          <a:latin typeface="Verdana"/>
                          <a:cs typeface="Verdana"/>
                        </a:rPr>
                        <a:t>mappa concettuale  </a:t>
                      </a:r>
                      <a:r>
                        <a:rPr sz="2000" spc="-5" dirty="0">
                          <a:latin typeface="Verdana"/>
                          <a:cs typeface="Verdana"/>
                        </a:rPr>
                        <a:t>d</a:t>
                      </a:r>
                      <a:r>
                        <a:rPr sz="2000" spc="-2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2000" dirty="0">
                          <a:latin typeface="Verdana"/>
                          <a:cs typeface="Verdana"/>
                        </a:rPr>
                        <a:t>f</a:t>
                      </a:r>
                      <a:r>
                        <a:rPr sz="2000" spc="-2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2000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2000" spc="-2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2000" spc="-5" dirty="0">
                          <a:latin typeface="Verdana"/>
                          <a:cs typeface="Verdana"/>
                        </a:rPr>
                        <a:t>sc</a:t>
                      </a:r>
                      <a:r>
                        <a:rPr sz="2000" dirty="0">
                          <a:latin typeface="Verdana"/>
                          <a:cs typeface="Verdana"/>
                        </a:rPr>
                        <a:t>i	</a:t>
                      </a:r>
                      <a:r>
                        <a:rPr sz="2000" spc="-2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2000" dirty="0">
                          <a:latin typeface="Verdana"/>
                          <a:cs typeface="Verdana"/>
                        </a:rPr>
                        <a:t>l	f</a:t>
                      </a:r>
                      <a:r>
                        <a:rPr sz="2000" spc="-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2000" spc="-15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2000" spc="-10" dirty="0">
                          <a:latin typeface="Verdana"/>
                          <a:cs typeface="Verdana"/>
                        </a:rPr>
                        <a:t>u</a:t>
                      </a:r>
                      <a:r>
                        <a:rPr sz="2000" dirty="0">
                          <a:latin typeface="Verdana"/>
                          <a:cs typeface="Verdana"/>
                        </a:rPr>
                        <a:t>s		</a:t>
                      </a:r>
                      <a:r>
                        <a:rPr sz="2000" spc="-5" dirty="0">
                          <a:latin typeface="Verdana"/>
                          <a:cs typeface="Verdana"/>
                        </a:rPr>
                        <a:t>d</a:t>
                      </a:r>
                      <a:r>
                        <a:rPr sz="2000" spc="-2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2000" spc="-25" dirty="0">
                          <a:latin typeface="Verdana"/>
                          <a:cs typeface="Verdana"/>
                        </a:rPr>
                        <a:t>ll</a:t>
                      </a:r>
                      <a:r>
                        <a:rPr sz="2000" dirty="0">
                          <a:latin typeface="Verdana"/>
                          <a:cs typeface="Verdana"/>
                        </a:rPr>
                        <a:t>a	</a:t>
                      </a:r>
                      <a:r>
                        <a:rPr sz="2000" spc="-5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2000" spc="-2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2000" spc="-5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2000" spc="-2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2000" spc="-30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2000" spc="-5" dirty="0">
                          <a:latin typeface="Verdana"/>
                          <a:cs typeface="Verdana"/>
                        </a:rPr>
                        <a:t>ca</a:t>
                      </a:r>
                      <a:r>
                        <a:rPr sz="2000" dirty="0">
                          <a:latin typeface="Verdana"/>
                          <a:cs typeface="Verdana"/>
                        </a:rPr>
                        <a:t>,	f</a:t>
                      </a:r>
                      <a:r>
                        <a:rPr sz="2000" spc="-30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2000" spc="-5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2000" spc="-20" dirty="0">
                          <a:latin typeface="Verdana"/>
                          <a:cs typeface="Verdana"/>
                        </a:rPr>
                        <a:t>m</a:t>
                      </a:r>
                      <a:r>
                        <a:rPr sz="2000" dirty="0">
                          <a:latin typeface="Verdana"/>
                          <a:cs typeface="Verdana"/>
                        </a:rPr>
                        <a:t>u</a:t>
                      </a:r>
                      <a:r>
                        <a:rPr sz="2000" spc="-30" dirty="0">
                          <a:latin typeface="Verdana"/>
                          <a:cs typeface="Verdana"/>
                        </a:rPr>
                        <a:t>l</a:t>
                      </a:r>
                      <a:r>
                        <a:rPr sz="2000" dirty="0">
                          <a:latin typeface="Verdana"/>
                          <a:cs typeface="Verdana"/>
                        </a:rPr>
                        <a:t>a  </a:t>
                      </a:r>
                      <a:r>
                        <a:rPr sz="2000" spc="-10" dirty="0">
                          <a:latin typeface="Verdana"/>
                          <a:cs typeface="Verdana"/>
                        </a:rPr>
                        <a:t>u</a:t>
                      </a:r>
                      <a:r>
                        <a:rPr sz="2000" dirty="0">
                          <a:latin typeface="Verdana"/>
                          <a:cs typeface="Verdana"/>
                        </a:rPr>
                        <a:t>n	</a:t>
                      </a:r>
                      <a:r>
                        <a:rPr sz="2000" spc="-15" dirty="0" err="1" smtClean="0">
                          <a:latin typeface="Verdana"/>
                          <a:cs typeface="Verdana"/>
                        </a:rPr>
                        <a:t>q</a:t>
                      </a:r>
                      <a:r>
                        <a:rPr sz="2000" dirty="0" err="1" smtClean="0">
                          <a:latin typeface="Verdana"/>
                          <a:cs typeface="Verdana"/>
                        </a:rPr>
                        <a:t>u</a:t>
                      </a:r>
                      <a:r>
                        <a:rPr sz="2000" spc="-30" dirty="0" err="1" smtClean="0">
                          <a:latin typeface="Verdana"/>
                          <a:cs typeface="Verdana"/>
                        </a:rPr>
                        <a:t>e</a:t>
                      </a:r>
                      <a:r>
                        <a:rPr sz="2000" spc="-5" dirty="0" err="1" smtClean="0">
                          <a:latin typeface="Verdana"/>
                          <a:cs typeface="Verdana"/>
                        </a:rPr>
                        <a:t>s</a:t>
                      </a:r>
                      <a:r>
                        <a:rPr sz="2000" spc="-25" dirty="0" err="1" smtClean="0">
                          <a:latin typeface="Verdana"/>
                          <a:cs typeface="Verdana"/>
                        </a:rPr>
                        <a:t>i</a:t>
                      </a:r>
                      <a:r>
                        <a:rPr sz="2000" dirty="0" err="1" smtClean="0">
                          <a:latin typeface="Verdana"/>
                          <a:cs typeface="Verdana"/>
                        </a:rPr>
                        <a:t>to</a:t>
                      </a:r>
                      <a:r>
                        <a:rPr lang="it-IT" sz="200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2000" dirty="0">
                          <a:latin typeface="Verdana"/>
                          <a:cs typeface="Verdana"/>
                        </a:rPr>
                        <a:t>	</a:t>
                      </a:r>
                      <a:r>
                        <a:rPr sz="2000" spc="-5" dirty="0">
                          <a:latin typeface="Verdana"/>
                          <a:cs typeface="Verdana"/>
                        </a:rPr>
                        <a:t>d</a:t>
                      </a:r>
                      <a:r>
                        <a:rPr sz="2000" dirty="0">
                          <a:latin typeface="Verdana"/>
                          <a:cs typeface="Verdana"/>
                        </a:rPr>
                        <a:t>i	</a:t>
                      </a:r>
                      <a:r>
                        <a:rPr sz="2000" spc="-5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2000" spc="-2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2000" spc="-5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2000" spc="-2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2000" spc="-5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2000" spc="-15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2000" spc="-5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2000" dirty="0">
                          <a:latin typeface="Verdana"/>
                          <a:cs typeface="Verdana"/>
                        </a:rPr>
                        <a:t>,	</a:t>
                      </a:r>
                      <a:r>
                        <a:rPr sz="2000" spc="-2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2000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2000" spc="-5" dirty="0">
                          <a:latin typeface="Verdana"/>
                          <a:cs typeface="Verdana"/>
                        </a:rPr>
                        <a:t>d</a:t>
                      </a:r>
                      <a:r>
                        <a:rPr sz="2000" spc="-2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2000" dirty="0">
                          <a:latin typeface="Verdana"/>
                          <a:cs typeface="Verdana"/>
                        </a:rPr>
                        <a:t>v</a:t>
                      </a:r>
                      <a:r>
                        <a:rPr sz="2000" spc="-2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2000" spc="-5" dirty="0">
                          <a:latin typeface="Verdana"/>
                          <a:cs typeface="Verdana"/>
                        </a:rPr>
                        <a:t>d</a:t>
                      </a:r>
                      <a:r>
                        <a:rPr sz="2000" dirty="0">
                          <a:latin typeface="Verdana"/>
                          <a:cs typeface="Verdana"/>
                        </a:rPr>
                        <a:t>ua	</a:t>
                      </a:r>
                      <a:r>
                        <a:rPr sz="2000" spc="-5" dirty="0">
                          <a:latin typeface="Verdana"/>
                          <a:cs typeface="Verdana"/>
                        </a:rPr>
                        <a:t>g</a:t>
                      </a:r>
                      <a:r>
                        <a:rPr sz="2000" spc="-25" dirty="0">
                          <a:latin typeface="Verdana"/>
                          <a:cs typeface="Verdana"/>
                        </a:rPr>
                        <a:t>l</a:t>
                      </a:r>
                      <a:r>
                        <a:rPr sz="2000" dirty="0">
                          <a:latin typeface="Verdana"/>
                          <a:cs typeface="Verdana"/>
                        </a:rPr>
                        <a:t>i  </a:t>
                      </a:r>
                      <a:r>
                        <a:rPr sz="2000" spc="-5" dirty="0">
                          <a:latin typeface="Verdana"/>
                          <a:cs typeface="Verdana"/>
                        </a:rPr>
                        <a:t>argo</a:t>
                      </a:r>
                      <a:r>
                        <a:rPr sz="2000" spc="-20" dirty="0">
                          <a:latin typeface="Verdana"/>
                          <a:cs typeface="Verdana"/>
                        </a:rPr>
                        <a:t>me</a:t>
                      </a:r>
                      <a:r>
                        <a:rPr sz="2000" dirty="0">
                          <a:latin typeface="Verdana"/>
                          <a:cs typeface="Verdana"/>
                        </a:rPr>
                        <a:t>nti		</a:t>
                      </a:r>
                      <a:r>
                        <a:rPr sz="2000" spc="-5" dirty="0">
                          <a:latin typeface="Verdana"/>
                          <a:cs typeface="Verdana"/>
                        </a:rPr>
                        <a:t>pr</a:t>
                      </a:r>
                      <a:r>
                        <a:rPr sz="2000" spc="-2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2000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2000" spc="-5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2000" spc="-2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2000" spc="-5" dirty="0">
                          <a:latin typeface="Verdana"/>
                          <a:cs typeface="Verdana"/>
                        </a:rPr>
                        <a:t>pa</a:t>
                      </a:r>
                      <a:r>
                        <a:rPr sz="2000" spc="-25" dirty="0">
                          <a:latin typeface="Verdana"/>
                          <a:cs typeface="Verdana"/>
                        </a:rPr>
                        <a:t>l</a:t>
                      </a:r>
                      <a:r>
                        <a:rPr sz="2000" dirty="0">
                          <a:latin typeface="Verdana"/>
                          <a:cs typeface="Verdana"/>
                        </a:rPr>
                        <a:t>i		e		</a:t>
                      </a:r>
                      <a:r>
                        <a:rPr sz="2000" spc="-5" dirty="0">
                          <a:latin typeface="Verdana"/>
                          <a:cs typeface="Verdana"/>
                        </a:rPr>
                        <a:t>g</a:t>
                      </a:r>
                      <a:r>
                        <a:rPr sz="2000" spc="-25" dirty="0">
                          <a:latin typeface="Verdana"/>
                          <a:cs typeface="Verdana"/>
                        </a:rPr>
                        <a:t>l</a:t>
                      </a:r>
                      <a:r>
                        <a:rPr sz="2000" dirty="0">
                          <a:latin typeface="Verdana"/>
                          <a:cs typeface="Verdana"/>
                        </a:rPr>
                        <a:t>i		</a:t>
                      </a:r>
                      <a:r>
                        <a:rPr sz="2000" spc="-5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2000" spc="-20" dirty="0">
                          <a:latin typeface="Verdana"/>
                          <a:cs typeface="Verdana"/>
                        </a:rPr>
                        <a:t>m</a:t>
                      </a:r>
                      <a:r>
                        <a:rPr sz="2000" spc="-5" dirty="0">
                          <a:latin typeface="Verdana"/>
                          <a:cs typeface="Verdana"/>
                        </a:rPr>
                        <a:t>b</a:t>
                      </a:r>
                      <a:r>
                        <a:rPr sz="2000" spc="-2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2000" spc="0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2000" dirty="0">
                          <a:latin typeface="Verdana"/>
                          <a:cs typeface="Verdana"/>
                        </a:rPr>
                        <a:t>i  </a:t>
                      </a:r>
                      <a:r>
                        <a:rPr sz="2000" spc="-5" dirty="0">
                          <a:latin typeface="Verdana"/>
                          <a:cs typeface="Verdana"/>
                        </a:rPr>
                        <a:t>disciplinari </a:t>
                      </a:r>
                      <a:r>
                        <a:rPr sz="2000" spc="-15" dirty="0">
                          <a:latin typeface="Verdana"/>
                          <a:cs typeface="Verdana"/>
                        </a:rPr>
                        <a:t>in </a:t>
                      </a:r>
                      <a:r>
                        <a:rPr sz="2000" dirty="0">
                          <a:latin typeface="Verdana"/>
                          <a:cs typeface="Verdana"/>
                        </a:rPr>
                        <a:t>cui</a:t>
                      </a:r>
                      <a:r>
                        <a:rPr sz="2000" spc="-9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2000" spc="-5" dirty="0">
                          <a:latin typeface="Verdana"/>
                          <a:cs typeface="Verdana"/>
                        </a:rPr>
                        <a:t>ricadono</a:t>
                      </a:r>
                      <a:endParaRPr sz="2000" dirty="0">
                        <a:latin typeface="Verdana"/>
                        <a:cs typeface="Verdana"/>
                      </a:endParaRPr>
                    </a:p>
                  </a:txBody>
                  <a:tcPr marL="0" marR="0" marT="4064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143192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3505" marR="251968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2400" b="1" spc="-5" dirty="0">
                          <a:latin typeface="Verdana"/>
                          <a:cs typeface="Verdana"/>
                        </a:rPr>
                        <a:t>Crea </a:t>
                      </a:r>
                      <a:r>
                        <a:rPr sz="2400" b="1" spc="-10" dirty="0">
                          <a:latin typeface="Verdana"/>
                          <a:cs typeface="Verdana"/>
                        </a:rPr>
                        <a:t>una</a:t>
                      </a:r>
                      <a:r>
                        <a:rPr sz="2400" b="1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2400" b="1" spc="-5" dirty="0">
                          <a:latin typeface="Verdana"/>
                          <a:cs typeface="Verdana"/>
                        </a:rPr>
                        <a:t>mappa  terminologica</a:t>
                      </a:r>
                      <a:endParaRPr sz="2400" dirty="0">
                        <a:latin typeface="Verdana"/>
                        <a:cs typeface="Verdana"/>
                      </a:endParaRPr>
                    </a:p>
                    <a:p>
                      <a:pPr marL="103505" marR="18605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2000" spc="-5" dirty="0">
                          <a:latin typeface="Verdana"/>
                          <a:cs typeface="Verdana"/>
                        </a:rPr>
                        <a:t>individua </a:t>
                      </a:r>
                      <a:r>
                        <a:rPr sz="2000" spc="-15" dirty="0">
                          <a:latin typeface="Verdana"/>
                          <a:cs typeface="Verdana"/>
                        </a:rPr>
                        <a:t>le </a:t>
                      </a:r>
                      <a:r>
                        <a:rPr sz="2000" spc="-5" dirty="0">
                          <a:latin typeface="Verdana"/>
                          <a:cs typeface="Verdana"/>
                        </a:rPr>
                        <a:t>parole </a:t>
                      </a:r>
                      <a:r>
                        <a:rPr sz="2000" spc="-15" dirty="0">
                          <a:latin typeface="Verdana"/>
                          <a:cs typeface="Verdana"/>
                        </a:rPr>
                        <a:t>chiave in </a:t>
                      </a:r>
                      <a:r>
                        <a:rPr sz="2000" spc="-20" dirty="0">
                          <a:latin typeface="Verdana"/>
                          <a:cs typeface="Verdana"/>
                        </a:rPr>
                        <a:t>italiano </a:t>
                      </a:r>
                      <a:r>
                        <a:rPr sz="2000" dirty="0">
                          <a:latin typeface="Verdana"/>
                          <a:cs typeface="Verdana"/>
                        </a:rPr>
                        <a:t>e </a:t>
                      </a:r>
                      <a:r>
                        <a:rPr sz="2000" spc="-15" dirty="0">
                          <a:latin typeface="Verdana"/>
                          <a:cs typeface="Verdana"/>
                        </a:rPr>
                        <a:t>in  </a:t>
                      </a:r>
                      <a:r>
                        <a:rPr sz="2000" spc="-5" dirty="0">
                          <a:latin typeface="Verdana"/>
                          <a:cs typeface="Verdana"/>
                        </a:rPr>
                        <a:t>inglese, </a:t>
                      </a:r>
                      <a:r>
                        <a:rPr sz="2000" dirty="0">
                          <a:latin typeface="Verdana"/>
                          <a:cs typeface="Verdana"/>
                        </a:rPr>
                        <a:t>i </a:t>
                      </a:r>
                      <a:r>
                        <a:rPr sz="2000" spc="-5" dirty="0">
                          <a:latin typeface="Verdana"/>
                          <a:cs typeface="Verdana"/>
                        </a:rPr>
                        <a:t>sinonimi </a:t>
                      </a:r>
                      <a:r>
                        <a:rPr sz="2000" dirty="0">
                          <a:latin typeface="Verdana"/>
                          <a:cs typeface="Verdana"/>
                        </a:rPr>
                        <a:t>e i</a:t>
                      </a:r>
                      <a:r>
                        <a:rPr sz="2000" spc="-1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2000" spc="-5" dirty="0">
                          <a:latin typeface="Verdana"/>
                          <a:cs typeface="Verdana"/>
                        </a:rPr>
                        <a:t>legami</a:t>
                      </a:r>
                      <a:endParaRPr sz="2000" dirty="0">
                        <a:latin typeface="Verdana"/>
                        <a:cs typeface="Verdana"/>
                      </a:endParaRPr>
                    </a:p>
                  </a:txBody>
                  <a:tcPr marL="0" marR="0" marT="4064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665342" y="769619"/>
            <a:ext cx="1143000" cy="14706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75595" y="353568"/>
            <a:ext cx="9142474" cy="68519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383673" y="1917192"/>
            <a:ext cx="4655820" cy="108585"/>
          </a:xfrm>
          <a:custGeom>
            <a:avLst/>
            <a:gdLst/>
            <a:ahLst/>
            <a:cxnLst/>
            <a:rect l="l" t="t" r="r" b="b"/>
            <a:pathLst>
              <a:path w="4655820" h="108585">
                <a:moveTo>
                  <a:pt x="0" y="0"/>
                </a:moveTo>
                <a:lnTo>
                  <a:pt x="0" y="108204"/>
                </a:lnTo>
                <a:lnTo>
                  <a:pt x="4655820" y="108204"/>
                </a:lnTo>
                <a:lnTo>
                  <a:pt x="4655820" y="0"/>
                </a:lnTo>
                <a:lnTo>
                  <a:pt x="0" y="0"/>
                </a:lnTo>
                <a:close/>
              </a:path>
            </a:pathLst>
          </a:custGeom>
          <a:solidFill>
            <a:srgbClr val="CC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383673" y="1916430"/>
            <a:ext cx="7958455" cy="0"/>
          </a:xfrm>
          <a:custGeom>
            <a:avLst/>
            <a:gdLst/>
            <a:ahLst/>
            <a:cxnLst/>
            <a:rect l="l" t="t" r="r" b="b"/>
            <a:pathLst>
              <a:path w="7958455">
                <a:moveTo>
                  <a:pt x="0" y="0"/>
                </a:moveTo>
                <a:lnTo>
                  <a:pt x="7958328" y="0"/>
                </a:lnTo>
              </a:path>
            </a:pathLst>
          </a:custGeom>
          <a:ln w="10668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383673" y="1916430"/>
            <a:ext cx="7958455" cy="0"/>
          </a:xfrm>
          <a:custGeom>
            <a:avLst/>
            <a:gdLst/>
            <a:ahLst/>
            <a:cxnLst/>
            <a:rect l="l" t="t" r="r" b="b"/>
            <a:pathLst>
              <a:path w="7958455">
                <a:moveTo>
                  <a:pt x="0" y="0"/>
                </a:moveTo>
                <a:lnTo>
                  <a:pt x="7958328" y="0"/>
                </a:lnTo>
              </a:path>
            </a:pathLst>
          </a:custGeom>
          <a:ln w="10668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383673" y="6521958"/>
            <a:ext cx="7924800" cy="0"/>
          </a:xfrm>
          <a:custGeom>
            <a:avLst/>
            <a:gdLst/>
            <a:ahLst/>
            <a:cxnLst/>
            <a:rect l="l" t="t" r="r" b="b"/>
            <a:pathLst>
              <a:path w="7924800">
                <a:moveTo>
                  <a:pt x="0" y="0"/>
                </a:moveTo>
                <a:lnTo>
                  <a:pt x="7924800" y="0"/>
                </a:lnTo>
              </a:path>
            </a:pathLst>
          </a:custGeom>
          <a:ln w="4572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1031120" y="784351"/>
            <a:ext cx="4668520" cy="6051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Il quesito </a:t>
            </a:r>
            <a:r>
              <a:rPr dirty="0"/>
              <a:t>di</a:t>
            </a:r>
            <a:r>
              <a:rPr spc="-210" dirty="0"/>
              <a:t> </a:t>
            </a:r>
            <a:r>
              <a:rPr spc="-5" dirty="0"/>
              <a:t>ricerca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1392211" y="2086456"/>
            <a:ext cx="7914005" cy="4248785"/>
          </a:xfrm>
          <a:prstGeom prst="rect">
            <a:avLst/>
          </a:prstGeom>
        </p:spPr>
        <p:txBody>
          <a:bodyPr vert="horz" wrap="square" lIns="0" tIns="762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sz="2000" spc="-10" dirty="0">
                <a:solidFill>
                  <a:srgbClr val="FF0000"/>
                </a:solidFill>
                <a:latin typeface="Verdana"/>
                <a:cs typeface="Verdana"/>
              </a:rPr>
              <a:t>Formulare </a:t>
            </a:r>
            <a:r>
              <a:rPr sz="2000" dirty="0">
                <a:solidFill>
                  <a:srgbClr val="FF0000"/>
                </a:solidFill>
                <a:latin typeface="Verdana"/>
                <a:cs typeface="Verdana"/>
              </a:rPr>
              <a:t>un </a:t>
            </a:r>
            <a:r>
              <a:rPr sz="2000" spc="-5" dirty="0">
                <a:solidFill>
                  <a:srgbClr val="FF0000"/>
                </a:solidFill>
                <a:latin typeface="Verdana"/>
                <a:cs typeface="Verdana"/>
              </a:rPr>
              <a:t>quesito efficace </a:t>
            </a:r>
            <a:r>
              <a:rPr sz="2000" spc="-15" dirty="0">
                <a:solidFill>
                  <a:srgbClr val="FF0000"/>
                </a:solidFill>
                <a:latin typeface="Verdana"/>
                <a:cs typeface="Verdana"/>
              </a:rPr>
              <a:t>nella</a:t>
            </a:r>
            <a:r>
              <a:rPr sz="2000" spc="-270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2000" spc="-10" dirty="0">
                <a:solidFill>
                  <a:srgbClr val="FF0000"/>
                </a:solidFill>
                <a:latin typeface="Verdana"/>
                <a:cs typeface="Verdana"/>
              </a:rPr>
              <a:t>ricerca:</a:t>
            </a:r>
            <a:endParaRPr sz="2000">
              <a:latin typeface="Verdana"/>
              <a:cs typeface="Verdana"/>
            </a:endParaRPr>
          </a:p>
          <a:p>
            <a:pPr marL="481965" marR="1288415" indent="-469265">
              <a:lnSpc>
                <a:spcPct val="100000"/>
              </a:lnSpc>
              <a:spcBef>
                <a:spcPts val="500"/>
              </a:spcBef>
              <a:buClr>
                <a:srgbClr val="CC0000"/>
              </a:buClr>
              <a:buFont typeface="Wingdings"/>
              <a:buChar char=""/>
              <a:tabLst>
                <a:tab pos="481965" algn="l"/>
                <a:tab pos="482600" algn="l"/>
              </a:tabLst>
            </a:pPr>
            <a:r>
              <a:rPr sz="2000" spc="-5" dirty="0">
                <a:latin typeface="Verdana"/>
                <a:cs typeface="Verdana"/>
              </a:rPr>
              <a:t>aiuta ad orientarti nel reperimento del</a:t>
            </a:r>
            <a:r>
              <a:rPr sz="2000" spc="-204" dirty="0">
                <a:latin typeface="Verdana"/>
                <a:cs typeface="Verdana"/>
              </a:rPr>
              <a:t> </a:t>
            </a:r>
            <a:r>
              <a:rPr sz="2000" spc="-20" dirty="0">
                <a:latin typeface="Verdana"/>
                <a:cs typeface="Verdana"/>
              </a:rPr>
              <a:t>materiale  </a:t>
            </a:r>
            <a:r>
              <a:rPr sz="2000" spc="-10" dirty="0">
                <a:latin typeface="Verdana"/>
                <a:cs typeface="Verdana"/>
              </a:rPr>
              <a:t>bibliografico </a:t>
            </a:r>
            <a:r>
              <a:rPr sz="2000" dirty="0">
                <a:latin typeface="Verdana"/>
                <a:cs typeface="Verdana"/>
              </a:rPr>
              <a:t>e </a:t>
            </a:r>
            <a:r>
              <a:rPr sz="2000" spc="-15" dirty="0">
                <a:latin typeface="Verdana"/>
                <a:cs typeface="Verdana"/>
              </a:rPr>
              <a:t>nella </a:t>
            </a:r>
            <a:r>
              <a:rPr sz="2000" spc="-10" dirty="0">
                <a:latin typeface="Verdana"/>
                <a:cs typeface="Verdana"/>
              </a:rPr>
              <a:t>stesura </a:t>
            </a:r>
            <a:r>
              <a:rPr sz="2000" spc="-5" dirty="0">
                <a:latin typeface="Verdana"/>
                <a:cs typeface="Verdana"/>
              </a:rPr>
              <a:t>del</a:t>
            </a:r>
            <a:r>
              <a:rPr sz="2000" spc="-125" dirty="0">
                <a:latin typeface="Verdana"/>
                <a:cs typeface="Verdana"/>
              </a:rPr>
              <a:t> </a:t>
            </a:r>
            <a:r>
              <a:rPr sz="2000" spc="-10" dirty="0">
                <a:latin typeface="Verdana"/>
                <a:cs typeface="Verdana"/>
              </a:rPr>
              <a:t>lavoro</a:t>
            </a:r>
            <a:endParaRPr sz="2000">
              <a:latin typeface="Verdana"/>
              <a:cs typeface="Verdana"/>
            </a:endParaRPr>
          </a:p>
          <a:p>
            <a:pPr marL="481965" marR="949960" indent="-469265">
              <a:lnSpc>
                <a:spcPct val="100000"/>
              </a:lnSpc>
              <a:spcBef>
                <a:spcPts val="500"/>
              </a:spcBef>
              <a:buClr>
                <a:srgbClr val="CC0000"/>
              </a:buClr>
              <a:buFont typeface="Wingdings"/>
              <a:buChar char=""/>
              <a:tabLst>
                <a:tab pos="481965" algn="l"/>
                <a:tab pos="482600" algn="l"/>
              </a:tabLst>
            </a:pPr>
            <a:r>
              <a:rPr sz="2000" spc="-5" dirty="0">
                <a:latin typeface="Verdana"/>
                <a:cs typeface="Verdana"/>
              </a:rPr>
              <a:t>serve </a:t>
            </a:r>
            <a:r>
              <a:rPr sz="2000" dirty="0">
                <a:latin typeface="Verdana"/>
                <a:cs typeface="Verdana"/>
              </a:rPr>
              <a:t>a </a:t>
            </a:r>
            <a:r>
              <a:rPr sz="2000" spc="-10" dirty="0">
                <a:latin typeface="Verdana"/>
                <a:cs typeface="Verdana"/>
              </a:rPr>
              <a:t>identificare </a:t>
            </a:r>
            <a:r>
              <a:rPr sz="2000" dirty="0">
                <a:latin typeface="Verdana"/>
                <a:cs typeface="Verdana"/>
              </a:rPr>
              <a:t>e </a:t>
            </a:r>
            <a:r>
              <a:rPr sz="2000" spc="-10" dirty="0">
                <a:latin typeface="Verdana"/>
                <a:cs typeface="Verdana"/>
              </a:rPr>
              <a:t>circoscrivere </a:t>
            </a:r>
            <a:r>
              <a:rPr sz="2000" spc="-5" dirty="0">
                <a:latin typeface="Verdana"/>
                <a:cs typeface="Verdana"/>
              </a:rPr>
              <a:t>l’argomento</a:t>
            </a:r>
            <a:r>
              <a:rPr sz="2000" spc="-204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che  </a:t>
            </a:r>
            <a:r>
              <a:rPr sz="2000" spc="-5" dirty="0">
                <a:latin typeface="Verdana"/>
                <a:cs typeface="Verdana"/>
              </a:rPr>
              <a:t>intendi</a:t>
            </a:r>
            <a:r>
              <a:rPr sz="2000" spc="-85" dirty="0">
                <a:latin typeface="Verdana"/>
                <a:cs typeface="Verdana"/>
              </a:rPr>
              <a:t> </a:t>
            </a:r>
            <a:r>
              <a:rPr sz="2000" spc="-10" dirty="0">
                <a:latin typeface="Verdana"/>
                <a:cs typeface="Verdana"/>
              </a:rPr>
              <a:t>trattare</a:t>
            </a:r>
            <a:endParaRPr sz="20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484"/>
              </a:spcBef>
            </a:pPr>
            <a:r>
              <a:rPr sz="2000" spc="-5" dirty="0">
                <a:solidFill>
                  <a:srgbClr val="FF0000"/>
                </a:solidFill>
                <a:latin typeface="Verdana"/>
                <a:cs typeface="Verdana"/>
              </a:rPr>
              <a:t>Il quesito di ricerca</a:t>
            </a:r>
            <a:r>
              <a:rPr sz="2000" spc="-165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rgbClr val="FF0000"/>
                </a:solidFill>
                <a:latin typeface="Verdana"/>
                <a:cs typeface="Verdana"/>
              </a:rPr>
              <a:t>deve</a:t>
            </a:r>
            <a:r>
              <a:rPr sz="2000" spc="-5" dirty="0">
                <a:latin typeface="Verdana"/>
                <a:cs typeface="Verdana"/>
              </a:rPr>
              <a:t>:</a:t>
            </a:r>
            <a:endParaRPr sz="2000">
              <a:latin typeface="Verdana"/>
              <a:cs typeface="Verdana"/>
            </a:endParaRPr>
          </a:p>
          <a:p>
            <a:pPr marL="481965" indent="-469265">
              <a:lnSpc>
                <a:spcPct val="100000"/>
              </a:lnSpc>
              <a:spcBef>
                <a:spcPts val="500"/>
              </a:spcBef>
              <a:buClr>
                <a:srgbClr val="CC0000"/>
              </a:buClr>
              <a:buFont typeface="Wingdings"/>
              <a:buChar char=""/>
              <a:tabLst>
                <a:tab pos="481965" algn="l"/>
                <a:tab pos="482600" algn="l"/>
              </a:tabLst>
            </a:pPr>
            <a:r>
              <a:rPr sz="2000" spc="-10" dirty="0">
                <a:latin typeface="Verdana"/>
                <a:cs typeface="Verdana"/>
              </a:rPr>
              <a:t>contenere </a:t>
            </a:r>
            <a:r>
              <a:rPr sz="2000" dirty="0">
                <a:latin typeface="Verdana"/>
                <a:cs typeface="Verdana"/>
              </a:rPr>
              <a:t>i </a:t>
            </a:r>
            <a:r>
              <a:rPr sz="2000" spc="-5" dirty="0">
                <a:latin typeface="Verdana"/>
                <a:cs typeface="Verdana"/>
              </a:rPr>
              <a:t>concetti principali del </a:t>
            </a:r>
            <a:r>
              <a:rPr sz="2000" dirty="0">
                <a:latin typeface="Verdana"/>
                <a:cs typeface="Verdana"/>
              </a:rPr>
              <a:t>tuo</a:t>
            </a:r>
            <a:r>
              <a:rPr sz="2000" spc="-270" dirty="0">
                <a:latin typeface="Verdana"/>
                <a:cs typeface="Verdana"/>
              </a:rPr>
              <a:t> </a:t>
            </a:r>
            <a:r>
              <a:rPr sz="2000" spc="-5" dirty="0">
                <a:latin typeface="Verdana"/>
                <a:cs typeface="Verdana"/>
              </a:rPr>
              <a:t>argomento</a:t>
            </a:r>
            <a:endParaRPr sz="2000">
              <a:latin typeface="Verdana"/>
              <a:cs typeface="Verdana"/>
            </a:endParaRPr>
          </a:p>
          <a:p>
            <a:pPr marL="481965" indent="-469265">
              <a:lnSpc>
                <a:spcPct val="100000"/>
              </a:lnSpc>
              <a:spcBef>
                <a:spcPts val="500"/>
              </a:spcBef>
              <a:buClr>
                <a:srgbClr val="CC0000"/>
              </a:buClr>
              <a:buFont typeface="Wingdings"/>
              <a:buChar char=""/>
              <a:tabLst>
                <a:tab pos="481965" algn="l"/>
                <a:tab pos="482600" algn="l"/>
              </a:tabLst>
            </a:pPr>
            <a:r>
              <a:rPr sz="2000" spc="-5" dirty="0">
                <a:latin typeface="Verdana"/>
                <a:cs typeface="Verdana"/>
              </a:rPr>
              <a:t>essere </a:t>
            </a:r>
            <a:r>
              <a:rPr sz="2000" spc="-10" dirty="0">
                <a:latin typeface="Verdana"/>
                <a:cs typeface="Verdana"/>
              </a:rPr>
              <a:t>esauriente </a:t>
            </a:r>
            <a:r>
              <a:rPr sz="2000" dirty="0">
                <a:latin typeface="Verdana"/>
                <a:cs typeface="Verdana"/>
              </a:rPr>
              <a:t>e</a:t>
            </a:r>
            <a:r>
              <a:rPr sz="2000" spc="-190" dirty="0">
                <a:latin typeface="Verdana"/>
                <a:cs typeface="Verdana"/>
              </a:rPr>
              <a:t> </a:t>
            </a:r>
            <a:r>
              <a:rPr sz="2000" spc="-5" dirty="0">
                <a:latin typeface="Verdana"/>
                <a:cs typeface="Verdana"/>
              </a:rPr>
              <a:t>chiaro</a:t>
            </a:r>
            <a:endParaRPr sz="20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9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</a:pPr>
            <a:r>
              <a:rPr sz="1600" i="1" spc="-15" dirty="0">
                <a:latin typeface="Verdana"/>
                <a:cs typeface="Verdana"/>
              </a:rPr>
              <a:t>Nel </a:t>
            </a:r>
            <a:r>
              <a:rPr sz="1600" i="1" spc="-5" dirty="0">
                <a:latin typeface="Verdana"/>
                <a:cs typeface="Verdana"/>
              </a:rPr>
              <a:t>caso di </a:t>
            </a:r>
            <a:r>
              <a:rPr sz="1600" i="1" spc="-10" dirty="0">
                <a:latin typeface="Verdana"/>
                <a:cs typeface="Verdana"/>
              </a:rPr>
              <a:t>lavori di ricerca complessi, come una tesi, il </a:t>
            </a:r>
            <a:r>
              <a:rPr sz="1600" i="1" spc="-15" dirty="0">
                <a:latin typeface="Verdana"/>
                <a:cs typeface="Verdana"/>
              </a:rPr>
              <a:t>quesito </a:t>
            </a:r>
            <a:r>
              <a:rPr sz="1600" i="1" spc="-5" dirty="0">
                <a:latin typeface="Verdana"/>
                <a:cs typeface="Verdana"/>
              </a:rPr>
              <a:t>di </a:t>
            </a:r>
            <a:r>
              <a:rPr sz="1600" i="1" spc="-10" dirty="0">
                <a:latin typeface="Verdana"/>
                <a:cs typeface="Verdana"/>
              </a:rPr>
              <a:t>ricerca  </a:t>
            </a:r>
            <a:r>
              <a:rPr sz="1600" i="1" spc="-5" dirty="0">
                <a:latin typeface="Verdana"/>
                <a:cs typeface="Verdana"/>
              </a:rPr>
              <a:t>potrà </a:t>
            </a:r>
            <a:r>
              <a:rPr sz="1600" i="1" spc="-10" dirty="0">
                <a:latin typeface="Verdana"/>
                <a:cs typeface="Verdana"/>
              </a:rPr>
              <a:t>essere chiarito </a:t>
            </a:r>
            <a:r>
              <a:rPr sz="1600" i="1" spc="-5" dirty="0">
                <a:latin typeface="Verdana"/>
                <a:cs typeface="Verdana"/>
              </a:rPr>
              <a:t>e </a:t>
            </a:r>
            <a:r>
              <a:rPr sz="1600" i="1" spc="-10" dirty="0">
                <a:latin typeface="Verdana"/>
                <a:cs typeface="Verdana"/>
              </a:rPr>
              <a:t>individuato con l’ausilio </a:t>
            </a:r>
            <a:r>
              <a:rPr sz="1600" i="1" spc="-20" dirty="0">
                <a:latin typeface="Verdana"/>
                <a:cs typeface="Verdana"/>
              </a:rPr>
              <a:t>del </a:t>
            </a:r>
            <a:r>
              <a:rPr sz="1600" i="1" spc="-10" dirty="0">
                <a:latin typeface="Verdana"/>
                <a:cs typeface="Verdana"/>
              </a:rPr>
              <a:t>“bibliotecario di  reference” </a:t>
            </a:r>
            <a:r>
              <a:rPr sz="1600" i="1" spc="-15" dirty="0">
                <a:latin typeface="Verdana"/>
                <a:cs typeface="Verdana"/>
              </a:rPr>
              <a:t>nel </a:t>
            </a:r>
            <a:r>
              <a:rPr sz="1600" i="1" spc="-5" dirty="0">
                <a:latin typeface="Verdana"/>
                <a:cs typeface="Verdana"/>
              </a:rPr>
              <a:t>corso </a:t>
            </a:r>
            <a:r>
              <a:rPr sz="1600" i="1" spc="-10" dirty="0">
                <a:latin typeface="Verdana"/>
                <a:cs typeface="Verdana"/>
              </a:rPr>
              <a:t>dell’"intervista” che </a:t>
            </a:r>
            <a:r>
              <a:rPr sz="1600" i="1" spc="-5" dirty="0">
                <a:latin typeface="Verdana"/>
                <a:cs typeface="Verdana"/>
              </a:rPr>
              <a:t>ha lo scopo </a:t>
            </a:r>
            <a:r>
              <a:rPr sz="1600" i="1" spc="-10" dirty="0">
                <a:latin typeface="Verdana"/>
                <a:cs typeface="Verdana"/>
              </a:rPr>
              <a:t>di </a:t>
            </a:r>
            <a:r>
              <a:rPr sz="1600" i="1" spc="-5" dirty="0">
                <a:latin typeface="Verdana"/>
                <a:cs typeface="Verdana"/>
              </a:rPr>
              <a:t>condurre </a:t>
            </a:r>
            <a:r>
              <a:rPr sz="1600" i="1" spc="-10" dirty="0">
                <a:latin typeface="Verdana"/>
                <a:cs typeface="Verdana"/>
              </a:rPr>
              <a:t>l’utente </a:t>
            </a:r>
            <a:r>
              <a:rPr sz="1600" i="1" spc="-5" dirty="0">
                <a:latin typeface="Verdana"/>
                <a:cs typeface="Verdana"/>
              </a:rPr>
              <a:t>a  rintracciare l’argomento </a:t>
            </a:r>
            <a:r>
              <a:rPr sz="1600" i="1" spc="-15" dirty="0">
                <a:latin typeface="Verdana"/>
                <a:cs typeface="Verdana"/>
              </a:rPr>
              <a:t>che </a:t>
            </a:r>
            <a:r>
              <a:rPr sz="1600" i="1" spc="-5" dirty="0">
                <a:latin typeface="Verdana"/>
                <a:cs typeface="Verdana"/>
              </a:rPr>
              <a:t>gli </a:t>
            </a:r>
            <a:r>
              <a:rPr sz="1600" i="1" spc="-20" dirty="0">
                <a:latin typeface="Verdana"/>
                <a:cs typeface="Verdana"/>
              </a:rPr>
              <a:t>interessa </a:t>
            </a:r>
            <a:r>
              <a:rPr sz="1600" i="1" spc="-5" dirty="0">
                <a:latin typeface="Verdana"/>
                <a:cs typeface="Verdana"/>
              </a:rPr>
              <a:t>e gli obiettivi </a:t>
            </a:r>
            <a:r>
              <a:rPr sz="1600" i="1" spc="-15" dirty="0">
                <a:latin typeface="Verdana"/>
                <a:cs typeface="Verdana"/>
              </a:rPr>
              <a:t>che </a:t>
            </a:r>
            <a:r>
              <a:rPr sz="1600" i="1" spc="-5" dirty="0">
                <a:latin typeface="Verdana"/>
                <a:cs typeface="Verdana"/>
              </a:rPr>
              <a:t>si</a:t>
            </a:r>
            <a:r>
              <a:rPr sz="1600" i="1" spc="75" dirty="0">
                <a:latin typeface="Verdana"/>
                <a:cs typeface="Verdana"/>
              </a:rPr>
              <a:t> </a:t>
            </a:r>
            <a:r>
              <a:rPr sz="1600" i="1" spc="-15" dirty="0">
                <a:latin typeface="Verdana"/>
                <a:cs typeface="Verdana"/>
              </a:rPr>
              <a:t>pone</a:t>
            </a:r>
            <a:endParaRPr sz="1600">
              <a:latin typeface="Verdana"/>
              <a:cs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206874" y="3739896"/>
            <a:ext cx="1453896" cy="18745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75595" y="353568"/>
            <a:ext cx="9142474" cy="68519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383673" y="1917192"/>
            <a:ext cx="4655820" cy="108585"/>
          </a:xfrm>
          <a:custGeom>
            <a:avLst/>
            <a:gdLst/>
            <a:ahLst/>
            <a:cxnLst/>
            <a:rect l="l" t="t" r="r" b="b"/>
            <a:pathLst>
              <a:path w="4655820" h="108585">
                <a:moveTo>
                  <a:pt x="0" y="0"/>
                </a:moveTo>
                <a:lnTo>
                  <a:pt x="0" y="108204"/>
                </a:lnTo>
                <a:lnTo>
                  <a:pt x="4655820" y="108204"/>
                </a:lnTo>
                <a:lnTo>
                  <a:pt x="4655820" y="0"/>
                </a:lnTo>
                <a:lnTo>
                  <a:pt x="0" y="0"/>
                </a:lnTo>
                <a:close/>
              </a:path>
            </a:pathLst>
          </a:custGeom>
          <a:solidFill>
            <a:srgbClr val="CC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383673" y="1916430"/>
            <a:ext cx="7958455" cy="0"/>
          </a:xfrm>
          <a:custGeom>
            <a:avLst/>
            <a:gdLst/>
            <a:ahLst/>
            <a:cxnLst/>
            <a:rect l="l" t="t" r="r" b="b"/>
            <a:pathLst>
              <a:path w="7958455">
                <a:moveTo>
                  <a:pt x="0" y="0"/>
                </a:moveTo>
                <a:lnTo>
                  <a:pt x="7958328" y="0"/>
                </a:lnTo>
              </a:path>
            </a:pathLst>
          </a:custGeom>
          <a:ln w="10668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383673" y="1916430"/>
            <a:ext cx="7958455" cy="0"/>
          </a:xfrm>
          <a:custGeom>
            <a:avLst/>
            <a:gdLst/>
            <a:ahLst/>
            <a:cxnLst/>
            <a:rect l="l" t="t" r="r" b="b"/>
            <a:pathLst>
              <a:path w="7958455">
                <a:moveTo>
                  <a:pt x="0" y="0"/>
                </a:moveTo>
                <a:lnTo>
                  <a:pt x="7958328" y="0"/>
                </a:lnTo>
              </a:path>
            </a:pathLst>
          </a:custGeom>
          <a:ln w="10668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383673" y="6521958"/>
            <a:ext cx="7924800" cy="0"/>
          </a:xfrm>
          <a:custGeom>
            <a:avLst/>
            <a:gdLst/>
            <a:ahLst/>
            <a:cxnLst/>
            <a:rect l="l" t="t" r="r" b="b"/>
            <a:pathLst>
              <a:path w="7924800">
                <a:moveTo>
                  <a:pt x="0" y="0"/>
                </a:moveTo>
                <a:lnTo>
                  <a:pt x="7924800" y="0"/>
                </a:lnTo>
              </a:path>
            </a:pathLst>
          </a:custGeom>
          <a:ln w="4572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1427365" y="1223263"/>
            <a:ext cx="4668520" cy="6051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Il quesito </a:t>
            </a:r>
            <a:r>
              <a:rPr dirty="0"/>
              <a:t>di</a:t>
            </a:r>
            <a:r>
              <a:rPr spc="-210" dirty="0"/>
              <a:t> </a:t>
            </a:r>
            <a:r>
              <a:rPr spc="-5" dirty="0"/>
              <a:t>ricerca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1419745" y="2677158"/>
            <a:ext cx="7155815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dirty="0">
                <a:latin typeface="Verdana"/>
                <a:cs typeface="Verdana"/>
              </a:rPr>
              <a:t>Il </a:t>
            </a:r>
            <a:r>
              <a:rPr sz="3000" spc="-5" dirty="0">
                <a:latin typeface="Verdana"/>
                <a:cs typeface="Verdana"/>
              </a:rPr>
              <a:t>quesito </a:t>
            </a:r>
            <a:r>
              <a:rPr sz="3000" spc="-30" dirty="0">
                <a:latin typeface="Verdana"/>
                <a:cs typeface="Verdana"/>
              </a:rPr>
              <a:t>va </a:t>
            </a:r>
            <a:r>
              <a:rPr sz="3000" spc="-10" dirty="0">
                <a:latin typeface="Verdana"/>
                <a:cs typeface="Verdana"/>
              </a:rPr>
              <a:t>trasformato </a:t>
            </a:r>
            <a:r>
              <a:rPr sz="3000" dirty="0">
                <a:latin typeface="Verdana"/>
                <a:cs typeface="Verdana"/>
              </a:rPr>
              <a:t>in </a:t>
            </a:r>
            <a:r>
              <a:rPr sz="3000" spc="-5" dirty="0">
                <a:latin typeface="Verdana"/>
                <a:cs typeface="Verdana"/>
              </a:rPr>
              <a:t>una </a:t>
            </a:r>
            <a:r>
              <a:rPr sz="3000" dirty="0">
                <a:latin typeface="Verdana"/>
                <a:cs typeface="Verdana"/>
              </a:rPr>
              <a:t>o</a:t>
            </a:r>
            <a:r>
              <a:rPr sz="3000" spc="-185" dirty="0">
                <a:latin typeface="Verdana"/>
                <a:cs typeface="Verdana"/>
              </a:rPr>
              <a:t> </a:t>
            </a:r>
            <a:r>
              <a:rPr sz="3000" dirty="0">
                <a:latin typeface="Verdana"/>
                <a:cs typeface="Verdana"/>
              </a:rPr>
              <a:t>più</a:t>
            </a:r>
            <a:endParaRPr sz="3000">
              <a:latin typeface="Verdana"/>
              <a:cs typeface="Verdana"/>
            </a:endParaRPr>
          </a:p>
          <a:p>
            <a:pPr marL="481965">
              <a:lnSpc>
                <a:spcPct val="100000"/>
              </a:lnSpc>
            </a:pPr>
            <a:r>
              <a:rPr sz="3000" b="1" spc="-5" dirty="0">
                <a:solidFill>
                  <a:srgbClr val="009900"/>
                </a:solidFill>
                <a:latin typeface="Verdana"/>
                <a:cs typeface="Verdana"/>
              </a:rPr>
              <a:t>queries:</a:t>
            </a:r>
            <a:endParaRPr sz="3000">
              <a:latin typeface="Verdana"/>
              <a:cs typeface="Verdana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458349" y="4440936"/>
            <a:ext cx="4104640" cy="1498600"/>
          </a:xfrm>
          <a:custGeom>
            <a:avLst/>
            <a:gdLst/>
            <a:ahLst/>
            <a:cxnLst/>
            <a:rect l="l" t="t" r="r" b="b"/>
            <a:pathLst>
              <a:path w="4104640" h="1498600">
                <a:moveTo>
                  <a:pt x="0" y="0"/>
                </a:moveTo>
                <a:lnTo>
                  <a:pt x="0" y="1498092"/>
                </a:lnTo>
                <a:lnTo>
                  <a:pt x="4104132" y="1498092"/>
                </a:lnTo>
                <a:lnTo>
                  <a:pt x="4104132" y="0"/>
                </a:lnTo>
                <a:lnTo>
                  <a:pt x="0" y="0"/>
                </a:lnTo>
                <a:close/>
              </a:path>
            </a:pathLst>
          </a:custGeom>
          <a:solidFill>
            <a:srgbClr val="FFB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223138" y="4210811"/>
            <a:ext cx="576580" cy="230504"/>
          </a:xfrm>
          <a:custGeom>
            <a:avLst/>
            <a:gdLst/>
            <a:ahLst/>
            <a:cxnLst/>
            <a:rect l="l" t="t" r="r" b="b"/>
            <a:pathLst>
              <a:path w="576579" h="230504">
                <a:moveTo>
                  <a:pt x="0" y="0"/>
                </a:moveTo>
                <a:lnTo>
                  <a:pt x="0" y="230124"/>
                </a:lnTo>
                <a:lnTo>
                  <a:pt x="576072" y="230124"/>
                </a:lnTo>
                <a:lnTo>
                  <a:pt x="576072" y="0"/>
                </a:lnTo>
                <a:lnTo>
                  <a:pt x="0" y="0"/>
                </a:lnTo>
                <a:close/>
              </a:path>
            </a:pathLst>
          </a:custGeom>
          <a:solidFill>
            <a:srgbClr val="FFB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935102" y="3634740"/>
            <a:ext cx="1152525" cy="576580"/>
          </a:xfrm>
          <a:custGeom>
            <a:avLst/>
            <a:gdLst/>
            <a:ahLst/>
            <a:cxnLst/>
            <a:rect l="l" t="t" r="r" b="b"/>
            <a:pathLst>
              <a:path w="1152525" h="576579">
                <a:moveTo>
                  <a:pt x="1152144" y="576072"/>
                </a:moveTo>
                <a:lnTo>
                  <a:pt x="576072" y="0"/>
                </a:lnTo>
                <a:lnTo>
                  <a:pt x="0" y="576072"/>
                </a:lnTo>
                <a:lnTo>
                  <a:pt x="1152144" y="576072"/>
                </a:lnTo>
                <a:close/>
              </a:path>
            </a:pathLst>
          </a:custGeom>
          <a:solidFill>
            <a:srgbClr val="FFB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446157" y="3621023"/>
            <a:ext cx="4128770" cy="2331720"/>
          </a:xfrm>
          <a:custGeom>
            <a:avLst/>
            <a:gdLst/>
            <a:ahLst/>
            <a:cxnLst/>
            <a:rect l="l" t="t" r="r" b="b"/>
            <a:pathLst>
              <a:path w="4128770" h="2331720">
                <a:moveTo>
                  <a:pt x="1776981" y="807720"/>
                </a:moveTo>
                <a:lnTo>
                  <a:pt x="6096" y="807720"/>
                </a:lnTo>
                <a:lnTo>
                  <a:pt x="0" y="813816"/>
                </a:lnTo>
                <a:lnTo>
                  <a:pt x="0" y="2325624"/>
                </a:lnTo>
                <a:lnTo>
                  <a:pt x="6096" y="2331720"/>
                </a:lnTo>
                <a:lnTo>
                  <a:pt x="12192" y="2331720"/>
                </a:lnTo>
                <a:lnTo>
                  <a:pt x="12192" y="833628"/>
                </a:lnTo>
                <a:lnTo>
                  <a:pt x="25908" y="819912"/>
                </a:lnTo>
                <a:lnTo>
                  <a:pt x="25908" y="833628"/>
                </a:lnTo>
                <a:lnTo>
                  <a:pt x="1763265" y="833628"/>
                </a:lnTo>
                <a:lnTo>
                  <a:pt x="1763265" y="819912"/>
                </a:lnTo>
                <a:lnTo>
                  <a:pt x="1776981" y="807720"/>
                </a:lnTo>
                <a:close/>
              </a:path>
              <a:path w="4128770" h="2331720">
                <a:moveTo>
                  <a:pt x="25908" y="833628"/>
                </a:moveTo>
                <a:lnTo>
                  <a:pt x="25908" y="819912"/>
                </a:lnTo>
                <a:lnTo>
                  <a:pt x="12192" y="833628"/>
                </a:lnTo>
                <a:lnTo>
                  <a:pt x="25908" y="833628"/>
                </a:lnTo>
                <a:close/>
              </a:path>
              <a:path w="4128770" h="2331720">
                <a:moveTo>
                  <a:pt x="25908" y="2305812"/>
                </a:moveTo>
                <a:lnTo>
                  <a:pt x="25908" y="833628"/>
                </a:lnTo>
                <a:lnTo>
                  <a:pt x="12192" y="833628"/>
                </a:lnTo>
                <a:lnTo>
                  <a:pt x="12192" y="2305812"/>
                </a:lnTo>
                <a:lnTo>
                  <a:pt x="25908" y="2305812"/>
                </a:lnTo>
                <a:close/>
              </a:path>
              <a:path w="4128770" h="2331720">
                <a:moveTo>
                  <a:pt x="4116321" y="2305812"/>
                </a:moveTo>
                <a:lnTo>
                  <a:pt x="12192" y="2305812"/>
                </a:lnTo>
                <a:lnTo>
                  <a:pt x="25908" y="2318004"/>
                </a:lnTo>
                <a:lnTo>
                  <a:pt x="25908" y="2331720"/>
                </a:lnTo>
                <a:lnTo>
                  <a:pt x="4104129" y="2331720"/>
                </a:lnTo>
                <a:lnTo>
                  <a:pt x="4104129" y="2318004"/>
                </a:lnTo>
                <a:lnTo>
                  <a:pt x="4116321" y="2305812"/>
                </a:lnTo>
                <a:close/>
              </a:path>
              <a:path w="4128770" h="2331720">
                <a:moveTo>
                  <a:pt x="25908" y="2331720"/>
                </a:moveTo>
                <a:lnTo>
                  <a:pt x="25908" y="2318004"/>
                </a:lnTo>
                <a:lnTo>
                  <a:pt x="12192" y="2305812"/>
                </a:lnTo>
                <a:lnTo>
                  <a:pt x="12192" y="2331720"/>
                </a:lnTo>
                <a:lnTo>
                  <a:pt x="25908" y="2331720"/>
                </a:lnTo>
                <a:close/>
              </a:path>
              <a:path w="4128770" h="2331720">
                <a:moveTo>
                  <a:pt x="2654805" y="589788"/>
                </a:moveTo>
                <a:lnTo>
                  <a:pt x="2653281" y="583692"/>
                </a:lnTo>
                <a:lnTo>
                  <a:pt x="2074161" y="4572"/>
                </a:lnTo>
                <a:lnTo>
                  <a:pt x="2068065" y="0"/>
                </a:lnTo>
                <a:lnTo>
                  <a:pt x="2060445" y="0"/>
                </a:lnTo>
                <a:lnTo>
                  <a:pt x="1479800" y="580644"/>
                </a:lnTo>
                <a:lnTo>
                  <a:pt x="1475228" y="583692"/>
                </a:lnTo>
                <a:lnTo>
                  <a:pt x="1475228" y="589788"/>
                </a:lnTo>
                <a:lnTo>
                  <a:pt x="1478276" y="598932"/>
                </a:lnTo>
                <a:lnTo>
                  <a:pt x="1482848" y="601980"/>
                </a:lnTo>
                <a:lnTo>
                  <a:pt x="1488944" y="601980"/>
                </a:lnTo>
                <a:lnTo>
                  <a:pt x="1488944" y="576072"/>
                </a:lnTo>
                <a:lnTo>
                  <a:pt x="1520949" y="576072"/>
                </a:lnTo>
                <a:lnTo>
                  <a:pt x="2055873" y="41148"/>
                </a:lnTo>
                <a:lnTo>
                  <a:pt x="2055873" y="22860"/>
                </a:lnTo>
                <a:lnTo>
                  <a:pt x="2074161" y="22860"/>
                </a:lnTo>
                <a:lnTo>
                  <a:pt x="2074161" y="41148"/>
                </a:lnTo>
                <a:lnTo>
                  <a:pt x="2609085" y="576072"/>
                </a:lnTo>
                <a:lnTo>
                  <a:pt x="2641089" y="576072"/>
                </a:lnTo>
                <a:lnTo>
                  <a:pt x="2641089" y="601980"/>
                </a:lnTo>
                <a:lnTo>
                  <a:pt x="2645661" y="601980"/>
                </a:lnTo>
                <a:lnTo>
                  <a:pt x="2650233" y="598932"/>
                </a:lnTo>
                <a:lnTo>
                  <a:pt x="2653281" y="594360"/>
                </a:lnTo>
                <a:lnTo>
                  <a:pt x="2654805" y="589788"/>
                </a:lnTo>
                <a:close/>
              </a:path>
              <a:path w="4128770" h="2331720">
                <a:moveTo>
                  <a:pt x="1520949" y="576072"/>
                </a:moveTo>
                <a:lnTo>
                  <a:pt x="1488944" y="576072"/>
                </a:lnTo>
                <a:lnTo>
                  <a:pt x="1498088" y="598932"/>
                </a:lnTo>
                <a:lnTo>
                  <a:pt x="1520949" y="576072"/>
                </a:lnTo>
                <a:close/>
              </a:path>
              <a:path w="4128770" h="2331720">
                <a:moveTo>
                  <a:pt x="1789173" y="827532"/>
                </a:moveTo>
                <a:lnTo>
                  <a:pt x="1789173" y="582168"/>
                </a:lnTo>
                <a:lnTo>
                  <a:pt x="1783077" y="576072"/>
                </a:lnTo>
                <a:lnTo>
                  <a:pt x="1520949" y="576072"/>
                </a:lnTo>
                <a:lnTo>
                  <a:pt x="1498088" y="598932"/>
                </a:lnTo>
                <a:lnTo>
                  <a:pt x="1488944" y="576072"/>
                </a:lnTo>
                <a:lnTo>
                  <a:pt x="1488944" y="601980"/>
                </a:lnTo>
                <a:lnTo>
                  <a:pt x="1763265" y="601980"/>
                </a:lnTo>
                <a:lnTo>
                  <a:pt x="1763265" y="589788"/>
                </a:lnTo>
                <a:lnTo>
                  <a:pt x="1776981" y="601980"/>
                </a:lnTo>
                <a:lnTo>
                  <a:pt x="1776981" y="833628"/>
                </a:lnTo>
                <a:lnTo>
                  <a:pt x="1783077" y="833628"/>
                </a:lnTo>
                <a:lnTo>
                  <a:pt x="1789173" y="827532"/>
                </a:lnTo>
                <a:close/>
              </a:path>
              <a:path w="4128770" h="2331720">
                <a:moveTo>
                  <a:pt x="1776981" y="601980"/>
                </a:moveTo>
                <a:lnTo>
                  <a:pt x="1763265" y="589788"/>
                </a:lnTo>
                <a:lnTo>
                  <a:pt x="1763265" y="601980"/>
                </a:lnTo>
                <a:lnTo>
                  <a:pt x="1776981" y="601980"/>
                </a:lnTo>
                <a:close/>
              </a:path>
              <a:path w="4128770" h="2331720">
                <a:moveTo>
                  <a:pt x="1776981" y="807720"/>
                </a:moveTo>
                <a:lnTo>
                  <a:pt x="1776981" y="601980"/>
                </a:lnTo>
                <a:lnTo>
                  <a:pt x="1763265" y="601980"/>
                </a:lnTo>
                <a:lnTo>
                  <a:pt x="1763265" y="807720"/>
                </a:lnTo>
                <a:lnTo>
                  <a:pt x="1776981" y="807720"/>
                </a:lnTo>
                <a:close/>
              </a:path>
              <a:path w="4128770" h="2331720">
                <a:moveTo>
                  <a:pt x="1776981" y="833628"/>
                </a:moveTo>
                <a:lnTo>
                  <a:pt x="1776981" y="807720"/>
                </a:lnTo>
                <a:lnTo>
                  <a:pt x="1763265" y="819912"/>
                </a:lnTo>
                <a:lnTo>
                  <a:pt x="1763265" y="833628"/>
                </a:lnTo>
                <a:lnTo>
                  <a:pt x="1776981" y="833628"/>
                </a:lnTo>
                <a:close/>
              </a:path>
              <a:path w="4128770" h="2331720">
                <a:moveTo>
                  <a:pt x="2074161" y="22860"/>
                </a:moveTo>
                <a:lnTo>
                  <a:pt x="2055873" y="22860"/>
                </a:lnTo>
                <a:lnTo>
                  <a:pt x="2065017" y="32004"/>
                </a:lnTo>
                <a:lnTo>
                  <a:pt x="2074161" y="22860"/>
                </a:lnTo>
                <a:close/>
              </a:path>
              <a:path w="4128770" h="2331720">
                <a:moveTo>
                  <a:pt x="2065017" y="32004"/>
                </a:moveTo>
                <a:lnTo>
                  <a:pt x="2055873" y="22860"/>
                </a:lnTo>
                <a:lnTo>
                  <a:pt x="2055873" y="41148"/>
                </a:lnTo>
                <a:lnTo>
                  <a:pt x="2065017" y="32004"/>
                </a:lnTo>
                <a:close/>
              </a:path>
              <a:path w="4128770" h="2331720">
                <a:moveTo>
                  <a:pt x="2074161" y="41148"/>
                </a:moveTo>
                <a:lnTo>
                  <a:pt x="2074161" y="22860"/>
                </a:lnTo>
                <a:lnTo>
                  <a:pt x="2065017" y="32004"/>
                </a:lnTo>
                <a:lnTo>
                  <a:pt x="2074161" y="41148"/>
                </a:lnTo>
                <a:close/>
              </a:path>
              <a:path w="4128770" h="2331720">
                <a:moveTo>
                  <a:pt x="2641089" y="601980"/>
                </a:moveTo>
                <a:lnTo>
                  <a:pt x="2641089" y="576072"/>
                </a:lnTo>
                <a:lnTo>
                  <a:pt x="2631945" y="598932"/>
                </a:lnTo>
                <a:lnTo>
                  <a:pt x="2609085" y="576072"/>
                </a:lnTo>
                <a:lnTo>
                  <a:pt x="2345433" y="576072"/>
                </a:lnTo>
                <a:lnTo>
                  <a:pt x="2340861" y="582168"/>
                </a:lnTo>
                <a:lnTo>
                  <a:pt x="2340861" y="827532"/>
                </a:lnTo>
                <a:lnTo>
                  <a:pt x="2345433" y="833628"/>
                </a:lnTo>
                <a:lnTo>
                  <a:pt x="2353053" y="833628"/>
                </a:lnTo>
                <a:lnTo>
                  <a:pt x="2353053" y="601980"/>
                </a:lnTo>
                <a:lnTo>
                  <a:pt x="2365245" y="589788"/>
                </a:lnTo>
                <a:lnTo>
                  <a:pt x="2365245" y="601980"/>
                </a:lnTo>
                <a:lnTo>
                  <a:pt x="2641089" y="601980"/>
                </a:lnTo>
                <a:close/>
              </a:path>
              <a:path w="4128770" h="2331720">
                <a:moveTo>
                  <a:pt x="2365245" y="601980"/>
                </a:moveTo>
                <a:lnTo>
                  <a:pt x="2365245" y="589788"/>
                </a:lnTo>
                <a:lnTo>
                  <a:pt x="2353053" y="601980"/>
                </a:lnTo>
                <a:lnTo>
                  <a:pt x="2365245" y="601980"/>
                </a:lnTo>
                <a:close/>
              </a:path>
              <a:path w="4128770" h="2331720">
                <a:moveTo>
                  <a:pt x="2365245" y="807720"/>
                </a:moveTo>
                <a:lnTo>
                  <a:pt x="2365245" y="601980"/>
                </a:lnTo>
                <a:lnTo>
                  <a:pt x="2353053" y="601980"/>
                </a:lnTo>
                <a:lnTo>
                  <a:pt x="2353053" y="807720"/>
                </a:lnTo>
                <a:lnTo>
                  <a:pt x="2365245" y="807720"/>
                </a:lnTo>
                <a:close/>
              </a:path>
              <a:path w="4128770" h="2331720">
                <a:moveTo>
                  <a:pt x="4128513" y="2325624"/>
                </a:moveTo>
                <a:lnTo>
                  <a:pt x="4128513" y="813816"/>
                </a:lnTo>
                <a:lnTo>
                  <a:pt x="4123941" y="807720"/>
                </a:lnTo>
                <a:lnTo>
                  <a:pt x="2353053" y="807720"/>
                </a:lnTo>
                <a:lnTo>
                  <a:pt x="2365245" y="819912"/>
                </a:lnTo>
                <a:lnTo>
                  <a:pt x="2365245" y="833628"/>
                </a:lnTo>
                <a:lnTo>
                  <a:pt x="4104129" y="833628"/>
                </a:lnTo>
                <a:lnTo>
                  <a:pt x="4104129" y="819912"/>
                </a:lnTo>
                <a:lnTo>
                  <a:pt x="4116321" y="833628"/>
                </a:lnTo>
                <a:lnTo>
                  <a:pt x="4116321" y="2331720"/>
                </a:lnTo>
                <a:lnTo>
                  <a:pt x="4123941" y="2331720"/>
                </a:lnTo>
                <a:lnTo>
                  <a:pt x="4128513" y="2325624"/>
                </a:lnTo>
                <a:close/>
              </a:path>
              <a:path w="4128770" h="2331720">
                <a:moveTo>
                  <a:pt x="2365245" y="833628"/>
                </a:moveTo>
                <a:lnTo>
                  <a:pt x="2365245" y="819912"/>
                </a:lnTo>
                <a:lnTo>
                  <a:pt x="2353053" y="807720"/>
                </a:lnTo>
                <a:lnTo>
                  <a:pt x="2353053" y="833628"/>
                </a:lnTo>
                <a:lnTo>
                  <a:pt x="2365245" y="833628"/>
                </a:lnTo>
                <a:close/>
              </a:path>
              <a:path w="4128770" h="2331720">
                <a:moveTo>
                  <a:pt x="2641089" y="576072"/>
                </a:moveTo>
                <a:lnTo>
                  <a:pt x="2609085" y="576072"/>
                </a:lnTo>
                <a:lnTo>
                  <a:pt x="2631945" y="598932"/>
                </a:lnTo>
                <a:lnTo>
                  <a:pt x="2641089" y="576072"/>
                </a:lnTo>
                <a:close/>
              </a:path>
              <a:path w="4128770" h="2331720">
                <a:moveTo>
                  <a:pt x="4116321" y="833628"/>
                </a:moveTo>
                <a:lnTo>
                  <a:pt x="4104129" y="819912"/>
                </a:lnTo>
                <a:lnTo>
                  <a:pt x="4104129" y="833628"/>
                </a:lnTo>
                <a:lnTo>
                  <a:pt x="4116321" y="833628"/>
                </a:lnTo>
                <a:close/>
              </a:path>
              <a:path w="4128770" h="2331720">
                <a:moveTo>
                  <a:pt x="4116321" y="2305812"/>
                </a:moveTo>
                <a:lnTo>
                  <a:pt x="4116321" y="833628"/>
                </a:lnTo>
                <a:lnTo>
                  <a:pt x="4104129" y="833628"/>
                </a:lnTo>
                <a:lnTo>
                  <a:pt x="4104129" y="2305812"/>
                </a:lnTo>
                <a:lnTo>
                  <a:pt x="4116321" y="2305812"/>
                </a:lnTo>
                <a:close/>
              </a:path>
              <a:path w="4128770" h="2331720">
                <a:moveTo>
                  <a:pt x="4116321" y="2331720"/>
                </a:moveTo>
                <a:lnTo>
                  <a:pt x="4116321" y="2305812"/>
                </a:lnTo>
                <a:lnTo>
                  <a:pt x="4104129" y="2318004"/>
                </a:lnTo>
                <a:lnTo>
                  <a:pt x="4104129" y="2331720"/>
                </a:lnTo>
                <a:lnTo>
                  <a:pt x="4116321" y="2331720"/>
                </a:lnTo>
                <a:close/>
              </a:path>
            </a:pathLst>
          </a:custGeom>
          <a:solidFill>
            <a:srgbClr val="76818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1689481" y="4486850"/>
            <a:ext cx="3872229" cy="13978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Verdana"/>
                <a:cs typeface="Verdana"/>
              </a:rPr>
              <a:t>La </a:t>
            </a:r>
            <a:r>
              <a:rPr sz="1800" b="1" dirty="0">
                <a:solidFill>
                  <a:srgbClr val="009900"/>
                </a:solidFill>
                <a:latin typeface="Verdana"/>
                <a:cs typeface="Verdana"/>
              </a:rPr>
              <a:t>query </a:t>
            </a:r>
            <a:r>
              <a:rPr sz="1800" dirty="0">
                <a:latin typeface="Verdana"/>
                <a:cs typeface="Verdana"/>
              </a:rPr>
              <a:t>è </a:t>
            </a:r>
            <a:r>
              <a:rPr sz="1800" spc="-5" dirty="0">
                <a:latin typeface="Verdana"/>
                <a:cs typeface="Verdana"/>
              </a:rPr>
              <a:t>formata da</a:t>
            </a:r>
            <a:r>
              <a:rPr sz="1800" spc="-150" dirty="0">
                <a:latin typeface="Verdana"/>
                <a:cs typeface="Verdana"/>
              </a:rPr>
              <a:t> </a:t>
            </a:r>
            <a:r>
              <a:rPr sz="1800" spc="-5" dirty="0">
                <a:latin typeface="Verdana"/>
                <a:cs typeface="Verdana"/>
              </a:rPr>
              <a:t>parole  </a:t>
            </a:r>
            <a:r>
              <a:rPr sz="1800" spc="-10" dirty="0">
                <a:latin typeface="Verdana"/>
                <a:cs typeface="Verdana"/>
              </a:rPr>
              <a:t>chiave </a:t>
            </a:r>
            <a:r>
              <a:rPr sz="1800" dirty="0">
                <a:latin typeface="Verdana"/>
                <a:cs typeface="Verdana"/>
              </a:rPr>
              <a:t>e </a:t>
            </a:r>
            <a:r>
              <a:rPr sz="1800" spc="-20" dirty="0">
                <a:latin typeface="Verdana"/>
                <a:cs typeface="Verdana"/>
              </a:rPr>
              <a:t>operatori </a:t>
            </a:r>
            <a:r>
              <a:rPr sz="1800" spc="-5" dirty="0">
                <a:latin typeface="Verdana"/>
                <a:cs typeface="Verdana"/>
              </a:rPr>
              <a:t>logici che  </a:t>
            </a:r>
            <a:r>
              <a:rPr sz="1800" spc="-20" dirty="0">
                <a:latin typeface="Verdana"/>
                <a:cs typeface="Verdana"/>
              </a:rPr>
              <a:t>traducono </a:t>
            </a:r>
            <a:r>
              <a:rPr sz="1800" dirty="0">
                <a:latin typeface="Verdana"/>
                <a:cs typeface="Verdana"/>
              </a:rPr>
              <a:t>il </a:t>
            </a:r>
            <a:r>
              <a:rPr sz="1800" spc="-5" dirty="0">
                <a:latin typeface="Verdana"/>
                <a:cs typeface="Verdana"/>
              </a:rPr>
              <a:t>quesito </a:t>
            </a:r>
            <a:r>
              <a:rPr sz="1800" dirty="0">
                <a:latin typeface="Verdana"/>
                <a:cs typeface="Verdana"/>
              </a:rPr>
              <a:t>in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 smtClean="0">
                <a:latin typeface="Verdana"/>
                <a:cs typeface="Verdana"/>
              </a:rPr>
              <a:t>un</a:t>
            </a:r>
            <a:r>
              <a:rPr lang="it-IT" sz="1800" dirty="0" smtClean="0">
                <a:latin typeface="Verdana"/>
                <a:cs typeface="Verdana"/>
              </a:rPr>
              <a:t> linguaggio compatibile con il sistema di information </a:t>
            </a:r>
            <a:r>
              <a:rPr lang="it-IT" sz="1800" dirty="0" err="1" smtClean="0">
                <a:latin typeface="Verdana"/>
                <a:cs typeface="Verdana"/>
              </a:rPr>
              <a:t>retrieval</a:t>
            </a:r>
            <a:r>
              <a:rPr lang="it-IT" sz="1800" dirty="0" smtClean="0">
                <a:latin typeface="Verdana"/>
                <a:cs typeface="Verdana"/>
              </a:rPr>
              <a:t>.</a:t>
            </a:r>
            <a:endParaRPr sz="1800" dirty="0">
              <a:latin typeface="Verdana"/>
              <a:cs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83673" y="6521958"/>
            <a:ext cx="7924800" cy="0"/>
          </a:xfrm>
          <a:custGeom>
            <a:avLst/>
            <a:gdLst/>
            <a:ahLst/>
            <a:cxnLst/>
            <a:rect l="l" t="t" r="r" b="b"/>
            <a:pathLst>
              <a:path w="7924800">
                <a:moveTo>
                  <a:pt x="0" y="0"/>
                </a:moveTo>
                <a:lnTo>
                  <a:pt x="7924800" y="0"/>
                </a:lnTo>
              </a:path>
            </a:pathLst>
          </a:custGeom>
          <a:ln w="4572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8145658" y="4515611"/>
            <a:ext cx="1763395" cy="1236345"/>
          </a:xfrm>
          <a:custGeom>
            <a:avLst/>
            <a:gdLst/>
            <a:ahLst/>
            <a:cxnLst/>
            <a:rect l="l" t="t" r="r" b="b"/>
            <a:pathLst>
              <a:path w="1763395" h="1236345">
                <a:moveTo>
                  <a:pt x="1763268" y="618744"/>
                </a:moveTo>
                <a:lnTo>
                  <a:pt x="1761744" y="579120"/>
                </a:lnTo>
                <a:lnTo>
                  <a:pt x="1757172" y="541020"/>
                </a:lnTo>
                <a:lnTo>
                  <a:pt x="1748028" y="502920"/>
                </a:lnTo>
                <a:lnTo>
                  <a:pt x="1737360" y="466344"/>
                </a:lnTo>
                <a:lnTo>
                  <a:pt x="1722120" y="429768"/>
                </a:lnTo>
                <a:lnTo>
                  <a:pt x="1703832" y="394716"/>
                </a:lnTo>
                <a:lnTo>
                  <a:pt x="1684020" y="359664"/>
                </a:lnTo>
                <a:lnTo>
                  <a:pt x="1659636" y="327660"/>
                </a:lnTo>
                <a:lnTo>
                  <a:pt x="1633728" y="295656"/>
                </a:lnTo>
                <a:lnTo>
                  <a:pt x="1606296" y="265176"/>
                </a:lnTo>
                <a:lnTo>
                  <a:pt x="1574292" y="234696"/>
                </a:lnTo>
                <a:lnTo>
                  <a:pt x="1540764" y="207264"/>
                </a:lnTo>
                <a:lnTo>
                  <a:pt x="1505712" y="181356"/>
                </a:lnTo>
                <a:lnTo>
                  <a:pt x="1467612" y="155448"/>
                </a:lnTo>
                <a:lnTo>
                  <a:pt x="1427988" y="132588"/>
                </a:lnTo>
                <a:lnTo>
                  <a:pt x="1385316" y="109728"/>
                </a:lnTo>
                <a:lnTo>
                  <a:pt x="1341120" y="89916"/>
                </a:lnTo>
                <a:lnTo>
                  <a:pt x="1296924" y="71628"/>
                </a:lnTo>
                <a:lnTo>
                  <a:pt x="1249680" y="56388"/>
                </a:lnTo>
                <a:lnTo>
                  <a:pt x="1200912" y="41148"/>
                </a:lnTo>
                <a:lnTo>
                  <a:pt x="1150620" y="28956"/>
                </a:lnTo>
                <a:lnTo>
                  <a:pt x="1098804" y="18288"/>
                </a:lnTo>
                <a:lnTo>
                  <a:pt x="1045464" y="10668"/>
                </a:lnTo>
                <a:lnTo>
                  <a:pt x="992124" y="4572"/>
                </a:lnTo>
                <a:lnTo>
                  <a:pt x="937260" y="1524"/>
                </a:lnTo>
                <a:lnTo>
                  <a:pt x="882396" y="0"/>
                </a:lnTo>
                <a:lnTo>
                  <a:pt x="826008" y="1524"/>
                </a:lnTo>
                <a:lnTo>
                  <a:pt x="771144" y="4572"/>
                </a:lnTo>
                <a:lnTo>
                  <a:pt x="717804" y="10668"/>
                </a:lnTo>
                <a:lnTo>
                  <a:pt x="664464" y="18288"/>
                </a:lnTo>
                <a:lnTo>
                  <a:pt x="612648" y="28956"/>
                </a:lnTo>
                <a:lnTo>
                  <a:pt x="562356" y="41148"/>
                </a:lnTo>
                <a:lnTo>
                  <a:pt x="513588" y="56388"/>
                </a:lnTo>
                <a:lnTo>
                  <a:pt x="467868" y="71628"/>
                </a:lnTo>
                <a:lnTo>
                  <a:pt x="422148" y="89916"/>
                </a:lnTo>
                <a:lnTo>
                  <a:pt x="377952" y="111252"/>
                </a:lnTo>
                <a:lnTo>
                  <a:pt x="335280" y="132588"/>
                </a:lnTo>
                <a:lnTo>
                  <a:pt x="295656" y="155448"/>
                </a:lnTo>
                <a:lnTo>
                  <a:pt x="257556" y="181356"/>
                </a:lnTo>
                <a:lnTo>
                  <a:pt x="222504" y="207264"/>
                </a:lnTo>
                <a:lnTo>
                  <a:pt x="188976" y="234696"/>
                </a:lnTo>
                <a:lnTo>
                  <a:pt x="158496" y="265176"/>
                </a:lnTo>
                <a:lnTo>
                  <a:pt x="129540" y="295656"/>
                </a:lnTo>
                <a:lnTo>
                  <a:pt x="103632" y="327660"/>
                </a:lnTo>
                <a:lnTo>
                  <a:pt x="79248" y="359664"/>
                </a:lnTo>
                <a:lnTo>
                  <a:pt x="59436" y="394716"/>
                </a:lnTo>
                <a:lnTo>
                  <a:pt x="41148" y="429768"/>
                </a:lnTo>
                <a:lnTo>
                  <a:pt x="27432" y="466344"/>
                </a:lnTo>
                <a:lnTo>
                  <a:pt x="15240" y="502920"/>
                </a:lnTo>
                <a:lnTo>
                  <a:pt x="6096" y="541020"/>
                </a:lnTo>
                <a:lnTo>
                  <a:pt x="1524" y="579120"/>
                </a:lnTo>
                <a:lnTo>
                  <a:pt x="0" y="618744"/>
                </a:lnTo>
                <a:lnTo>
                  <a:pt x="1524" y="656844"/>
                </a:lnTo>
                <a:lnTo>
                  <a:pt x="6096" y="694944"/>
                </a:lnTo>
                <a:lnTo>
                  <a:pt x="15240" y="733044"/>
                </a:lnTo>
                <a:lnTo>
                  <a:pt x="27432" y="769620"/>
                </a:lnTo>
                <a:lnTo>
                  <a:pt x="41148" y="806196"/>
                </a:lnTo>
                <a:lnTo>
                  <a:pt x="59436" y="841248"/>
                </a:lnTo>
                <a:lnTo>
                  <a:pt x="79248" y="876300"/>
                </a:lnTo>
                <a:lnTo>
                  <a:pt x="103632" y="908304"/>
                </a:lnTo>
                <a:lnTo>
                  <a:pt x="129540" y="940308"/>
                </a:lnTo>
                <a:lnTo>
                  <a:pt x="158496" y="970788"/>
                </a:lnTo>
                <a:lnTo>
                  <a:pt x="188976" y="1001268"/>
                </a:lnTo>
                <a:lnTo>
                  <a:pt x="222504" y="1028700"/>
                </a:lnTo>
                <a:lnTo>
                  <a:pt x="257556" y="1054608"/>
                </a:lnTo>
                <a:lnTo>
                  <a:pt x="295656" y="1080516"/>
                </a:lnTo>
                <a:lnTo>
                  <a:pt x="335280" y="1103376"/>
                </a:lnTo>
                <a:lnTo>
                  <a:pt x="377952" y="1126236"/>
                </a:lnTo>
                <a:lnTo>
                  <a:pt x="422148" y="1146048"/>
                </a:lnTo>
                <a:lnTo>
                  <a:pt x="467868" y="1164336"/>
                </a:lnTo>
                <a:lnTo>
                  <a:pt x="513588" y="1179576"/>
                </a:lnTo>
                <a:lnTo>
                  <a:pt x="562356" y="1194816"/>
                </a:lnTo>
                <a:lnTo>
                  <a:pt x="612648" y="1207008"/>
                </a:lnTo>
                <a:lnTo>
                  <a:pt x="664464" y="1217676"/>
                </a:lnTo>
                <a:lnTo>
                  <a:pt x="717804" y="1225296"/>
                </a:lnTo>
                <a:lnTo>
                  <a:pt x="771144" y="1231392"/>
                </a:lnTo>
                <a:lnTo>
                  <a:pt x="826008" y="1234440"/>
                </a:lnTo>
                <a:lnTo>
                  <a:pt x="882396" y="1235964"/>
                </a:lnTo>
                <a:lnTo>
                  <a:pt x="937260" y="1234440"/>
                </a:lnTo>
                <a:lnTo>
                  <a:pt x="992124" y="1231392"/>
                </a:lnTo>
                <a:lnTo>
                  <a:pt x="1045464" y="1225296"/>
                </a:lnTo>
                <a:lnTo>
                  <a:pt x="1098804" y="1217676"/>
                </a:lnTo>
                <a:lnTo>
                  <a:pt x="1150620" y="1207008"/>
                </a:lnTo>
                <a:lnTo>
                  <a:pt x="1200912" y="1194816"/>
                </a:lnTo>
                <a:lnTo>
                  <a:pt x="1249680" y="1179576"/>
                </a:lnTo>
                <a:lnTo>
                  <a:pt x="1296924" y="1164336"/>
                </a:lnTo>
                <a:lnTo>
                  <a:pt x="1341120" y="1146048"/>
                </a:lnTo>
                <a:lnTo>
                  <a:pt x="1385316" y="1126236"/>
                </a:lnTo>
                <a:lnTo>
                  <a:pt x="1427988" y="1103376"/>
                </a:lnTo>
                <a:lnTo>
                  <a:pt x="1467612" y="1080516"/>
                </a:lnTo>
                <a:lnTo>
                  <a:pt x="1505712" y="1054608"/>
                </a:lnTo>
                <a:lnTo>
                  <a:pt x="1540764" y="1028700"/>
                </a:lnTo>
                <a:lnTo>
                  <a:pt x="1574292" y="1001268"/>
                </a:lnTo>
                <a:lnTo>
                  <a:pt x="1606296" y="970788"/>
                </a:lnTo>
                <a:lnTo>
                  <a:pt x="1633728" y="940308"/>
                </a:lnTo>
                <a:lnTo>
                  <a:pt x="1659636" y="908304"/>
                </a:lnTo>
                <a:lnTo>
                  <a:pt x="1684020" y="876300"/>
                </a:lnTo>
                <a:lnTo>
                  <a:pt x="1703832" y="841248"/>
                </a:lnTo>
                <a:lnTo>
                  <a:pt x="1722120" y="806196"/>
                </a:lnTo>
                <a:lnTo>
                  <a:pt x="1737360" y="769620"/>
                </a:lnTo>
                <a:lnTo>
                  <a:pt x="1748028" y="733044"/>
                </a:lnTo>
                <a:lnTo>
                  <a:pt x="1757172" y="694944"/>
                </a:lnTo>
                <a:lnTo>
                  <a:pt x="1761744" y="656844"/>
                </a:lnTo>
                <a:lnTo>
                  <a:pt x="1763268" y="618744"/>
                </a:lnTo>
                <a:close/>
              </a:path>
            </a:pathLst>
          </a:custGeom>
          <a:solidFill>
            <a:srgbClr val="B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133466" y="4501896"/>
            <a:ext cx="1784985" cy="1263650"/>
          </a:xfrm>
          <a:custGeom>
            <a:avLst/>
            <a:gdLst/>
            <a:ahLst/>
            <a:cxnLst/>
            <a:rect l="l" t="t" r="r" b="b"/>
            <a:pathLst>
              <a:path w="1784984" h="1263650">
                <a:moveTo>
                  <a:pt x="1784606" y="685270"/>
                </a:moveTo>
                <a:lnTo>
                  <a:pt x="1784606" y="578125"/>
                </a:lnTo>
                <a:lnTo>
                  <a:pt x="1781556" y="551688"/>
                </a:lnTo>
                <a:lnTo>
                  <a:pt x="1772412" y="512064"/>
                </a:lnTo>
                <a:lnTo>
                  <a:pt x="1760220" y="473964"/>
                </a:lnTo>
                <a:lnTo>
                  <a:pt x="1744980" y="437388"/>
                </a:lnTo>
                <a:lnTo>
                  <a:pt x="1726692" y="402336"/>
                </a:lnTo>
                <a:lnTo>
                  <a:pt x="1706880" y="367284"/>
                </a:lnTo>
                <a:lnTo>
                  <a:pt x="1682496" y="333756"/>
                </a:lnTo>
                <a:lnTo>
                  <a:pt x="1655064" y="300228"/>
                </a:lnTo>
                <a:lnTo>
                  <a:pt x="1626108" y="269748"/>
                </a:lnTo>
                <a:lnTo>
                  <a:pt x="1594104" y="239268"/>
                </a:lnTo>
                <a:lnTo>
                  <a:pt x="1560576" y="210312"/>
                </a:lnTo>
                <a:lnTo>
                  <a:pt x="1524000" y="184404"/>
                </a:lnTo>
                <a:lnTo>
                  <a:pt x="1485900" y="158496"/>
                </a:lnTo>
                <a:lnTo>
                  <a:pt x="1446276" y="134112"/>
                </a:lnTo>
                <a:lnTo>
                  <a:pt x="1403604" y="112776"/>
                </a:lnTo>
                <a:lnTo>
                  <a:pt x="1359408" y="92964"/>
                </a:lnTo>
                <a:lnTo>
                  <a:pt x="1312164" y="73152"/>
                </a:lnTo>
                <a:lnTo>
                  <a:pt x="1264920" y="57912"/>
                </a:lnTo>
                <a:lnTo>
                  <a:pt x="1216152" y="42672"/>
                </a:lnTo>
                <a:lnTo>
                  <a:pt x="1164336" y="30480"/>
                </a:lnTo>
                <a:lnTo>
                  <a:pt x="1112520" y="19812"/>
                </a:lnTo>
                <a:lnTo>
                  <a:pt x="1059180" y="12192"/>
                </a:lnTo>
                <a:lnTo>
                  <a:pt x="1005840" y="6096"/>
                </a:lnTo>
                <a:lnTo>
                  <a:pt x="949452" y="1524"/>
                </a:lnTo>
                <a:lnTo>
                  <a:pt x="893064" y="0"/>
                </a:lnTo>
                <a:lnTo>
                  <a:pt x="836676" y="1524"/>
                </a:lnTo>
                <a:lnTo>
                  <a:pt x="781812" y="6096"/>
                </a:lnTo>
                <a:lnTo>
                  <a:pt x="726948" y="12192"/>
                </a:lnTo>
                <a:lnTo>
                  <a:pt x="673608" y="19812"/>
                </a:lnTo>
                <a:lnTo>
                  <a:pt x="621792" y="30480"/>
                </a:lnTo>
                <a:lnTo>
                  <a:pt x="571500" y="42672"/>
                </a:lnTo>
                <a:lnTo>
                  <a:pt x="522732" y="57912"/>
                </a:lnTo>
                <a:lnTo>
                  <a:pt x="473964" y="74676"/>
                </a:lnTo>
                <a:lnTo>
                  <a:pt x="428244" y="92964"/>
                </a:lnTo>
                <a:lnTo>
                  <a:pt x="384048" y="112776"/>
                </a:lnTo>
                <a:lnTo>
                  <a:pt x="341376" y="135636"/>
                </a:lnTo>
                <a:lnTo>
                  <a:pt x="301752" y="158496"/>
                </a:lnTo>
                <a:lnTo>
                  <a:pt x="262128" y="184404"/>
                </a:lnTo>
                <a:lnTo>
                  <a:pt x="192024" y="239268"/>
                </a:lnTo>
                <a:lnTo>
                  <a:pt x="161544" y="269748"/>
                </a:lnTo>
                <a:lnTo>
                  <a:pt x="131064" y="301752"/>
                </a:lnTo>
                <a:lnTo>
                  <a:pt x="105156" y="333756"/>
                </a:lnTo>
                <a:lnTo>
                  <a:pt x="80772" y="367284"/>
                </a:lnTo>
                <a:lnTo>
                  <a:pt x="59436" y="402336"/>
                </a:lnTo>
                <a:lnTo>
                  <a:pt x="42672" y="438912"/>
                </a:lnTo>
                <a:lnTo>
                  <a:pt x="27432" y="475488"/>
                </a:lnTo>
                <a:lnTo>
                  <a:pt x="15240" y="513588"/>
                </a:lnTo>
                <a:lnTo>
                  <a:pt x="6096" y="553212"/>
                </a:lnTo>
                <a:lnTo>
                  <a:pt x="1524" y="592836"/>
                </a:lnTo>
                <a:lnTo>
                  <a:pt x="0" y="632460"/>
                </a:lnTo>
                <a:lnTo>
                  <a:pt x="1524" y="672084"/>
                </a:lnTo>
                <a:lnTo>
                  <a:pt x="6096" y="711708"/>
                </a:lnTo>
                <a:lnTo>
                  <a:pt x="15240" y="751332"/>
                </a:lnTo>
                <a:lnTo>
                  <a:pt x="24384" y="779907"/>
                </a:lnTo>
                <a:lnTo>
                  <a:pt x="24384" y="630936"/>
                </a:lnTo>
                <a:lnTo>
                  <a:pt x="25908" y="592836"/>
                </a:lnTo>
                <a:lnTo>
                  <a:pt x="39624" y="519684"/>
                </a:lnTo>
                <a:lnTo>
                  <a:pt x="51816" y="483108"/>
                </a:lnTo>
                <a:lnTo>
                  <a:pt x="82296" y="414528"/>
                </a:lnTo>
                <a:lnTo>
                  <a:pt x="103632" y="381000"/>
                </a:lnTo>
                <a:lnTo>
                  <a:pt x="126492" y="348996"/>
                </a:lnTo>
                <a:lnTo>
                  <a:pt x="150876" y="316992"/>
                </a:lnTo>
                <a:lnTo>
                  <a:pt x="179832" y="286512"/>
                </a:lnTo>
                <a:lnTo>
                  <a:pt x="242316" y="230124"/>
                </a:lnTo>
                <a:lnTo>
                  <a:pt x="277368" y="204216"/>
                </a:lnTo>
                <a:lnTo>
                  <a:pt x="315468" y="179832"/>
                </a:lnTo>
                <a:lnTo>
                  <a:pt x="355092" y="156972"/>
                </a:lnTo>
                <a:lnTo>
                  <a:pt x="396240" y="135636"/>
                </a:lnTo>
                <a:lnTo>
                  <a:pt x="438912" y="115824"/>
                </a:lnTo>
                <a:lnTo>
                  <a:pt x="484632" y="97536"/>
                </a:lnTo>
                <a:lnTo>
                  <a:pt x="530352" y="80772"/>
                </a:lnTo>
                <a:lnTo>
                  <a:pt x="579120" y="67056"/>
                </a:lnTo>
                <a:lnTo>
                  <a:pt x="627888" y="54864"/>
                </a:lnTo>
                <a:lnTo>
                  <a:pt x="679704" y="44196"/>
                </a:lnTo>
                <a:lnTo>
                  <a:pt x="731520" y="36576"/>
                </a:lnTo>
                <a:lnTo>
                  <a:pt x="784860" y="30480"/>
                </a:lnTo>
                <a:lnTo>
                  <a:pt x="839724" y="27432"/>
                </a:lnTo>
                <a:lnTo>
                  <a:pt x="894588" y="25908"/>
                </a:lnTo>
                <a:lnTo>
                  <a:pt x="949452" y="27432"/>
                </a:lnTo>
                <a:lnTo>
                  <a:pt x="1004316" y="30480"/>
                </a:lnTo>
                <a:lnTo>
                  <a:pt x="1057656" y="36576"/>
                </a:lnTo>
                <a:lnTo>
                  <a:pt x="1109472" y="44196"/>
                </a:lnTo>
                <a:lnTo>
                  <a:pt x="1159764" y="54864"/>
                </a:lnTo>
                <a:lnTo>
                  <a:pt x="1210056" y="67056"/>
                </a:lnTo>
                <a:lnTo>
                  <a:pt x="1304544" y="97536"/>
                </a:lnTo>
                <a:lnTo>
                  <a:pt x="1348740" y="115824"/>
                </a:lnTo>
                <a:lnTo>
                  <a:pt x="1392936" y="135636"/>
                </a:lnTo>
                <a:lnTo>
                  <a:pt x="1434084" y="156972"/>
                </a:lnTo>
                <a:lnTo>
                  <a:pt x="1473708" y="179832"/>
                </a:lnTo>
                <a:lnTo>
                  <a:pt x="1510284" y="205740"/>
                </a:lnTo>
                <a:lnTo>
                  <a:pt x="1545336" y="231648"/>
                </a:lnTo>
                <a:lnTo>
                  <a:pt x="1578864" y="259080"/>
                </a:lnTo>
                <a:lnTo>
                  <a:pt x="1609344" y="288036"/>
                </a:lnTo>
                <a:lnTo>
                  <a:pt x="1636776" y="318516"/>
                </a:lnTo>
                <a:lnTo>
                  <a:pt x="1662684" y="348996"/>
                </a:lnTo>
                <a:lnTo>
                  <a:pt x="1685544" y="381000"/>
                </a:lnTo>
                <a:lnTo>
                  <a:pt x="1705356" y="414528"/>
                </a:lnTo>
                <a:lnTo>
                  <a:pt x="1722120" y="449580"/>
                </a:lnTo>
                <a:lnTo>
                  <a:pt x="1737360" y="484632"/>
                </a:lnTo>
                <a:lnTo>
                  <a:pt x="1757172" y="556260"/>
                </a:lnTo>
                <a:lnTo>
                  <a:pt x="1761744" y="594360"/>
                </a:lnTo>
                <a:lnTo>
                  <a:pt x="1763268" y="632460"/>
                </a:lnTo>
                <a:lnTo>
                  <a:pt x="1763268" y="778383"/>
                </a:lnTo>
                <a:lnTo>
                  <a:pt x="1772412" y="749808"/>
                </a:lnTo>
                <a:lnTo>
                  <a:pt x="1781556" y="711708"/>
                </a:lnTo>
                <a:lnTo>
                  <a:pt x="1784606" y="685270"/>
                </a:lnTo>
                <a:close/>
              </a:path>
              <a:path w="1784984" h="1263650">
                <a:moveTo>
                  <a:pt x="1763268" y="778383"/>
                </a:moveTo>
                <a:lnTo>
                  <a:pt x="1763268" y="632460"/>
                </a:lnTo>
                <a:lnTo>
                  <a:pt x="1761744" y="670560"/>
                </a:lnTo>
                <a:lnTo>
                  <a:pt x="1755648" y="707136"/>
                </a:lnTo>
                <a:lnTo>
                  <a:pt x="1737360" y="780288"/>
                </a:lnTo>
                <a:lnTo>
                  <a:pt x="1722120" y="815340"/>
                </a:lnTo>
                <a:lnTo>
                  <a:pt x="1685544" y="882396"/>
                </a:lnTo>
                <a:lnTo>
                  <a:pt x="1662684" y="914400"/>
                </a:lnTo>
                <a:lnTo>
                  <a:pt x="1636776" y="946404"/>
                </a:lnTo>
                <a:lnTo>
                  <a:pt x="1607820" y="976884"/>
                </a:lnTo>
                <a:lnTo>
                  <a:pt x="1577340" y="1005840"/>
                </a:lnTo>
                <a:lnTo>
                  <a:pt x="1545336" y="1033272"/>
                </a:lnTo>
                <a:lnTo>
                  <a:pt x="1510284" y="1059180"/>
                </a:lnTo>
                <a:lnTo>
                  <a:pt x="1472184" y="1083564"/>
                </a:lnTo>
                <a:lnTo>
                  <a:pt x="1432560" y="1106424"/>
                </a:lnTo>
                <a:lnTo>
                  <a:pt x="1391412" y="1127760"/>
                </a:lnTo>
                <a:lnTo>
                  <a:pt x="1348740" y="1147572"/>
                </a:lnTo>
                <a:lnTo>
                  <a:pt x="1303020" y="1165860"/>
                </a:lnTo>
                <a:lnTo>
                  <a:pt x="1257300" y="1182624"/>
                </a:lnTo>
                <a:lnTo>
                  <a:pt x="1208532" y="1196340"/>
                </a:lnTo>
                <a:lnTo>
                  <a:pt x="1159764" y="1208532"/>
                </a:lnTo>
                <a:lnTo>
                  <a:pt x="1107948" y="1219200"/>
                </a:lnTo>
                <a:lnTo>
                  <a:pt x="1056132" y="1226820"/>
                </a:lnTo>
                <a:lnTo>
                  <a:pt x="1002792" y="1232916"/>
                </a:lnTo>
                <a:lnTo>
                  <a:pt x="949452" y="1235964"/>
                </a:lnTo>
                <a:lnTo>
                  <a:pt x="893064" y="1237488"/>
                </a:lnTo>
                <a:lnTo>
                  <a:pt x="838200" y="1235964"/>
                </a:lnTo>
                <a:lnTo>
                  <a:pt x="784860" y="1232916"/>
                </a:lnTo>
                <a:lnTo>
                  <a:pt x="731520" y="1226820"/>
                </a:lnTo>
                <a:lnTo>
                  <a:pt x="678180" y="1219200"/>
                </a:lnTo>
                <a:lnTo>
                  <a:pt x="627888" y="1208532"/>
                </a:lnTo>
                <a:lnTo>
                  <a:pt x="577596" y="1196340"/>
                </a:lnTo>
                <a:lnTo>
                  <a:pt x="483108" y="1165860"/>
                </a:lnTo>
                <a:lnTo>
                  <a:pt x="438912" y="1147572"/>
                </a:lnTo>
                <a:lnTo>
                  <a:pt x="394716" y="1127760"/>
                </a:lnTo>
                <a:lnTo>
                  <a:pt x="353568" y="1106424"/>
                </a:lnTo>
                <a:lnTo>
                  <a:pt x="313944" y="1083564"/>
                </a:lnTo>
                <a:lnTo>
                  <a:pt x="277368" y="1057656"/>
                </a:lnTo>
                <a:lnTo>
                  <a:pt x="242316" y="1031748"/>
                </a:lnTo>
                <a:lnTo>
                  <a:pt x="208788" y="1004316"/>
                </a:lnTo>
                <a:lnTo>
                  <a:pt x="178308" y="975360"/>
                </a:lnTo>
                <a:lnTo>
                  <a:pt x="150876" y="946404"/>
                </a:lnTo>
                <a:lnTo>
                  <a:pt x="124968" y="914400"/>
                </a:lnTo>
                <a:lnTo>
                  <a:pt x="102108" y="882396"/>
                </a:lnTo>
                <a:lnTo>
                  <a:pt x="82296" y="848868"/>
                </a:lnTo>
                <a:lnTo>
                  <a:pt x="65532" y="813816"/>
                </a:lnTo>
                <a:lnTo>
                  <a:pt x="50292" y="778764"/>
                </a:lnTo>
                <a:lnTo>
                  <a:pt x="32004" y="707136"/>
                </a:lnTo>
                <a:lnTo>
                  <a:pt x="25908" y="669036"/>
                </a:lnTo>
                <a:lnTo>
                  <a:pt x="24384" y="630936"/>
                </a:lnTo>
                <a:lnTo>
                  <a:pt x="24384" y="779907"/>
                </a:lnTo>
                <a:lnTo>
                  <a:pt x="42672" y="826008"/>
                </a:lnTo>
                <a:lnTo>
                  <a:pt x="60960" y="861060"/>
                </a:lnTo>
                <a:lnTo>
                  <a:pt x="82296" y="896112"/>
                </a:lnTo>
                <a:lnTo>
                  <a:pt x="105156" y="931164"/>
                </a:lnTo>
                <a:lnTo>
                  <a:pt x="132588" y="963168"/>
                </a:lnTo>
                <a:lnTo>
                  <a:pt x="161544" y="993648"/>
                </a:lnTo>
                <a:lnTo>
                  <a:pt x="193548" y="1024128"/>
                </a:lnTo>
                <a:lnTo>
                  <a:pt x="227076" y="1053084"/>
                </a:lnTo>
                <a:lnTo>
                  <a:pt x="263652" y="1078992"/>
                </a:lnTo>
                <a:lnTo>
                  <a:pt x="301752" y="1104900"/>
                </a:lnTo>
                <a:lnTo>
                  <a:pt x="342900" y="1129284"/>
                </a:lnTo>
                <a:lnTo>
                  <a:pt x="385572" y="1150620"/>
                </a:lnTo>
                <a:lnTo>
                  <a:pt x="429768" y="1170432"/>
                </a:lnTo>
                <a:lnTo>
                  <a:pt x="475488" y="1190244"/>
                </a:lnTo>
                <a:lnTo>
                  <a:pt x="522732" y="1205484"/>
                </a:lnTo>
                <a:lnTo>
                  <a:pt x="571500" y="1220724"/>
                </a:lnTo>
                <a:lnTo>
                  <a:pt x="623316" y="1232916"/>
                </a:lnTo>
                <a:lnTo>
                  <a:pt x="675132" y="1243584"/>
                </a:lnTo>
                <a:lnTo>
                  <a:pt x="728472" y="1252728"/>
                </a:lnTo>
                <a:lnTo>
                  <a:pt x="781812" y="1257300"/>
                </a:lnTo>
                <a:lnTo>
                  <a:pt x="838200" y="1261872"/>
                </a:lnTo>
                <a:lnTo>
                  <a:pt x="894588" y="1263396"/>
                </a:lnTo>
                <a:lnTo>
                  <a:pt x="950976" y="1261872"/>
                </a:lnTo>
                <a:lnTo>
                  <a:pt x="1005840" y="1257300"/>
                </a:lnTo>
                <a:lnTo>
                  <a:pt x="1060704" y="1251204"/>
                </a:lnTo>
                <a:lnTo>
                  <a:pt x="1114044" y="1243584"/>
                </a:lnTo>
                <a:lnTo>
                  <a:pt x="1165860" y="1232916"/>
                </a:lnTo>
                <a:lnTo>
                  <a:pt x="1216152" y="1220724"/>
                </a:lnTo>
                <a:lnTo>
                  <a:pt x="1264920" y="1205484"/>
                </a:lnTo>
                <a:lnTo>
                  <a:pt x="1313688" y="1188720"/>
                </a:lnTo>
                <a:lnTo>
                  <a:pt x="1359408" y="1170432"/>
                </a:lnTo>
                <a:lnTo>
                  <a:pt x="1403604" y="1150620"/>
                </a:lnTo>
                <a:lnTo>
                  <a:pt x="1446276" y="1127760"/>
                </a:lnTo>
                <a:lnTo>
                  <a:pt x="1485900" y="1104900"/>
                </a:lnTo>
                <a:lnTo>
                  <a:pt x="1525524" y="1078992"/>
                </a:lnTo>
                <a:lnTo>
                  <a:pt x="1562100" y="1051560"/>
                </a:lnTo>
                <a:lnTo>
                  <a:pt x="1595628" y="1024128"/>
                </a:lnTo>
                <a:lnTo>
                  <a:pt x="1627632" y="993648"/>
                </a:lnTo>
                <a:lnTo>
                  <a:pt x="1656588" y="961644"/>
                </a:lnTo>
                <a:lnTo>
                  <a:pt x="1682496" y="929640"/>
                </a:lnTo>
                <a:lnTo>
                  <a:pt x="1706880" y="896112"/>
                </a:lnTo>
                <a:lnTo>
                  <a:pt x="1728216" y="861060"/>
                </a:lnTo>
                <a:lnTo>
                  <a:pt x="1746504" y="824484"/>
                </a:lnTo>
                <a:lnTo>
                  <a:pt x="1760220" y="787908"/>
                </a:lnTo>
                <a:lnTo>
                  <a:pt x="1763268" y="778383"/>
                </a:lnTo>
                <a:close/>
              </a:path>
            </a:pathLst>
          </a:custGeom>
          <a:solidFill>
            <a:srgbClr val="76818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8216523" y="4736823"/>
            <a:ext cx="1522724" cy="8874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indent="635" algn="ctr">
              <a:lnSpc>
                <a:spcPct val="100000"/>
              </a:lnSpc>
              <a:spcBef>
                <a:spcPts val="100"/>
              </a:spcBef>
            </a:pPr>
            <a:r>
              <a:rPr lang="it-IT" sz="1400" i="1" dirty="0">
                <a:solidFill>
                  <a:srgbClr val="FFFFFF"/>
                </a:solidFill>
                <a:latin typeface="Verdana"/>
                <a:cs typeface="Verdana"/>
              </a:rPr>
              <a:t>Ambito  </a:t>
            </a:r>
            <a:r>
              <a:rPr lang="it-IT" sz="1400" i="1" spc="-5" dirty="0">
                <a:solidFill>
                  <a:srgbClr val="FFFFFF"/>
                </a:solidFill>
                <a:latin typeface="Verdana"/>
                <a:cs typeface="Verdana"/>
              </a:rPr>
              <a:t>disciplinare  </a:t>
            </a:r>
            <a:endParaRPr lang="it-IT" sz="1400" dirty="0">
              <a:solidFill>
                <a:srgbClr val="FFFFFF"/>
              </a:solidFill>
              <a:latin typeface="Verdana"/>
              <a:cs typeface="Verdana"/>
            </a:endParaRPr>
          </a:p>
          <a:p>
            <a:pPr marL="12065" marR="5080" indent="635" algn="ctr">
              <a:lnSpc>
                <a:spcPct val="100000"/>
              </a:lnSpc>
              <a:spcBef>
                <a:spcPts val="100"/>
              </a:spcBef>
            </a:pPr>
            <a:r>
              <a:rPr lang="it-IT" sz="1400" dirty="0" smtClean="0">
                <a:solidFill>
                  <a:srgbClr val="FFFFFF"/>
                </a:solidFill>
                <a:latin typeface="Verdana"/>
                <a:cs typeface="Verdana"/>
              </a:rPr>
              <a:t>Scienze ambientali</a:t>
            </a:r>
            <a:endParaRPr lang="it-IT" sz="1400" dirty="0">
              <a:solidFill>
                <a:srgbClr val="FFFFFF"/>
              </a:solidFill>
              <a:latin typeface="Verdana"/>
              <a:cs typeface="Verdan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002658" y="2092452"/>
            <a:ext cx="2520950" cy="914400"/>
          </a:xfrm>
          <a:custGeom>
            <a:avLst/>
            <a:gdLst/>
            <a:ahLst/>
            <a:cxnLst/>
            <a:rect l="l" t="t" r="r" b="b"/>
            <a:pathLst>
              <a:path w="2520950" h="914400">
                <a:moveTo>
                  <a:pt x="2520696" y="457200"/>
                </a:moveTo>
                <a:lnTo>
                  <a:pt x="2503932" y="384048"/>
                </a:lnTo>
                <a:lnTo>
                  <a:pt x="2476500" y="335280"/>
                </a:lnTo>
                <a:lnTo>
                  <a:pt x="2433828" y="291084"/>
                </a:lnTo>
                <a:lnTo>
                  <a:pt x="2380488" y="246888"/>
                </a:lnTo>
                <a:lnTo>
                  <a:pt x="2314956" y="207264"/>
                </a:lnTo>
                <a:lnTo>
                  <a:pt x="2278380" y="187452"/>
                </a:lnTo>
                <a:lnTo>
                  <a:pt x="2238756" y="169164"/>
                </a:lnTo>
                <a:lnTo>
                  <a:pt x="2196084" y="150876"/>
                </a:lnTo>
                <a:lnTo>
                  <a:pt x="2151888" y="134112"/>
                </a:lnTo>
                <a:lnTo>
                  <a:pt x="2104644" y="118872"/>
                </a:lnTo>
                <a:lnTo>
                  <a:pt x="2055876" y="103632"/>
                </a:lnTo>
                <a:lnTo>
                  <a:pt x="2004060" y="88392"/>
                </a:lnTo>
                <a:lnTo>
                  <a:pt x="1952244" y="74676"/>
                </a:lnTo>
                <a:lnTo>
                  <a:pt x="1895856" y="62484"/>
                </a:lnTo>
                <a:lnTo>
                  <a:pt x="1839468" y="51816"/>
                </a:lnTo>
                <a:lnTo>
                  <a:pt x="1781556" y="41148"/>
                </a:lnTo>
                <a:lnTo>
                  <a:pt x="1720596" y="32004"/>
                </a:lnTo>
                <a:lnTo>
                  <a:pt x="1595628" y="16764"/>
                </a:lnTo>
                <a:lnTo>
                  <a:pt x="1530096" y="10668"/>
                </a:lnTo>
                <a:lnTo>
                  <a:pt x="1464564" y="6096"/>
                </a:lnTo>
                <a:lnTo>
                  <a:pt x="1397508" y="3048"/>
                </a:lnTo>
                <a:lnTo>
                  <a:pt x="1260348" y="0"/>
                </a:lnTo>
                <a:lnTo>
                  <a:pt x="1123188" y="3048"/>
                </a:lnTo>
                <a:lnTo>
                  <a:pt x="1056132" y="6096"/>
                </a:lnTo>
                <a:lnTo>
                  <a:pt x="990600" y="10668"/>
                </a:lnTo>
                <a:lnTo>
                  <a:pt x="925068" y="16764"/>
                </a:lnTo>
                <a:lnTo>
                  <a:pt x="800100" y="32004"/>
                </a:lnTo>
                <a:lnTo>
                  <a:pt x="739140" y="41148"/>
                </a:lnTo>
                <a:lnTo>
                  <a:pt x="681228" y="51816"/>
                </a:lnTo>
                <a:lnTo>
                  <a:pt x="624840" y="62484"/>
                </a:lnTo>
                <a:lnTo>
                  <a:pt x="568452" y="74676"/>
                </a:lnTo>
                <a:lnTo>
                  <a:pt x="516636" y="88392"/>
                </a:lnTo>
                <a:lnTo>
                  <a:pt x="464820" y="103632"/>
                </a:lnTo>
                <a:lnTo>
                  <a:pt x="416052" y="118872"/>
                </a:lnTo>
                <a:lnTo>
                  <a:pt x="368808" y="134112"/>
                </a:lnTo>
                <a:lnTo>
                  <a:pt x="324612" y="150876"/>
                </a:lnTo>
                <a:lnTo>
                  <a:pt x="281940" y="169164"/>
                </a:lnTo>
                <a:lnTo>
                  <a:pt x="243840" y="187452"/>
                </a:lnTo>
                <a:lnTo>
                  <a:pt x="205740" y="207264"/>
                </a:lnTo>
                <a:lnTo>
                  <a:pt x="172212" y="227076"/>
                </a:lnTo>
                <a:lnTo>
                  <a:pt x="112776" y="268224"/>
                </a:lnTo>
                <a:lnTo>
                  <a:pt x="64008" y="312420"/>
                </a:lnTo>
                <a:lnTo>
                  <a:pt x="28956" y="359664"/>
                </a:lnTo>
                <a:lnTo>
                  <a:pt x="7620" y="408432"/>
                </a:lnTo>
                <a:lnTo>
                  <a:pt x="0" y="457200"/>
                </a:lnTo>
                <a:lnTo>
                  <a:pt x="1524" y="483108"/>
                </a:lnTo>
                <a:lnTo>
                  <a:pt x="16764" y="531876"/>
                </a:lnTo>
                <a:lnTo>
                  <a:pt x="44196" y="579120"/>
                </a:lnTo>
                <a:lnTo>
                  <a:pt x="86868" y="624840"/>
                </a:lnTo>
                <a:lnTo>
                  <a:pt x="140208" y="667512"/>
                </a:lnTo>
                <a:lnTo>
                  <a:pt x="205740" y="708660"/>
                </a:lnTo>
                <a:lnTo>
                  <a:pt x="243840" y="726948"/>
                </a:lnTo>
                <a:lnTo>
                  <a:pt x="281940" y="746760"/>
                </a:lnTo>
                <a:lnTo>
                  <a:pt x="324612" y="763524"/>
                </a:lnTo>
                <a:lnTo>
                  <a:pt x="368808" y="780288"/>
                </a:lnTo>
                <a:lnTo>
                  <a:pt x="416052" y="797052"/>
                </a:lnTo>
                <a:lnTo>
                  <a:pt x="464820" y="812292"/>
                </a:lnTo>
                <a:lnTo>
                  <a:pt x="568452" y="839724"/>
                </a:lnTo>
                <a:lnTo>
                  <a:pt x="681228" y="864108"/>
                </a:lnTo>
                <a:lnTo>
                  <a:pt x="739140" y="874776"/>
                </a:lnTo>
                <a:lnTo>
                  <a:pt x="800100" y="883920"/>
                </a:lnTo>
                <a:lnTo>
                  <a:pt x="925068" y="899160"/>
                </a:lnTo>
                <a:lnTo>
                  <a:pt x="1056132" y="908304"/>
                </a:lnTo>
                <a:lnTo>
                  <a:pt x="1123188" y="911352"/>
                </a:lnTo>
                <a:lnTo>
                  <a:pt x="1191768" y="914400"/>
                </a:lnTo>
                <a:lnTo>
                  <a:pt x="1328928" y="914400"/>
                </a:lnTo>
                <a:lnTo>
                  <a:pt x="1397508" y="911352"/>
                </a:lnTo>
                <a:lnTo>
                  <a:pt x="1464564" y="908304"/>
                </a:lnTo>
                <a:lnTo>
                  <a:pt x="1595628" y="899160"/>
                </a:lnTo>
                <a:lnTo>
                  <a:pt x="1720596" y="883920"/>
                </a:lnTo>
                <a:lnTo>
                  <a:pt x="1781556" y="874776"/>
                </a:lnTo>
                <a:lnTo>
                  <a:pt x="1839468" y="864108"/>
                </a:lnTo>
                <a:lnTo>
                  <a:pt x="1952244" y="839724"/>
                </a:lnTo>
                <a:lnTo>
                  <a:pt x="2055876" y="812292"/>
                </a:lnTo>
                <a:lnTo>
                  <a:pt x="2104644" y="797052"/>
                </a:lnTo>
                <a:lnTo>
                  <a:pt x="2151888" y="780288"/>
                </a:lnTo>
                <a:lnTo>
                  <a:pt x="2196084" y="763524"/>
                </a:lnTo>
                <a:lnTo>
                  <a:pt x="2238756" y="746760"/>
                </a:lnTo>
                <a:lnTo>
                  <a:pt x="2314956" y="708660"/>
                </a:lnTo>
                <a:lnTo>
                  <a:pt x="2348484" y="688848"/>
                </a:lnTo>
                <a:lnTo>
                  <a:pt x="2407920" y="646176"/>
                </a:lnTo>
                <a:lnTo>
                  <a:pt x="2456688" y="601980"/>
                </a:lnTo>
                <a:lnTo>
                  <a:pt x="2491740" y="556260"/>
                </a:lnTo>
                <a:lnTo>
                  <a:pt x="2513076" y="507492"/>
                </a:lnTo>
                <a:lnTo>
                  <a:pt x="2520696" y="457200"/>
                </a:lnTo>
                <a:close/>
              </a:path>
            </a:pathLst>
          </a:custGeom>
          <a:solidFill>
            <a:srgbClr val="00AF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990466" y="2080260"/>
            <a:ext cx="2545080" cy="940435"/>
          </a:xfrm>
          <a:custGeom>
            <a:avLst/>
            <a:gdLst/>
            <a:ahLst/>
            <a:cxnLst/>
            <a:rect l="l" t="t" r="r" b="b"/>
            <a:pathLst>
              <a:path w="2545079" h="940435">
                <a:moveTo>
                  <a:pt x="7620" y="521208"/>
                </a:moveTo>
                <a:lnTo>
                  <a:pt x="7620" y="417576"/>
                </a:lnTo>
                <a:lnTo>
                  <a:pt x="0" y="467868"/>
                </a:lnTo>
                <a:lnTo>
                  <a:pt x="0" y="470916"/>
                </a:lnTo>
                <a:lnTo>
                  <a:pt x="7620" y="521208"/>
                </a:lnTo>
                <a:close/>
              </a:path>
              <a:path w="2545079" h="940435">
                <a:moveTo>
                  <a:pt x="32004" y="422148"/>
                </a:moveTo>
                <a:lnTo>
                  <a:pt x="30480" y="425196"/>
                </a:lnTo>
                <a:lnTo>
                  <a:pt x="30480" y="365760"/>
                </a:lnTo>
                <a:lnTo>
                  <a:pt x="28956" y="365760"/>
                </a:lnTo>
                <a:lnTo>
                  <a:pt x="7620" y="414528"/>
                </a:lnTo>
                <a:lnTo>
                  <a:pt x="7620" y="524256"/>
                </a:lnTo>
                <a:lnTo>
                  <a:pt x="24384" y="562573"/>
                </a:lnTo>
                <a:lnTo>
                  <a:pt x="24384" y="467868"/>
                </a:lnTo>
                <a:lnTo>
                  <a:pt x="24618" y="469415"/>
                </a:lnTo>
                <a:lnTo>
                  <a:pt x="32004" y="422148"/>
                </a:lnTo>
                <a:close/>
              </a:path>
              <a:path w="2545079" h="940435">
                <a:moveTo>
                  <a:pt x="24618" y="469415"/>
                </a:moveTo>
                <a:lnTo>
                  <a:pt x="24384" y="467868"/>
                </a:lnTo>
                <a:lnTo>
                  <a:pt x="24384" y="470916"/>
                </a:lnTo>
                <a:lnTo>
                  <a:pt x="24618" y="469415"/>
                </a:lnTo>
                <a:close/>
              </a:path>
              <a:path w="2545079" h="940435">
                <a:moveTo>
                  <a:pt x="31708" y="516208"/>
                </a:moveTo>
                <a:lnTo>
                  <a:pt x="24618" y="469415"/>
                </a:lnTo>
                <a:lnTo>
                  <a:pt x="24384" y="470916"/>
                </a:lnTo>
                <a:lnTo>
                  <a:pt x="24384" y="562573"/>
                </a:lnTo>
                <a:lnTo>
                  <a:pt x="28956" y="573024"/>
                </a:lnTo>
                <a:lnTo>
                  <a:pt x="30480" y="574548"/>
                </a:lnTo>
                <a:lnTo>
                  <a:pt x="30480" y="513588"/>
                </a:lnTo>
                <a:lnTo>
                  <a:pt x="31708" y="516208"/>
                </a:lnTo>
                <a:close/>
              </a:path>
              <a:path w="2545079" h="940435">
                <a:moveTo>
                  <a:pt x="2514600" y="425196"/>
                </a:moveTo>
                <a:lnTo>
                  <a:pt x="2514600" y="364236"/>
                </a:lnTo>
                <a:lnTo>
                  <a:pt x="2479548" y="316992"/>
                </a:lnTo>
                <a:lnTo>
                  <a:pt x="2478024" y="316992"/>
                </a:lnTo>
                <a:lnTo>
                  <a:pt x="2478024" y="315468"/>
                </a:lnTo>
                <a:lnTo>
                  <a:pt x="2427732" y="269748"/>
                </a:lnTo>
                <a:lnTo>
                  <a:pt x="2366772" y="228600"/>
                </a:lnTo>
                <a:lnTo>
                  <a:pt x="2333244" y="207264"/>
                </a:lnTo>
                <a:lnTo>
                  <a:pt x="2295144" y="187452"/>
                </a:lnTo>
                <a:lnTo>
                  <a:pt x="2255520" y="169164"/>
                </a:lnTo>
                <a:lnTo>
                  <a:pt x="2212848" y="150876"/>
                </a:lnTo>
                <a:lnTo>
                  <a:pt x="2168652" y="134112"/>
                </a:lnTo>
                <a:lnTo>
                  <a:pt x="2121408" y="118872"/>
                </a:lnTo>
                <a:lnTo>
                  <a:pt x="2071116" y="102108"/>
                </a:lnTo>
                <a:lnTo>
                  <a:pt x="2020824" y="88392"/>
                </a:lnTo>
                <a:lnTo>
                  <a:pt x="1965960" y="74676"/>
                </a:lnTo>
                <a:lnTo>
                  <a:pt x="1911096" y="62484"/>
                </a:lnTo>
                <a:lnTo>
                  <a:pt x="1854708" y="50292"/>
                </a:lnTo>
                <a:lnTo>
                  <a:pt x="1795272" y="41148"/>
                </a:lnTo>
                <a:lnTo>
                  <a:pt x="1734312" y="32004"/>
                </a:lnTo>
                <a:lnTo>
                  <a:pt x="1671828" y="22860"/>
                </a:lnTo>
                <a:lnTo>
                  <a:pt x="1609344" y="16764"/>
                </a:lnTo>
                <a:lnTo>
                  <a:pt x="1543812" y="10668"/>
                </a:lnTo>
                <a:lnTo>
                  <a:pt x="1478280" y="6096"/>
                </a:lnTo>
                <a:lnTo>
                  <a:pt x="1342644" y="67"/>
                </a:lnTo>
                <a:lnTo>
                  <a:pt x="1202436" y="0"/>
                </a:lnTo>
                <a:lnTo>
                  <a:pt x="1133856" y="3048"/>
                </a:lnTo>
                <a:lnTo>
                  <a:pt x="1066800" y="6096"/>
                </a:lnTo>
                <a:lnTo>
                  <a:pt x="1001268" y="10668"/>
                </a:lnTo>
                <a:lnTo>
                  <a:pt x="935736" y="16764"/>
                </a:lnTo>
                <a:lnTo>
                  <a:pt x="873252" y="22860"/>
                </a:lnTo>
                <a:lnTo>
                  <a:pt x="810768" y="32004"/>
                </a:lnTo>
                <a:lnTo>
                  <a:pt x="749808" y="41148"/>
                </a:lnTo>
                <a:lnTo>
                  <a:pt x="690372" y="51816"/>
                </a:lnTo>
                <a:lnTo>
                  <a:pt x="633984" y="62484"/>
                </a:lnTo>
                <a:lnTo>
                  <a:pt x="577596" y="74676"/>
                </a:lnTo>
                <a:lnTo>
                  <a:pt x="524256" y="88392"/>
                </a:lnTo>
                <a:lnTo>
                  <a:pt x="423672" y="118872"/>
                </a:lnTo>
                <a:lnTo>
                  <a:pt x="376428" y="134112"/>
                </a:lnTo>
                <a:lnTo>
                  <a:pt x="332232" y="152400"/>
                </a:lnTo>
                <a:lnTo>
                  <a:pt x="289560" y="169164"/>
                </a:lnTo>
                <a:lnTo>
                  <a:pt x="249936" y="188976"/>
                </a:lnTo>
                <a:lnTo>
                  <a:pt x="211836" y="207264"/>
                </a:lnTo>
                <a:lnTo>
                  <a:pt x="176784" y="228600"/>
                </a:lnTo>
                <a:lnTo>
                  <a:pt x="115824" y="271272"/>
                </a:lnTo>
                <a:lnTo>
                  <a:pt x="67056" y="315468"/>
                </a:lnTo>
                <a:lnTo>
                  <a:pt x="67056" y="316992"/>
                </a:lnTo>
                <a:lnTo>
                  <a:pt x="65532" y="316992"/>
                </a:lnTo>
                <a:lnTo>
                  <a:pt x="30480" y="364236"/>
                </a:lnTo>
                <a:lnTo>
                  <a:pt x="30480" y="425196"/>
                </a:lnTo>
                <a:lnTo>
                  <a:pt x="51816" y="379679"/>
                </a:lnTo>
                <a:lnTo>
                  <a:pt x="51816" y="379476"/>
                </a:lnTo>
                <a:lnTo>
                  <a:pt x="53340" y="376428"/>
                </a:lnTo>
                <a:lnTo>
                  <a:pt x="53340" y="377421"/>
                </a:lnTo>
                <a:lnTo>
                  <a:pt x="86868" y="332232"/>
                </a:lnTo>
                <a:lnTo>
                  <a:pt x="86868" y="333805"/>
                </a:lnTo>
                <a:lnTo>
                  <a:pt x="132588" y="289560"/>
                </a:lnTo>
                <a:lnTo>
                  <a:pt x="192024" y="249936"/>
                </a:lnTo>
                <a:lnTo>
                  <a:pt x="260604" y="210312"/>
                </a:lnTo>
                <a:lnTo>
                  <a:pt x="300228" y="192024"/>
                </a:lnTo>
                <a:lnTo>
                  <a:pt x="341376" y="175260"/>
                </a:lnTo>
                <a:lnTo>
                  <a:pt x="385572" y="158496"/>
                </a:lnTo>
                <a:lnTo>
                  <a:pt x="432816" y="141732"/>
                </a:lnTo>
                <a:lnTo>
                  <a:pt x="480060" y="126492"/>
                </a:lnTo>
                <a:lnTo>
                  <a:pt x="583692" y="99060"/>
                </a:lnTo>
                <a:lnTo>
                  <a:pt x="638556" y="86868"/>
                </a:lnTo>
                <a:lnTo>
                  <a:pt x="754380" y="65532"/>
                </a:lnTo>
                <a:lnTo>
                  <a:pt x="813816" y="56388"/>
                </a:lnTo>
                <a:lnTo>
                  <a:pt x="938784" y="41148"/>
                </a:lnTo>
                <a:lnTo>
                  <a:pt x="1002792" y="35052"/>
                </a:lnTo>
                <a:lnTo>
                  <a:pt x="1068324" y="30480"/>
                </a:lnTo>
                <a:lnTo>
                  <a:pt x="1135380" y="27432"/>
                </a:lnTo>
                <a:lnTo>
                  <a:pt x="1202436" y="25941"/>
                </a:lnTo>
                <a:lnTo>
                  <a:pt x="1342644" y="25941"/>
                </a:lnTo>
                <a:lnTo>
                  <a:pt x="1409700" y="27432"/>
                </a:lnTo>
                <a:lnTo>
                  <a:pt x="1476756" y="30480"/>
                </a:lnTo>
                <a:lnTo>
                  <a:pt x="1542288" y="35052"/>
                </a:lnTo>
                <a:lnTo>
                  <a:pt x="1606296" y="41148"/>
                </a:lnTo>
                <a:lnTo>
                  <a:pt x="1670304" y="48768"/>
                </a:lnTo>
                <a:lnTo>
                  <a:pt x="1731264" y="56388"/>
                </a:lnTo>
                <a:lnTo>
                  <a:pt x="1790700" y="65532"/>
                </a:lnTo>
                <a:lnTo>
                  <a:pt x="1850136" y="76200"/>
                </a:lnTo>
                <a:lnTo>
                  <a:pt x="1906524" y="86868"/>
                </a:lnTo>
                <a:lnTo>
                  <a:pt x="1961388" y="99060"/>
                </a:lnTo>
                <a:lnTo>
                  <a:pt x="2013204" y="112776"/>
                </a:lnTo>
                <a:lnTo>
                  <a:pt x="2065020" y="128016"/>
                </a:lnTo>
                <a:lnTo>
                  <a:pt x="2113788" y="141732"/>
                </a:lnTo>
                <a:lnTo>
                  <a:pt x="2159508" y="158496"/>
                </a:lnTo>
                <a:lnTo>
                  <a:pt x="2203704" y="175260"/>
                </a:lnTo>
                <a:lnTo>
                  <a:pt x="2244852" y="193548"/>
                </a:lnTo>
                <a:lnTo>
                  <a:pt x="2284476" y="211836"/>
                </a:lnTo>
                <a:lnTo>
                  <a:pt x="2321052" y="230124"/>
                </a:lnTo>
                <a:lnTo>
                  <a:pt x="2354580" y="249936"/>
                </a:lnTo>
                <a:lnTo>
                  <a:pt x="2414016" y="291084"/>
                </a:lnTo>
                <a:lnTo>
                  <a:pt x="2458212" y="333806"/>
                </a:lnTo>
                <a:lnTo>
                  <a:pt x="2458212" y="332232"/>
                </a:lnTo>
                <a:lnTo>
                  <a:pt x="2491740" y="377421"/>
                </a:lnTo>
                <a:lnTo>
                  <a:pt x="2491740" y="376428"/>
                </a:lnTo>
                <a:lnTo>
                  <a:pt x="2493264" y="379476"/>
                </a:lnTo>
                <a:lnTo>
                  <a:pt x="2493264" y="379679"/>
                </a:lnTo>
                <a:lnTo>
                  <a:pt x="2514600" y="425196"/>
                </a:lnTo>
                <a:close/>
              </a:path>
              <a:path w="2545079" h="940435">
                <a:moveTo>
                  <a:pt x="32004" y="518160"/>
                </a:moveTo>
                <a:lnTo>
                  <a:pt x="31708" y="516208"/>
                </a:lnTo>
                <a:lnTo>
                  <a:pt x="30480" y="513588"/>
                </a:lnTo>
                <a:lnTo>
                  <a:pt x="32004" y="518160"/>
                </a:lnTo>
                <a:close/>
              </a:path>
              <a:path w="2545079" h="940435">
                <a:moveTo>
                  <a:pt x="32004" y="578059"/>
                </a:moveTo>
                <a:lnTo>
                  <a:pt x="32004" y="518160"/>
                </a:lnTo>
                <a:lnTo>
                  <a:pt x="30480" y="513588"/>
                </a:lnTo>
                <a:lnTo>
                  <a:pt x="30480" y="576072"/>
                </a:lnTo>
                <a:lnTo>
                  <a:pt x="32004" y="578059"/>
                </a:lnTo>
                <a:close/>
              </a:path>
              <a:path w="2545079" h="940435">
                <a:moveTo>
                  <a:pt x="53340" y="562356"/>
                </a:moveTo>
                <a:lnTo>
                  <a:pt x="31708" y="516208"/>
                </a:lnTo>
                <a:lnTo>
                  <a:pt x="32004" y="518160"/>
                </a:lnTo>
                <a:lnTo>
                  <a:pt x="32004" y="578059"/>
                </a:lnTo>
                <a:lnTo>
                  <a:pt x="51816" y="603901"/>
                </a:lnTo>
                <a:lnTo>
                  <a:pt x="51816" y="560832"/>
                </a:lnTo>
                <a:lnTo>
                  <a:pt x="53340" y="562356"/>
                </a:lnTo>
                <a:close/>
              </a:path>
              <a:path w="2545079" h="940435">
                <a:moveTo>
                  <a:pt x="53340" y="376428"/>
                </a:moveTo>
                <a:lnTo>
                  <a:pt x="51816" y="379476"/>
                </a:lnTo>
                <a:lnTo>
                  <a:pt x="52074" y="379127"/>
                </a:lnTo>
                <a:lnTo>
                  <a:pt x="53340" y="376428"/>
                </a:lnTo>
                <a:close/>
              </a:path>
              <a:path w="2545079" h="940435">
                <a:moveTo>
                  <a:pt x="52074" y="379127"/>
                </a:moveTo>
                <a:lnTo>
                  <a:pt x="51816" y="379476"/>
                </a:lnTo>
                <a:lnTo>
                  <a:pt x="51816" y="379679"/>
                </a:lnTo>
                <a:lnTo>
                  <a:pt x="52074" y="379127"/>
                </a:lnTo>
                <a:close/>
              </a:path>
              <a:path w="2545079" h="940435">
                <a:moveTo>
                  <a:pt x="86594" y="606194"/>
                </a:moveTo>
                <a:lnTo>
                  <a:pt x="51816" y="560832"/>
                </a:lnTo>
                <a:lnTo>
                  <a:pt x="51816" y="603901"/>
                </a:lnTo>
                <a:lnTo>
                  <a:pt x="65532" y="621792"/>
                </a:lnTo>
                <a:lnTo>
                  <a:pt x="67056" y="621792"/>
                </a:lnTo>
                <a:lnTo>
                  <a:pt x="67056" y="623316"/>
                </a:lnTo>
                <a:lnTo>
                  <a:pt x="85344" y="639941"/>
                </a:lnTo>
                <a:lnTo>
                  <a:pt x="85344" y="605028"/>
                </a:lnTo>
                <a:lnTo>
                  <a:pt x="86594" y="606194"/>
                </a:lnTo>
                <a:close/>
              </a:path>
              <a:path w="2545079" h="940435">
                <a:moveTo>
                  <a:pt x="53340" y="377421"/>
                </a:moveTo>
                <a:lnTo>
                  <a:pt x="53340" y="376428"/>
                </a:lnTo>
                <a:lnTo>
                  <a:pt x="52074" y="379127"/>
                </a:lnTo>
                <a:lnTo>
                  <a:pt x="53340" y="377421"/>
                </a:lnTo>
                <a:close/>
              </a:path>
              <a:path w="2545079" h="940435">
                <a:moveTo>
                  <a:pt x="86868" y="333805"/>
                </a:moveTo>
                <a:lnTo>
                  <a:pt x="86868" y="332232"/>
                </a:lnTo>
                <a:lnTo>
                  <a:pt x="85344" y="335280"/>
                </a:lnTo>
                <a:lnTo>
                  <a:pt x="86868" y="333805"/>
                </a:lnTo>
                <a:close/>
              </a:path>
              <a:path w="2545079" h="940435">
                <a:moveTo>
                  <a:pt x="86868" y="606552"/>
                </a:moveTo>
                <a:lnTo>
                  <a:pt x="86594" y="606194"/>
                </a:lnTo>
                <a:lnTo>
                  <a:pt x="85344" y="605028"/>
                </a:lnTo>
                <a:lnTo>
                  <a:pt x="86868" y="606552"/>
                </a:lnTo>
                <a:close/>
              </a:path>
              <a:path w="2545079" h="940435">
                <a:moveTo>
                  <a:pt x="86868" y="641326"/>
                </a:moveTo>
                <a:lnTo>
                  <a:pt x="86868" y="606552"/>
                </a:lnTo>
                <a:lnTo>
                  <a:pt x="85344" y="605028"/>
                </a:lnTo>
                <a:lnTo>
                  <a:pt x="85344" y="639941"/>
                </a:lnTo>
                <a:lnTo>
                  <a:pt x="86868" y="641326"/>
                </a:lnTo>
                <a:close/>
              </a:path>
              <a:path w="2545079" h="940435">
                <a:moveTo>
                  <a:pt x="2459736" y="639889"/>
                </a:moveTo>
                <a:lnTo>
                  <a:pt x="2459736" y="605028"/>
                </a:lnTo>
                <a:lnTo>
                  <a:pt x="2458212" y="606552"/>
                </a:lnTo>
                <a:lnTo>
                  <a:pt x="2412492" y="649224"/>
                </a:lnTo>
                <a:lnTo>
                  <a:pt x="2353056" y="690372"/>
                </a:lnTo>
                <a:lnTo>
                  <a:pt x="2284476" y="728472"/>
                </a:lnTo>
                <a:lnTo>
                  <a:pt x="2244852" y="746760"/>
                </a:lnTo>
                <a:lnTo>
                  <a:pt x="2203704" y="765048"/>
                </a:lnTo>
                <a:lnTo>
                  <a:pt x="2159508" y="781812"/>
                </a:lnTo>
                <a:lnTo>
                  <a:pt x="2065020" y="812292"/>
                </a:lnTo>
                <a:lnTo>
                  <a:pt x="1961388" y="839724"/>
                </a:lnTo>
                <a:lnTo>
                  <a:pt x="1906524" y="851916"/>
                </a:lnTo>
                <a:lnTo>
                  <a:pt x="1848612" y="864108"/>
                </a:lnTo>
                <a:lnTo>
                  <a:pt x="1790700" y="873252"/>
                </a:lnTo>
                <a:lnTo>
                  <a:pt x="1731264" y="882396"/>
                </a:lnTo>
                <a:lnTo>
                  <a:pt x="1668780" y="891540"/>
                </a:lnTo>
                <a:lnTo>
                  <a:pt x="1606296" y="897636"/>
                </a:lnTo>
                <a:lnTo>
                  <a:pt x="1542288" y="903732"/>
                </a:lnTo>
                <a:lnTo>
                  <a:pt x="1476756" y="908304"/>
                </a:lnTo>
                <a:lnTo>
                  <a:pt x="1409700" y="911352"/>
                </a:lnTo>
                <a:lnTo>
                  <a:pt x="1272540" y="914400"/>
                </a:lnTo>
                <a:lnTo>
                  <a:pt x="1135380" y="911352"/>
                </a:lnTo>
                <a:lnTo>
                  <a:pt x="1068324" y="908304"/>
                </a:lnTo>
                <a:lnTo>
                  <a:pt x="1002792" y="903732"/>
                </a:lnTo>
                <a:lnTo>
                  <a:pt x="938784" y="897636"/>
                </a:lnTo>
                <a:lnTo>
                  <a:pt x="876300" y="891540"/>
                </a:lnTo>
                <a:lnTo>
                  <a:pt x="813816" y="882396"/>
                </a:lnTo>
                <a:lnTo>
                  <a:pt x="694944" y="864108"/>
                </a:lnTo>
                <a:lnTo>
                  <a:pt x="638556" y="851916"/>
                </a:lnTo>
                <a:lnTo>
                  <a:pt x="583692" y="839724"/>
                </a:lnTo>
                <a:lnTo>
                  <a:pt x="480060" y="812292"/>
                </a:lnTo>
                <a:lnTo>
                  <a:pt x="431292" y="797052"/>
                </a:lnTo>
                <a:lnTo>
                  <a:pt x="385572" y="780288"/>
                </a:lnTo>
                <a:lnTo>
                  <a:pt x="341376" y="763524"/>
                </a:lnTo>
                <a:lnTo>
                  <a:pt x="300228" y="746760"/>
                </a:lnTo>
                <a:lnTo>
                  <a:pt x="260604" y="728472"/>
                </a:lnTo>
                <a:lnTo>
                  <a:pt x="224028" y="708660"/>
                </a:lnTo>
                <a:lnTo>
                  <a:pt x="190500" y="688848"/>
                </a:lnTo>
                <a:lnTo>
                  <a:pt x="131064" y="647700"/>
                </a:lnTo>
                <a:lnTo>
                  <a:pt x="86594" y="606194"/>
                </a:lnTo>
                <a:lnTo>
                  <a:pt x="86868" y="606552"/>
                </a:lnTo>
                <a:lnTo>
                  <a:pt x="86868" y="641326"/>
                </a:lnTo>
                <a:lnTo>
                  <a:pt x="117348" y="669036"/>
                </a:lnTo>
                <a:lnTo>
                  <a:pt x="178308" y="711708"/>
                </a:lnTo>
                <a:lnTo>
                  <a:pt x="211836" y="731520"/>
                </a:lnTo>
                <a:lnTo>
                  <a:pt x="249936" y="751332"/>
                </a:lnTo>
                <a:lnTo>
                  <a:pt x="289560" y="769620"/>
                </a:lnTo>
                <a:lnTo>
                  <a:pt x="332232" y="787908"/>
                </a:lnTo>
                <a:lnTo>
                  <a:pt x="376428" y="804672"/>
                </a:lnTo>
                <a:lnTo>
                  <a:pt x="423672" y="821436"/>
                </a:lnTo>
                <a:lnTo>
                  <a:pt x="473964" y="836676"/>
                </a:lnTo>
                <a:lnTo>
                  <a:pt x="525780" y="850392"/>
                </a:lnTo>
                <a:lnTo>
                  <a:pt x="579120" y="864108"/>
                </a:lnTo>
                <a:lnTo>
                  <a:pt x="633984" y="876300"/>
                </a:lnTo>
                <a:lnTo>
                  <a:pt x="690372" y="888492"/>
                </a:lnTo>
                <a:lnTo>
                  <a:pt x="749808" y="899160"/>
                </a:lnTo>
                <a:lnTo>
                  <a:pt x="810768" y="908304"/>
                </a:lnTo>
                <a:lnTo>
                  <a:pt x="935736" y="923544"/>
                </a:lnTo>
                <a:lnTo>
                  <a:pt x="1001268" y="929640"/>
                </a:lnTo>
                <a:lnTo>
                  <a:pt x="1066800" y="934212"/>
                </a:lnTo>
                <a:lnTo>
                  <a:pt x="1135380" y="937260"/>
                </a:lnTo>
                <a:lnTo>
                  <a:pt x="1272540" y="940308"/>
                </a:lnTo>
                <a:lnTo>
                  <a:pt x="1342644" y="938784"/>
                </a:lnTo>
                <a:lnTo>
                  <a:pt x="1411224" y="937260"/>
                </a:lnTo>
                <a:lnTo>
                  <a:pt x="1478280" y="934212"/>
                </a:lnTo>
                <a:lnTo>
                  <a:pt x="1543812" y="929640"/>
                </a:lnTo>
                <a:lnTo>
                  <a:pt x="1609344" y="923544"/>
                </a:lnTo>
                <a:lnTo>
                  <a:pt x="1673352" y="915924"/>
                </a:lnTo>
                <a:lnTo>
                  <a:pt x="1734312" y="908304"/>
                </a:lnTo>
                <a:lnTo>
                  <a:pt x="1795272" y="899160"/>
                </a:lnTo>
                <a:lnTo>
                  <a:pt x="1854708" y="888492"/>
                </a:lnTo>
                <a:lnTo>
                  <a:pt x="1967484" y="864108"/>
                </a:lnTo>
                <a:lnTo>
                  <a:pt x="2020824" y="850392"/>
                </a:lnTo>
                <a:lnTo>
                  <a:pt x="2071116" y="836676"/>
                </a:lnTo>
                <a:lnTo>
                  <a:pt x="2121408" y="821436"/>
                </a:lnTo>
                <a:lnTo>
                  <a:pt x="2168652" y="804672"/>
                </a:lnTo>
                <a:lnTo>
                  <a:pt x="2212848" y="787908"/>
                </a:lnTo>
                <a:lnTo>
                  <a:pt x="2255520" y="769620"/>
                </a:lnTo>
                <a:lnTo>
                  <a:pt x="2295144" y="751332"/>
                </a:lnTo>
                <a:lnTo>
                  <a:pt x="2333244" y="731520"/>
                </a:lnTo>
                <a:lnTo>
                  <a:pt x="2368296" y="710184"/>
                </a:lnTo>
                <a:lnTo>
                  <a:pt x="2429256" y="667512"/>
                </a:lnTo>
                <a:lnTo>
                  <a:pt x="2459736" y="639889"/>
                </a:lnTo>
                <a:close/>
              </a:path>
              <a:path w="2545079" h="940435">
                <a:moveTo>
                  <a:pt x="2459736" y="335280"/>
                </a:moveTo>
                <a:lnTo>
                  <a:pt x="2458212" y="332232"/>
                </a:lnTo>
                <a:lnTo>
                  <a:pt x="2458212" y="333806"/>
                </a:lnTo>
                <a:lnTo>
                  <a:pt x="2459736" y="335280"/>
                </a:lnTo>
                <a:close/>
              </a:path>
              <a:path w="2545079" h="940435">
                <a:moveTo>
                  <a:pt x="2458478" y="606204"/>
                </a:moveTo>
                <a:lnTo>
                  <a:pt x="2458212" y="606453"/>
                </a:lnTo>
                <a:lnTo>
                  <a:pt x="2458478" y="606204"/>
                </a:lnTo>
                <a:close/>
              </a:path>
              <a:path w="2545079" h="940435">
                <a:moveTo>
                  <a:pt x="2459736" y="605028"/>
                </a:moveTo>
                <a:lnTo>
                  <a:pt x="2458478" y="606204"/>
                </a:lnTo>
                <a:lnTo>
                  <a:pt x="2458212" y="606552"/>
                </a:lnTo>
                <a:lnTo>
                  <a:pt x="2459736" y="605028"/>
                </a:lnTo>
                <a:close/>
              </a:path>
              <a:path w="2545079" h="940435">
                <a:moveTo>
                  <a:pt x="2493264" y="603901"/>
                </a:moveTo>
                <a:lnTo>
                  <a:pt x="2493264" y="560832"/>
                </a:lnTo>
                <a:lnTo>
                  <a:pt x="2458478" y="606204"/>
                </a:lnTo>
                <a:lnTo>
                  <a:pt x="2459736" y="605028"/>
                </a:lnTo>
                <a:lnTo>
                  <a:pt x="2459736" y="639889"/>
                </a:lnTo>
                <a:lnTo>
                  <a:pt x="2478024" y="623316"/>
                </a:lnTo>
                <a:lnTo>
                  <a:pt x="2478024" y="621792"/>
                </a:lnTo>
                <a:lnTo>
                  <a:pt x="2479548" y="621792"/>
                </a:lnTo>
                <a:lnTo>
                  <a:pt x="2493264" y="603901"/>
                </a:lnTo>
                <a:close/>
              </a:path>
              <a:path w="2545079" h="940435">
                <a:moveTo>
                  <a:pt x="2493264" y="379476"/>
                </a:moveTo>
                <a:lnTo>
                  <a:pt x="2491740" y="376428"/>
                </a:lnTo>
                <a:lnTo>
                  <a:pt x="2493005" y="379127"/>
                </a:lnTo>
                <a:lnTo>
                  <a:pt x="2493264" y="379476"/>
                </a:lnTo>
                <a:close/>
              </a:path>
              <a:path w="2545079" h="940435">
                <a:moveTo>
                  <a:pt x="2493005" y="379127"/>
                </a:moveTo>
                <a:lnTo>
                  <a:pt x="2491740" y="376428"/>
                </a:lnTo>
                <a:lnTo>
                  <a:pt x="2491740" y="377421"/>
                </a:lnTo>
                <a:lnTo>
                  <a:pt x="2493005" y="379127"/>
                </a:lnTo>
                <a:close/>
              </a:path>
              <a:path w="2545079" h="940435">
                <a:moveTo>
                  <a:pt x="2514600" y="576072"/>
                </a:moveTo>
                <a:lnTo>
                  <a:pt x="2514600" y="513588"/>
                </a:lnTo>
                <a:lnTo>
                  <a:pt x="2491740" y="562356"/>
                </a:lnTo>
                <a:lnTo>
                  <a:pt x="2493264" y="560832"/>
                </a:lnTo>
                <a:lnTo>
                  <a:pt x="2493264" y="603901"/>
                </a:lnTo>
                <a:lnTo>
                  <a:pt x="2514600" y="576072"/>
                </a:lnTo>
                <a:close/>
              </a:path>
              <a:path w="2545079" h="940435">
                <a:moveTo>
                  <a:pt x="2493264" y="379679"/>
                </a:moveTo>
                <a:lnTo>
                  <a:pt x="2493264" y="379476"/>
                </a:lnTo>
                <a:lnTo>
                  <a:pt x="2493005" y="379127"/>
                </a:lnTo>
                <a:lnTo>
                  <a:pt x="2493264" y="379679"/>
                </a:lnTo>
                <a:close/>
              </a:path>
              <a:path w="2545079" h="940435">
                <a:moveTo>
                  <a:pt x="2537460" y="524256"/>
                </a:moveTo>
                <a:lnTo>
                  <a:pt x="2537460" y="414528"/>
                </a:lnTo>
                <a:lnTo>
                  <a:pt x="2516124" y="365760"/>
                </a:lnTo>
                <a:lnTo>
                  <a:pt x="2514600" y="365760"/>
                </a:lnTo>
                <a:lnTo>
                  <a:pt x="2514600" y="425196"/>
                </a:lnTo>
                <a:lnTo>
                  <a:pt x="2513076" y="422148"/>
                </a:lnTo>
                <a:lnTo>
                  <a:pt x="2520628" y="470480"/>
                </a:lnTo>
                <a:lnTo>
                  <a:pt x="2520696" y="469392"/>
                </a:lnTo>
                <a:lnTo>
                  <a:pt x="2520696" y="562573"/>
                </a:lnTo>
                <a:lnTo>
                  <a:pt x="2537460" y="524256"/>
                </a:lnTo>
                <a:close/>
              </a:path>
              <a:path w="2545079" h="940435">
                <a:moveTo>
                  <a:pt x="2520696" y="562573"/>
                </a:moveTo>
                <a:lnTo>
                  <a:pt x="2520696" y="470916"/>
                </a:lnTo>
                <a:lnTo>
                  <a:pt x="2520628" y="470480"/>
                </a:lnTo>
                <a:lnTo>
                  <a:pt x="2519172" y="493776"/>
                </a:lnTo>
                <a:lnTo>
                  <a:pt x="2519172" y="492252"/>
                </a:lnTo>
                <a:lnTo>
                  <a:pt x="2513076" y="516636"/>
                </a:lnTo>
                <a:lnTo>
                  <a:pt x="2514600" y="513588"/>
                </a:lnTo>
                <a:lnTo>
                  <a:pt x="2514600" y="574548"/>
                </a:lnTo>
                <a:lnTo>
                  <a:pt x="2516124" y="573024"/>
                </a:lnTo>
                <a:lnTo>
                  <a:pt x="2520696" y="562573"/>
                </a:lnTo>
                <a:close/>
              </a:path>
              <a:path w="2545079" h="940435">
                <a:moveTo>
                  <a:pt x="2520696" y="470916"/>
                </a:moveTo>
                <a:lnTo>
                  <a:pt x="2520696" y="469392"/>
                </a:lnTo>
                <a:lnTo>
                  <a:pt x="2520628" y="470480"/>
                </a:lnTo>
                <a:lnTo>
                  <a:pt x="2520696" y="470916"/>
                </a:lnTo>
                <a:close/>
              </a:path>
              <a:path w="2545079" h="940435">
                <a:moveTo>
                  <a:pt x="2545080" y="470916"/>
                </a:moveTo>
                <a:lnTo>
                  <a:pt x="2545080" y="467868"/>
                </a:lnTo>
                <a:lnTo>
                  <a:pt x="2537460" y="417576"/>
                </a:lnTo>
                <a:lnTo>
                  <a:pt x="2537460" y="522732"/>
                </a:lnTo>
                <a:lnTo>
                  <a:pt x="2543556" y="496824"/>
                </a:lnTo>
                <a:lnTo>
                  <a:pt x="2543556" y="495300"/>
                </a:lnTo>
                <a:lnTo>
                  <a:pt x="2545080" y="470916"/>
                </a:lnTo>
                <a:close/>
              </a:path>
            </a:pathLst>
          </a:custGeom>
          <a:solidFill>
            <a:srgbClr val="76818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7526409" y="2107183"/>
            <a:ext cx="1478280" cy="6719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indent="635" algn="ctr">
              <a:lnSpc>
                <a:spcPct val="100000"/>
              </a:lnSpc>
              <a:spcBef>
                <a:spcPts val="100"/>
              </a:spcBef>
            </a:pPr>
            <a:r>
              <a:rPr sz="1400" i="1" dirty="0">
                <a:solidFill>
                  <a:srgbClr val="FFFFFF"/>
                </a:solidFill>
                <a:latin typeface="Verdana"/>
                <a:cs typeface="Verdana"/>
              </a:rPr>
              <a:t>Ambito  </a:t>
            </a:r>
            <a:r>
              <a:rPr sz="1400" i="1" spc="-5" dirty="0" err="1">
                <a:solidFill>
                  <a:srgbClr val="FFFFFF"/>
                </a:solidFill>
                <a:latin typeface="Verdana"/>
                <a:cs typeface="Verdana"/>
              </a:rPr>
              <a:t>disciplinare</a:t>
            </a:r>
            <a:r>
              <a:rPr sz="1400" i="1" spc="-5" dirty="0">
                <a:solidFill>
                  <a:srgbClr val="FFFFFF"/>
                </a:solidFill>
                <a:latin typeface="Verdana"/>
                <a:cs typeface="Verdana"/>
              </a:rPr>
              <a:t>  </a:t>
            </a:r>
            <a:endParaRPr lang="it-IT" sz="1400" dirty="0">
              <a:solidFill>
                <a:srgbClr val="FFFFFF"/>
              </a:solidFill>
              <a:latin typeface="Verdana"/>
              <a:cs typeface="Verdana"/>
            </a:endParaRPr>
          </a:p>
          <a:p>
            <a:pPr marL="12065" marR="5080" indent="635" algn="ctr">
              <a:lnSpc>
                <a:spcPct val="100000"/>
              </a:lnSpc>
              <a:spcBef>
                <a:spcPts val="100"/>
              </a:spcBef>
            </a:pPr>
            <a:r>
              <a:rPr lang="it-IT" sz="1400" dirty="0" smtClean="0">
                <a:solidFill>
                  <a:srgbClr val="FFFFFF"/>
                </a:solidFill>
                <a:latin typeface="Verdana"/>
                <a:cs typeface="Verdana"/>
              </a:rPr>
              <a:t>Giurisprudenza</a:t>
            </a:r>
            <a:endParaRPr sz="1400" dirty="0">
              <a:latin typeface="Verdana"/>
              <a:cs typeface="Verdan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774073" y="1975104"/>
            <a:ext cx="2336800" cy="1348740"/>
          </a:xfrm>
          <a:custGeom>
            <a:avLst/>
            <a:gdLst/>
            <a:ahLst/>
            <a:cxnLst/>
            <a:rect l="l" t="t" r="r" b="b"/>
            <a:pathLst>
              <a:path w="2336800" h="1348739">
                <a:moveTo>
                  <a:pt x="2336289" y="673608"/>
                </a:moveTo>
                <a:lnTo>
                  <a:pt x="2322573" y="571500"/>
                </a:lnTo>
                <a:lnTo>
                  <a:pt x="2298189" y="505968"/>
                </a:lnTo>
                <a:lnTo>
                  <a:pt x="2263137" y="441960"/>
                </a:lnTo>
                <a:lnTo>
                  <a:pt x="2218941" y="382524"/>
                </a:lnTo>
                <a:lnTo>
                  <a:pt x="2193033" y="353568"/>
                </a:lnTo>
                <a:lnTo>
                  <a:pt x="2164077" y="324612"/>
                </a:lnTo>
                <a:lnTo>
                  <a:pt x="2133597" y="297180"/>
                </a:lnTo>
                <a:lnTo>
                  <a:pt x="2100069" y="271272"/>
                </a:lnTo>
                <a:lnTo>
                  <a:pt x="2065017" y="245364"/>
                </a:lnTo>
                <a:lnTo>
                  <a:pt x="2026917" y="220980"/>
                </a:lnTo>
                <a:lnTo>
                  <a:pt x="1987293" y="198120"/>
                </a:lnTo>
                <a:lnTo>
                  <a:pt x="1946145" y="175260"/>
                </a:lnTo>
                <a:lnTo>
                  <a:pt x="1903473" y="153924"/>
                </a:lnTo>
                <a:lnTo>
                  <a:pt x="1859277" y="134112"/>
                </a:lnTo>
                <a:lnTo>
                  <a:pt x="1812033" y="115824"/>
                </a:lnTo>
                <a:lnTo>
                  <a:pt x="1763265" y="97536"/>
                </a:lnTo>
                <a:lnTo>
                  <a:pt x="1714497" y="82296"/>
                </a:lnTo>
                <a:lnTo>
                  <a:pt x="1662681" y="67056"/>
                </a:lnTo>
                <a:lnTo>
                  <a:pt x="1610865" y="53340"/>
                </a:lnTo>
                <a:lnTo>
                  <a:pt x="1556001" y="41148"/>
                </a:lnTo>
                <a:lnTo>
                  <a:pt x="1501136" y="30480"/>
                </a:lnTo>
                <a:lnTo>
                  <a:pt x="1444748" y="21336"/>
                </a:lnTo>
                <a:lnTo>
                  <a:pt x="1386836" y="13716"/>
                </a:lnTo>
                <a:lnTo>
                  <a:pt x="1328924" y="7620"/>
                </a:lnTo>
                <a:lnTo>
                  <a:pt x="1269488" y="3048"/>
                </a:lnTo>
                <a:lnTo>
                  <a:pt x="1147568" y="0"/>
                </a:lnTo>
                <a:lnTo>
                  <a:pt x="1025648" y="3048"/>
                </a:lnTo>
                <a:lnTo>
                  <a:pt x="966212" y="7620"/>
                </a:lnTo>
                <a:lnTo>
                  <a:pt x="908300" y="13716"/>
                </a:lnTo>
                <a:lnTo>
                  <a:pt x="850388" y="21336"/>
                </a:lnTo>
                <a:lnTo>
                  <a:pt x="794000" y="30480"/>
                </a:lnTo>
                <a:lnTo>
                  <a:pt x="739140" y="41148"/>
                </a:lnTo>
                <a:lnTo>
                  <a:pt x="685800" y="53340"/>
                </a:lnTo>
                <a:lnTo>
                  <a:pt x="632460" y="67056"/>
                </a:lnTo>
                <a:lnTo>
                  <a:pt x="580644" y="82296"/>
                </a:lnTo>
                <a:lnTo>
                  <a:pt x="531876" y="97536"/>
                </a:lnTo>
                <a:lnTo>
                  <a:pt x="483108" y="115824"/>
                </a:lnTo>
                <a:lnTo>
                  <a:pt x="437388" y="134112"/>
                </a:lnTo>
                <a:lnTo>
                  <a:pt x="391668" y="153924"/>
                </a:lnTo>
                <a:lnTo>
                  <a:pt x="348996" y="175260"/>
                </a:lnTo>
                <a:lnTo>
                  <a:pt x="307848" y="198120"/>
                </a:lnTo>
                <a:lnTo>
                  <a:pt x="268224" y="220980"/>
                </a:lnTo>
                <a:lnTo>
                  <a:pt x="230124" y="245364"/>
                </a:lnTo>
                <a:lnTo>
                  <a:pt x="195072" y="271272"/>
                </a:lnTo>
                <a:lnTo>
                  <a:pt x="163068" y="297180"/>
                </a:lnTo>
                <a:lnTo>
                  <a:pt x="131064" y="324612"/>
                </a:lnTo>
                <a:lnTo>
                  <a:pt x="102108" y="353568"/>
                </a:lnTo>
                <a:lnTo>
                  <a:pt x="76200" y="382524"/>
                </a:lnTo>
                <a:lnTo>
                  <a:pt x="12192" y="473964"/>
                </a:lnTo>
                <a:lnTo>
                  <a:pt x="0" y="498348"/>
                </a:lnTo>
                <a:lnTo>
                  <a:pt x="0" y="850392"/>
                </a:lnTo>
                <a:lnTo>
                  <a:pt x="32004" y="905256"/>
                </a:lnTo>
                <a:lnTo>
                  <a:pt x="76200" y="966216"/>
                </a:lnTo>
                <a:lnTo>
                  <a:pt x="102108" y="995172"/>
                </a:lnTo>
                <a:lnTo>
                  <a:pt x="131064" y="1024128"/>
                </a:lnTo>
                <a:lnTo>
                  <a:pt x="163068" y="1051560"/>
                </a:lnTo>
                <a:lnTo>
                  <a:pt x="195072" y="1077468"/>
                </a:lnTo>
                <a:lnTo>
                  <a:pt x="230124" y="1103376"/>
                </a:lnTo>
                <a:lnTo>
                  <a:pt x="268224" y="1127760"/>
                </a:lnTo>
                <a:lnTo>
                  <a:pt x="307848" y="1150620"/>
                </a:lnTo>
                <a:lnTo>
                  <a:pt x="348996" y="1173480"/>
                </a:lnTo>
                <a:lnTo>
                  <a:pt x="391668" y="1194816"/>
                </a:lnTo>
                <a:lnTo>
                  <a:pt x="437388" y="1214628"/>
                </a:lnTo>
                <a:lnTo>
                  <a:pt x="483108" y="1232916"/>
                </a:lnTo>
                <a:lnTo>
                  <a:pt x="531876" y="1251204"/>
                </a:lnTo>
                <a:lnTo>
                  <a:pt x="580644" y="1266444"/>
                </a:lnTo>
                <a:lnTo>
                  <a:pt x="632460" y="1281684"/>
                </a:lnTo>
                <a:lnTo>
                  <a:pt x="685800" y="1295400"/>
                </a:lnTo>
                <a:lnTo>
                  <a:pt x="739140" y="1307592"/>
                </a:lnTo>
                <a:lnTo>
                  <a:pt x="794000" y="1318260"/>
                </a:lnTo>
                <a:lnTo>
                  <a:pt x="850388" y="1327404"/>
                </a:lnTo>
                <a:lnTo>
                  <a:pt x="908300" y="1335024"/>
                </a:lnTo>
                <a:lnTo>
                  <a:pt x="966212" y="1339596"/>
                </a:lnTo>
                <a:lnTo>
                  <a:pt x="1025648" y="1344168"/>
                </a:lnTo>
                <a:lnTo>
                  <a:pt x="1086608" y="1347216"/>
                </a:lnTo>
                <a:lnTo>
                  <a:pt x="1147568" y="1348740"/>
                </a:lnTo>
                <a:lnTo>
                  <a:pt x="1208528" y="1347216"/>
                </a:lnTo>
                <a:lnTo>
                  <a:pt x="1269488" y="1344168"/>
                </a:lnTo>
                <a:lnTo>
                  <a:pt x="1328924" y="1339596"/>
                </a:lnTo>
                <a:lnTo>
                  <a:pt x="1386836" y="1335024"/>
                </a:lnTo>
                <a:lnTo>
                  <a:pt x="1444748" y="1327404"/>
                </a:lnTo>
                <a:lnTo>
                  <a:pt x="1501136" y="1318260"/>
                </a:lnTo>
                <a:lnTo>
                  <a:pt x="1556001" y="1307592"/>
                </a:lnTo>
                <a:lnTo>
                  <a:pt x="1610865" y="1295400"/>
                </a:lnTo>
                <a:lnTo>
                  <a:pt x="1662681" y="1281684"/>
                </a:lnTo>
                <a:lnTo>
                  <a:pt x="1714497" y="1266444"/>
                </a:lnTo>
                <a:lnTo>
                  <a:pt x="1763265" y="1251204"/>
                </a:lnTo>
                <a:lnTo>
                  <a:pt x="1812033" y="1232916"/>
                </a:lnTo>
                <a:lnTo>
                  <a:pt x="1859277" y="1214628"/>
                </a:lnTo>
                <a:lnTo>
                  <a:pt x="1903473" y="1194816"/>
                </a:lnTo>
                <a:lnTo>
                  <a:pt x="1946145" y="1173480"/>
                </a:lnTo>
                <a:lnTo>
                  <a:pt x="1987293" y="1150620"/>
                </a:lnTo>
                <a:lnTo>
                  <a:pt x="2026917" y="1127760"/>
                </a:lnTo>
                <a:lnTo>
                  <a:pt x="2065017" y="1103376"/>
                </a:lnTo>
                <a:lnTo>
                  <a:pt x="2100069" y="1077468"/>
                </a:lnTo>
                <a:lnTo>
                  <a:pt x="2133597" y="1051560"/>
                </a:lnTo>
                <a:lnTo>
                  <a:pt x="2164077" y="1024128"/>
                </a:lnTo>
                <a:lnTo>
                  <a:pt x="2193033" y="995172"/>
                </a:lnTo>
                <a:lnTo>
                  <a:pt x="2218941" y="966216"/>
                </a:lnTo>
                <a:lnTo>
                  <a:pt x="2241801" y="935736"/>
                </a:lnTo>
                <a:lnTo>
                  <a:pt x="2282949" y="874776"/>
                </a:lnTo>
                <a:lnTo>
                  <a:pt x="2311905" y="809244"/>
                </a:lnTo>
                <a:lnTo>
                  <a:pt x="2330193" y="743712"/>
                </a:lnTo>
                <a:lnTo>
                  <a:pt x="2336289" y="673608"/>
                </a:lnTo>
                <a:close/>
              </a:path>
            </a:pathLst>
          </a:custGeom>
          <a:solidFill>
            <a:srgbClr val="6F2F9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74073" y="1962911"/>
            <a:ext cx="2348865" cy="1373505"/>
          </a:xfrm>
          <a:custGeom>
            <a:avLst/>
            <a:gdLst/>
            <a:ahLst/>
            <a:cxnLst/>
            <a:rect l="l" t="t" r="r" b="b"/>
            <a:pathLst>
              <a:path w="2348865" h="1373504">
                <a:moveTo>
                  <a:pt x="2348481" y="685800"/>
                </a:moveTo>
                <a:lnTo>
                  <a:pt x="2342385" y="615696"/>
                </a:lnTo>
                <a:lnTo>
                  <a:pt x="2342385" y="614172"/>
                </a:lnTo>
                <a:lnTo>
                  <a:pt x="2324097" y="547116"/>
                </a:lnTo>
                <a:lnTo>
                  <a:pt x="2324097" y="545592"/>
                </a:lnTo>
                <a:lnTo>
                  <a:pt x="2293617" y="480060"/>
                </a:lnTo>
                <a:lnTo>
                  <a:pt x="2293617" y="478536"/>
                </a:lnTo>
                <a:lnTo>
                  <a:pt x="2252469" y="416052"/>
                </a:lnTo>
                <a:lnTo>
                  <a:pt x="2228085" y="385572"/>
                </a:lnTo>
                <a:lnTo>
                  <a:pt x="2202177" y="356616"/>
                </a:lnTo>
                <a:lnTo>
                  <a:pt x="2171697" y="327660"/>
                </a:lnTo>
                <a:lnTo>
                  <a:pt x="2141217" y="300228"/>
                </a:lnTo>
                <a:lnTo>
                  <a:pt x="2107689" y="272796"/>
                </a:lnTo>
                <a:lnTo>
                  <a:pt x="2071113" y="246888"/>
                </a:lnTo>
                <a:lnTo>
                  <a:pt x="2033013" y="222504"/>
                </a:lnTo>
                <a:lnTo>
                  <a:pt x="1993389" y="198120"/>
                </a:lnTo>
                <a:lnTo>
                  <a:pt x="1952241" y="176784"/>
                </a:lnTo>
                <a:lnTo>
                  <a:pt x="1863849" y="134112"/>
                </a:lnTo>
                <a:lnTo>
                  <a:pt x="1816605" y="115824"/>
                </a:lnTo>
                <a:lnTo>
                  <a:pt x="1767837" y="97536"/>
                </a:lnTo>
                <a:lnTo>
                  <a:pt x="1717545" y="82296"/>
                </a:lnTo>
                <a:lnTo>
                  <a:pt x="1665729" y="67056"/>
                </a:lnTo>
                <a:lnTo>
                  <a:pt x="1612389" y="53340"/>
                </a:lnTo>
                <a:lnTo>
                  <a:pt x="1559049" y="41148"/>
                </a:lnTo>
                <a:lnTo>
                  <a:pt x="1502661" y="30480"/>
                </a:lnTo>
                <a:lnTo>
                  <a:pt x="1446273" y="21336"/>
                </a:lnTo>
                <a:lnTo>
                  <a:pt x="1388361" y="13716"/>
                </a:lnTo>
                <a:lnTo>
                  <a:pt x="1328925" y="7620"/>
                </a:lnTo>
                <a:lnTo>
                  <a:pt x="1269489" y="3048"/>
                </a:lnTo>
                <a:lnTo>
                  <a:pt x="1210053" y="76"/>
                </a:lnTo>
                <a:lnTo>
                  <a:pt x="1086609" y="0"/>
                </a:lnTo>
                <a:lnTo>
                  <a:pt x="1025649" y="3048"/>
                </a:lnTo>
                <a:lnTo>
                  <a:pt x="964689" y="7620"/>
                </a:lnTo>
                <a:lnTo>
                  <a:pt x="906777" y="13716"/>
                </a:lnTo>
                <a:lnTo>
                  <a:pt x="848865" y="21336"/>
                </a:lnTo>
                <a:lnTo>
                  <a:pt x="792477" y="30480"/>
                </a:lnTo>
                <a:lnTo>
                  <a:pt x="736092" y="41148"/>
                </a:lnTo>
                <a:lnTo>
                  <a:pt x="682752" y="53340"/>
                </a:lnTo>
                <a:lnTo>
                  <a:pt x="629412" y="67056"/>
                </a:lnTo>
                <a:lnTo>
                  <a:pt x="577596" y="82296"/>
                </a:lnTo>
                <a:lnTo>
                  <a:pt x="527304" y="97536"/>
                </a:lnTo>
                <a:lnTo>
                  <a:pt x="478536" y="115824"/>
                </a:lnTo>
                <a:lnTo>
                  <a:pt x="431292" y="134112"/>
                </a:lnTo>
                <a:lnTo>
                  <a:pt x="385572" y="155448"/>
                </a:lnTo>
                <a:lnTo>
                  <a:pt x="300228" y="198120"/>
                </a:lnTo>
                <a:lnTo>
                  <a:pt x="260604" y="222504"/>
                </a:lnTo>
                <a:lnTo>
                  <a:pt x="224028" y="246888"/>
                </a:lnTo>
                <a:lnTo>
                  <a:pt x="187452" y="272796"/>
                </a:lnTo>
                <a:lnTo>
                  <a:pt x="153924" y="300228"/>
                </a:lnTo>
                <a:lnTo>
                  <a:pt x="121920" y="327660"/>
                </a:lnTo>
                <a:lnTo>
                  <a:pt x="92964" y="356616"/>
                </a:lnTo>
                <a:lnTo>
                  <a:pt x="67056" y="387096"/>
                </a:lnTo>
                <a:lnTo>
                  <a:pt x="21336" y="448056"/>
                </a:lnTo>
                <a:lnTo>
                  <a:pt x="0" y="483108"/>
                </a:lnTo>
                <a:lnTo>
                  <a:pt x="0" y="862584"/>
                </a:lnTo>
                <a:lnTo>
                  <a:pt x="762" y="862584"/>
                </a:lnTo>
                <a:lnTo>
                  <a:pt x="12192" y="856488"/>
                </a:lnTo>
                <a:lnTo>
                  <a:pt x="12192" y="515112"/>
                </a:lnTo>
                <a:lnTo>
                  <a:pt x="13716" y="510540"/>
                </a:lnTo>
                <a:lnTo>
                  <a:pt x="13716" y="512254"/>
                </a:lnTo>
                <a:lnTo>
                  <a:pt x="24384" y="492252"/>
                </a:lnTo>
                <a:lnTo>
                  <a:pt x="42672" y="461772"/>
                </a:lnTo>
                <a:lnTo>
                  <a:pt x="86868" y="402336"/>
                </a:lnTo>
                <a:lnTo>
                  <a:pt x="112776" y="373380"/>
                </a:lnTo>
                <a:lnTo>
                  <a:pt x="140208" y="345948"/>
                </a:lnTo>
                <a:lnTo>
                  <a:pt x="170688" y="318516"/>
                </a:lnTo>
                <a:lnTo>
                  <a:pt x="202692" y="292608"/>
                </a:lnTo>
                <a:lnTo>
                  <a:pt x="237744" y="268224"/>
                </a:lnTo>
                <a:lnTo>
                  <a:pt x="274320" y="243840"/>
                </a:lnTo>
                <a:lnTo>
                  <a:pt x="313944" y="220980"/>
                </a:lnTo>
                <a:lnTo>
                  <a:pt x="355092" y="198120"/>
                </a:lnTo>
                <a:lnTo>
                  <a:pt x="397764" y="178308"/>
                </a:lnTo>
                <a:lnTo>
                  <a:pt x="441960" y="158496"/>
                </a:lnTo>
                <a:lnTo>
                  <a:pt x="487680" y="138684"/>
                </a:lnTo>
                <a:lnTo>
                  <a:pt x="585216" y="105156"/>
                </a:lnTo>
                <a:lnTo>
                  <a:pt x="635508" y="91440"/>
                </a:lnTo>
                <a:lnTo>
                  <a:pt x="688848" y="77724"/>
                </a:lnTo>
                <a:lnTo>
                  <a:pt x="742188" y="65532"/>
                </a:lnTo>
                <a:lnTo>
                  <a:pt x="797049" y="54864"/>
                </a:lnTo>
                <a:lnTo>
                  <a:pt x="853437" y="45720"/>
                </a:lnTo>
                <a:lnTo>
                  <a:pt x="909825" y="38100"/>
                </a:lnTo>
                <a:lnTo>
                  <a:pt x="967737" y="33528"/>
                </a:lnTo>
                <a:lnTo>
                  <a:pt x="1027173" y="28956"/>
                </a:lnTo>
                <a:lnTo>
                  <a:pt x="1086609" y="25908"/>
                </a:lnTo>
                <a:lnTo>
                  <a:pt x="1147569" y="24384"/>
                </a:lnTo>
                <a:lnTo>
                  <a:pt x="1208529" y="25908"/>
                </a:lnTo>
                <a:lnTo>
                  <a:pt x="1267965" y="28956"/>
                </a:lnTo>
                <a:lnTo>
                  <a:pt x="1330449" y="33768"/>
                </a:lnTo>
                <a:lnTo>
                  <a:pt x="1385313" y="38100"/>
                </a:lnTo>
                <a:lnTo>
                  <a:pt x="1443225" y="45720"/>
                </a:lnTo>
                <a:lnTo>
                  <a:pt x="1499613" y="54864"/>
                </a:lnTo>
                <a:lnTo>
                  <a:pt x="1554477" y="65532"/>
                </a:lnTo>
                <a:lnTo>
                  <a:pt x="1607817" y="77724"/>
                </a:lnTo>
                <a:lnTo>
                  <a:pt x="1659633" y="91440"/>
                </a:lnTo>
                <a:lnTo>
                  <a:pt x="1760217" y="121920"/>
                </a:lnTo>
                <a:lnTo>
                  <a:pt x="1807461" y="138684"/>
                </a:lnTo>
                <a:lnTo>
                  <a:pt x="1898901" y="178308"/>
                </a:lnTo>
                <a:lnTo>
                  <a:pt x="1941573" y="198120"/>
                </a:lnTo>
                <a:lnTo>
                  <a:pt x="2020821" y="243840"/>
                </a:lnTo>
                <a:lnTo>
                  <a:pt x="2057397" y="268224"/>
                </a:lnTo>
                <a:lnTo>
                  <a:pt x="2092449" y="294132"/>
                </a:lnTo>
                <a:lnTo>
                  <a:pt x="2124453" y="320040"/>
                </a:lnTo>
                <a:lnTo>
                  <a:pt x="2154933" y="345948"/>
                </a:lnTo>
                <a:lnTo>
                  <a:pt x="2183889" y="373380"/>
                </a:lnTo>
                <a:lnTo>
                  <a:pt x="2209797" y="402336"/>
                </a:lnTo>
                <a:lnTo>
                  <a:pt x="2272281" y="492252"/>
                </a:lnTo>
                <a:lnTo>
                  <a:pt x="2272281" y="494177"/>
                </a:lnTo>
                <a:lnTo>
                  <a:pt x="2299713" y="556260"/>
                </a:lnTo>
                <a:lnTo>
                  <a:pt x="2299713" y="553212"/>
                </a:lnTo>
                <a:lnTo>
                  <a:pt x="2318001" y="620268"/>
                </a:lnTo>
                <a:lnTo>
                  <a:pt x="2318001" y="635889"/>
                </a:lnTo>
                <a:lnTo>
                  <a:pt x="2322573" y="687324"/>
                </a:lnTo>
                <a:lnTo>
                  <a:pt x="2322573" y="826008"/>
                </a:lnTo>
                <a:lnTo>
                  <a:pt x="2334765" y="792480"/>
                </a:lnTo>
                <a:lnTo>
                  <a:pt x="2334765" y="790956"/>
                </a:lnTo>
                <a:lnTo>
                  <a:pt x="2346957" y="720852"/>
                </a:lnTo>
                <a:lnTo>
                  <a:pt x="2348481" y="685800"/>
                </a:lnTo>
                <a:close/>
              </a:path>
              <a:path w="2348865" h="1373504">
                <a:moveTo>
                  <a:pt x="13716" y="912029"/>
                </a:moveTo>
                <a:lnTo>
                  <a:pt x="13716" y="862584"/>
                </a:lnTo>
                <a:lnTo>
                  <a:pt x="762" y="862584"/>
                </a:lnTo>
                <a:lnTo>
                  <a:pt x="0" y="862990"/>
                </a:lnTo>
                <a:lnTo>
                  <a:pt x="0" y="890015"/>
                </a:lnTo>
                <a:lnTo>
                  <a:pt x="1524" y="893064"/>
                </a:lnTo>
                <a:lnTo>
                  <a:pt x="13716" y="912029"/>
                </a:lnTo>
                <a:close/>
              </a:path>
              <a:path w="2348865" h="1373504">
                <a:moveTo>
                  <a:pt x="2287521" y="901810"/>
                </a:moveTo>
                <a:lnTo>
                  <a:pt x="2287521" y="848868"/>
                </a:lnTo>
                <a:lnTo>
                  <a:pt x="2252469" y="911352"/>
                </a:lnTo>
                <a:lnTo>
                  <a:pt x="2208273" y="970788"/>
                </a:lnTo>
                <a:lnTo>
                  <a:pt x="2182365" y="999744"/>
                </a:lnTo>
                <a:lnTo>
                  <a:pt x="2154933" y="1027176"/>
                </a:lnTo>
                <a:lnTo>
                  <a:pt x="2124453" y="1053084"/>
                </a:lnTo>
                <a:lnTo>
                  <a:pt x="2092449" y="1078992"/>
                </a:lnTo>
                <a:lnTo>
                  <a:pt x="2057397" y="1104900"/>
                </a:lnTo>
                <a:lnTo>
                  <a:pt x="2020821" y="1129284"/>
                </a:lnTo>
                <a:lnTo>
                  <a:pt x="1981197" y="1152144"/>
                </a:lnTo>
                <a:lnTo>
                  <a:pt x="1940049" y="1173480"/>
                </a:lnTo>
                <a:lnTo>
                  <a:pt x="1897377" y="1194816"/>
                </a:lnTo>
                <a:lnTo>
                  <a:pt x="1853181" y="1214628"/>
                </a:lnTo>
                <a:lnTo>
                  <a:pt x="1807461" y="1232916"/>
                </a:lnTo>
                <a:lnTo>
                  <a:pt x="1760217" y="1251204"/>
                </a:lnTo>
                <a:lnTo>
                  <a:pt x="1659633" y="1281684"/>
                </a:lnTo>
                <a:lnTo>
                  <a:pt x="1606293" y="1295400"/>
                </a:lnTo>
                <a:lnTo>
                  <a:pt x="1552953" y="1307592"/>
                </a:lnTo>
                <a:lnTo>
                  <a:pt x="1443225" y="1325880"/>
                </a:lnTo>
                <a:lnTo>
                  <a:pt x="1385313" y="1333500"/>
                </a:lnTo>
                <a:lnTo>
                  <a:pt x="1327401" y="1339596"/>
                </a:lnTo>
                <a:lnTo>
                  <a:pt x="1267965" y="1344168"/>
                </a:lnTo>
                <a:lnTo>
                  <a:pt x="1210053" y="1347137"/>
                </a:lnTo>
                <a:lnTo>
                  <a:pt x="1086609" y="1347216"/>
                </a:lnTo>
                <a:lnTo>
                  <a:pt x="1027173" y="1344168"/>
                </a:lnTo>
                <a:lnTo>
                  <a:pt x="967737" y="1339596"/>
                </a:lnTo>
                <a:lnTo>
                  <a:pt x="909825" y="1333500"/>
                </a:lnTo>
                <a:lnTo>
                  <a:pt x="851913" y="1325880"/>
                </a:lnTo>
                <a:lnTo>
                  <a:pt x="742188" y="1307592"/>
                </a:lnTo>
                <a:lnTo>
                  <a:pt x="687324" y="1295400"/>
                </a:lnTo>
                <a:lnTo>
                  <a:pt x="635508" y="1281684"/>
                </a:lnTo>
                <a:lnTo>
                  <a:pt x="534924" y="1251204"/>
                </a:lnTo>
                <a:lnTo>
                  <a:pt x="487680" y="1232916"/>
                </a:lnTo>
                <a:lnTo>
                  <a:pt x="441960" y="1214628"/>
                </a:lnTo>
                <a:lnTo>
                  <a:pt x="397764" y="1194816"/>
                </a:lnTo>
                <a:lnTo>
                  <a:pt x="355092" y="1173480"/>
                </a:lnTo>
                <a:lnTo>
                  <a:pt x="313944" y="1152144"/>
                </a:lnTo>
                <a:lnTo>
                  <a:pt x="274320" y="1127760"/>
                </a:lnTo>
                <a:lnTo>
                  <a:pt x="237744" y="1104900"/>
                </a:lnTo>
                <a:lnTo>
                  <a:pt x="202692" y="1078992"/>
                </a:lnTo>
                <a:lnTo>
                  <a:pt x="170688" y="1053084"/>
                </a:lnTo>
                <a:lnTo>
                  <a:pt x="140208" y="1025652"/>
                </a:lnTo>
                <a:lnTo>
                  <a:pt x="111252" y="998220"/>
                </a:lnTo>
                <a:lnTo>
                  <a:pt x="85344" y="969264"/>
                </a:lnTo>
                <a:lnTo>
                  <a:pt x="22860" y="879348"/>
                </a:lnTo>
                <a:lnTo>
                  <a:pt x="12192" y="856488"/>
                </a:lnTo>
                <a:lnTo>
                  <a:pt x="762" y="862584"/>
                </a:lnTo>
                <a:lnTo>
                  <a:pt x="13716" y="862584"/>
                </a:lnTo>
                <a:lnTo>
                  <a:pt x="13716" y="912029"/>
                </a:lnTo>
                <a:lnTo>
                  <a:pt x="42672" y="957072"/>
                </a:lnTo>
                <a:lnTo>
                  <a:pt x="67056" y="987552"/>
                </a:lnTo>
                <a:lnTo>
                  <a:pt x="94488" y="1016508"/>
                </a:lnTo>
                <a:lnTo>
                  <a:pt x="123444" y="1045464"/>
                </a:lnTo>
                <a:lnTo>
                  <a:pt x="153924" y="1072896"/>
                </a:lnTo>
                <a:lnTo>
                  <a:pt x="187452" y="1100328"/>
                </a:lnTo>
                <a:lnTo>
                  <a:pt x="224028" y="1126236"/>
                </a:lnTo>
                <a:lnTo>
                  <a:pt x="262128" y="1150620"/>
                </a:lnTo>
                <a:lnTo>
                  <a:pt x="301752" y="1173480"/>
                </a:lnTo>
                <a:lnTo>
                  <a:pt x="342900" y="1196340"/>
                </a:lnTo>
                <a:lnTo>
                  <a:pt x="387096" y="1217676"/>
                </a:lnTo>
                <a:lnTo>
                  <a:pt x="431292" y="1237488"/>
                </a:lnTo>
                <a:lnTo>
                  <a:pt x="478536" y="1257300"/>
                </a:lnTo>
                <a:lnTo>
                  <a:pt x="527304" y="1274064"/>
                </a:lnTo>
                <a:lnTo>
                  <a:pt x="577596" y="1290828"/>
                </a:lnTo>
                <a:lnTo>
                  <a:pt x="629412" y="1306068"/>
                </a:lnTo>
                <a:lnTo>
                  <a:pt x="682752" y="1319784"/>
                </a:lnTo>
                <a:lnTo>
                  <a:pt x="736092" y="1331976"/>
                </a:lnTo>
                <a:lnTo>
                  <a:pt x="792477" y="1342644"/>
                </a:lnTo>
                <a:lnTo>
                  <a:pt x="848865" y="1351788"/>
                </a:lnTo>
                <a:lnTo>
                  <a:pt x="906777" y="1359408"/>
                </a:lnTo>
                <a:lnTo>
                  <a:pt x="966213" y="1365504"/>
                </a:lnTo>
                <a:lnTo>
                  <a:pt x="1025649" y="1370076"/>
                </a:lnTo>
                <a:lnTo>
                  <a:pt x="1147569" y="1373124"/>
                </a:lnTo>
                <a:lnTo>
                  <a:pt x="1210053" y="1371600"/>
                </a:lnTo>
                <a:lnTo>
                  <a:pt x="1269489" y="1370076"/>
                </a:lnTo>
                <a:lnTo>
                  <a:pt x="1330449" y="1365504"/>
                </a:lnTo>
                <a:lnTo>
                  <a:pt x="1388361" y="1359408"/>
                </a:lnTo>
                <a:lnTo>
                  <a:pt x="1446273" y="1351788"/>
                </a:lnTo>
                <a:lnTo>
                  <a:pt x="1504185" y="1342644"/>
                </a:lnTo>
                <a:lnTo>
                  <a:pt x="1559049" y="1331976"/>
                </a:lnTo>
                <a:lnTo>
                  <a:pt x="1613913" y="1319784"/>
                </a:lnTo>
                <a:lnTo>
                  <a:pt x="1665729" y="1306068"/>
                </a:lnTo>
                <a:lnTo>
                  <a:pt x="1717545" y="1290828"/>
                </a:lnTo>
                <a:lnTo>
                  <a:pt x="1767837" y="1274064"/>
                </a:lnTo>
                <a:lnTo>
                  <a:pt x="1816605" y="1257300"/>
                </a:lnTo>
                <a:lnTo>
                  <a:pt x="1863849" y="1237488"/>
                </a:lnTo>
                <a:lnTo>
                  <a:pt x="1909569" y="1217676"/>
                </a:lnTo>
                <a:lnTo>
                  <a:pt x="1952241" y="1196340"/>
                </a:lnTo>
                <a:lnTo>
                  <a:pt x="1994913" y="1173480"/>
                </a:lnTo>
                <a:lnTo>
                  <a:pt x="2034537" y="1150620"/>
                </a:lnTo>
                <a:lnTo>
                  <a:pt x="2072637" y="1124712"/>
                </a:lnTo>
                <a:lnTo>
                  <a:pt x="2107689" y="1098804"/>
                </a:lnTo>
                <a:lnTo>
                  <a:pt x="2141217" y="1072896"/>
                </a:lnTo>
                <a:lnTo>
                  <a:pt x="2173221" y="1045464"/>
                </a:lnTo>
                <a:lnTo>
                  <a:pt x="2202177" y="1016508"/>
                </a:lnTo>
                <a:lnTo>
                  <a:pt x="2229609" y="986028"/>
                </a:lnTo>
                <a:lnTo>
                  <a:pt x="2275329" y="923544"/>
                </a:lnTo>
                <a:lnTo>
                  <a:pt x="2287521" y="901810"/>
                </a:lnTo>
                <a:close/>
              </a:path>
              <a:path w="2348865" h="1373504">
                <a:moveTo>
                  <a:pt x="13716" y="512254"/>
                </a:moveTo>
                <a:lnTo>
                  <a:pt x="13716" y="510540"/>
                </a:lnTo>
                <a:lnTo>
                  <a:pt x="12192" y="515112"/>
                </a:lnTo>
                <a:lnTo>
                  <a:pt x="13716" y="512254"/>
                </a:lnTo>
                <a:close/>
              </a:path>
              <a:path w="2348865" h="1373504">
                <a:moveTo>
                  <a:pt x="13716" y="859753"/>
                </a:moveTo>
                <a:lnTo>
                  <a:pt x="13716" y="512254"/>
                </a:lnTo>
                <a:lnTo>
                  <a:pt x="12192" y="515112"/>
                </a:lnTo>
                <a:lnTo>
                  <a:pt x="12192" y="856488"/>
                </a:lnTo>
                <a:lnTo>
                  <a:pt x="13716" y="859753"/>
                </a:lnTo>
                <a:close/>
              </a:path>
              <a:path w="2348865" h="1373504">
                <a:moveTo>
                  <a:pt x="2272281" y="494177"/>
                </a:moveTo>
                <a:lnTo>
                  <a:pt x="2272281" y="492252"/>
                </a:lnTo>
                <a:lnTo>
                  <a:pt x="2270757" y="490728"/>
                </a:lnTo>
                <a:lnTo>
                  <a:pt x="2272281" y="494177"/>
                </a:lnTo>
                <a:close/>
              </a:path>
              <a:path w="2348865" h="1373504">
                <a:moveTo>
                  <a:pt x="2310381" y="861060"/>
                </a:moveTo>
                <a:lnTo>
                  <a:pt x="2310381" y="784860"/>
                </a:lnTo>
                <a:lnTo>
                  <a:pt x="2285997" y="850392"/>
                </a:lnTo>
                <a:lnTo>
                  <a:pt x="2287521" y="848868"/>
                </a:lnTo>
                <a:lnTo>
                  <a:pt x="2287521" y="901810"/>
                </a:lnTo>
                <a:lnTo>
                  <a:pt x="2310381" y="861060"/>
                </a:lnTo>
                <a:close/>
              </a:path>
              <a:path w="2348865" h="1373504">
                <a:moveTo>
                  <a:pt x="2322573" y="826008"/>
                </a:moveTo>
                <a:lnTo>
                  <a:pt x="2322573" y="687324"/>
                </a:lnTo>
                <a:lnTo>
                  <a:pt x="2321049" y="720852"/>
                </a:lnTo>
                <a:lnTo>
                  <a:pt x="2310381" y="786384"/>
                </a:lnTo>
                <a:lnTo>
                  <a:pt x="2310381" y="859536"/>
                </a:lnTo>
                <a:lnTo>
                  <a:pt x="2322573" y="826008"/>
                </a:lnTo>
                <a:close/>
              </a:path>
              <a:path w="2348865" h="1373504">
                <a:moveTo>
                  <a:pt x="2318001" y="635889"/>
                </a:moveTo>
                <a:lnTo>
                  <a:pt x="2318001" y="620268"/>
                </a:lnTo>
                <a:lnTo>
                  <a:pt x="2316477" y="618744"/>
                </a:lnTo>
                <a:lnTo>
                  <a:pt x="2318001" y="635889"/>
                </a:lnTo>
                <a:close/>
              </a:path>
            </a:pathLst>
          </a:custGeom>
          <a:solidFill>
            <a:srgbClr val="76818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1179776" y="2219049"/>
            <a:ext cx="1364615" cy="6719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905" algn="ctr">
              <a:lnSpc>
                <a:spcPct val="100000"/>
              </a:lnSpc>
              <a:spcBef>
                <a:spcPts val="100"/>
              </a:spcBef>
            </a:pPr>
            <a:r>
              <a:rPr sz="1400" i="1" dirty="0">
                <a:solidFill>
                  <a:srgbClr val="FFFFFF"/>
                </a:solidFill>
                <a:latin typeface="Verdana"/>
                <a:cs typeface="Verdana"/>
              </a:rPr>
              <a:t>Ambito  </a:t>
            </a:r>
            <a:r>
              <a:rPr sz="1400" i="1" spc="-5" dirty="0" err="1">
                <a:solidFill>
                  <a:srgbClr val="FFFFFF"/>
                </a:solidFill>
                <a:latin typeface="Verdana"/>
                <a:cs typeface="Verdana"/>
              </a:rPr>
              <a:t>disciplinare</a:t>
            </a:r>
            <a:r>
              <a:rPr sz="1400" i="1" spc="-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endParaRPr lang="it-IT" sz="1400" i="1" spc="-5" dirty="0" smtClean="0">
              <a:solidFill>
                <a:srgbClr val="FFFFFF"/>
              </a:solidFill>
              <a:latin typeface="Verdana"/>
              <a:cs typeface="Verdana"/>
            </a:endParaRPr>
          </a:p>
          <a:p>
            <a:pPr marL="12700" marR="5080" indent="1905" algn="ctr">
              <a:lnSpc>
                <a:spcPct val="100000"/>
              </a:lnSpc>
              <a:spcBef>
                <a:spcPts val="100"/>
              </a:spcBef>
            </a:pPr>
            <a:r>
              <a:rPr lang="it-IT" sz="1400" spc="-5" dirty="0" smtClean="0">
                <a:solidFill>
                  <a:srgbClr val="FFFFFF"/>
                </a:solidFill>
                <a:latin typeface="Verdana"/>
                <a:cs typeface="Verdana"/>
              </a:rPr>
              <a:t>Biotecnologia</a:t>
            </a:r>
            <a:endParaRPr sz="1200" dirty="0">
              <a:latin typeface="Verdana"/>
              <a:cs typeface="Verdana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xfrm>
            <a:off x="1427365" y="1223263"/>
            <a:ext cx="7425690" cy="6051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La </a:t>
            </a:r>
            <a:r>
              <a:rPr dirty="0" err="1"/>
              <a:t>mappa</a:t>
            </a:r>
            <a:r>
              <a:rPr dirty="0"/>
              <a:t> </a:t>
            </a:r>
            <a:r>
              <a:rPr spc="-5" dirty="0" err="1" smtClean="0"/>
              <a:t>concettuale</a:t>
            </a:r>
            <a:endParaRPr sz="2000" dirty="0"/>
          </a:p>
        </p:txBody>
      </p:sp>
      <p:sp>
        <p:nvSpPr>
          <p:cNvPr id="13" name="object 13"/>
          <p:cNvSpPr/>
          <p:nvPr/>
        </p:nvSpPr>
        <p:spPr>
          <a:xfrm>
            <a:off x="3546226" y="3049524"/>
            <a:ext cx="3746500" cy="1732914"/>
          </a:xfrm>
          <a:custGeom>
            <a:avLst/>
            <a:gdLst/>
            <a:ahLst/>
            <a:cxnLst/>
            <a:rect l="l" t="t" r="r" b="b"/>
            <a:pathLst>
              <a:path w="3746500" h="1732914">
                <a:moveTo>
                  <a:pt x="3745992" y="867156"/>
                </a:moveTo>
                <a:lnTo>
                  <a:pt x="3735324" y="777240"/>
                </a:lnTo>
                <a:lnTo>
                  <a:pt x="3718560" y="720852"/>
                </a:lnTo>
                <a:lnTo>
                  <a:pt x="3694176" y="664464"/>
                </a:lnTo>
                <a:lnTo>
                  <a:pt x="3660648" y="609600"/>
                </a:lnTo>
                <a:lnTo>
                  <a:pt x="3621024" y="556260"/>
                </a:lnTo>
                <a:lnTo>
                  <a:pt x="3573780" y="504444"/>
                </a:lnTo>
                <a:lnTo>
                  <a:pt x="3518916" y="454152"/>
                </a:lnTo>
                <a:lnTo>
                  <a:pt x="3457956" y="405384"/>
                </a:lnTo>
                <a:lnTo>
                  <a:pt x="3425952" y="382524"/>
                </a:lnTo>
                <a:lnTo>
                  <a:pt x="3355848" y="336804"/>
                </a:lnTo>
                <a:lnTo>
                  <a:pt x="3317748" y="315468"/>
                </a:lnTo>
                <a:lnTo>
                  <a:pt x="3278124" y="294132"/>
                </a:lnTo>
                <a:lnTo>
                  <a:pt x="3238500" y="274320"/>
                </a:lnTo>
                <a:lnTo>
                  <a:pt x="3197352" y="254508"/>
                </a:lnTo>
                <a:lnTo>
                  <a:pt x="3153156" y="234696"/>
                </a:lnTo>
                <a:lnTo>
                  <a:pt x="3108960" y="216408"/>
                </a:lnTo>
                <a:lnTo>
                  <a:pt x="3063240" y="198120"/>
                </a:lnTo>
                <a:lnTo>
                  <a:pt x="3017520" y="181356"/>
                </a:lnTo>
                <a:lnTo>
                  <a:pt x="2919984" y="147828"/>
                </a:lnTo>
                <a:lnTo>
                  <a:pt x="2869692" y="132588"/>
                </a:lnTo>
                <a:lnTo>
                  <a:pt x="2766060" y="105156"/>
                </a:lnTo>
                <a:lnTo>
                  <a:pt x="2711196" y="91440"/>
                </a:lnTo>
                <a:lnTo>
                  <a:pt x="2657856" y="79248"/>
                </a:lnTo>
                <a:lnTo>
                  <a:pt x="2545080" y="57912"/>
                </a:lnTo>
                <a:lnTo>
                  <a:pt x="2429256" y="39624"/>
                </a:lnTo>
                <a:lnTo>
                  <a:pt x="2310384" y="24384"/>
                </a:lnTo>
                <a:lnTo>
                  <a:pt x="2188464" y="12192"/>
                </a:lnTo>
                <a:lnTo>
                  <a:pt x="2127504" y="9144"/>
                </a:lnTo>
                <a:lnTo>
                  <a:pt x="2063496" y="4572"/>
                </a:lnTo>
                <a:lnTo>
                  <a:pt x="2001012" y="3048"/>
                </a:lnTo>
                <a:lnTo>
                  <a:pt x="1872996" y="0"/>
                </a:lnTo>
                <a:lnTo>
                  <a:pt x="1680972" y="4572"/>
                </a:lnTo>
                <a:lnTo>
                  <a:pt x="1618488" y="9144"/>
                </a:lnTo>
                <a:lnTo>
                  <a:pt x="1556004" y="12192"/>
                </a:lnTo>
                <a:lnTo>
                  <a:pt x="1495044" y="18288"/>
                </a:lnTo>
                <a:lnTo>
                  <a:pt x="1435608" y="24384"/>
                </a:lnTo>
                <a:lnTo>
                  <a:pt x="1374648" y="32004"/>
                </a:lnTo>
                <a:lnTo>
                  <a:pt x="1316736" y="39624"/>
                </a:lnTo>
                <a:lnTo>
                  <a:pt x="1257300" y="48768"/>
                </a:lnTo>
                <a:lnTo>
                  <a:pt x="1200912" y="57912"/>
                </a:lnTo>
                <a:lnTo>
                  <a:pt x="1088136" y="79248"/>
                </a:lnTo>
                <a:lnTo>
                  <a:pt x="1033272" y="91440"/>
                </a:lnTo>
                <a:lnTo>
                  <a:pt x="979932" y="105156"/>
                </a:lnTo>
                <a:lnTo>
                  <a:pt x="876300" y="132588"/>
                </a:lnTo>
                <a:lnTo>
                  <a:pt x="826008" y="147828"/>
                </a:lnTo>
                <a:lnTo>
                  <a:pt x="728472" y="181356"/>
                </a:lnTo>
                <a:lnTo>
                  <a:pt x="681228" y="198120"/>
                </a:lnTo>
                <a:lnTo>
                  <a:pt x="635508" y="216408"/>
                </a:lnTo>
                <a:lnTo>
                  <a:pt x="591312" y="234696"/>
                </a:lnTo>
                <a:lnTo>
                  <a:pt x="548640" y="254508"/>
                </a:lnTo>
                <a:lnTo>
                  <a:pt x="466344" y="294132"/>
                </a:lnTo>
                <a:lnTo>
                  <a:pt x="390144" y="336804"/>
                </a:lnTo>
                <a:lnTo>
                  <a:pt x="320040" y="382524"/>
                </a:lnTo>
                <a:lnTo>
                  <a:pt x="286512" y="405384"/>
                </a:lnTo>
                <a:lnTo>
                  <a:pt x="256032" y="429768"/>
                </a:lnTo>
                <a:lnTo>
                  <a:pt x="172212" y="504444"/>
                </a:lnTo>
                <a:lnTo>
                  <a:pt x="124968" y="556260"/>
                </a:lnTo>
                <a:lnTo>
                  <a:pt x="83820" y="609600"/>
                </a:lnTo>
                <a:lnTo>
                  <a:pt x="51816" y="664464"/>
                </a:lnTo>
                <a:lnTo>
                  <a:pt x="27432" y="720852"/>
                </a:lnTo>
                <a:lnTo>
                  <a:pt x="10668" y="777240"/>
                </a:lnTo>
                <a:lnTo>
                  <a:pt x="1524" y="836676"/>
                </a:lnTo>
                <a:lnTo>
                  <a:pt x="0" y="867156"/>
                </a:lnTo>
                <a:lnTo>
                  <a:pt x="1524" y="896112"/>
                </a:lnTo>
                <a:lnTo>
                  <a:pt x="10668" y="955548"/>
                </a:lnTo>
                <a:lnTo>
                  <a:pt x="27432" y="1011936"/>
                </a:lnTo>
                <a:lnTo>
                  <a:pt x="51816" y="1068324"/>
                </a:lnTo>
                <a:lnTo>
                  <a:pt x="83820" y="1124712"/>
                </a:lnTo>
                <a:lnTo>
                  <a:pt x="124968" y="1178052"/>
                </a:lnTo>
                <a:lnTo>
                  <a:pt x="172212" y="1229868"/>
                </a:lnTo>
                <a:lnTo>
                  <a:pt x="227076" y="1278636"/>
                </a:lnTo>
                <a:lnTo>
                  <a:pt x="286512" y="1327404"/>
                </a:lnTo>
                <a:lnTo>
                  <a:pt x="320040" y="1350264"/>
                </a:lnTo>
                <a:lnTo>
                  <a:pt x="390144" y="1395984"/>
                </a:lnTo>
                <a:lnTo>
                  <a:pt x="466344" y="1438656"/>
                </a:lnTo>
                <a:lnTo>
                  <a:pt x="548640" y="1478280"/>
                </a:lnTo>
                <a:lnTo>
                  <a:pt x="591312" y="1498092"/>
                </a:lnTo>
                <a:lnTo>
                  <a:pt x="635508" y="1516380"/>
                </a:lnTo>
                <a:lnTo>
                  <a:pt x="681228" y="1534668"/>
                </a:lnTo>
                <a:lnTo>
                  <a:pt x="728472" y="1551432"/>
                </a:lnTo>
                <a:lnTo>
                  <a:pt x="826008" y="1584960"/>
                </a:lnTo>
                <a:lnTo>
                  <a:pt x="876300" y="1600200"/>
                </a:lnTo>
                <a:lnTo>
                  <a:pt x="979932" y="1627632"/>
                </a:lnTo>
                <a:lnTo>
                  <a:pt x="1033272" y="1641348"/>
                </a:lnTo>
                <a:lnTo>
                  <a:pt x="1088136" y="1653540"/>
                </a:lnTo>
                <a:lnTo>
                  <a:pt x="1200912" y="1674876"/>
                </a:lnTo>
                <a:lnTo>
                  <a:pt x="1257300" y="1684020"/>
                </a:lnTo>
                <a:lnTo>
                  <a:pt x="1316736" y="1693164"/>
                </a:lnTo>
                <a:lnTo>
                  <a:pt x="1374648" y="1702308"/>
                </a:lnTo>
                <a:lnTo>
                  <a:pt x="1435608" y="1708404"/>
                </a:lnTo>
                <a:lnTo>
                  <a:pt x="1495044" y="1714500"/>
                </a:lnTo>
                <a:lnTo>
                  <a:pt x="1556004" y="1720596"/>
                </a:lnTo>
                <a:lnTo>
                  <a:pt x="1618488" y="1725168"/>
                </a:lnTo>
                <a:lnTo>
                  <a:pt x="1680972" y="1728216"/>
                </a:lnTo>
                <a:lnTo>
                  <a:pt x="1872996" y="1732788"/>
                </a:lnTo>
                <a:lnTo>
                  <a:pt x="2001012" y="1729740"/>
                </a:lnTo>
                <a:lnTo>
                  <a:pt x="2063496" y="1728216"/>
                </a:lnTo>
                <a:lnTo>
                  <a:pt x="2127504" y="1725168"/>
                </a:lnTo>
                <a:lnTo>
                  <a:pt x="2188464" y="1720596"/>
                </a:lnTo>
                <a:lnTo>
                  <a:pt x="2310384" y="1708404"/>
                </a:lnTo>
                <a:lnTo>
                  <a:pt x="2369820" y="1702308"/>
                </a:lnTo>
                <a:lnTo>
                  <a:pt x="2429256" y="1693164"/>
                </a:lnTo>
                <a:lnTo>
                  <a:pt x="2545080" y="1674876"/>
                </a:lnTo>
                <a:lnTo>
                  <a:pt x="2657856" y="1653540"/>
                </a:lnTo>
                <a:lnTo>
                  <a:pt x="2711196" y="1641348"/>
                </a:lnTo>
                <a:lnTo>
                  <a:pt x="2766060" y="1627632"/>
                </a:lnTo>
                <a:lnTo>
                  <a:pt x="2869692" y="1600200"/>
                </a:lnTo>
                <a:lnTo>
                  <a:pt x="2919984" y="1584960"/>
                </a:lnTo>
                <a:lnTo>
                  <a:pt x="3017520" y="1551432"/>
                </a:lnTo>
                <a:lnTo>
                  <a:pt x="3063240" y="1534668"/>
                </a:lnTo>
                <a:lnTo>
                  <a:pt x="3108960" y="1516380"/>
                </a:lnTo>
                <a:lnTo>
                  <a:pt x="3153156" y="1498092"/>
                </a:lnTo>
                <a:lnTo>
                  <a:pt x="3197352" y="1478280"/>
                </a:lnTo>
                <a:lnTo>
                  <a:pt x="3238500" y="1458468"/>
                </a:lnTo>
                <a:lnTo>
                  <a:pt x="3278124" y="1438656"/>
                </a:lnTo>
                <a:lnTo>
                  <a:pt x="3317748" y="1417320"/>
                </a:lnTo>
                <a:lnTo>
                  <a:pt x="3355848" y="1395984"/>
                </a:lnTo>
                <a:lnTo>
                  <a:pt x="3425952" y="1350264"/>
                </a:lnTo>
                <a:lnTo>
                  <a:pt x="3457956" y="1327404"/>
                </a:lnTo>
                <a:lnTo>
                  <a:pt x="3489960" y="1303020"/>
                </a:lnTo>
                <a:lnTo>
                  <a:pt x="3573780" y="1229868"/>
                </a:lnTo>
                <a:lnTo>
                  <a:pt x="3621024" y="1178052"/>
                </a:lnTo>
                <a:lnTo>
                  <a:pt x="3660648" y="1124712"/>
                </a:lnTo>
                <a:lnTo>
                  <a:pt x="3694176" y="1068324"/>
                </a:lnTo>
                <a:lnTo>
                  <a:pt x="3718560" y="1011936"/>
                </a:lnTo>
                <a:lnTo>
                  <a:pt x="3735324" y="955548"/>
                </a:lnTo>
                <a:lnTo>
                  <a:pt x="3744468" y="896112"/>
                </a:lnTo>
                <a:lnTo>
                  <a:pt x="3745992" y="867156"/>
                </a:lnTo>
                <a:close/>
              </a:path>
            </a:pathLst>
          </a:custGeom>
          <a:solidFill>
            <a:srgbClr val="91D0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534034" y="3037332"/>
            <a:ext cx="3759200" cy="1757680"/>
          </a:xfrm>
          <a:custGeom>
            <a:avLst/>
            <a:gdLst/>
            <a:ahLst/>
            <a:cxnLst/>
            <a:rect l="l" t="t" r="r" b="b"/>
            <a:pathLst>
              <a:path w="3759200" h="1757679">
                <a:moveTo>
                  <a:pt x="3759200" y="938784"/>
                </a:moveTo>
                <a:lnTo>
                  <a:pt x="3759200" y="786384"/>
                </a:lnTo>
                <a:lnTo>
                  <a:pt x="3733800" y="726948"/>
                </a:lnTo>
                <a:lnTo>
                  <a:pt x="3708400" y="669036"/>
                </a:lnTo>
                <a:lnTo>
                  <a:pt x="3683000" y="614172"/>
                </a:lnTo>
                <a:lnTo>
                  <a:pt x="3632200" y="559308"/>
                </a:lnTo>
                <a:lnTo>
                  <a:pt x="3581400" y="505968"/>
                </a:lnTo>
                <a:lnTo>
                  <a:pt x="3530600" y="455676"/>
                </a:lnTo>
                <a:lnTo>
                  <a:pt x="3467100" y="406908"/>
                </a:lnTo>
                <a:lnTo>
                  <a:pt x="3441700" y="384048"/>
                </a:lnTo>
                <a:lnTo>
                  <a:pt x="3365500" y="338328"/>
                </a:lnTo>
                <a:lnTo>
                  <a:pt x="3251200" y="274320"/>
                </a:lnTo>
                <a:lnTo>
                  <a:pt x="3162300" y="234696"/>
                </a:lnTo>
                <a:lnTo>
                  <a:pt x="3073400" y="198120"/>
                </a:lnTo>
                <a:lnTo>
                  <a:pt x="2984500" y="164592"/>
                </a:lnTo>
                <a:lnTo>
                  <a:pt x="2933700" y="147828"/>
                </a:lnTo>
                <a:lnTo>
                  <a:pt x="2882900" y="132588"/>
                </a:lnTo>
                <a:lnTo>
                  <a:pt x="2832100" y="118872"/>
                </a:lnTo>
                <a:lnTo>
                  <a:pt x="2667000" y="79248"/>
                </a:lnTo>
                <a:lnTo>
                  <a:pt x="2616200" y="68580"/>
                </a:lnTo>
                <a:lnTo>
                  <a:pt x="2552700" y="57912"/>
                </a:lnTo>
                <a:lnTo>
                  <a:pt x="2501900" y="47244"/>
                </a:lnTo>
                <a:lnTo>
                  <a:pt x="2438400" y="39624"/>
                </a:lnTo>
                <a:lnTo>
                  <a:pt x="2374900" y="30480"/>
                </a:lnTo>
                <a:lnTo>
                  <a:pt x="2311400" y="24384"/>
                </a:lnTo>
                <a:lnTo>
                  <a:pt x="2197100" y="12192"/>
                </a:lnTo>
                <a:lnTo>
                  <a:pt x="2133600" y="7620"/>
                </a:lnTo>
                <a:lnTo>
                  <a:pt x="2006600" y="1524"/>
                </a:lnTo>
                <a:lnTo>
                  <a:pt x="1943100" y="0"/>
                </a:lnTo>
                <a:lnTo>
                  <a:pt x="1816100" y="0"/>
                </a:lnTo>
                <a:lnTo>
                  <a:pt x="1752600" y="1524"/>
                </a:lnTo>
                <a:lnTo>
                  <a:pt x="1625600" y="7620"/>
                </a:lnTo>
                <a:lnTo>
                  <a:pt x="1562100" y="12192"/>
                </a:lnTo>
                <a:lnTo>
                  <a:pt x="1435100" y="24384"/>
                </a:lnTo>
                <a:lnTo>
                  <a:pt x="1384300" y="30480"/>
                </a:lnTo>
                <a:lnTo>
                  <a:pt x="1320800" y="39624"/>
                </a:lnTo>
                <a:lnTo>
                  <a:pt x="1257300" y="47244"/>
                </a:lnTo>
                <a:lnTo>
                  <a:pt x="1206500" y="57912"/>
                </a:lnTo>
                <a:lnTo>
                  <a:pt x="1092200" y="79248"/>
                </a:lnTo>
                <a:lnTo>
                  <a:pt x="927100" y="118872"/>
                </a:lnTo>
                <a:lnTo>
                  <a:pt x="876300" y="132588"/>
                </a:lnTo>
                <a:lnTo>
                  <a:pt x="825500" y="147828"/>
                </a:lnTo>
                <a:lnTo>
                  <a:pt x="723900" y="181356"/>
                </a:lnTo>
                <a:lnTo>
                  <a:pt x="685800" y="198120"/>
                </a:lnTo>
                <a:lnTo>
                  <a:pt x="635000" y="216408"/>
                </a:lnTo>
                <a:lnTo>
                  <a:pt x="596900" y="236220"/>
                </a:lnTo>
                <a:lnTo>
                  <a:pt x="546100" y="254508"/>
                </a:lnTo>
                <a:lnTo>
                  <a:pt x="508000" y="274320"/>
                </a:lnTo>
                <a:lnTo>
                  <a:pt x="393700" y="338328"/>
                </a:lnTo>
                <a:lnTo>
                  <a:pt x="317500" y="384048"/>
                </a:lnTo>
                <a:lnTo>
                  <a:pt x="279400" y="408432"/>
                </a:lnTo>
                <a:lnTo>
                  <a:pt x="254000" y="431292"/>
                </a:lnTo>
                <a:lnTo>
                  <a:pt x="190500" y="481584"/>
                </a:lnTo>
                <a:lnTo>
                  <a:pt x="139700" y="533400"/>
                </a:lnTo>
                <a:lnTo>
                  <a:pt x="101600" y="586740"/>
                </a:lnTo>
                <a:lnTo>
                  <a:pt x="25400" y="699516"/>
                </a:lnTo>
                <a:lnTo>
                  <a:pt x="0" y="816864"/>
                </a:lnTo>
                <a:lnTo>
                  <a:pt x="0" y="970788"/>
                </a:lnTo>
                <a:lnTo>
                  <a:pt x="25400" y="1030224"/>
                </a:lnTo>
                <a:lnTo>
                  <a:pt x="25400" y="821436"/>
                </a:lnTo>
                <a:lnTo>
                  <a:pt x="38100" y="763524"/>
                </a:lnTo>
                <a:lnTo>
                  <a:pt x="50800" y="708660"/>
                </a:lnTo>
                <a:lnTo>
                  <a:pt x="88900" y="653796"/>
                </a:lnTo>
                <a:lnTo>
                  <a:pt x="114300" y="601980"/>
                </a:lnTo>
                <a:lnTo>
                  <a:pt x="165100" y="550164"/>
                </a:lnTo>
                <a:lnTo>
                  <a:pt x="215900" y="499872"/>
                </a:lnTo>
                <a:lnTo>
                  <a:pt x="266700" y="451104"/>
                </a:lnTo>
                <a:lnTo>
                  <a:pt x="330200" y="405384"/>
                </a:lnTo>
                <a:lnTo>
                  <a:pt x="406400" y="359664"/>
                </a:lnTo>
                <a:lnTo>
                  <a:pt x="444500" y="338328"/>
                </a:lnTo>
                <a:lnTo>
                  <a:pt x="482600" y="318516"/>
                </a:lnTo>
                <a:lnTo>
                  <a:pt x="520700" y="297180"/>
                </a:lnTo>
                <a:lnTo>
                  <a:pt x="558800" y="277368"/>
                </a:lnTo>
                <a:lnTo>
                  <a:pt x="596900" y="259080"/>
                </a:lnTo>
                <a:lnTo>
                  <a:pt x="685800" y="222504"/>
                </a:lnTo>
                <a:lnTo>
                  <a:pt x="838200" y="172212"/>
                </a:lnTo>
                <a:lnTo>
                  <a:pt x="889000" y="156972"/>
                </a:lnTo>
                <a:lnTo>
                  <a:pt x="990600" y="129540"/>
                </a:lnTo>
                <a:lnTo>
                  <a:pt x="1041400" y="117348"/>
                </a:lnTo>
                <a:lnTo>
                  <a:pt x="1155700" y="92964"/>
                </a:lnTo>
                <a:lnTo>
                  <a:pt x="1206500" y="82296"/>
                </a:lnTo>
                <a:lnTo>
                  <a:pt x="1320800" y="64008"/>
                </a:lnTo>
                <a:lnTo>
                  <a:pt x="1384300" y="56388"/>
                </a:lnTo>
                <a:lnTo>
                  <a:pt x="1435100" y="48768"/>
                </a:lnTo>
                <a:lnTo>
                  <a:pt x="1498600" y="42672"/>
                </a:lnTo>
                <a:lnTo>
                  <a:pt x="1625600" y="33528"/>
                </a:lnTo>
                <a:lnTo>
                  <a:pt x="1752600" y="27432"/>
                </a:lnTo>
                <a:lnTo>
                  <a:pt x="1816100" y="25908"/>
                </a:lnTo>
                <a:lnTo>
                  <a:pt x="1943100" y="25908"/>
                </a:lnTo>
                <a:lnTo>
                  <a:pt x="2006600" y="27432"/>
                </a:lnTo>
                <a:lnTo>
                  <a:pt x="2133600" y="33528"/>
                </a:lnTo>
                <a:lnTo>
                  <a:pt x="2260600" y="42672"/>
                </a:lnTo>
                <a:lnTo>
                  <a:pt x="2438400" y="64008"/>
                </a:lnTo>
                <a:lnTo>
                  <a:pt x="2552700" y="82296"/>
                </a:lnTo>
                <a:lnTo>
                  <a:pt x="2603500" y="92964"/>
                </a:lnTo>
                <a:lnTo>
                  <a:pt x="2717800" y="117348"/>
                </a:lnTo>
                <a:lnTo>
                  <a:pt x="2768600" y="129540"/>
                </a:lnTo>
                <a:lnTo>
                  <a:pt x="2870200" y="156972"/>
                </a:lnTo>
                <a:lnTo>
                  <a:pt x="2921000" y="172212"/>
                </a:lnTo>
                <a:lnTo>
                  <a:pt x="2971800" y="188976"/>
                </a:lnTo>
                <a:lnTo>
                  <a:pt x="3060700" y="222504"/>
                </a:lnTo>
                <a:lnTo>
                  <a:pt x="3149600" y="259080"/>
                </a:lnTo>
                <a:lnTo>
                  <a:pt x="3200400" y="277368"/>
                </a:lnTo>
                <a:lnTo>
                  <a:pt x="3238500" y="297180"/>
                </a:lnTo>
                <a:lnTo>
                  <a:pt x="3276600" y="318516"/>
                </a:lnTo>
                <a:lnTo>
                  <a:pt x="3314700" y="338328"/>
                </a:lnTo>
                <a:lnTo>
                  <a:pt x="3352800" y="361188"/>
                </a:lnTo>
                <a:lnTo>
                  <a:pt x="3390900" y="382524"/>
                </a:lnTo>
                <a:lnTo>
                  <a:pt x="3429000" y="405384"/>
                </a:lnTo>
                <a:lnTo>
                  <a:pt x="3492500" y="451104"/>
                </a:lnTo>
                <a:lnTo>
                  <a:pt x="3619500" y="576072"/>
                </a:lnTo>
                <a:lnTo>
                  <a:pt x="3657600" y="629412"/>
                </a:lnTo>
                <a:lnTo>
                  <a:pt x="3683000" y="682752"/>
                </a:lnTo>
                <a:lnTo>
                  <a:pt x="3708400" y="737616"/>
                </a:lnTo>
                <a:lnTo>
                  <a:pt x="3733800" y="794004"/>
                </a:lnTo>
                <a:lnTo>
                  <a:pt x="3733800" y="1027938"/>
                </a:lnTo>
                <a:lnTo>
                  <a:pt x="3746500" y="998220"/>
                </a:lnTo>
                <a:lnTo>
                  <a:pt x="3759200" y="938784"/>
                </a:lnTo>
                <a:close/>
              </a:path>
              <a:path w="3759200" h="1757679">
                <a:moveTo>
                  <a:pt x="3733800" y="1027938"/>
                </a:moveTo>
                <a:lnTo>
                  <a:pt x="3733800" y="937260"/>
                </a:lnTo>
                <a:lnTo>
                  <a:pt x="3721100" y="993648"/>
                </a:lnTo>
                <a:lnTo>
                  <a:pt x="3670300" y="1103376"/>
                </a:lnTo>
                <a:lnTo>
                  <a:pt x="3632200" y="1156716"/>
                </a:lnTo>
                <a:lnTo>
                  <a:pt x="3594100" y="1207008"/>
                </a:lnTo>
                <a:lnTo>
                  <a:pt x="3543300" y="1257300"/>
                </a:lnTo>
                <a:lnTo>
                  <a:pt x="3492500" y="1306068"/>
                </a:lnTo>
                <a:lnTo>
                  <a:pt x="3454400" y="1328928"/>
                </a:lnTo>
                <a:lnTo>
                  <a:pt x="3429000" y="1351788"/>
                </a:lnTo>
                <a:lnTo>
                  <a:pt x="3352800" y="1397508"/>
                </a:lnTo>
                <a:lnTo>
                  <a:pt x="3276600" y="1440180"/>
                </a:lnTo>
                <a:lnTo>
                  <a:pt x="3200400" y="1479804"/>
                </a:lnTo>
                <a:lnTo>
                  <a:pt x="3149600" y="1498092"/>
                </a:lnTo>
                <a:lnTo>
                  <a:pt x="3111500" y="1517904"/>
                </a:lnTo>
                <a:lnTo>
                  <a:pt x="3060700" y="1534668"/>
                </a:lnTo>
                <a:lnTo>
                  <a:pt x="3022600" y="1552956"/>
                </a:lnTo>
                <a:lnTo>
                  <a:pt x="2971800" y="1568196"/>
                </a:lnTo>
                <a:lnTo>
                  <a:pt x="2921000" y="1584960"/>
                </a:lnTo>
                <a:lnTo>
                  <a:pt x="2870200" y="1600200"/>
                </a:lnTo>
                <a:lnTo>
                  <a:pt x="2717800" y="1641348"/>
                </a:lnTo>
                <a:lnTo>
                  <a:pt x="2654300" y="1653540"/>
                </a:lnTo>
                <a:lnTo>
                  <a:pt x="2552700" y="1674876"/>
                </a:lnTo>
                <a:lnTo>
                  <a:pt x="2438400" y="1693164"/>
                </a:lnTo>
                <a:lnTo>
                  <a:pt x="2260600" y="1714500"/>
                </a:lnTo>
                <a:lnTo>
                  <a:pt x="2070100" y="1728216"/>
                </a:lnTo>
                <a:lnTo>
                  <a:pt x="1943100" y="1731264"/>
                </a:lnTo>
                <a:lnTo>
                  <a:pt x="1816100" y="1731264"/>
                </a:lnTo>
                <a:lnTo>
                  <a:pt x="1689100" y="1728216"/>
                </a:lnTo>
                <a:lnTo>
                  <a:pt x="1498600" y="1714500"/>
                </a:lnTo>
                <a:lnTo>
                  <a:pt x="1435100" y="1708404"/>
                </a:lnTo>
                <a:lnTo>
                  <a:pt x="1384300" y="1700784"/>
                </a:lnTo>
                <a:lnTo>
                  <a:pt x="1320800" y="1693164"/>
                </a:lnTo>
                <a:lnTo>
                  <a:pt x="1206500" y="1674876"/>
                </a:lnTo>
                <a:lnTo>
                  <a:pt x="1155700" y="1664208"/>
                </a:lnTo>
                <a:lnTo>
                  <a:pt x="1092200" y="1653540"/>
                </a:lnTo>
                <a:lnTo>
                  <a:pt x="1041400" y="1641348"/>
                </a:lnTo>
                <a:lnTo>
                  <a:pt x="889000" y="1600200"/>
                </a:lnTo>
                <a:lnTo>
                  <a:pt x="838200" y="1584960"/>
                </a:lnTo>
                <a:lnTo>
                  <a:pt x="787400" y="1568196"/>
                </a:lnTo>
                <a:lnTo>
                  <a:pt x="736600" y="1552956"/>
                </a:lnTo>
                <a:lnTo>
                  <a:pt x="685800" y="1534668"/>
                </a:lnTo>
                <a:lnTo>
                  <a:pt x="647700" y="1517904"/>
                </a:lnTo>
                <a:lnTo>
                  <a:pt x="596900" y="1498092"/>
                </a:lnTo>
                <a:lnTo>
                  <a:pt x="558800" y="1479804"/>
                </a:lnTo>
                <a:lnTo>
                  <a:pt x="520700" y="1459992"/>
                </a:lnTo>
                <a:lnTo>
                  <a:pt x="482600" y="1438656"/>
                </a:lnTo>
                <a:lnTo>
                  <a:pt x="444500" y="1418844"/>
                </a:lnTo>
                <a:lnTo>
                  <a:pt x="406400" y="1397508"/>
                </a:lnTo>
                <a:lnTo>
                  <a:pt x="368300" y="1374648"/>
                </a:lnTo>
                <a:lnTo>
                  <a:pt x="304800" y="1328928"/>
                </a:lnTo>
                <a:lnTo>
                  <a:pt x="266700" y="1306068"/>
                </a:lnTo>
                <a:lnTo>
                  <a:pt x="139700" y="1181100"/>
                </a:lnTo>
                <a:lnTo>
                  <a:pt x="101600" y="1129284"/>
                </a:lnTo>
                <a:lnTo>
                  <a:pt x="63500" y="1074420"/>
                </a:lnTo>
                <a:lnTo>
                  <a:pt x="38100" y="1019556"/>
                </a:lnTo>
                <a:lnTo>
                  <a:pt x="25400" y="963168"/>
                </a:lnTo>
                <a:lnTo>
                  <a:pt x="25400" y="1030224"/>
                </a:lnTo>
                <a:lnTo>
                  <a:pt x="50800" y="1088136"/>
                </a:lnTo>
                <a:lnTo>
                  <a:pt x="76200" y="1144524"/>
                </a:lnTo>
                <a:lnTo>
                  <a:pt x="127000" y="1197864"/>
                </a:lnTo>
                <a:lnTo>
                  <a:pt x="165100" y="1251204"/>
                </a:lnTo>
                <a:lnTo>
                  <a:pt x="228600" y="1301496"/>
                </a:lnTo>
                <a:lnTo>
                  <a:pt x="254000" y="1325880"/>
                </a:lnTo>
                <a:lnTo>
                  <a:pt x="292100" y="1350264"/>
                </a:lnTo>
                <a:lnTo>
                  <a:pt x="317500" y="1373124"/>
                </a:lnTo>
                <a:lnTo>
                  <a:pt x="393700" y="1418844"/>
                </a:lnTo>
                <a:lnTo>
                  <a:pt x="508000" y="1482852"/>
                </a:lnTo>
                <a:lnTo>
                  <a:pt x="596900" y="1522476"/>
                </a:lnTo>
                <a:lnTo>
                  <a:pt x="635000" y="1540764"/>
                </a:lnTo>
                <a:lnTo>
                  <a:pt x="685800" y="1559052"/>
                </a:lnTo>
                <a:lnTo>
                  <a:pt x="723900" y="1575816"/>
                </a:lnTo>
                <a:lnTo>
                  <a:pt x="825500" y="1609344"/>
                </a:lnTo>
                <a:lnTo>
                  <a:pt x="876300" y="1624584"/>
                </a:lnTo>
                <a:lnTo>
                  <a:pt x="977900" y="1652016"/>
                </a:lnTo>
                <a:lnTo>
                  <a:pt x="1041400" y="1665732"/>
                </a:lnTo>
                <a:lnTo>
                  <a:pt x="1092200" y="1677924"/>
                </a:lnTo>
                <a:lnTo>
                  <a:pt x="1143000" y="1688592"/>
                </a:lnTo>
                <a:lnTo>
                  <a:pt x="1206500" y="1699260"/>
                </a:lnTo>
                <a:lnTo>
                  <a:pt x="1257300" y="1709928"/>
                </a:lnTo>
                <a:lnTo>
                  <a:pt x="1320800" y="1719072"/>
                </a:lnTo>
                <a:lnTo>
                  <a:pt x="1498600" y="1740408"/>
                </a:lnTo>
                <a:lnTo>
                  <a:pt x="1625600" y="1749552"/>
                </a:lnTo>
                <a:lnTo>
                  <a:pt x="1752600" y="1755648"/>
                </a:lnTo>
                <a:lnTo>
                  <a:pt x="1816100" y="1757172"/>
                </a:lnTo>
                <a:lnTo>
                  <a:pt x="1943100" y="1757172"/>
                </a:lnTo>
                <a:lnTo>
                  <a:pt x="2006600" y="1755648"/>
                </a:lnTo>
                <a:lnTo>
                  <a:pt x="2133600" y="1749552"/>
                </a:lnTo>
                <a:lnTo>
                  <a:pt x="2260600" y="1740408"/>
                </a:lnTo>
                <a:lnTo>
                  <a:pt x="2311400" y="1732788"/>
                </a:lnTo>
                <a:lnTo>
                  <a:pt x="2374900" y="1726692"/>
                </a:lnTo>
                <a:lnTo>
                  <a:pt x="2438400" y="1719072"/>
                </a:lnTo>
                <a:lnTo>
                  <a:pt x="2501900" y="1709928"/>
                </a:lnTo>
                <a:lnTo>
                  <a:pt x="2552700" y="1699260"/>
                </a:lnTo>
                <a:lnTo>
                  <a:pt x="2616200" y="1688592"/>
                </a:lnTo>
                <a:lnTo>
                  <a:pt x="2667000" y="1677924"/>
                </a:lnTo>
                <a:lnTo>
                  <a:pt x="2717800" y="1665732"/>
                </a:lnTo>
                <a:lnTo>
                  <a:pt x="2768600" y="1652016"/>
                </a:lnTo>
                <a:lnTo>
                  <a:pt x="2882900" y="1624584"/>
                </a:lnTo>
                <a:lnTo>
                  <a:pt x="2933700" y="1609344"/>
                </a:lnTo>
                <a:lnTo>
                  <a:pt x="2984500" y="1592580"/>
                </a:lnTo>
                <a:lnTo>
                  <a:pt x="3022600" y="1575816"/>
                </a:lnTo>
                <a:lnTo>
                  <a:pt x="3073400" y="1559052"/>
                </a:lnTo>
                <a:lnTo>
                  <a:pt x="3124200" y="1540764"/>
                </a:lnTo>
                <a:lnTo>
                  <a:pt x="3162300" y="1522476"/>
                </a:lnTo>
                <a:lnTo>
                  <a:pt x="3251200" y="1482852"/>
                </a:lnTo>
                <a:lnTo>
                  <a:pt x="3365500" y="1418844"/>
                </a:lnTo>
                <a:lnTo>
                  <a:pt x="3403600" y="1395984"/>
                </a:lnTo>
                <a:lnTo>
                  <a:pt x="3467100" y="1350264"/>
                </a:lnTo>
                <a:lnTo>
                  <a:pt x="3505200" y="1325880"/>
                </a:lnTo>
                <a:lnTo>
                  <a:pt x="3556000" y="1275588"/>
                </a:lnTo>
                <a:lnTo>
                  <a:pt x="3606800" y="1223772"/>
                </a:lnTo>
                <a:lnTo>
                  <a:pt x="3657600" y="1170432"/>
                </a:lnTo>
                <a:lnTo>
                  <a:pt x="3695700" y="1114044"/>
                </a:lnTo>
                <a:lnTo>
                  <a:pt x="3721100" y="1057656"/>
                </a:lnTo>
                <a:lnTo>
                  <a:pt x="3733800" y="1027938"/>
                </a:lnTo>
                <a:close/>
              </a:path>
            </a:pathLst>
          </a:custGeom>
          <a:solidFill>
            <a:srgbClr val="76818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4226952" y="3335526"/>
            <a:ext cx="2385060" cy="112017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3810" algn="ctr">
              <a:lnSpc>
                <a:spcPct val="100000"/>
              </a:lnSpc>
              <a:spcBef>
                <a:spcPts val="95"/>
              </a:spcBef>
            </a:pPr>
            <a:r>
              <a:rPr sz="1600" b="1" i="1" spc="-15" dirty="0">
                <a:solidFill>
                  <a:srgbClr val="CC0000"/>
                </a:solidFill>
                <a:latin typeface="Verdana"/>
                <a:cs typeface="Verdana"/>
              </a:rPr>
              <a:t>Focus </a:t>
            </a:r>
            <a:r>
              <a:rPr sz="1600" b="1" i="1" spc="-20" dirty="0">
                <a:solidFill>
                  <a:srgbClr val="CC0000"/>
                </a:solidFill>
                <a:latin typeface="Verdana"/>
                <a:cs typeface="Verdana"/>
              </a:rPr>
              <a:t>della </a:t>
            </a:r>
            <a:r>
              <a:rPr sz="1600" b="1" i="1" spc="-20" dirty="0" err="1">
                <a:solidFill>
                  <a:srgbClr val="CC0000"/>
                </a:solidFill>
                <a:latin typeface="Verdana"/>
                <a:cs typeface="Verdana"/>
              </a:rPr>
              <a:t>ricerca</a:t>
            </a:r>
            <a:r>
              <a:rPr sz="1600" b="1" i="1" spc="-20" dirty="0">
                <a:solidFill>
                  <a:srgbClr val="CC0000"/>
                </a:solidFill>
                <a:latin typeface="Verdana"/>
                <a:cs typeface="Verdana"/>
              </a:rPr>
              <a:t>  </a:t>
            </a:r>
            <a:r>
              <a:rPr lang="it-IT" sz="1400" dirty="0" smtClean="0">
                <a:latin typeface="Verdana"/>
                <a:cs typeface="Verdana"/>
              </a:rPr>
              <a:t>Problematiche collegate all’utilizzo in agricoltura degli Organismi Geneticamente Modificati </a:t>
            </a:r>
            <a:endParaRPr sz="1400" dirty="0">
              <a:latin typeface="Verdana"/>
              <a:cs typeface="Verdana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2467234" y="5434584"/>
            <a:ext cx="5759450" cy="914400"/>
          </a:xfrm>
          <a:custGeom>
            <a:avLst/>
            <a:gdLst/>
            <a:ahLst/>
            <a:cxnLst/>
            <a:rect l="l" t="t" r="r" b="b"/>
            <a:pathLst>
              <a:path w="5759450" h="914400">
                <a:moveTo>
                  <a:pt x="0" y="0"/>
                </a:moveTo>
                <a:lnTo>
                  <a:pt x="0" y="914400"/>
                </a:lnTo>
                <a:lnTo>
                  <a:pt x="5759196" y="914400"/>
                </a:lnTo>
                <a:lnTo>
                  <a:pt x="5759196" y="0"/>
                </a:lnTo>
                <a:lnTo>
                  <a:pt x="0" y="0"/>
                </a:lnTo>
                <a:close/>
              </a:path>
            </a:pathLst>
          </a:custGeom>
          <a:solidFill>
            <a:srgbClr val="91D0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455042" y="5422392"/>
            <a:ext cx="5783580" cy="939165"/>
          </a:xfrm>
          <a:custGeom>
            <a:avLst/>
            <a:gdLst/>
            <a:ahLst/>
            <a:cxnLst/>
            <a:rect l="l" t="t" r="r" b="b"/>
            <a:pathLst>
              <a:path w="5783580" h="939164">
                <a:moveTo>
                  <a:pt x="5783580" y="934212"/>
                </a:moveTo>
                <a:lnTo>
                  <a:pt x="5783580" y="4572"/>
                </a:lnTo>
                <a:lnTo>
                  <a:pt x="5779008" y="0"/>
                </a:lnTo>
                <a:lnTo>
                  <a:pt x="4572" y="0"/>
                </a:lnTo>
                <a:lnTo>
                  <a:pt x="0" y="4572"/>
                </a:lnTo>
                <a:lnTo>
                  <a:pt x="0" y="934212"/>
                </a:lnTo>
                <a:lnTo>
                  <a:pt x="4572" y="938784"/>
                </a:lnTo>
                <a:lnTo>
                  <a:pt x="12192" y="938784"/>
                </a:lnTo>
                <a:lnTo>
                  <a:pt x="12192" y="24384"/>
                </a:lnTo>
                <a:lnTo>
                  <a:pt x="24384" y="12192"/>
                </a:lnTo>
                <a:lnTo>
                  <a:pt x="24384" y="24384"/>
                </a:lnTo>
                <a:lnTo>
                  <a:pt x="5759196" y="24384"/>
                </a:lnTo>
                <a:lnTo>
                  <a:pt x="5759196" y="12192"/>
                </a:lnTo>
                <a:lnTo>
                  <a:pt x="5771388" y="24384"/>
                </a:lnTo>
                <a:lnTo>
                  <a:pt x="5771388" y="938784"/>
                </a:lnTo>
                <a:lnTo>
                  <a:pt x="5779008" y="938784"/>
                </a:lnTo>
                <a:lnTo>
                  <a:pt x="5783580" y="934212"/>
                </a:lnTo>
                <a:close/>
              </a:path>
              <a:path w="5783580" h="939164">
                <a:moveTo>
                  <a:pt x="24384" y="24384"/>
                </a:moveTo>
                <a:lnTo>
                  <a:pt x="24384" y="12192"/>
                </a:lnTo>
                <a:lnTo>
                  <a:pt x="12192" y="24384"/>
                </a:lnTo>
                <a:lnTo>
                  <a:pt x="24384" y="24384"/>
                </a:lnTo>
                <a:close/>
              </a:path>
              <a:path w="5783580" h="939164">
                <a:moveTo>
                  <a:pt x="24384" y="914400"/>
                </a:moveTo>
                <a:lnTo>
                  <a:pt x="24384" y="24384"/>
                </a:lnTo>
                <a:lnTo>
                  <a:pt x="12192" y="24384"/>
                </a:lnTo>
                <a:lnTo>
                  <a:pt x="12192" y="914400"/>
                </a:lnTo>
                <a:lnTo>
                  <a:pt x="24384" y="914400"/>
                </a:lnTo>
                <a:close/>
              </a:path>
              <a:path w="5783580" h="939164">
                <a:moveTo>
                  <a:pt x="5771388" y="914400"/>
                </a:moveTo>
                <a:lnTo>
                  <a:pt x="12192" y="914400"/>
                </a:lnTo>
                <a:lnTo>
                  <a:pt x="24384" y="926592"/>
                </a:lnTo>
                <a:lnTo>
                  <a:pt x="24384" y="938784"/>
                </a:lnTo>
                <a:lnTo>
                  <a:pt x="5759196" y="938784"/>
                </a:lnTo>
                <a:lnTo>
                  <a:pt x="5759196" y="926592"/>
                </a:lnTo>
                <a:lnTo>
                  <a:pt x="5771388" y="914400"/>
                </a:lnTo>
                <a:close/>
              </a:path>
              <a:path w="5783580" h="939164">
                <a:moveTo>
                  <a:pt x="24384" y="938784"/>
                </a:moveTo>
                <a:lnTo>
                  <a:pt x="24384" y="926592"/>
                </a:lnTo>
                <a:lnTo>
                  <a:pt x="12192" y="914400"/>
                </a:lnTo>
                <a:lnTo>
                  <a:pt x="12192" y="938784"/>
                </a:lnTo>
                <a:lnTo>
                  <a:pt x="24384" y="938784"/>
                </a:lnTo>
                <a:close/>
              </a:path>
              <a:path w="5783580" h="939164">
                <a:moveTo>
                  <a:pt x="5771388" y="24384"/>
                </a:moveTo>
                <a:lnTo>
                  <a:pt x="5759196" y="12192"/>
                </a:lnTo>
                <a:lnTo>
                  <a:pt x="5759196" y="24384"/>
                </a:lnTo>
                <a:lnTo>
                  <a:pt x="5771388" y="24384"/>
                </a:lnTo>
                <a:close/>
              </a:path>
              <a:path w="5783580" h="939164">
                <a:moveTo>
                  <a:pt x="5771388" y="914400"/>
                </a:moveTo>
                <a:lnTo>
                  <a:pt x="5771388" y="24384"/>
                </a:lnTo>
                <a:lnTo>
                  <a:pt x="5759196" y="24384"/>
                </a:lnTo>
                <a:lnTo>
                  <a:pt x="5759196" y="914400"/>
                </a:lnTo>
                <a:lnTo>
                  <a:pt x="5771388" y="914400"/>
                </a:lnTo>
                <a:close/>
              </a:path>
              <a:path w="5783580" h="939164">
                <a:moveTo>
                  <a:pt x="5771388" y="938784"/>
                </a:moveTo>
                <a:lnTo>
                  <a:pt x="5771388" y="914400"/>
                </a:lnTo>
                <a:lnTo>
                  <a:pt x="5759196" y="926592"/>
                </a:lnTo>
                <a:lnTo>
                  <a:pt x="5759196" y="938784"/>
                </a:lnTo>
                <a:lnTo>
                  <a:pt x="5771388" y="938784"/>
                </a:lnTo>
                <a:close/>
              </a:path>
            </a:pathLst>
          </a:custGeom>
          <a:solidFill>
            <a:srgbClr val="76818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2620656" y="5539229"/>
            <a:ext cx="5454015" cy="6892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618615">
              <a:lnSpc>
                <a:spcPct val="100000"/>
              </a:lnSpc>
              <a:spcBef>
                <a:spcPts val="95"/>
              </a:spcBef>
            </a:pPr>
            <a:r>
              <a:rPr sz="1600" b="1" i="1" spc="-5" dirty="0">
                <a:solidFill>
                  <a:srgbClr val="FF0000"/>
                </a:solidFill>
                <a:latin typeface="Verdana"/>
                <a:cs typeface="Verdana"/>
              </a:rPr>
              <a:t>Domanda di</a:t>
            </a:r>
            <a:r>
              <a:rPr sz="1600" b="1" i="1" spc="25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1600" b="1" i="1" spc="-20" dirty="0">
                <a:solidFill>
                  <a:srgbClr val="FF0000"/>
                </a:solidFill>
                <a:latin typeface="Verdana"/>
                <a:cs typeface="Verdana"/>
              </a:rPr>
              <a:t>ricerca</a:t>
            </a:r>
            <a:endParaRPr sz="1600" dirty="0">
              <a:latin typeface="Verdana"/>
              <a:cs typeface="Verdana"/>
            </a:endParaRPr>
          </a:p>
          <a:p>
            <a:pPr marL="12065" marR="5080" algn="ctr">
              <a:lnSpc>
                <a:spcPct val="100000"/>
              </a:lnSpc>
              <a:spcBef>
                <a:spcPts val="5"/>
              </a:spcBef>
            </a:pPr>
            <a:r>
              <a:rPr sz="1400" dirty="0">
                <a:latin typeface="Verdana"/>
                <a:cs typeface="Verdana"/>
              </a:rPr>
              <a:t>Quali </a:t>
            </a:r>
            <a:r>
              <a:rPr sz="1400" dirty="0" err="1">
                <a:latin typeface="Verdana"/>
                <a:cs typeface="Verdana"/>
              </a:rPr>
              <a:t>problemi</a:t>
            </a:r>
            <a:r>
              <a:rPr sz="1400" dirty="0">
                <a:latin typeface="Verdana"/>
                <a:cs typeface="Verdana"/>
              </a:rPr>
              <a:t> </a:t>
            </a:r>
            <a:r>
              <a:rPr lang="it-IT" sz="1400" dirty="0" smtClean="0">
                <a:latin typeface="Verdana"/>
                <a:cs typeface="Verdana"/>
              </a:rPr>
              <a:t>presenta l’utilizzo degli Organismi Geneticamente Modificati in agricoltura?</a:t>
            </a:r>
            <a:endParaRPr sz="1400" dirty="0">
              <a:latin typeface="Verdana"/>
              <a:cs typeface="Verdana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2683642" y="2194560"/>
            <a:ext cx="2376170" cy="914400"/>
          </a:xfrm>
          <a:custGeom>
            <a:avLst/>
            <a:gdLst/>
            <a:ahLst/>
            <a:cxnLst/>
            <a:rect l="l" t="t" r="r" b="b"/>
            <a:pathLst>
              <a:path w="2376170" h="914400">
                <a:moveTo>
                  <a:pt x="2375916" y="457200"/>
                </a:moveTo>
                <a:lnTo>
                  <a:pt x="2359152" y="381000"/>
                </a:lnTo>
                <a:lnTo>
                  <a:pt x="2330196" y="332232"/>
                </a:lnTo>
                <a:lnTo>
                  <a:pt x="2289048" y="284988"/>
                </a:lnTo>
                <a:lnTo>
                  <a:pt x="2234184" y="240792"/>
                </a:lnTo>
                <a:lnTo>
                  <a:pt x="2168652" y="199644"/>
                </a:lnTo>
                <a:lnTo>
                  <a:pt x="2132076" y="179832"/>
                </a:lnTo>
                <a:lnTo>
                  <a:pt x="2092452" y="160020"/>
                </a:lnTo>
                <a:lnTo>
                  <a:pt x="2049780" y="141732"/>
                </a:lnTo>
                <a:lnTo>
                  <a:pt x="2005584" y="124968"/>
                </a:lnTo>
                <a:lnTo>
                  <a:pt x="1958340" y="109728"/>
                </a:lnTo>
                <a:lnTo>
                  <a:pt x="1909572" y="94488"/>
                </a:lnTo>
                <a:lnTo>
                  <a:pt x="1857756" y="79248"/>
                </a:lnTo>
                <a:lnTo>
                  <a:pt x="1805940" y="67056"/>
                </a:lnTo>
                <a:lnTo>
                  <a:pt x="1751076" y="54864"/>
                </a:lnTo>
                <a:lnTo>
                  <a:pt x="1693164" y="42672"/>
                </a:lnTo>
                <a:lnTo>
                  <a:pt x="1635252" y="33528"/>
                </a:lnTo>
                <a:lnTo>
                  <a:pt x="1575816" y="24384"/>
                </a:lnTo>
                <a:lnTo>
                  <a:pt x="1513332" y="16764"/>
                </a:lnTo>
                <a:lnTo>
                  <a:pt x="1450848" y="10668"/>
                </a:lnTo>
                <a:lnTo>
                  <a:pt x="1386840" y="6096"/>
                </a:lnTo>
                <a:lnTo>
                  <a:pt x="1321308" y="3048"/>
                </a:lnTo>
                <a:lnTo>
                  <a:pt x="1254252" y="0"/>
                </a:lnTo>
                <a:lnTo>
                  <a:pt x="1120140" y="0"/>
                </a:lnTo>
                <a:lnTo>
                  <a:pt x="1053084" y="3048"/>
                </a:lnTo>
                <a:lnTo>
                  <a:pt x="989076" y="6096"/>
                </a:lnTo>
                <a:lnTo>
                  <a:pt x="923544" y="10668"/>
                </a:lnTo>
                <a:lnTo>
                  <a:pt x="861060" y="16764"/>
                </a:lnTo>
                <a:lnTo>
                  <a:pt x="800100" y="24384"/>
                </a:lnTo>
                <a:lnTo>
                  <a:pt x="739140" y="33528"/>
                </a:lnTo>
                <a:lnTo>
                  <a:pt x="681228" y="42672"/>
                </a:lnTo>
                <a:lnTo>
                  <a:pt x="624840" y="54864"/>
                </a:lnTo>
                <a:lnTo>
                  <a:pt x="569976" y="67056"/>
                </a:lnTo>
                <a:lnTo>
                  <a:pt x="516636" y="79248"/>
                </a:lnTo>
                <a:lnTo>
                  <a:pt x="416052" y="109728"/>
                </a:lnTo>
                <a:lnTo>
                  <a:pt x="370332" y="124968"/>
                </a:lnTo>
                <a:lnTo>
                  <a:pt x="326136" y="141732"/>
                </a:lnTo>
                <a:lnTo>
                  <a:pt x="283464" y="160020"/>
                </a:lnTo>
                <a:lnTo>
                  <a:pt x="243840" y="179832"/>
                </a:lnTo>
                <a:lnTo>
                  <a:pt x="207264" y="199644"/>
                </a:lnTo>
                <a:lnTo>
                  <a:pt x="172212" y="219456"/>
                </a:lnTo>
                <a:lnTo>
                  <a:pt x="112776" y="262128"/>
                </a:lnTo>
                <a:lnTo>
                  <a:pt x="64008" y="307848"/>
                </a:lnTo>
                <a:lnTo>
                  <a:pt x="28956" y="355092"/>
                </a:lnTo>
                <a:lnTo>
                  <a:pt x="6096" y="405384"/>
                </a:lnTo>
                <a:lnTo>
                  <a:pt x="0" y="457200"/>
                </a:lnTo>
                <a:lnTo>
                  <a:pt x="1524" y="483108"/>
                </a:lnTo>
                <a:lnTo>
                  <a:pt x="15240" y="533400"/>
                </a:lnTo>
                <a:lnTo>
                  <a:pt x="44196" y="582168"/>
                </a:lnTo>
                <a:lnTo>
                  <a:pt x="86868" y="629412"/>
                </a:lnTo>
                <a:lnTo>
                  <a:pt x="140208" y="673608"/>
                </a:lnTo>
                <a:lnTo>
                  <a:pt x="207264" y="714756"/>
                </a:lnTo>
                <a:lnTo>
                  <a:pt x="243840" y="734568"/>
                </a:lnTo>
                <a:lnTo>
                  <a:pt x="283464" y="754380"/>
                </a:lnTo>
                <a:lnTo>
                  <a:pt x="326136" y="771144"/>
                </a:lnTo>
                <a:lnTo>
                  <a:pt x="370332" y="789432"/>
                </a:lnTo>
                <a:lnTo>
                  <a:pt x="416052" y="804672"/>
                </a:lnTo>
                <a:lnTo>
                  <a:pt x="516636" y="835152"/>
                </a:lnTo>
                <a:lnTo>
                  <a:pt x="569976" y="847344"/>
                </a:lnTo>
                <a:lnTo>
                  <a:pt x="624840" y="859536"/>
                </a:lnTo>
                <a:lnTo>
                  <a:pt x="681228" y="870204"/>
                </a:lnTo>
                <a:lnTo>
                  <a:pt x="739140" y="880872"/>
                </a:lnTo>
                <a:lnTo>
                  <a:pt x="800100" y="890016"/>
                </a:lnTo>
                <a:lnTo>
                  <a:pt x="861060" y="896112"/>
                </a:lnTo>
                <a:lnTo>
                  <a:pt x="923544" y="902208"/>
                </a:lnTo>
                <a:lnTo>
                  <a:pt x="989076" y="908304"/>
                </a:lnTo>
                <a:lnTo>
                  <a:pt x="1053084" y="911352"/>
                </a:lnTo>
                <a:lnTo>
                  <a:pt x="1187196" y="914400"/>
                </a:lnTo>
                <a:lnTo>
                  <a:pt x="1321308" y="911352"/>
                </a:lnTo>
                <a:lnTo>
                  <a:pt x="1386840" y="908304"/>
                </a:lnTo>
                <a:lnTo>
                  <a:pt x="1450848" y="902208"/>
                </a:lnTo>
                <a:lnTo>
                  <a:pt x="1575816" y="890016"/>
                </a:lnTo>
                <a:lnTo>
                  <a:pt x="1635252" y="880872"/>
                </a:lnTo>
                <a:lnTo>
                  <a:pt x="1751076" y="859536"/>
                </a:lnTo>
                <a:lnTo>
                  <a:pt x="1805940" y="847344"/>
                </a:lnTo>
                <a:lnTo>
                  <a:pt x="1857756" y="835152"/>
                </a:lnTo>
                <a:lnTo>
                  <a:pt x="1909572" y="819912"/>
                </a:lnTo>
                <a:lnTo>
                  <a:pt x="1958340" y="804672"/>
                </a:lnTo>
                <a:lnTo>
                  <a:pt x="2005584" y="789432"/>
                </a:lnTo>
                <a:lnTo>
                  <a:pt x="2049780" y="771144"/>
                </a:lnTo>
                <a:lnTo>
                  <a:pt x="2092452" y="754380"/>
                </a:lnTo>
                <a:lnTo>
                  <a:pt x="2132076" y="734568"/>
                </a:lnTo>
                <a:lnTo>
                  <a:pt x="2168652" y="714756"/>
                </a:lnTo>
                <a:lnTo>
                  <a:pt x="2202180" y="694944"/>
                </a:lnTo>
                <a:lnTo>
                  <a:pt x="2263140" y="652272"/>
                </a:lnTo>
                <a:lnTo>
                  <a:pt x="2310384" y="606552"/>
                </a:lnTo>
                <a:lnTo>
                  <a:pt x="2346960" y="557784"/>
                </a:lnTo>
                <a:lnTo>
                  <a:pt x="2368296" y="509016"/>
                </a:lnTo>
                <a:lnTo>
                  <a:pt x="2375916" y="457200"/>
                </a:lnTo>
                <a:close/>
              </a:path>
            </a:pathLst>
          </a:custGeom>
          <a:solidFill>
            <a:srgbClr val="6F2F9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669926" y="2182368"/>
            <a:ext cx="2402205" cy="939165"/>
          </a:xfrm>
          <a:custGeom>
            <a:avLst/>
            <a:gdLst/>
            <a:ahLst/>
            <a:cxnLst/>
            <a:rect l="l" t="t" r="r" b="b"/>
            <a:pathLst>
              <a:path w="2402204" h="939164">
                <a:moveTo>
                  <a:pt x="7620" y="522732"/>
                </a:moveTo>
                <a:lnTo>
                  <a:pt x="7620" y="416052"/>
                </a:lnTo>
                <a:lnTo>
                  <a:pt x="0" y="467868"/>
                </a:lnTo>
                <a:lnTo>
                  <a:pt x="0" y="470916"/>
                </a:lnTo>
                <a:lnTo>
                  <a:pt x="7620" y="522732"/>
                </a:lnTo>
                <a:close/>
              </a:path>
              <a:path w="2402204" h="939164">
                <a:moveTo>
                  <a:pt x="33528" y="419100"/>
                </a:moveTo>
                <a:lnTo>
                  <a:pt x="32004" y="422148"/>
                </a:lnTo>
                <a:lnTo>
                  <a:pt x="32004" y="361188"/>
                </a:lnTo>
                <a:lnTo>
                  <a:pt x="30480" y="361188"/>
                </a:lnTo>
                <a:lnTo>
                  <a:pt x="30480" y="362712"/>
                </a:lnTo>
                <a:lnTo>
                  <a:pt x="9144" y="413004"/>
                </a:lnTo>
                <a:lnTo>
                  <a:pt x="7620" y="414528"/>
                </a:lnTo>
                <a:lnTo>
                  <a:pt x="7620" y="524256"/>
                </a:lnTo>
                <a:lnTo>
                  <a:pt x="9144" y="524256"/>
                </a:lnTo>
                <a:lnTo>
                  <a:pt x="9144" y="525780"/>
                </a:lnTo>
                <a:lnTo>
                  <a:pt x="25908" y="565295"/>
                </a:lnTo>
                <a:lnTo>
                  <a:pt x="25908" y="467868"/>
                </a:lnTo>
                <a:lnTo>
                  <a:pt x="26135" y="469369"/>
                </a:lnTo>
                <a:lnTo>
                  <a:pt x="33528" y="419100"/>
                </a:lnTo>
                <a:close/>
              </a:path>
              <a:path w="2402204" h="939164">
                <a:moveTo>
                  <a:pt x="26135" y="469369"/>
                </a:moveTo>
                <a:lnTo>
                  <a:pt x="25908" y="467868"/>
                </a:lnTo>
                <a:lnTo>
                  <a:pt x="25908" y="470916"/>
                </a:lnTo>
                <a:lnTo>
                  <a:pt x="26135" y="469369"/>
                </a:lnTo>
                <a:close/>
              </a:path>
              <a:path w="2402204" h="939164">
                <a:moveTo>
                  <a:pt x="33528" y="518160"/>
                </a:moveTo>
                <a:lnTo>
                  <a:pt x="26135" y="469369"/>
                </a:lnTo>
                <a:lnTo>
                  <a:pt x="25908" y="470916"/>
                </a:lnTo>
                <a:lnTo>
                  <a:pt x="25908" y="565295"/>
                </a:lnTo>
                <a:lnTo>
                  <a:pt x="30480" y="576072"/>
                </a:lnTo>
                <a:lnTo>
                  <a:pt x="32004" y="577596"/>
                </a:lnTo>
                <a:lnTo>
                  <a:pt x="32004" y="515112"/>
                </a:lnTo>
                <a:lnTo>
                  <a:pt x="33528" y="518160"/>
                </a:lnTo>
                <a:close/>
              </a:path>
              <a:path w="2402204" h="939164">
                <a:moveTo>
                  <a:pt x="2394204" y="525780"/>
                </a:moveTo>
                <a:lnTo>
                  <a:pt x="2394204" y="413004"/>
                </a:lnTo>
                <a:lnTo>
                  <a:pt x="2371344" y="362712"/>
                </a:lnTo>
                <a:lnTo>
                  <a:pt x="2371344" y="361188"/>
                </a:lnTo>
                <a:lnTo>
                  <a:pt x="2369820" y="359664"/>
                </a:lnTo>
                <a:lnTo>
                  <a:pt x="2334768" y="312420"/>
                </a:lnTo>
                <a:lnTo>
                  <a:pt x="2334768" y="310896"/>
                </a:lnTo>
                <a:lnTo>
                  <a:pt x="2333244" y="310896"/>
                </a:lnTo>
                <a:lnTo>
                  <a:pt x="2284476" y="263652"/>
                </a:lnTo>
                <a:lnTo>
                  <a:pt x="2223516" y="220980"/>
                </a:lnTo>
                <a:lnTo>
                  <a:pt x="2188464" y="199644"/>
                </a:lnTo>
                <a:lnTo>
                  <a:pt x="2150364" y="179832"/>
                </a:lnTo>
                <a:lnTo>
                  <a:pt x="2110740" y="161544"/>
                </a:lnTo>
                <a:lnTo>
                  <a:pt x="2068068" y="143256"/>
                </a:lnTo>
                <a:lnTo>
                  <a:pt x="2023872" y="124968"/>
                </a:lnTo>
                <a:lnTo>
                  <a:pt x="1976628" y="109728"/>
                </a:lnTo>
                <a:lnTo>
                  <a:pt x="1926336" y="94488"/>
                </a:lnTo>
                <a:lnTo>
                  <a:pt x="1874520" y="79248"/>
                </a:lnTo>
                <a:lnTo>
                  <a:pt x="1821180" y="65532"/>
                </a:lnTo>
                <a:lnTo>
                  <a:pt x="1766316" y="53340"/>
                </a:lnTo>
                <a:lnTo>
                  <a:pt x="1709928" y="42672"/>
                </a:lnTo>
                <a:lnTo>
                  <a:pt x="1591056" y="24384"/>
                </a:lnTo>
                <a:lnTo>
                  <a:pt x="1528572" y="16764"/>
                </a:lnTo>
                <a:lnTo>
                  <a:pt x="1466088" y="10668"/>
                </a:lnTo>
                <a:lnTo>
                  <a:pt x="1335024" y="1524"/>
                </a:lnTo>
                <a:lnTo>
                  <a:pt x="1269492" y="0"/>
                </a:lnTo>
                <a:lnTo>
                  <a:pt x="1133856" y="0"/>
                </a:lnTo>
                <a:lnTo>
                  <a:pt x="1066800" y="1524"/>
                </a:lnTo>
                <a:lnTo>
                  <a:pt x="1001268" y="6096"/>
                </a:lnTo>
                <a:lnTo>
                  <a:pt x="937260" y="10668"/>
                </a:lnTo>
                <a:lnTo>
                  <a:pt x="873252" y="16764"/>
                </a:lnTo>
                <a:lnTo>
                  <a:pt x="812292" y="24384"/>
                </a:lnTo>
                <a:lnTo>
                  <a:pt x="751332" y="33528"/>
                </a:lnTo>
                <a:lnTo>
                  <a:pt x="693420" y="42672"/>
                </a:lnTo>
                <a:lnTo>
                  <a:pt x="635508" y="53340"/>
                </a:lnTo>
                <a:lnTo>
                  <a:pt x="580644" y="65532"/>
                </a:lnTo>
                <a:lnTo>
                  <a:pt x="527304" y="79248"/>
                </a:lnTo>
                <a:lnTo>
                  <a:pt x="475488" y="94488"/>
                </a:lnTo>
                <a:lnTo>
                  <a:pt x="426720" y="109728"/>
                </a:lnTo>
                <a:lnTo>
                  <a:pt x="379476" y="124968"/>
                </a:lnTo>
                <a:lnTo>
                  <a:pt x="333756" y="143256"/>
                </a:lnTo>
                <a:lnTo>
                  <a:pt x="291084" y="161544"/>
                </a:lnTo>
                <a:lnTo>
                  <a:pt x="251460" y="179832"/>
                </a:lnTo>
                <a:lnTo>
                  <a:pt x="213360" y="199644"/>
                </a:lnTo>
                <a:lnTo>
                  <a:pt x="178308" y="220980"/>
                </a:lnTo>
                <a:lnTo>
                  <a:pt x="117348" y="265176"/>
                </a:lnTo>
                <a:lnTo>
                  <a:pt x="68580" y="310896"/>
                </a:lnTo>
                <a:lnTo>
                  <a:pt x="68580" y="312420"/>
                </a:lnTo>
                <a:lnTo>
                  <a:pt x="67056" y="312420"/>
                </a:lnTo>
                <a:lnTo>
                  <a:pt x="32004" y="359664"/>
                </a:lnTo>
                <a:lnTo>
                  <a:pt x="32004" y="422148"/>
                </a:lnTo>
                <a:lnTo>
                  <a:pt x="51816" y="376863"/>
                </a:lnTo>
                <a:lnTo>
                  <a:pt x="51816" y="374904"/>
                </a:lnTo>
                <a:lnTo>
                  <a:pt x="86868" y="329628"/>
                </a:lnTo>
                <a:lnTo>
                  <a:pt x="86868" y="329184"/>
                </a:lnTo>
                <a:lnTo>
                  <a:pt x="88253" y="327798"/>
                </a:lnTo>
                <a:lnTo>
                  <a:pt x="88392" y="327709"/>
                </a:lnTo>
                <a:lnTo>
                  <a:pt x="134112" y="283464"/>
                </a:lnTo>
                <a:lnTo>
                  <a:pt x="193548" y="242316"/>
                </a:lnTo>
                <a:lnTo>
                  <a:pt x="227076" y="222504"/>
                </a:lnTo>
                <a:lnTo>
                  <a:pt x="263652" y="202692"/>
                </a:lnTo>
                <a:lnTo>
                  <a:pt x="301752" y="184404"/>
                </a:lnTo>
                <a:lnTo>
                  <a:pt x="344424" y="166116"/>
                </a:lnTo>
                <a:lnTo>
                  <a:pt x="388620" y="149352"/>
                </a:lnTo>
                <a:lnTo>
                  <a:pt x="434340" y="132588"/>
                </a:lnTo>
                <a:lnTo>
                  <a:pt x="483108" y="118872"/>
                </a:lnTo>
                <a:lnTo>
                  <a:pt x="533400" y="103632"/>
                </a:lnTo>
                <a:lnTo>
                  <a:pt x="586740" y="91440"/>
                </a:lnTo>
                <a:lnTo>
                  <a:pt x="641604" y="79248"/>
                </a:lnTo>
                <a:lnTo>
                  <a:pt x="697992" y="68580"/>
                </a:lnTo>
                <a:lnTo>
                  <a:pt x="755904" y="57912"/>
                </a:lnTo>
                <a:lnTo>
                  <a:pt x="815340" y="48768"/>
                </a:lnTo>
                <a:lnTo>
                  <a:pt x="876300" y="42672"/>
                </a:lnTo>
                <a:lnTo>
                  <a:pt x="938784" y="36576"/>
                </a:lnTo>
                <a:lnTo>
                  <a:pt x="1002792" y="30480"/>
                </a:lnTo>
                <a:lnTo>
                  <a:pt x="1068324" y="27432"/>
                </a:lnTo>
                <a:lnTo>
                  <a:pt x="1133856" y="25908"/>
                </a:lnTo>
                <a:lnTo>
                  <a:pt x="1200912" y="24384"/>
                </a:lnTo>
                <a:lnTo>
                  <a:pt x="1335024" y="27432"/>
                </a:lnTo>
                <a:lnTo>
                  <a:pt x="1400556" y="30480"/>
                </a:lnTo>
                <a:lnTo>
                  <a:pt x="1463040" y="36576"/>
                </a:lnTo>
                <a:lnTo>
                  <a:pt x="1527048" y="42672"/>
                </a:lnTo>
                <a:lnTo>
                  <a:pt x="1588008" y="48768"/>
                </a:lnTo>
                <a:lnTo>
                  <a:pt x="1647444" y="57912"/>
                </a:lnTo>
                <a:lnTo>
                  <a:pt x="1705356" y="68580"/>
                </a:lnTo>
                <a:lnTo>
                  <a:pt x="1761744" y="79248"/>
                </a:lnTo>
                <a:lnTo>
                  <a:pt x="1816608" y="91440"/>
                </a:lnTo>
                <a:lnTo>
                  <a:pt x="1868424" y="103632"/>
                </a:lnTo>
                <a:lnTo>
                  <a:pt x="1920240" y="118872"/>
                </a:lnTo>
                <a:lnTo>
                  <a:pt x="1969008" y="134112"/>
                </a:lnTo>
                <a:lnTo>
                  <a:pt x="2014728" y="149352"/>
                </a:lnTo>
                <a:lnTo>
                  <a:pt x="2058924" y="166116"/>
                </a:lnTo>
                <a:lnTo>
                  <a:pt x="2100072" y="184404"/>
                </a:lnTo>
                <a:lnTo>
                  <a:pt x="2139696" y="202692"/>
                </a:lnTo>
                <a:lnTo>
                  <a:pt x="2176272" y="222504"/>
                </a:lnTo>
                <a:lnTo>
                  <a:pt x="2209800" y="242316"/>
                </a:lnTo>
                <a:lnTo>
                  <a:pt x="2269236" y="284988"/>
                </a:lnTo>
                <a:lnTo>
                  <a:pt x="2314956" y="327758"/>
                </a:lnTo>
                <a:lnTo>
                  <a:pt x="2316480" y="329184"/>
                </a:lnTo>
                <a:lnTo>
                  <a:pt x="2316480" y="329714"/>
                </a:lnTo>
                <a:lnTo>
                  <a:pt x="2350008" y="374904"/>
                </a:lnTo>
                <a:lnTo>
                  <a:pt x="2350008" y="376863"/>
                </a:lnTo>
                <a:lnTo>
                  <a:pt x="2369820" y="422148"/>
                </a:lnTo>
                <a:lnTo>
                  <a:pt x="2369820" y="419100"/>
                </a:lnTo>
                <a:lnTo>
                  <a:pt x="2377240" y="469561"/>
                </a:lnTo>
                <a:lnTo>
                  <a:pt x="2377440" y="467868"/>
                </a:lnTo>
                <a:lnTo>
                  <a:pt x="2377440" y="562660"/>
                </a:lnTo>
                <a:lnTo>
                  <a:pt x="2394204" y="525780"/>
                </a:lnTo>
                <a:close/>
              </a:path>
              <a:path w="2402204" h="939164">
                <a:moveTo>
                  <a:pt x="52347" y="563064"/>
                </a:moveTo>
                <a:lnTo>
                  <a:pt x="32004" y="515112"/>
                </a:lnTo>
                <a:lnTo>
                  <a:pt x="32004" y="577596"/>
                </a:lnTo>
                <a:lnTo>
                  <a:pt x="51816" y="605160"/>
                </a:lnTo>
                <a:lnTo>
                  <a:pt x="51816" y="562356"/>
                </a:lnTo>
                <a:lnTo>
                  <a:pt x="52347" y="563064"/>
                </a:lnTo>
                <a:close/>
              </a:path>
              <a:path w="2402204" h="939164">
                <a:moveTo>
                  <a:pt x="53340" y="373380"/>
                </a:moveTo>
                <a:lnTo>
                  <a:pt x="51816" y="374904"/>
                </a:lnTo>
                <a:lnTo>
                  <a:pt x="51816" y="376863"/>
                </a:lnTo>
                <a:lnTo>
                  <a:pt x="53340" y="373380"/>
                </a:lnTo>
                <a:close/>
              </a:path>
              <a:path w="2402204" h="939164">
                <a:moveTo>
                  <a:pt x="53340" y="565404"/>
                </a:moveTo>
                <a:lnTo>
                  <a:pt x="52347" y="563064"/>
                </a:lnTo>
                <a:lnTo>
                  <a:pt x="51816" y="562356"/>
                </a:lnTo>
                <a:lnTo>
                  <a:pt x="53340" y="565404"/>
                </a:lnTo>
                <a:close/>
              </a:path>
              <a:path w="2402204" h="939164">
                <a:moveTo>
                  <a:pt x="53340" y="607280"/>
                </a:moveTo>
                <a:lnTo>
                  <a:pt x="53340" y="565404"/>
                </a:lnTo>
                <a:lnTo>
                  <a:pt x="51816" y="562356"/>
                </a:lnTo>
                <a:lnTo>
                  <a:pt x="51816" y="605160"/>
                </a:lnTo>
                <a:lnTo>
                  <a:pt x="53340" y="607280"/>
                </a:lnTo>
                <a:close/>
              </a:path>
              <a:path w="2402204" h="939164">
                <a:moveTo>
                  <a:pt x="88253" y="610939"/>
                </a:moveTo>
                <a:lnTo>
                  <a:pt x="52347" y="563064"/>
                </a:lnTo>
                <a:lnTo>
                  <a:pt x="53340" y="565404"/>
                </a:lnTo>
                <a:lnTo>
                  <a:pt x="53340" y="607280"/>
                </a:lnTo>
                <a:lnTo>
                  <a:pt x="67056" y="626364"/>
                </a:lnTo>
                <a:lnTo>
                  <a:pt x="68580" y="626364"/>
                </a:lnTo>
                <a:lnTo>
                  <a:pt x="68580" y="627888"/>
                </a:lnTo>
                <a:lnTo>
                  <a:pt x="86868" y="644513"/>
                </a:lnTo>
                <a:lnTo>
                  <a:pt x="86868" y="609600"/>
                </a:lnTo>
                <a:lnTo>
                  <a:pt x="88253" y="610939"/>
                </a:lnTo>
                <a:close/>
              </a:path>
              <a:path w="2402204" h="939164">
                <a:moveTo>
                  <a:pt x="88392" y="327660"/>
                </a:moveTo>
                <a:lnTo>
                  <a:pt x="86868" y="329184"/>
                </a:lnTo>
                <a:lnTo>
                  <a:pt x="88253" y="327838"/>
                </a:lnTo>
                <a:lnTo>
                  <a:pt x="88392" y="327660"/>
                </a:lnTo>
                <a:close/>
              </a:path>
              <a:path w="2402204" h="939164">
                <a:moveTo>
                  <a:pt x="88240" y="327856"/>
                </a:moveTo>
                <a:lnTo>
                  <a:pt x="86868" y="329184"/>
                </a:lnTo>
                <a:lnTo>
                  <a:pt x="86868" y="329628"/>
                </a:lnTo>
                <a:lnTo>
                  <a:pt x="88240" y="327856"/>
                </a:lnTo>
                <a:close/>
              </a:path>
              <a:path w="2402204" h="939164">
                <a:moveTo>
                  <a:pt x="88392" y="611124"/>
                </a:moveTo>
                <a:lnTo>
                  <a:pt x="88240" y="610926"/>
                </a:lnTo>
                <a:lnTo>
                  <a:pt x="86868" y="609600"/>
                </a:lnTo>
                <a:lnTo>
                  <a:pt x="88392" y="611124"/>
                </a:lnTo>
                <a:close/>
              </a:path>
              <a:path w="2402204" h="939164">
                <a:moveTo>
                  <a:pt x="88392" y="645898"/>
                </a:moveTo>
                <a:lnTo>
                  <a:pt x="88392" y="611124"/>
                </a:lnTo>
                <a:lnTo>
                  <a:pt x="86868" y="609600"/>
                </a:lnTo>
                <a:lnTo>
                  <a:pt x="86868" y="644513"/>
                </a:lnTo>
                <a:lnTo>
                  <a:pt x="88392" y="645898"/>
                </a:lnTo>
                <a:close/>
              </a:path>
              <a:path w="2402204" h="939164">
                <a:moveTo>
                  <a:pt x="88392" y="327709"/>
                </a:moveTo>
                <a:lnTo>
                  <a:pt x="88240" y="327856"/>
                </a:lnTo>
                <a:lnTo>
                  <a:pt x="88392" y="327709"/>
                </a:lnTo>
                <a:close/>
              </a:path>
              <a:path w="2402204" h="939164">
                <a:moveTo>
                  <a:pt x="2316480" y="644111"/>
                </a:moveTo>
                <a:lnTo>
                  <a:pt x="2316480" y="609600"/>
                </a:lnTo>
                <a:lnTo>
                  <a:pt x="2314956" y="611124"/>
                </a:lnTo>
                <a:lnTo>
                  <a:pt x="2267712" y="655320"/>
                </a:lnTo>
                <a:lnTo>
                  <a:pt x="2209800" y="696468"/>
                </a:lnTo>
                <a:lnTo>
                  <a:pt x="2176272" y="716280"/>
                </a:lnTo>
                <a:lnTo>
                  <a:pt x="2139696" y="736092"/>
                </a:lnTo>
                <a:lnTo>
                  <a:pt x="2100072" y="754380"/>
                </a:lnTo>
                <a:lnTo>
                  <a:pt x="2058924" y="772668"/>
                </a:lnTo>
                <a:lnTo>
                  <a:pt x="2014728" y="789432"/>
                </a:lnTo>
                <a:lnTo>
                  <a:pt x="1967484" y="804672"/>
                </a:lnTo>
                <a:lnTo>
                  <a:pt x="1918716" y="819912"/>
                </a:lnTo>
                <a:lnTo>
                  <a:pt x="1868424" y="835152"/>
                </a:lnTo>
                <a:lnTo>
                  <a:pt x="1816608" y="847344"/>
                </a:lnTo>
                <a:lnTo>
                  <a:pt x="1761744" y="859536"/>
                </a:lnTo>
                <a:lnTo>
                  <a:pt x="1705356" y="870204"/>
                </a:lnTo>
                <a:lnTo>
                  <a:pt x="1647444" y="880872"/>
                </a:lnTo>
                <a:lnTo>
                  <a:pt x="1525524" y="896112"/>
                </a:lnTo>
                <a:lnTo>
                  <a:pt x="1463040" y="902208"/>
                </a:lnTo>
                <a:lnTo>
                  <a:pt x="1335024" y="911352"/>
                </a:lnTo>
                <a:lnTo>
                  <a:pt x="1200912" y="914400"/>
                </a:lnTo>
                <a:lnTo>
                  <a:pt x="1133856" y="912876"/>
                </a:lnTo>
                <a:lnTo>
                  <a:pt x="1068324" y="911352"/>
                </a:lnTo>
                <a:lnTo>
                  <a:pt x="1001268" y="906671"/>
                </a:lnTo>
                <a:lnTo>
                  <a:pt x="938784" y="902208"/>
                </a:lnTo>
                <a:lnTo>
                  <a:pt x="876300" y="896112"/>
                </a:lnTo>
                <a:lnTo>
                  <a:pt x="815340" y="888492"/>
                </a:lnTo>
                <a:lnTo>
                  <a:pt x="755904" y="880872"/>
                </a:lnTo>
                <a:lnTo>
                  <a:pt x="696468" y="870204"/>
                </a:lnTo>
                <a:lnTo>
                  <a:pt x="640080" y="859536"/>
                </a:lnTo>
                <a:lnTo>
                  <a:pt x="586740" y="847344"/>
                </a:lnTo>
                <a:lnTo>
                  <a:pt x="533400" y="833628"/>
                </a:lnTo>
                <a:lnTo>
                  <a:pt x="483108" y="819912"/>
                </a:lnTo>
                <a:lnTo>
                  <a:pt x="434340" y="804672"/>
                </a:lnTo>
                <a:lnTo>
                  <a:pt x="387096" y="789432"/>
                </a:lnTo>
                <a:lnTo>
                  <a:pt x="344424" y="772668"/>
                </a:lnTo>
                <a:lnTo>
                  <a:pt x="301752" y="754380"/>
                </a:lnTo>
                <a:lnTo>
                  <a:pt x="262128" y="736092"/>
                </a:lnTo>
                <a:lnTo>
                  <a:pt x="192024" y="696468"/>
                </a:lnTo>
                <a:lnTo>
                  <a:pt x="132588" y="653796"/>
                </a:lnTo>
                <a:lnTo>
                  <a:pt x="88253" y="610939"/>
                </a:lnTo>
                <a:lnTo>
                  <a:pt x="88392" y="611124"/>
                </a:lnTo>
                <a:lnTo>
                  <a:pt x="88392" y="645898"/>
                </a:lnTo>
                <a:lnTo>
                  <a:pt x="118872" y="673608"/>
                </a:lnTo>
                <a:lnTo>
                  <a:pt x="179832" y="717804"/>
                </a:lnTo>
                <a:lnTo>
                  <a:pt x="214884" y="739140"/>
                </a:lnTo>
                <a:lnTo>
                  <a:pt x="251460" y="758952"/>
                </a:lnTo>
                <a:lnTo>
                  <a:pt x="292608" y="777240"/>
                </a:lnTo>
                <a:lnTo>
                  <a:pt x="335280" y="795528"/>
                </a:lnTo>
                <a:lnTo>
                  <a:pt x="379476" y="812292"/>
                </a:lnTo>
                <a:lnTo>
                  <a:pt x="426720" y="829056"/>
                </a:lnTo>
                <a:lnTo>
                  <a:pt x="475488" y="844296"/>
                </a:lnTo>
                <a:lnTo>
                  <a:pt x="527304" y="859536"/>
                </a:lnTo>
                <a:lnTo>
                  <a:pt x="580644" y="871728"/>
                </a:lnTo>
                <a:lnTo>
                  <a:pt x="635508" y="883920"/>
                </a:lnTo>
                <a:lnTo>
                  <a:pt x="693420" y="896112"/>
                </a:lnTo>
                <a:lnTo>
                  <a:pt x="751332" y="905256"/>
                </a:lnTo>
                <a:lnTo>
                  <a:pt x="812292" y="914400"/>
                </a:lnTo>
                <a:lnTo>
                  <a:pt x="873252" y="922020"/>
                </a:lnTo>
                <a:lnTo>
                  <a:pt x="937260" y="928116"/>
                </a:lnTo>
                <a:lnTo>
                  <a:pt x="1001268" y="932688"/>
                </a:lnTo>
                <a:lnTo>
                  <a:pt x="1068324" y="935805"/>
                </a:lnTo>
                <a:lnTo>
                  <a:pt x="1133856" y="938784"/>
                </a:lnTo>
                <a:lnTo>
                  <a:pt x="1269492" y="938784"/>
                </a:lnTo>
                <a:lnTo>
                  <a:pt x="1336548" y="935736"/>
                </a:lnTo>
                <a:lnTo>
                  <a:pt x="1402080" y="932688"/>
                </a:lnTo>
                <a:lnTo>
                  <a:pt x="1466088" y="928116"/>
                </a:lnTo>
                <a:lnTo>
                  <a:pt x="1528572" y="922020"/>
                </a:lnTo>
                <a:lnTo>
                  <a:pt x="1591056" y="914400"/>
                </a:lnTo>
                <a:lnTo>
                  <a:pt x="1709928" y="896112"/>
                </a:lnTo>
                <a:lnTo>
                  <a:pt x="1822704" y="871728"/>
                </a:lnTo>
                <a:lnTo>
                  <a:pt x="1876044" y="859536"/>
                </a:lnTo>
                <a:lnTo>
                  <a:pt x="1976628" y="829056"/>
                </a:lnTo>
                <a:lnTo>
                  <a:pt x="2023872" y="812292"/>
                </a:lnTo>
                <a:lnTo>
                  <a:pt x="2068068" y="795528"/>
                </a:lnTo>
                <a:lnTo>
                  <a:pt x="2110740" y="777240"/>
                </a:lnTo>
                <a:lnTo>
                  <a:pt x="2150364" y="758952"/>
                </a:lnTo>
                <a:lnTo>
                  <a:pt x="2188464" y="737616"/>
                </a:lnTo>
                <a:lnTo>
                  <a:pt x="2223516" y="717804"/>
                </a:lnTo>
                <a:lnTo>
                  <a:pt x="2286000" y="673608"/>
                </a:lnTo>
                <a:lnTo>
                  <a:pt x="2316480" y="644111"/>
                </a:lnTo>
                <a:close/>
              </a:path>
              <a:path w="2402204" h="939164">
                <a:moveTo>
                  <a:pt x="2316480" y="329184"/>
                </a:moveTo>
                <a:lnTo>
                  <a:pt x="2314956" y="327660"/>
                </a:lnTo>
                <a:lnTo>
                  <a:pt x="2315194" y="327981"/>
                </a:lnTo>
                <a:lnTo>
                  <a:pt x="2316480" y="329184"/>
                </a:lnTo>
                <a:close/>
              </a:path>
              <a:path w="2402204" h="939164">
                <a:moveTo>
                  <a:pt x="2315194" y="327981"/>
                </a:moveTo>
                <a:lnTo>
                  <a:pt x="2314956" y="327660"/>
                </a:lnTo>
                <a:lnTo>
                  <a:pt x="2315194" y="327981"/>
                </a:lnTo>
                <a:close/>
              </a:path>
              <a:path w="2402204" h="939164">
                <a:moveTo>
                  <a:pt x="2315165" y="610831"/>
                </a:moveTo>
                <a:lnTo>
                  <a:pt x="2314956" y="611028"/>
                </a:lnTo>
                <a:lnTo>
                  <a:pt x="2315165" y="610831"/>
                </a:lnTo>
                <a:close/>
              </a:path>
              <a:path w="2402204" h="939164">
                <a:moveTo>
                  <a:pt x="2316480" y="609600"/>
                </a:moveTo>
                <a:lnTo>
                  <a:pt x="2315165" y="610831"/>
                </a:lnTo>
                <a:lnTo>
                  <a:pt x="2314956" y="611124"/>
                </a:lnTo>
                <a:lnTo>
                  <a:pt x="2316480" y="609600"/>
                </a:lnTo>
                <a:close/>
              </a:path>
              <a:path w="2402204" h="939164">
                <a:moveTo>
                  <a:pt x="2349444" y="563140"/>
                </a:moveTo>
                <a:lnTo>
                  <a:pt x="2315165" y="610831"/>
                </a:lnTo>
                <a:lnTo>
                  <a:pt x="2316480" y="609600"/>
                </a:lnTo>
                <a:lnTo>
                  <a:pt x="2316480" y="644111"/>
                </a:lnTo>
                <a:lnTo>
                  <a:pt x="2333244" y="627888"/>
                </a:lnTo>
                <a:lnTo>
                  <a:pt x="2334768" y="627888"/>
                </a:lnTo>
                <a:lnTo>
                  <a:pt x="2334768" y="626364"/>
                </a:lnTo>
                <a:lnTo>
                  <a:pt x="2348484" y="607280"/>
                </a:lnTo>
                <a:lnTo>
                  <a:pt x="2348484" y="565404"/>
                </a:lnTo>
                <a:lnTo>
                  <a:pt x="2349444" y="563140"/>
                </a:lnTo>
                <a:close/>
              </a:path>
              <a:path w="2402204" h="939164">
                <a:moveTo>
                  <a:pt x="2316480" y="329714"/>
                </a:moveTo>
                <a:lnTo>
                  <a:pt x="2316480" y="329184"/>
                </a:lnTo>
                <a:lnTo>
                  <a:pt x="2315194" y="327981"/>
                </a:lnTo>
                <a:lnTo>
                  <a:pt x="2316480" y="329714"/>
                </a:lnTo>
                <a:close/>
              </a:path>
              <a:path w="2402204" h="939164">
                <a:moveTo>
                  <a:pt x="2350008" y="376863"/>
                </a:moveTo>
                <a:lnTo>
                  <a:pt x="2350008" y="374904"/>
                </a:lnTo>
                <a:lnTo>
                  <a:pt x="2348484" y="373380"/>
                </a:lnTo>
                <a:lnTo>
                  <a:pt x="2350008" y="376863"/>
                </a:lnTo>
                <a:close/>
              </a:path>
              <a:path w="2402204" h="939164">
                <a:moveTo>
                  <a:pt x="2350008" y="562356"/>
                </a:moveTo>
                <a:lnTo>
                  <a:pt x="2349444" y="563140"/>
                </a:lnTo>
                <a:lnTo>
                  <a:pt x="2348484" y="565404"/>
                </a:lnTo>
                <a:lnTo>
                  <a:pt x="2350008" y="562356"/>
                </a:lnTo>
                <a:close/>
              </a:path>
              <a:path w="2402204" h="939164">
                <a:moveTo>
                  <a:pt x="2350008" y="605160"/>
                </a:moveTo>
                <a:lnTo>
                  <a:pt x="2350008" y="562356"/>
                </a:lnTo>
                <a:lnTo>
                  <a:pt x="2348484" y="565404"/>
                </a:lnTo>
                <a:lnTo>
                  <a:pt x="2348484" y="607280"/>
                </a:lnTo>
                <a:lnTo>
                  <a:pt x="2350008" y="605160"/>
                </a:lnTo>
                <a:close/>
              </a:path>
              <a:path w="2402204" h="939164">
                <a:moveTo>
                  <a:pt x="2375916" y="566013"/>
                </a:moveTo>
                <a:lnTo>
                  <a:pt x="2375916" y="492252"/>
                </a:lnTo>
                <a:lnTo>
                  <a:pt x="2369820" y="518160"/>
                </a:lnTo>
                <a:lnTo>
                  <a:pt x="2369820" y="515112"/>
                </a:lnTo>
                <a:lnTo>
                  <a:pt x="2349444" y="563140"/>
                </a:lnTo>
                <a:lnTo>
                  <a:pt x="2350008" y="562356"/>
                </a:lnTo>
                <a:lnTo>
                  <a:pt x="2350008" y="605160"/>
                </a:lnTo>
                <a:lnTo>
                  <a:pt x="2369820" y="577596"/>
                </a:lnTo>
                <a:lnTo>
                  <a:pt x="2371344" y="577596"/>
                </a:lnTo>
                <a:lnTo>
                  <a:pt x="2371344" y="576072"/>
                </a:lnTo>
                <a:lnTo>
                  <a:pt x="2375916" y="566013"/>
                </a:lnTo>
                <a:close/>
              </a:path>
              <a:path w="2402204" h="939164">
                <a:moveTo>
                  <a:pt x="2377440" y="562660"/>
                </a:moveTo>
                <a:lnTo>
                  <a:pt x="2377440" y="470916"/>
                </a:lnTo>
                <a:lnTo>
                  <a:pt x="2377240" y="469561"/>
                </a:lnTo>
                <a:lnTo>
                  <a:pt x="2374392" y="493776"/>
                </a:lnTo>
                <a:lnTo>
                  <a:pt x="2375916" y="492252"/>
                </a:lnTo>
                <a:lnTo>
                  <a:pt x="2375916" y="566013"/>
                </a:lnTo>
                <a:lnTo>
                  <a:pt x="2377440" y="562660"/>
                </a:lnTo>
                <a:close/>
              </a:path>
              <a:path w="2402204" h="939164">
                <a:moveTo>
                  <a:pt x="2377440" y="470916"/>
                </a:moveTo>
                <a:lnTo>
                  <a:pt x="2377440" y="467868"/>
                </a:lnTo>
                <a:lnTo>
                  <a:pt x="2377240" y="469561"/>
                </a:lnTo>
                <a:lnTo>
                  <a:pt x="2377440" y="470916"/>
                </a:lnTo>
                <a:close/>
              </a:path>
              <a:path w="2402204" h="939164">
                <a:moveTo>
                  <a:pt x="2401824" y="469392"/>
                </a:moveTo>
                <a:lnTo>
                  <a:pt x="2401824" y="467868"/>
                </a:lnTo>
                <a:lnTo>
                  <a:pt x="2394204" y="416052"/>
                </a:lnTo>
                <a:lnTo>
                  <a:pt x="2394204" y="522732"/>
                </a:lnTo>
                <a:lnTo>
                  <a:pt x="2400300" y="498348"/>
                </a:lnTo>
                <a:lnTo>
                  <a:pt x="2400300" y="496824"/>
                </a:lnTo>
                <a:lnTo>
                  <a:pt x="2401824" y="469392"/>
                </a:lnTo>
                <a:close/>
              </a:path>
            </a:pathLst>
          </a:custGeom>
          <a:solidFill>
            <a:srgbClr val="76818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3154056" y="2209291"/>
            <a:ext cx="1443355" cy="8752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R="1270" algn="ctr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solidFill>
                  <a:srgbClr val="FF0000"/>
                </a:solidFill>
                <a:latin typeface="Verdana"/>
                <a:cs typeface="Verdana"/>
              </a:rPr>
              <a:t>I</a:t>
            </a:r>
            <a:endParaRPr sz="1400" dirty="0">
              <a:latin typeface="Verdana"/>
              <a:cs typeface="Verdana"/>
            </a:endParaRPr>
          </a:p>
          <a:p>
            <a:pPr marL="12700" marR="5080" indent="-6350" algn="ctr">
              <a:lnSpc>
                <a:spcPct val="100000"/>
              </a:lnSpc>
            </a:pPr>
            <a:r>
              <a:rPr lang="it-IT" sz="1400" dirty="0" smtClean="0">
                <a:solidFill>
                  <a:srgbClr val="FFFFFF"/>
                </a:solidFill>
                <a:latin typeface="Verdana"/>
                <a:cs typeface="Verdana"/>
              </a:rPr>
              <a:t>Caratteristiche e processo di produzione</a:t>
            </a:r>
            <a:endParaRPr sz="1400" dirty="0">
              <a:latin typeface="Verdana"/>
              <a:cs typeface="Verdana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5562478" y="2011680"/>
            <a:ext cx="1993900" cy="914400"/>
          </a:xfrm>
          <a:custGeom>
            <a:avLst/>
            <a:gdLst/>
            <a:ahLst/>
            <a:cxnLst/>
            <a:rect l="l" t="t" r="r" b="b"/>
            <a:pathLst>
              <a:path w="1993900" h="914400">
                <a:moveTo>
                  <a:pt x="1993392" y="457200"/>
                </a:moveTo>
                <a:lnTo>
                  <a:pt x="1975104" y="368808"/>
                </a:lnTo>
                <a:lnTo>
                  <a:pt x="1943100" y="312420"/>
                </a:lnTo>
                <a:lnTo>
                  <a:pt x="1897380" y="260604"/>
                </a:lnTo>
                <a:lnTo>
                  <a:pt x="1836420" y="210312"/>
                </a:lnTo>
                <a:lnTo>
                  <a:pt x="1801368" y="187452"/>
                </a:lnTo>
                <a:lnTo>
                  <a:pt x="1763268" y="164592"/>
                </a:lnTo>
                <a:lnTo>
                  <a:pt x="1723644" y="144780"/>
                </a:lnTo>
                <a:lnTo>
                  <a:pt x="1679448" y="124968"/>
                </a:lnTo>
                <a:lnTo>
                  <a:pt x="1633728" y="105156"/>
                </a:lnTo>
                <a:lnTo>
                  <a:pt x="1586484" y="88392"/>
                </a:lnTo>
                <a:lnTo>
                  <a:pt x="1482852" y="57912"/>
                </a:lnTo>
                <a:lnTo>
                  <a:pt x="1427988" y="44196"/>
                </a:lnTo>
                <a:lnTo>
                  <a:pt x="1371600" y="33528"/>
                </a:lnTo>
                <a:lnTo>
                  <a:pt x="1312164" y="22860"/>
                </a:lnTo>
                <a:lnTo>
                  <a:pt x="1252728" y="15240"/>
                </a:lnTo>
                <a:lnTo>
                  <a:pt x="1190244" y="9144"/>
                </a:lnTo>
                <a:lnTo>
                  <a:pt x="1127760" y="4572"/>
                </a:lnTo>
                <a:lnTo>
                  <a:pt x="1062228" y="1524"/>
                </a:lnTo>
                <a:lnTo>
                  <a:pt x="996696" y="0"/>
                </a:lnTo>
                <a:lnTo>
                  <a:pt x="931164" y="1524"/>
                </a:lnTo>
                <a:lnTo>
                  <a:pt x="867156" y="4572"/>
                </a:lnTo>
                <a:lnTo>
                  <a:pt x="804672" y="9144"/>
                </a:lnTo>
                <a:lnTo>
                  <a:pt x="742188" y="15240"/>
                </a:lnTo>
                <a:lnTo>
                  <a:pt x="682752" y="22860"/>
                </a:lnTo>
                <a:lnTo>
                  <a:pt x="623316" y="33528"/>
                </a:lnTo>
                <a:lnTo>
                  <a:pt x="566928" y="44196"/>
                </a:lnTo>
                <a:lnTo>
                  <a:pt x="512064" y="57912"/>
                </a:lnTo>
                <a:lnTo>
                  <a:pt x="458724" y="73152"/>
                </a:lnTo>
                <a:lnTo>
                  <a:pt x="408432" y="88392"/>
                </a:lnTo>
                <a:lnTo>
                  <a:pt x="359664" y="105156"/>
                </a:lnTo>
                <a:lnTo>
                  <a:pt x="313944" y="124968"/>
                </a:lnTo>
                <a:lnTo>
                  <a:pt x="271272" y="144780"/>
                </a:lnTo>
                <a:lnTo>
                  <a:pt x="230124" y="164592"/>
                </a:lnTo>
                <a:lnTo>
                  <a:pt x="192024" y="187452"/>
                </a:lnTo>
                <a:lnTo>
                  <a:pt x="158496" y="210312"/>
                </a:lnTo>
                <a:lnTo>
                  <a:pt x="126492" y="234696"/>
                </a:lnTo>
                <a:lnTo>
                  <a:pt x="73152" y="286512"/>
                </a:lnTo>
                <a:lnTo>
                  <a:pt x="33528" y="339852"/>
                </a:lnTo>
                <a:lnTo>
                  <a:pt x="9144" y="397764"/>
                </a:lnTo>
                <a:lnTo>
                  <a:pt x="0" y="457200"/>
                </a:lnTo>
                <a:lnTo>
                  <a:pt x="3048" y="487680"/>
                </a:lnTo>
                <a:lnTo>
                  <a:pt x="18288" y="545592"/>
                </a:lnTo>
                <a:lnTo>
                  <a:pt x="50292" y="601980"/>
                </a:lnTo>
                <a:lnTo>
                  <a:pt x="97536" y="655320"/>
                </a:lnTo>
                <a:lnTo>
                  <a:pt x="158496" y="704088"/>
                </a:lnTo>
                <a:lnTo>
                  <a:pt x="192024" y="726948"/>
                </a:lnTo>
                <a:lnTo>
                  <a:pt x="230124" y="749808"/>
                </a:lnTo>
                <a:lnTo>
                  <a:pt x="271272" y="771144"/>
                </a:lnTo>
                <a:lnTo>
                  <a:pt x="313944" y="790956"/>
                </a:lnTo>
                <a:lnTo>
                  <a:pt x="359664" y="809244"/>
                </a:lnTo>
                <a:lnTo>
                  <a:pt x="408432" y="826008"/>
                </a:lnTo>
                <a:lnTo>
                  <a:pt x="458724" y="842772"/>
                </a:lnTo>
                <a:lnTo>
                  <a:pt x="512064" y="856488"/>
                </a:lnTo>
                <a:lnTo>
                  <a:pt x="566928" y="870204"/>
                </a:lnTo>
                <a:lnTo>
                  <a:pt x="623316" y="880872"/>
                </a:lnTo>
                <a:lnTo>
                  <a:pt x="682752" y="891540"/>
                </a:lnTo>
                <a:lnTo>
                  <a:pt x="742188" y="899160"/>
                </a:lnTo>
                <a:lnTo>
                  <a:pt x="867156" y="911352"/>
                </a:lnTo>
                <a:lnTo>
                  <a:pt x="931164" y="912876"/>
                </a:lnTo>
                <a:lnTo>
                  <a:pt x="996696" y="914400"/>
                </a:lnTo>
                <a:lnTo>
                  <a:pt x="1127760" y="911352"/>
                </a:lnTo>
                <a:lnTo>
                  <a:pt x="1252728" y="899160"/>
                </a:lnTo>
                <a:lnTo>
                  <a:pt x="1312164" y="891540"/>
                </a:lnTo>
                <a:lnTo>
                  <a:pt x="1371600" y="880872"/>
                </a:lnTo>
                <a:lnTo>
                  <a:pt x="1427988" y="870204"/>
                </a:lnTo>
                <a:lnTo>
                  <a:pt x="1482852" y="856488"/>
                </a:lnTo>
                <a:lnTo>
                  <a:pt x="1534668" y="842772"/>
                </a:lnTo>
                <a:lnTo>
                  <a:pt x="1586484" y="826008"/>
                </a:lnTo>
                <a:lnTo>
                  <a:pt x="1633728" y="809244"/>
                </a:lnTo>
                <a:lnTo>
                  <a:pt x="1679448" y="790956"/>
                </a:lnTo>
                <a:lnTo>
                  <a:pt x="1723644" y="771144"/>
                </a:lnTo>
                <a:lnTo>
                  <a:pt x="1763268" y="749808"/>
                </a:lnTo>
                <a:lnTo>
                  <a:pt x="1801368" y="726948"/>
                </a:lnTo>
                <a:lnTo>
                  <a:pt x="1836420" y="704088"/>
                </a:lnTo>
                <a:lnTo>
                  <a:pt x="1868424" y="679704"/>
                </a:lnTo>
                <a:lnTo>
                  <a:pt x="1921764" y="629412"/>
                </a:lnTo>
                <a:lnTo>
                  <a:pt x="1961388" y="574548"/>
                </a:lnTo>
                <a:lnTo>
                  <a:pt x="1985772" y="516636"/>
                </a:lnTo>
                <a:lnTo>
                  <a:pt x="1993392" y="457200"/>
                </a:lnTo>
                <a:close/>
              </a:path>
            </a:pathLst>
          </a:custGeom>
          <a:solidFill>
            <a:srgbClr val="00AF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550286" y="1999488"/>
            <a:ext cx="2019300" cy="939165"/>
          </a:xfrm>
          <a:custGeom>
            <a:avLst/>
            <a:gdLst/>
            <a:ahLst/>
            <a:cxnLst/>
            <a:rect l="l" t="t" r="r" b="b"/>
            <a:pathLst>
              <a:path w="2019300" h="939164">
                <a:moveTo>
                  <a:pt x="7620" y="530352"/>
                </a:moveTo>
                <a:lnTo>
                  <a:pt x="7620" y="408432"/>
                </a:lnTo>
                <a:lnTo>
                  <a:pt x="0" y="467868"/>
                </a:lnTo>
                <a:lnTo>
                  <a:pt x="0" y="470916"/>
                </a:lnTo>
                <a:lnTo>
                  <a:pt x="7620" y="530352"/>
                </a:lnTo>
                <a:close/>
              </a:path>
              <a:path w="2019300" h="939164">
                <a:moveTo>
                  <a:pt x="2010156" y="533400"/>
                </a:moveTo>
                <a:lnTo>
                  <a:pt x="2010156" y="405384"/>
                </a:lnTo>
                <a:lnTo>
                  <a:pt x="1985772" y="347472"/>
                </a:lnTo>
                <a:lnTo>
                  <a:pt x="1984248" y="347472"/>
                </a:lnTo>
                <a:lnTo>
                  <a:pt x="1984248" y="345948"/>
                </a:lnTo>
                <a:lnTo>
                  <a:pt x="1944624" y="291084"/>
                </a:lnTo>
                <a:lnTo>
                  <a:pt x="1888236" y="236220"/>
                </a:lnTo>
                <a:lnTo>
                  <a:pt x="1856232" y="211836"/>
                </a:lnTo>
                <a:lnTo>
                  <a:pt x="1819656" y="188976"/>
                </a:lnTo>
                <a:lnTo>
                  <a:pt x="1781556" y="166116"/>
                </a:lnTo>
                <a:lnTo>
                  <a:pt x="1740408" y="144780"/>
                </a:lnTo>
                <a:lnTo>
                  <a:pt x="1697736" y="124968"/>
                </a:lnTo>
                <a:lnTo>
                  <a:pt x="1650492" y="105156"/>
                </a:lnTo>
                <a:lnTo>
                  <a:pt x="1601724" y="88392"/>
                </a:lnTo>
                <a:lnTo>
                  <a:pt x="1551432" y="71628"/>
                </a:lnTo>
                <a:lnTo>
                  <a:pt x="1498092" y="57912"/>
                </a:lnTo>
                <a:lnTo>
                  <a:pt x="1441704" y="44196"/>
                </a:lnTo>
                <a:lnTo>
                  <a:pt x="1385316" y="33528"/>
                </a:lnTo>
                <a:lnTo>
                  <a:pt x="1325880" y="22860"/>
                </a:lnTo>
                <a:lnTo>
                  <a:pt x="1203960" y="7620"/>
                </a:lnTo>
                <a:lnTo>
                  <a:pt x="1139952" y="3048"/>
                </a:lnTo>
                <a:lnTo>
                  <a:pt x="1075944" y="70"/>
                </a:lnTo>
                <a:lnTo>
                  <a:pt x="943356" y="0"/>
                </a:lnTo>
                <a:lnTo>
                  <a:pt x="877824" y="3048"/>
                </a:lnTo>
                <a:lnTo>
                  <a:pt x="815340" y="7620"/>
                </a:lnTo>
                <a:lnTo>
                  <a:pt x="752856" y="15240"/>
                </a:lnTo>
                <a:lnTo>
                  <a:pt x="691896" y="22860"/>
                </a:lnTo>
                <a:lnTo>
                  <a:pt x="632460" y="33528"/>
                </a:lnTo>
                <a:lnTo>
                  <a:pt x="576072" y="44196"/>
                </a:lnTo>
                <a:lnTo>
                  <a:pt x="521208" y="57912"/>
                </a:lnTo>
                <a:lnTo>
                  <a:pt x="467868" y="73152"/>
                </a:lnTo>
                <a:lnTo>
                  <a:pt x="416052" y="88392"/>
                </a:lnTo>
                <a:lnTo>
                  <a:pt x="367284" y="106680"/>
                </a:lnTo>
                <a:lnTo>
                  <a:pt x="321564" y="124968"/>
                </a:lnTo>
                <a:lnTo>
                  <a:pt x="277368" y="144780"/>
                </a:lnTo>
                <a:lnTo>
                  <a:pt x="236220" y="166116"/>
                </a:lnTo>
                <a:lnTo>
                  <a:pt x="198120" y="188976"/>
                </a:lnTo>
                <a:lnTo>
                  <a:pt x="161544" y="213360"/>
                </a:lnTo>
                <a:lnTo>
                  <a:pt x="129540" y="237744"/>
                </a:lnTo>
                <a:lnTo>
                  <a:pt x="76200" y="289560"/>
                </a:lnTo>
                <a:lnTo>
                  <a:pt x="74676" y="289560"/>
                </a:lnTo>
                <a:lnTo>
                  <a:pt x="74676" y="291084"/>
                </a:lnTo>
                <a:lnTo>
                  <a:pt x="35052" y="345948"/>
                </a:lnTo>
                <a:lnTo>
                  <a:pt x="33528" y="347472"/>
                </a:lnTo>
                <a:lnTo>
                  <a:pt x="9144" y="405384"/>
                </a:lnTo>
                <a:lnTo>
                  <a:pt x="7620" y="406908"/>
                </a:lnTo>
                <a:lnTo>
                  <a:pt x="7620" y="531876"/>
                </a:lnTo>
                <a:lnTo>
                  <a:pt x="9144" y="533400"/>
                </a:lnTo>
                <a:lnTo>
                  <a:pt x="24384" y="569595"/>
                </a:lnTo>
                <a:lnTo>
                  <a:pt x="24384" y="467868"/>
                </a:lnTo>
                <a:lnTo>
                  <a:pt x="24618" y="469392"/>
                </a:lnTo>
                <a:lnTo>
                  <a:pt x="32004" y="421386"/>
                </a:lnTo>
                <a:lnTo>
                  <a:pt x="32004" y="414528"/>
                </a:lnTo>
                <a:lnTo>
                  <a:pt x="54864" y="361664"/>
                </a:lnTo>
                <a:lnTo>
                  <a:pt x="54864" y="359664"/>
                </a:lnTo>
                <a:lnTo>
                  <a:pt x="92964" y="308375"/>
                </a:lnTo>
                <a:lnTo>
                  <a:pt x="92964" y="307848"/>
                </a:lnTo>
                <a:lnTo>
                  <a:pt x="94290" y="306521"/>
                </a:lnTo>
                <a:lnTo>
                  <a:pt x="94488" y="306408"/>
                </a:lnTo>
                <a:lnTo>
                  <a:pt x="147828" y="256032"/>
                </a:lnTo>
                <a:lnTo>
                  <a:pt x="178308" y="233172"/>
                </a:lnTo>
                <a:lnTo>
                  <a:pt x="211836" y="210312"/>
                </a:lnTo>
                <a:lnTo>
                  <a:pt x="248412" y="188976"/>
                </a:lnTo>
                <a:lnTo>
                  <a:pt x="289560" y="167640"/>
                </a:lnTo>
                <a:lnTo>
                  <a:pt x="332232" y="147828"/>
                </a:lnTo>
                <a:lnTo>
                  <a:pt x="376428" y="129540"/>
                </a:lnTo>
                <a:lnTo>
                  <a:pt x="425196" y="112776"/>
                </a:lnTo>
                <a:lnTo>
                  <a:pt x="475488" y="96012"/>
                </a:lnTo>
                <a:lnTo>
                  <a:pt x="527304" y="82296"/>
                </a:lnTo>
                <a:lnTo>
                  <a:pt x="582168" y="70104"/>
                </a:lnTo>
                <a:lnTo>
                  <a:pt x="638556" y="57912"/>
                </a:lnTo>
                <a:lnTo>
                  <a:pt x="696468" y="48768"/>
                </a:lnTo>
                <a:lnTo>
                  <a:pt x="755904" y="39624"/>
                </a:lnTo>
                <a:lnTo>
                  <a:pt x="816864" y="33528"/>
                </a:lnTo>
                <a:lnTo>
                  <a:pt x="880872" y="28956"/>
                </a:lnTo>
                <a:lnTo>
                  <a:pt x="944880" y="25908"/>
                </a:lnTo>
                <a:lnTo>
                  <a:pt x="1008888" y="24384"/>
                </a:lnTo>
                <a:lnTo>
                  <a:pt x="1074420" y="25908"/>
                </a:lnTo>
                <a:lnTo>
                  <a:pt x="1138428" y="28956"/>
                </a:lnTo>
                <a:lnTo>
                  <a:pt x="1200912" y="33528"/>
                </a:lnTo>
                <a:lnTo>
                  <a:pt x="1263396" y="39624"/>
                </a:lnTo>
                <a:lnTo>
                  <a:pt x="1322832" y="48768"/>
                </a:lnTo>
                <a:lnTo>
                  <a:pt x="1380744" y="57912"/>
                </a:lnTo>
                <a:lnTo>
                  <a:pt x="1437132" y="70104"/>
                </a:lnTo>
                <a:lnTo>
                  <a:pt x="1491996" y="82296"/>
                </a:lnTo>
                <a:lnTo>
                  <a:pt x="1543812" y="97536"/>
                </a:lnTo>
                <a:lnTo>
                  <a:pt x="1594104" y="112776"/>
                </a:lnTo>
                <a:lnTo>
                  <a:pt x="1642872" y="129540"/>
                </a:lnTo>
                <a:lnTo>
                  <a:pt x="1687068" y="147828"/>
                </a:lnTo>
                <a:lnTo>
                  <a:pt x="1729740" y="167640"/>
                </a:lnTo>
                <a:lnTo>
                  <a:pt x="1770888" y="188976"/>
                </a:lnTo>
                <a:lnTo>
                  <a:pt x="1807464" y="210312"/>
                </a:lnTo>
                <a:lnTo>
                  <a:pt x="1840992" y="233172"/>
                </a:lnTo>
                <a:lnTo>
                  <a:pt x="1872996" y="257556"/>
                </a:lnTo>
                <a:lnTo>
                  <a:pt x="1923288" y="306368"/>
                </a:lnTo>
                <a:lnTo>
                  <a:pt x="1924812" y="307848"/>
                </a:lnTo>
                <a:lnTo>
                  <a:pt x="1924812" y="308375"/>
                </a:lnTo>
                <a:lnTo>
                  <a:pt x="1962912" y="359664"/>
                </a:lnTo>
                <a:lnTo>
                  <a:pt x="1962912" y="361664"/>
                </a:lnTo>
                <a:lnTo>
                  <a:pt x="1985772" y="414528"/>
                </a:lnTo>
                <a:lnTo>
                  <a:pt x="1985772" y="411480"/>
                </a:lnTo>
                <a:lnTo>
                  <a:pt x="1993335" y="470472"/>
                </a:lnTo>
                <a:lnTo>
                  <a:pt x="1993392" y="469392"/>
                </a:lnTo>
                <a:lnTo>
                  <a:pt x="1993392" y="573214"/>
                </a:lnTo>
                <a:lnTo>
                  <a:pt x="2010156" y="533400"/>
                </a:lnTo>
                <a:close/>
              </a:path>
              <a:path w="2019300" h="939164">
                <a:moveTo>
                  <a:pt x="24618" y="469392"/>
                </a:moveTo>
                <a:lnTo>
                  <a:pt x="24384" y="467868"/>
                </a:lnTo>
                <a:lnTo>
                  <a:pt x="24384" y="470916"/>
                </a:lnTo>
                <a:lnTo>
                  <a:pt x="24618" y="469392"/>
                </a:lnTo>
                <a:close/>
              </a:path>
              <a:path w="2019300" h="939164">
                <a:moveTo>
                  <a:pt x="33528" y="527304"/>
                </a:moveTo>
                <a:lnTo>
                  <a:pt x="24618" y="469392"/>
                </a:lnTo>
                <a:lnTo>
                  <a:pt x="24384" y="470916"/>
                </a:lnTo>
                <a:lnTo>
                  <a:pt x="24384" y="569595"/>
                </a:lnTo>
                <a:lnTo>
                  <a:pt x="32004" y="587692"/>
                </a:lnTo>
                <a:lnTo>
                  <a:pt x="32004" y="524256"/>
                </a:lnTo>
                <a:lnTo>
                  <a:pt x="33528" y="527304"/>
                </a:lnTo>
                <a:close/>
              </a:path>
              <a:path w="2019300" h="939164">
                <a:moveTo>
                  <a:pt x="33528" y="411480"/>
                </a:moveTo>
                <a:lnTo>
                  <a:pt x="32004" y="414528"/>
                </a:lnTo>
                <a:lnTo>
                  <a:pt x="32004" y="421386"/>
                </a:lnTo>
                <a:lnTo>
                  <a:pt x="33528" y="411480"/>
                </a:lnTo>
                <a:close/>
              </a:path>
              <a:path w="2019300" h="939164">
                <a:moveTo>
                  <a:pt x="55441" y="579919"/>
                </a:moveTo>
                <a:lnTo>
                  <a:pt x="32004" y="524256"/>
                </a:lnTo>
                <a:lnTo>
                  <a:pt x="32004" y="587692"/>
                </a:lnTo>
                <a:lnTo>
                  <a:pt x="33528" y="591312"/>
                </a:lnTo>
                <a:lnTo>
                  <a:pt x="33528" y="592836"/>
                </a:lnTo>
                <a:lnTo>
                  <a:pt x="35052" y="592836"/>
                </a:lnTo>
                <a:lnTo>
                  <a:pt x="35052" y="594360"/>
                </a:lnTo>
                <a:lnTo>
                  <a:pt x="54864" y="621030"/>
                </a:lnTo>
                <a:lnTo>
                  <a:pt x="54864" y="579120"/>
                </a:lnTo>
                <a:lnTo>
                  <a:pt x="55441" y="579919"/>
                </a:lnTo>
                <a:close/>
              </a:path>
              <a:path w="2019300" h="939164">
                <a:moveTo>
                  <a:pt x="56388" y="358140"/>
                </a:moveTo>
                <a:lnTo>
                  <a:pt x="54864" y="359664"/>
                </a:lnTo>
                <a:lnTo>
                  <a:pt x="54864" y="361664"/>
                </a:lnTo>
                <a:lnTo>
                  <a:pt x="56388" y="358140"/>
                </a:lnTo>
                <a:close/>
              </a:path>
              <a:path w="2019300" h="939164">
                <a:moveTo>
                  <a:pt x="56388" y="582168"/>
                </a:moveTo>
                <a:lnTo>
                  <a:pt x="55441" y="579919"/>
                </a:lnTo>
                <a:lnTo>
                  <a:pt x="54864" y="579120"/>
                </a:lnTo>
                <a:lnTo>
                  <a:pt x="56388" y="582168"/>
                </a:lnTo>
                <a:close/>
              </a:path>
              <a:path w="2019300" h="939164">
                <a:moveTo>
                  <a:pt x="56388" y="623081"/>
                </a:moveTo>
                <a:lnTo>
                  <a:pt x="56388" y="582168"/>
                </a:lnTo>
                <a:lnTo>
                  <a:pt x="54864" y="579120"/>
                </a:lnTo>
                <a:lnTo>
                  <a:pt x="54864" y="621030"/>
                </a:lnTo>
                <a:lnTo>
                  <a:pt x="56388" y="623081"/>
                </a:lnTo>
                <a:close/>
              </a:path>
              <a:path w="2019300" h="939164">
                <a:moveTo>
                  <a:pt x="94290" y="633711"/>
                </a:moveTo>
                <a:lnTo>
                  <a:pt x="55441" y="579919"/>
                </a:lnTo>
                <a:lnTo>
                  <a:pt x="56388" y="582168"/>
                </a:lnTo>
                <a:lnTo>
                  <a:pt x="56388" y="623081"/>
                </a:lnTo>
                <a:lnTo>
                  <a:pt x="74676" y="647700"/>
                </a:lnTo>
                <a:lnTo>
                  <a:pt x="74676" y="649224"/>
                </a:lnTo>
                <a:lnTo>
                  <a:pt x="76200" y="649224"/>
                </a:lnTo>
                <a:lnTo>
                  <a:pt x="76200" y="650748"/>
                </a:lnTo>
                <a:lnTo>
                  <a:pt x="92964" y="666580"/>
                </a:lnTo>
                <a:lnTo>
                  <a:pt x="92964" y="632460"/>
                </a:lnTo>
                <a:lnTo>
                  <a:pt x="94290" y="633711"/>
                </a:lnTo>
                <a:close/>
              </a:path>
              <a:path w="2019300" h="939164">
                <a:moveTo>
                  <a:pt x="94488" y="306324"/>
                </a:moveTo>
                <a:lnTo>
                  <a:pt x="92964" y="307848"/>
                </a:lnTo>
                <a:lnTo>
                  <a:pt x="94290" y="306589"/>
                </a:lnTo>
                <a:lnTo>
                  <a:pt x="94488" y="306324"/>
                </a:lnTo>
                <a:close/>
              </a:path>
              <a:path w="2019300" h="939164">
                <a:moveTo>
                  <a:pt x="94277" y="306607"/>
                </a:moveTo>
                <a:lnTo>
                  <a:pt x="92964" y="307848"/>
                </a:lnTo>
                <a:lnTo>
                  <a:pt x="92964" y="308375"/>
                </a:lnTo>
                <a:lnTo>
                  <a:pt x="94277" y="306607"/>
                </a:lnTo>
                <a:close/>
              </a:path>
              <a:path w="2019300" h="939164">
                <a:moveTo>
                  <a:pt x="94488" y="633984"/>
                </a:moveTo>
                <a:lnTo>
                  <a:pt x="94277" y="633698"/>
                </a:lnTo>
                <a:lnTo>
                  <a:pt x="92964" y="632460"/>
                </a:lnTo>
                <a:lnTo>
                  <a:pt x="94488" y="633984"/>
                </a:lnTo>
                <a:close/>
              </a:path>
              <a:path w="2019300" h="939164">
                <a:moveTo>
                  <a:pt x="94488" y="668020"/>
                </a:moveTo>
                <a:lnTo>
                  <a:pt x="94488" y="633984"/>
                </a:lnTo>
                <a:lnTo>
                  <a:pt x="92964" y="632460"/>
                </a:lnTo>
                <a:lnTo>
                  <a:pt x="92964" y="666580"/>
                </a:lnTo>
                <a:lnTo>
                  <a:pt x="94488" y="668020"/>
                </a:lnTo>
                <a:close/>
              </a:path>
              <a:path w="2019300" h="939164">
                <a:moveTo>
                  <a:pt x="94488" y="306408"/>
                </a:moveTo>
                <a:lnTo>
                  <a:pt x="94277" y="306607"/>
                </a:lnTo>
                <a:lnTo>
                  <a:pt x="94488" y="306408"/>
                </a:lnTo>
                <a:close/>
              </a:path>
              <a:path w="2019300" h="939164">
                <a:moveTo>
                  <a:pt x="1924812" y="667990"/>
                </a:moveTo>
                <a:lnTo>
                  <a:pt x="1924812" y="632460"/>
                </a:lnTo>
                <a:lnTo>
                  <a:pt x="1923288" y="633984"/>
                </a:lnTo>
                <a:lnTo>
                  <a:pt x="1871472" y="682752"/>
                </a:lnTo>
                <a:lnTo>
                  <a:pt x="1840992" y="705612"/>
                </a:lnTo>
                <a:lnTo>
                  <a:pt x="1807464" y="728472"/>
                </a:lnTo>
                <a:lnTo>
                  <a:pt x="1769364" y="751332"/>
                </a:lnTo>
                <a:lnTo>
                  <a:pt x="1729740" y="771144"/>
                </a:lnTo>
                <a:lnTo>
                  <a:pt x="1687068" y="790956"/>
                </a:lnTo>
                <a:lnTo>
                  <a:pt x="1641348" y="809244"/>
                </a:lnTo>
                <a:lnTo>
                  <a:pt x="1594104" y="826008"/>
                </a:lnTo>
                <a:lnTo>
                  <a:pt x="1543812" y="842772"/>
                </a:lnTo>
                <a:lnTo>
                  <a:pt x="1491996" y="856488"/>
                </a:lnTo>
                <a:lnTo>
                  <a:pt x="1437132" y="870204"/>
                </a:lnTo>
                <a:lnTo>
                  <a:pt x="1380744" y="880872"/>
                </a:lnTo>
                <a:lnTo>
                  <a:pt x="1322832" y="891540"/>
                </a:lnTo>
                <a:lnTo>
                  <a:pt x="1261872" y="899160"/>
                </a:lnTo>
                <a:lnTo>
                  <a:pt x="1200912" y="905256"/>
                </a:lnTo>
                <a:lnTo>
                  <a:pt x="1138428" y="909828"/>
                </a:lnTo>
                <a:lnTo>
                  <a:pt x="1074420" y="912876"/>
                </a:lnTo>
                <a:lnTo>
                  <a:pt x="1008888" y="914400"/>
                </a:lnTo>
                <a:lnTo>
                  <a:pt x="943356" y="912876"/>
                </a:lnTo>
                <a:lnTo>
                  <a:pt x="879348" y="909828"/>
                </a:lnTo>
                <a:lnTo>
                  <a:pt x="816864" y="905256"/>
                </a:lnTo>
                <a:lnTo>
                  <a:pt x="755904" y="899160"/>
                </a:lnTo>
                <a:lnTo>
                  <a:pt x="696468" y="891540"/>
                </a:lnTo>
                <a:lnTo>
                  <a:pt x="637032" y="880872"/>
                </a:lnTo>
                <a:lnTo>
                  <a:pt x="580644" y="870204"/>
                </a:lnTo>
                <a:lnTo>
                  <a:pt x="473964" y="842772"/>
                </a:lnTo>
                <a:lnTo>
                  <a:pt x="423672" y="826008"/>
                </a:lnTo>
                <a:lnTo>
                  <a:pt x="376428" y="809244"/>
                </a:lnTo>
                <a:lnTo>
                  <a:pt x="330708" y="790956"/>
                </a:lnTo>
                <a:lnTo>
                  <a:pt x="288036" y="771144"/>
                </a:lnTo>
                <a:lnTo>
                  <a:pt x="248412" y="749808"/>
                </a:lnTo>
                <a:lnTo>
                  <a:pt x="211836" y="728472"/>
                </a:lnTo>
                <a:lnTo>
                  <a:pt x="176784" y="705612"/>
                </a:lnTo>
                <a:lnTo>
                  <a:pt x="146304" y="682752"/>
                </a:lnTo>
                <a:lnTo>
                  <a:pt x="94290" y="633711"/>
                </a:lnTo>
                <a:lnTo>
                  <a:pt x="94488" y="633984"/>
                </a:lnTo>
                <a:lnTo>
                  <a:pt x="94488" y="668020"/>
                </a:lnTo>
                <a:lnTo>
                  <a:pt x="131064" y="702564"/>
                </a:lnTo>
                <a:lnTo>
                  <a:pt x="163068" y="726948"/>
                </a:lnTo>
                <a:lnTo>
                  <a:pt x="198120" y="749808"/>
                </a:lnTo>
                <a:lnTo>
                  <a:pt x="236220" y="772668"/>
                </a:lnTo>
                <a:lnTo>
                  <a:pt x="277368" y="794004"/>
                </a:lnTo>
                <a:lnTo>
                  <a:pt x="321564" y="813816"/>
                </a:lnTo>
                <a:lnTo>
                  <a:pt x="367284" y="833628"/>
                </a:lnTo>
                <a:lnTo>
                  <a:pt x="416052" y="850392"/>
                </a:lnTo>
                <a:lnTo>
                  <a:pt x="467868" y="867156"/>
                </a:lnTo>
                <a:lnTo>
                  <a:pt x="521208" y="880872"/>
                </a:lnTo>
                <a:lnTo>
                  <a:pt x="576072" y="894588"/>
                </a:lnTo>
                <a:lnTo>
                  <a:pt x="633984" y="906780"/>
                </a:lnTo>
                <a:lnTo>
                  <a:pt x="691896" y="915924"/>
                </a:lnTo>
                <a:lnTo>
                  <a:pt x="752856" y="923544"/>
                </a:lnTo>
                <a:lnTo>
                  <a:pt x="815340" y="931164"/>
                </a:lnTo>
                <a:lnTo>
                  <a:pt x="879348" y="935736"/>
                </a:lnTo>
                <a:lnTo>
                  <a:pt x="943356" y="938784"/>
                </a:lnTo>
                <a:lnTo>
                  <a:pt x="1075944" y="938784"/>
                </a:lnTo>
                <a:lnTo>
                  <a:pt x="1139952" y="935736"/>
                </a:lnTo>
                <a:lnTo>
                  <a:pt x="1203960" y="931164"/>
                </a:lnTo>
                <a:lnTo>
                  <a:pt x="1266444" y="923544"/>
                </a:lnTo>
                <a:lnTo>
                  <a:pt x="1325880" y="915924"/>
                </a:lnTo>
                <a:lnTo>
                  <a:pt x="1385316" y="905256"/>
                </a:lnTo>
                <a:lnTo>
                  <a:pt x="1443228" y="894588"/>
                </a:lnTo>
                <a:lnTo>
                  <a:pt x="1498092" y="880872"/>
                </a:lnTo>
                <a:lnTo>
                  <a:pt x="1551432" y="867156"/>
                </a:lnTo>
                <a:lnTo>
                  <a:pt x="1601724" y="850392"/>
                </a:lnTo>
                <a:lnTo>
                  <a:pt x="1650492" y="833628"/>
                </a:lnTo>
                <a:lnTo>
                  <a:pt x="1697736" y="813816"/>
                </a:lnTo>
                <a:lnTo>
                  <a:pt x="1741932" y="794004"/>
                </a:lnTo>
                <a:lnTo>
                  <a:pt x="1783080" y="772668"/>
                </a:lnTo>
                <a:lnTo>
                  <a:pt x="1821180" y="749808"/>
                </a:lnTo>
                <a:lnTo>
                  <a:pt x="1856232" y="726948"/>
                </a:lnTo>
                <a:lnTo>
                  <a:pt x="1889760" y="701040"/>
                </a:lnTo>
                <a:lnTo>
                  <a:pt x="1924812" y="667990"/>
                </a:lnTo>
                <a:close/>
              </a:path>
              <a:path w="2019300" h="939164">
                <a:moveTo>
                  <a:pt x="1924812" y="307848"/>
                </a:moveTo>
                <a:lnTo>
                  <a:pt x="1923288" y="306324"/>
                </a:lnTo>
                <a:lnTo>
                  <a:pt x="1923485" y="306560"/>
                </a:lnTo>
                <a:lnTo>
                  <a:pt x="1924812" y="307848"/>
                </a:lnTo>
                <a:close/>
              </a:path>
              <a:path w="2019300" h="939164">
                <a:moveTo>
                  <a:pt x="1923407" y="306484"/>
                </a:moveTo>
                <a:lnTo>
                  <a:pt x="1923288" y="306324"/>
                </a:lnTo>
                <a:lnTo>
                  <a:pt x="1923407" y="306484"/>
                </a:lnTo>
                <a:close/>
              </a:path>
              <a:path w="2019300" h="939164">
                <a:moveTo>
                  <a:pt x="1923485" y="633711"/>
                </a:moveTo>
                <a:lnTo>
                  <a:pt x="1923288" y="633896"/>
                </a:lnTo>
                <a:lnTo>
                  <a:pt x="1923485" y="633711"/>
                </a:lnTo>
                <a:close/>
              </a:path>
              <a:path w="2019300" h="939164">
                <a:moveTo>
                  <a:pt x="1924812" y="632460"/>
                </a:moveTo>
                <a:lnTo>
                  <a:pt x="1923485" y="633711"/>
                </a:lnTo>
                <a:lnTo>
                  <a:pt x="1923288" y="633984"/>
                </a:lnTo>
                <a:lnTo>
                  <a:pt x="1924812" y="632460"/>
                </a:lnTo>
                <a:close/>
              </a:path>
              <a:path w="2019300" h="939164">
                <a:moveTo>
                  <a:pt x="1924812" y="308375"/>
                </a:moveTo>
                <a:lnTo>
                  <a:pt x="1924812" y="307848"/>
                </a:lnTo>
                <a:lnTo>
                  <a:pt x="1923407" y="306484"/>
                </a:lnTo>
                <a:lnTo>
                  <a:pt x="1924812" y="308375"/>
                </a:lnTo>
                <a:close/>
              </a:path>
              <a:path w="2019300" h="939164">
                <a:moveTo>
                  <a:pt x="1962335" y="579919"/>
                </a:moveTo>
                <a:lnTo>
                  <a:pt x="1923485" y="633711"/>
                </a:lnTo>
                <a:lnTo>
                  <a:pt x="1924812" y="632460"/>
                </a:lnTo>
                <a:lnTo>
                  <a:pt x="1924812" y="667990"/>
                </a:lnTo>
                <a:lnTo>
                  <a:pt x="1943100" y="650748"/>
                </a:lnTo>
                <a:lnTo>
                  <a:pt x="1943100" y="649224"/>
                </a:lnTo>
                <a:lnTo>
                  <a:pt x="1944624" y="647700"/>
                </a:lnTo>
                <a:lnTo>
                  <a:pt x="1961388" y="625133"/>
                </a:lnTo>
                <a:lnTo>
                  <a:pt x="1961388" y="582168"/>
                </a:lnTo>
                <a:lnTo>
                  <a:pt x="1962335" y="579919"/>
                </a:lnTo>
                <a:close/>
              </a:path>
              <a:path w="2019300" h="939164">
                <a:moveTo>
                  <a:pt x="1962912" y="361664"/>
                </a:moveTo>
                <a:lnTo>
                  <a:pt x="1962912" y="359664"/>
                </a:lnTo>
                <a:lnTo>
                  <a:pt x="1961388" y="358140"/>
                </a:lnTo>
                <a:lnTo>
                  <a:pt x="1962912" y="361664"/>
                </a:lnTo>
                <a:close/>
              </a:path>
              <a:path w="2019300" h="939164">
                <a:moveTo>
                  <a:pt x="1962912" y="579120"/>
                </a:moveTo>
                <a:lnTo>
                  <a:pt x="1962335" y="579919"/>
                </a:lnTo>
                <a:lnTo>
                  <a:pt x="1961388" y="582168"/>
                </a:lnTo>
                <a:lnTo>
                  <a:pt x="1962912" y="579120"/>
                </a:lnTo>
                <a:close/>
              </a:path>
              <a:path w="2019300" h="939164">
                <a:moveTo>
                  <a:pt x="1962912" y="623081"/>
                </a:moveTo>
                <a:lnTo>
                  <a:pt x="1962912" y="579120"/>
                </a:lnTo>
                <a:lnTo>
                  <a:pt x="1961388" y="582168"/>
                </a:lnTo>
                <a:lnTo>
                  <a:pt x="1961388" y="625133"/>
                </a:lnTo>
                <a:lnTo>
                  <a:pt x="1962912" y="623081"/>
                </a:lnTo>
                <a:close/>
              </a:path>
              <a:path w="2019300" h="939164">
                <a:moveTo>
                  <a:pt x="1993392" y="573214"/>
                </a:moveTo>
                <a:lnTo>
                  <a:pt x="1993392" y="470916"/>
                </a:lnTo>
                <a:lnTo>
                  <a:pt x="1993335" y="470472"/>
                </a:lnTo>
                <a:lnTo>
                  <a:pt x="1991868" y="498348"/>
                </a:lnTo>
                <a:lnTo>
                  <a:pt x="1985772" y="525780"/>
                </a:lnTo>
                <a:lnTo>
                  <a:pt x="1985772" y="524256"/>
                </a:lnTo>
                <a:lnTo>
                  <a:pt x="1962335" y="579919"/>
                </a:lnTo>
                <a:lnTo>
                  <a:pt x="1962912" y="579120"/>
                </a:lnTo>
                <a:lnTo>
                  <a:pt x="1962912" y="623081"/>
                </a:lnTo>
                <a:lnTo>
                  <a:pt x="1984248" y="594360"/>
                </a:lnTo>
                <a:lnTo>
                  <a:pt x="1984248" y="592836"/>
                </a:lnTo>
                <a:lnTo>
                  <a:pt x="1985772" y="591312"/>
                </a:lnTo>
                <a:lnTo>
                  <a:pt x="1993392" y="573214"/>
                </a:lnTo>
                <a:close/>
              </a:path>
              <a:path w="2019300" h="939164">
                <a:moveTo>
                  <a:pt x="1993392" y="470916"/>
                </a:moveTo>
                <a:lnTo>
                  <a:pt x="1993392" y="469392"/>
                </a:lnTo>
                <a:lnTo>
                  <a:pt x="1993335" y="470472"/>
                </a:lnTo>
                <a:lnTo>
                  <a:pt x="1993392" y="470916"/>
                </a:lnTo>
                <a:close/>
              </a:path>
              <a:path w="2019300" h="939164">
                <a:moveTo>
                  <a:pt x="2019300" y="470916"/>
                </a:moveTo>
                <a:lnTo>
                  <a:pt x="2019300" y="467868"/>
                </a:lnTo>
                <a:lnTo>
                  <a:pt x="2010156" y="408432"/>
                </a:lnTo>
                <a:lnTo>
                  <a:pt x="2010156" y="531876"/>
                </a:lnTo>
                <a:lnTo>
                  <a:pt x="2016252" y="499872"/>
                </a:lnTo>
                <a:lnTo>
                  <a:pt x="2019300" y="470916"/>
                </a:lnTo>
                <a:close/>
              </a:path>
            </a:pathLst>
          </a:custGeom>
          <a:solidFill>
            <a:srgbClr val="76818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5931603" y="1951483"/>
            <a:ext cx="1161415" cy="8752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R="45720" algn="ctr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solidFill>
                  <a:srgbClr val="FF0000"/>
                </a:solidFill>
                <a:latin typeface="Verdana"/>
                <a:cs typeface="Verdana"/>
              </a:rPr>
              <a:t>II</a:t>
            </a:r>
            <a:endParaRPr sz="1400" dirty="0">
              <a:latin typeface="Verdana"/>
              <a:cs typeface="Verdana"/>
            </a:endParaRPr>
          </a:p>
          <a:p>
            <a:pPr marL="12065" marR="5080" algn="ctr">
              <a:lnSpc>
                <a:spcPct val="100000"/>
              </a:lnSpc>
            </a:pPr>
            <a:r>
              <a:rPr lang="it-IT" sz="1400" dirty="0" smtClean="0">
                <a:solidFill>
                  <a:srgbClr val="FFFFFF"/>
                </a:solidFill>
                <a:latin typeface="Verdana"/>
                <a:cs typeface="Verdana"/>
              </a:rPr>
              <a:t>Normativa di riferimento</a:t>
            </a:r>
            <a:endParaRPr sz="1400" dirty="0">
              <a:latin typeface="Verdana"/>
              <a:cs typeface="Verdana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7433950" y="3491484"/>
            <a:ext cx="2234565" cy="1079500"/>
          </a:xfrm>
          <a:custGeom>
            <a:avLst/>
            <a:gdLst/>
            <a:ahLst/>
            <a:cxnLst/>
            <a:rect l="l" t="t" r="r" b="b"/>
            <a:pathLst>
              <a:path w="2234565" h="1079500">
                <a:moveTo>
                  <a:pt x="2234184" y="539496"/>
                </a:moveTo>
                <a:lnTo>
                  <a:pt x="2218944" y="449580"/>
                </a:lnTo>
                <a:lnTo>
                  <a:pt x="2191512" y="391668"/>
                </a:lnTo>
                <a:lnTo>
                  <a:pt x="2151888" y="336804"/>
                </a:lnTo>
                <a:lnTo>
                  <a:pt x="2101596" y="283464"/>
                </a:lnTo>
                <a:lnTo>
                  <a:pt x="2071116" y="259080"/>
                </a:lnTo>
                <a:lnTo>
                  <a:pt x="2039112" y="234696"/>
                </a:lnTo>
                <a:lnTo>
                  <a:pt x="2004060" y="211836"/>
                </a:lnTo>
                <a:lnTo>
                  <a:pt x="1967484" y="188976"/>
                </a:lnTo>
                <a:lnTo>
                  <a:pt x="1927860" y="167640"/>
                </a:lnTo>
                <a:lnTo>
                  <a:pt x="1885188" y="147828"/>
                </a:lnTo>
                <a:lnTo>
                  <a:pt x="1842516" y="129540"/>
                </a:lnTo>
                <a:lnTo>
                  <a:pt x="1795272" y="111252"/>
                </a:lnTo>
                <a:lnTo>
                  <a:pt x="1748028" y="94488"/>
                </a:lnTo>
                <a:lnTo>
                  <a:pt x="1697736" y="79248"/>
                </a:lnTo>
                <a:lnTo>
                  <a:pt x="1645920" y="64008"/>
                </a:lnTo>
                <a:lnTo>
                  <a:pt x="1592580" y="51816"/>
                </a:lnTo>
                <a:lnTo>
                  <a:pt x="1537716" y="39624"/>
                </a:lnTo>
                <a:lnTo>
                  <a:pt x="1481328" y="28956"/>
                </a:lnTo>
                <a:lnTo>
                  <a:pt x="1423416" y="19812"/>
                </a:lnTo>
                <a:lnTo>
                  <a:pt x="1365504" y="13716"/>
                </a:lnTo>
                <a:lnTo>
                  <a:pt x="1304544" y="7620"/>
                </a:lnTo>
                <a:lnTo>
                  <a:pt x="1243584" y="3048"/>
                </a:lnTo>
                <a:lnTo>
                  <a:pt x="1181100" y="0"/>
                </a:lnTo>
                <a:lnTo>
                  <a:pt x="1053084" y="0"/>
                </a:lnTo>
                <a:lnTo>
                  <a:pt x="992124" y="3048"/>
                </a:lnTo>
                <a:lnTo>
                  <a:pt x="929640" y="7620"/>
                </a:lnTo>
                <a:lnTo>
                  <a:pt x="810768" y="19812"/>
                </a:lnTo>
                <a:lnTo>
                  <a:pt x="752856" y="28956"/>
                </a:lnTo>
                <a:lnTo>
                  <a:pt x="696468" y="39624"/>
                </a:lnTo>
                <a:lnTo>
                  <a:pt x="641604" y="51816"/>
                </a:lnTo>
                <a:lnTo>
                  <a:pt x="588264" y="64008"/>
                </a:lnTo>
                <a:lnTo>
                  <a:pt x="536448" y="79248"/>
                </a:lnTo>
                <a:lnTo>
                  <a:pt x="486156" y="94488"/>
                </a:lnTo>
                <a:lnTo>
                  <a:pt x="438912" y="111252"/>
                </a:lnTo>
                <a:lnTo>
                  <a:pt x="393192" y="129540"/>
                </a:lnTo>
                <a:lnTo>
                  <a:pt x="348996" y="147828"/>
                </a:lnTo>
                <a:lnTo>
                  <a:pt x="306324" y="167640"/>
                </a:lnTo>
                <a:lnTo>
                  <a:pt x="266700" y="188976"/>
                </a:lnTo>
                <a:lnTo>
                  <a:pt x="230124" y="211836"/>
                </a:lnTo>
                <a:lnTo>
                  <a:pt x="195072" y="234696"/>
                </a:lnTo>
                <a:lnTo>
                  <a:pt x="163068" y="259080"/>
                </a:lnTo>
                <a:lnTo>
                  <a:pt x="82296" y="336804"/>
                </a:lnTo>
                <a:lnTo>
                  <a:pt x="42672" y="391668"/>
                </a:lnTo>
                <a:lnTo>
                  <a:pt x="16764" y="449580"/>
                </a:lnTo>
                <a:lnTo>
                  <a:pt x="1524" y="509016"/>
                </a:lnTo>
                <a:lnTo>
                  <a:pt x="0" y="539496"/>
                </a:lnTo>
                <a:lnTo>
                  <a:pt x="1524" y="569976"/>
                </a:lnTo>
                <a:lnTo>
                  <a:pt x="16764" y="629412"/>
                </a:lnTo>
                <a:lnTo>
                  <a:pt x="42672" y="687324"/>
                </a:lnTo>
                <a:lnTo>
                  <a:pt x="82296" y="743712"/>
                </a:lnTo>
                <a:lnTo>
                  <a:pt x="134112" y="795528"/>
                </a:lnTo>
                <a:lnTo>
                  <a:pt x="195072" y="844296"/>
                </a:lnTo>
                <a:lnTo>
                  <a:pt x="230124" y="867156"/>
                </a:lnTo>
                <a:lnTo>
                  <a:pt x="266700" y="890016"/>
                </a:lnTo>
                <a:lnTo>
                  <a:pt x="306324" y="911352"/>
                </a:lnTo>
                <a:lnTo>
                  <a:pt x="348996" y="931164"/>
                </a:lnTo>
                <a:lnTo>
                  <a:pt x="393192" y="950976"/>
                </a:lnTo>
                <a:lnTo>
                  <a:pt x="438912" y="967740"/>
                </a:lnTo>
                <a:lnTo>
                  <a:pt x="486156" y="984504"/>
                </a:lnTo>
                <a:lnTo>
                  <a:pt x="536448" y="1001268"/>
                </a:lnTo>
                <a:lnTo>
                  <a:pt x="588264" y="1014984"/>
                </a:lnTo>
                <a:lnTo>
                  <a:pt x="641604" y="1028700"/>
                </a:lnTo>
                <a:lnTo>
                  <a:pt x="696468" y="1039368"/>
                </a:lnTo>
                <a:lnTo>
                  <a:pt x="752856" y="1050036"/>
                </a:lnTo>
                <a:lnTo>
                  <a:pt x="810768" y="1059180"/>
                </a:lnTo>
                <a:lnTo>
                  <a:pt x="870204" y="1066800"/>
                </a:lnTo>
                <a:lnTo>
                  <a:pt x="929640" y="1071372"/>
                </a:lnTo>
                <a:lnTo>
                  <a:pt x="992124" y="1075944"/>
                </a:lnTo>
                <a:lnTo>
                  <a:pt x="1053084" y="1078992"/>
                </a:lnTo>
                <a:lnTo>
                  <a:pt x="1181100" y="1078992"/>
                </a:lnTo>
                <a:lnTo>
                  <a:pt x="1243584" y="1075944"/>
                </a:lnTo>
                <a:lnTo>
                  <a:pt x="1365504" y="1066800"/>
                </a:lnTo>
                <a:lnTo>
                  <a:pt x="1423416" y="1059180"/>
                </a:lnTo>
                <a:lnTo>
                  <a:pt x="1481328" y="1050036"/>
                </a:lnTo>
                <a:lnTo>
                  <a:pt x="1537716" y="1039368"/>
                </a:lnTo>
                <a:lnTo>
                  <a:pt x="1592580" y="1028700"/>
                </a:lnTo>
                <a:lnTo>
                  <a:pt x="1645920" y="1014984"/>
                </a:lnTo>
                <a:lnTo>
                  <a:pt x="1697736" y="1001268"/>
                </a:lnTo>
                <a:lnTo>
                  <a:pt x="1748028" y="984504"/>
                </a:lnTo>
                <a:lnTo>
                  <a:pt x="1842516" y="950976"/>
                </a:lnTo>
                <a:lnTo>
                  <a:pt x="1927860" y="911352"/>
                </a:lnTo>
                <a:lnTo>
                  <a:pt x="1967484" y="890016"/>
                </a:lnTo>
                <a:lnTo>
                  <a:pt x="2004060" y="867156"/>
                </a:lnTo>
                <a:lnTo>
                  <a:pt x="2039112" y="844296"/>
                </a:lnTo>
                <a:lnTo>
                  <a:pt x="2071116" y="819912"/>
                </a:lnTo>
                <a:lnTo>
                  <a:pt x="2101596" y="795528"/>
                </a:lnTo>
                <a:lnTo>
                  <a:pt x="2151888" y="743712"/>
                </a:lnTo>
                <a:lnTo>
                  <a:pt x="2191512" y="687324"/>
                </a:lnTo>
                <a:lnTo>
                  <a:pt x="2218944" y="629412"/>
                </a:lnTo>
                <a:lnTo>
                  <a:pt x="2232660" y="569976"/>
                </a:lnTo>
                <a:lnTo>
                  <a:pt x="2234184" y="539496"/>
                </a:lnTo>
                <a:close/>
              </a:path>
            </a:pathLst>
          </a:custGeom>
          <a:solidFill>
            <a:srgbClr val="B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7421758" y="3479292"/>
            <a:ext cx="2258695" cy="1104900"/>
          </a:xfrm>
          <a:custGeom>
            <a:avLst/>
            <a:gdLst/>
            <a:ahLst/>
            <a:cxnLst/>
            <a:rect l="l" t="t" r="r" b="b"/>
            <a:pathLst>
              <a:path w="2258695" h="1104900">
                <a:moveTo>
                  <a:pt x="2258568" y="551688"/>
                </a:moveTo>
                <a:lnTo>
                  <a:pt x="2257044" y="521208"/>
                </a:lnTo>
                <a:lnTo>
                  <a:pt x="2257044" y="518160"/>
                </a:lnTo>
                <a:lnTo>
                  <a:pt x="2243328" y="458724"/>
                </a:lnTo>
                <a:lnTo>
                  <a:pt x="2243328" y="457200"/>
                </a:lnTo>
                <a:lnTo>
                  <a:pt x="2241804" y="457200"/>
                </a:lnTo>
                <a:lnTo>
                  <a:pt x="2241804" y="455676"/>
                </a:lnTo>
                <a:lnTo>
                  <a:pt x="2214372" y="397764"/>
                </a:lnTo>
                <a:lnTo>
                  <a:pt x="2214372" y="396240"/>
                </a:lnTo>
                <a:lnTo>
                  <a:pt x="2174748" y="341376"/>
                </a:lnTo>
                <a:lnTo>
                  <a:pt x="2174748" y="339852"/>
                </a:lnTo>
                <a:lnTo>
                  <a:pt x="2173224" y="339852"/>
                </a:lnTo>
                <a:lnTo>
                  <a:pt x="2121408" y="286512"/>
                </a:lnTo>
                <a:lnTo>
                  <a:pt x="2090928" y="260604"/>
                </a:lnTo>
                <a:lnTo>
                  <a:pt x="2058924" y="236220"/>
                </a:lnTo>
                <a:lnTo>
                  <a:pt x="1985772" y="190500"/>
                </a:lnTo>
                <a:lnTo>
                  <a:pt x="1903476" y="147828"/>
                </a:lnTo>
                <a:lnTo>
                  <a:pt x="1859280" y="129540"/>
                </a:lnTo>
                <a:lnTo>
                  <a:pt x="1812036" y="111252"/>
                </a:lnTo>
                <a:lnTo>
                  <a:pt x="1763268" y="94488"/>
                </a:lnTo>
                <a:lnTo>
                  <a:pt x="1712976" y="77724"/>
                </a:lnTo>
                <a:lnTo>
                  <a:pt x="1661160" y="64008"/>
                </a:lnTo>
                <a:lnTo>
                  <a:pt x="1607820" y="50292"/>
                </a:lnTo>
                <a:lnTo>
                  <a:pt x="1552956" y="39624"/>
                </a:lnTo>
                <a:lnTo>
                  <a:pt x="1495044" y="28956"/>
                </a:lnTo>
                <a:lnTo>
                  <a:pt x="1437132" y="19812"/>
                </a:lnTo>
                <a:lnTo>
                  <a:pt x="1377696" y="12192"/>
                </a:lnTo>
                <a:lnTo>
                  <a:pt x="1255776" y="3048"/>
                </a:lnTo>
                <a:lnTo>
                  <a:pt x="1193292" y="0"/>
                </a:lnTo>
                <a:lnTo>
                  <a:pt x="1065276" y="0"/>
                </a:lnTo>
                <a:lnTo>
                  <a:pt x="1002792" y="3048"/>
                </a:lnTo>
                <a:lnTo>
                  <a:pt x="940308" y="7620"/>
                </a:lnTo>
                <a:lnTo>
                  <a:pt x="880872" y="12192"/>
                </a:lnTo>
                <a:lnTo>
                  <a:pt x="821436" y="19812"/>
                </a:lnTo>
                <a:lnTo>
                  <a:pt x="762000" y="28956"/>
                </a:lnTo>
                <a:lnTo>
                  <a:pt x="705612" y="39624"/>
                </a:lnTo>
                <a:lnTo>
                  <a:pt x="650748" y="50292"/>
                </a:lnTo>
                <a:lnTo>
                  <a:pt x="597408" y="64008"/>
                </a:lnTo>
                <a:lnTo>
                  <a:pt x="545592" y="79248"/>
                </a:lnTo>
                <a:lnTo>
                  <a:pt x="495300" y="94488"/>
                </a:lnTo>
                <a:lnTo>
                  <a:pt x="446532" y="111252"/>
                </a:lnTo>
                <a:lnTo>
                  <a:pt x="399288" y="129540"/>
                </a:lnTo>
                <a:lnTo>
                  <a:pt x="355092" y="149352"/>
                </a:lnTo>
                <a:lnTo>
                  <a:pt x="312420" y="169164"/>
                </a:lnTo>
                <a:lnTo>
                  <a:pt x="272796" y="190500"/>
                </a:lnTo>
                <a:lnTo>
                  <a:pt x="234696" y="213360"/>
                </a:lnTo>
                <a:lnTo>
                  <a:pt x="199644" y="236220"/>
                </a:lnTo>
                <a:lnTo>
                  <a:pt x="166116" y="262128"/>
                </a:lnTo>
                <a:lnTo>
                  <a:pt x="109728" y="313944"/>
                </a:lnTo>
                <a:lnTo>
                  <a:pt x="64008" y="367284"/>
                </a:lnTo>
                <a:lnTo>
                  <a:pt x="62484" y="368808"/>
                </a:lnTo>
                <a:lnTo>
                  <a:pt x="28956" y="425196"/>
                </a:lnTo>
                <a:lnTo>
                  <a:pt x="28956" y="426720"/>
                </a:lnTo>
                <a:lnTo>
                  <a:pt x="27432" y="428244"/>
                </a:lnTo>
                <a:lnTo>
                  <a:pt x="7620" y="486156"/>
                </a:lnTo>
                <a:lnTo>
                  <a:pt x="7620" y="489204"/>
                </a:lnTo>
                <a:lnTo>
                  <a:pt x="0" y="550164"/>
                </a:lnTo>
                <a:lnTo>
                  <a:pt x="0" y="553212"/>
                </a:lnTo>
                <a:lnTo>
                  <a:pt x="1524" y="583692"/>
                </a:lnTo>
                <a:lnTo>
                  <a:pt x="1524" y="585216"/>
                </a:lnTo>
                <a:lnTo>
                  <a:pt x="15240" y="644652"/>
                </a:lnTo>
                <a:lnTo>
                  <a:pt x="16764" y="646176"/>
                </a:lnTo>
                <a:lnTo>
                  <a:pt x="16764" y="647700"/>
                </a:lnTo>
                <a:lnTo>
                  <a:pt x="25908" y="667004"/>
                </a:lnTo>
                <a:lnTo>
                  <a:pt x="25908" y="551688"/>
                </a:lnTo>
                <a:lnTo>
                  <a:pt x="25958" y="552704"/>
                </a:lnTo>
                <a:lnTo>
                  <a:pt x="32004" y="492252"/>
                </a:lnTo>
                <a:lnTo>
                  <a:pt x="32004" y="495300"/>
                </a:lnTo>
                <a:lnTo>
                  <a:pt x="51816" y="435864"/>
                </a:lnTo>
                <a:lnTo>
                  <a:pt x="51816" y="438912"/>
                </a:lnTo>
                <a:lnTo>
                  <a:pt x="83820" y="382524"/>
                </a:lnTo>
                <a:lnTo>
                  <a:pt x="83820" y="384048"/>
                </a:lnTo>
                <a:lnTo>
                  <a:pt x="128016" y="330708"/>
                </a:lnTo>
                <a:lnTo>
                  <a:pt x="184404" y="280416"/>
                </a:lnTo>
                <a:lnTo>
                  <a:pt x="214884" y="257556"/>
                </a:lnTo>
                <a:lnTo>
                  <a:pt x="249936" y="234696"/>
                </a:lnTo>
                <a:lnTo>
                  <a:pt x="286512" y="211836"/>
                </a:lnTo>
                <a:lnTo>
                  <a:pt x="324612" y="192024"/>
                </a:lnTo>
                <a:lnTo>
                  <a:pt x="365760" y="172212"/>
                </a:lnTo>
                <a:lnTo>
                  <a:pt x="409956" y="152400"/>
                </a:lnTo>
                <a:lnTo>
                  <a:pt x="455676" y="135636"/>
                </a:lnTo>
                <a:lnTo>
                  <a:pt x="502920" y="118872"/>
                </a:lnTo>
                <a:lnTo>
                  <a:pt x="553212" y="102108"/>
                </a:lnTo>
                <a:lnTo>
                  <a:pt x="603504" y="88392"/>
                </a:lnTo>
                <a:lnTo>
                  <a:pt x="656844" y="76200"/>
                </a:lnTo>
                <a:lnTo>
                  <a:pt x="711708" y="64008"/>
                </a:lnTo>
                <a:lnTo>
                  <a:pt x="766572" y="53340"/>
                </a:lnTo>
                <a:lnTo>
                  <a:pt x="824484" y="45720"/>
                </a:lnTo>
                <a:lnTo>
                  <a:pt x="883920" y="38100"/>
                </a:lnTo>
                <a:lnTo>
                  <a:pt x="943356" y="32004"/>
                </a:lnTo>
                <a:lnTo>
                  <a:pt x="1004316" y="27432"/>
                </a:lnTo>
                <a:lnTo>
                  <a:pt x="1129284" y="24384"/>
                </a:lnTo>
                <a:lnTo>
                  <a:pt x="1193292" y="25908"/>
                </a:lnTo>
                <a:lnTo>
                  <a:pt x="1254252" y="27432"/>
                </a:lnTo>
                <a:lnTo>
                  <a:pt x="1315212" y="32004"/>
                </a:lnTo>
                <a:lnTo>
                  <a:pt x="1376172" y="38100"/>
                </a:lnTo>
                <a:lnTo>
                  <a:pt x="1491996" y="53340"/>
                </a:lnTo>
                <a:lnTo>
                  <a:pt x="1548384" y="64008"/>
                </a:lnTo>
                <a:lnTo>
                  <a:pt x="1603248" y="76200"/>
                </a:lnTo>
                <a:lnTo>
                  <a:pt x="1655064" y="88392"/>
                </a:lnTo>
                <a:lnTo>
                  <a:pt x="1706880" y="103632"/>
                </a:lnTo>
                <a:lnTo>
                  <a:pt x="1755648" y="118872"/>
                </a:lnTo>
                <a:lnTo>
                  <a:pt x="1804416" y="135636"/>
                </a:lnTo>
                <a:lnTo>
                  <a:pt x="1848612" y="152400"/>
                </a:lnTo>
                <a:lnTo>
                  <a:pt x="1892808" y="172212"/>
                </a:lnTo>
                <a:lnTo>
                  <a:pt x="1933956" y="192024"/>
                </a:lnTo>
                <a:lnTo>
                  <a:pt x="1973580" y="213360"/>
                </a:lnTo>
                <a:lnTo>
                  <a:pt x="2010156" y="234696"/>
                </a:lnTo>
                <a:lnTo>
                  <a:pt x="2043684" y="257556"/>
                </a:lnTo>
                <a:lnTo>
                  <a:pt x="2075688" y="281940"/>
                </a:lnTo>
                <a:lnTo>
                  <a:pt x="2154936" y="356616"/>
                </a:lnTo>
                <a:lnTo>
                  <a:pt x="2154936" y="357260"/>
                </a:lnTo>
                <a:lnTo>
                  <a:pt x="2191512" y="409311"/>
                </a:lnTo>
                <a:lnTo>
                  <a:pt x="2191512" y="408432"/>
                </a:lnTo>
                <a:lnTo>
                  <a:pt x="2193036" y="411480"/>
                </a:lnTo>
                <a:lnTo>
                  <a:pt x="2193036" y="411649"/>
                </a:lnTo>
                <a:lnTo>
                  <a:pt x="2218944" y="466344"/>
                </a:lnTo>
                <a:lnTo>
                  <a:pt x="2218944" y="464820"/>
                </a:lnTo>
                <a:lnTo>
                  <a:pt x="2232660" y="524256"/>
                </a:lnTo>
                <a:lnTo>
                  <a:pt x="2232660" y="537210"/>
                </a:lnTo>
                <a:lnTo>
                  <a:pt x="2234184" y="553212"/>
                </a:lnTo>
                <a:lnTo>
                  <a:pt x="2234184" y="666222"/>
                </a:lnTo>
                <a:lnTo>
                  <a:pt x="2250948" y="617220"/>
                </a:lnTo>
                <a:lnTo>
                  <a:pt x="2250948" y="614172"/>
                </a:lnTo>
                <a:lnTo>
                  <a:pt x="2257044" y="583692"/>
                </a:lnTo>
                <a:lnTo>
                  <a:pt x="2258568" y="551688"/>
                </a:lnTo>
                <a:close/>
              </a:path>
              <a:path w="2258695" h="1104900">
                <a:moveTo>
                  <a:pt x="25958" y="552704"/>
                </a:moveTo>
                <a:lnTo>
                  <a:pt x="25908" y="551688"/>
                </a:lnTo>
                <a:lnTo>
                  <a:pt x="25908" y="553212"/>
                </a:lnTo>
                <a:lnTo>
                  <a:pt x="25958" y="552704"/>
                </a:lnTo>
                <a:close/>
              </a:path>
              <a:path w="2258695" h="1104900">
                <a:moveTo>
                  <a:pt x="41148" y="640080"/>
                </a:moveTo>
                <a:lnTo>
                  <a:pt x="27432" y="579120"/>
                </a:lnTo>
                <a:lnTo>
                  <a:pt x="27432" y="582168"/>
                </a:lnTo>
                <a:lnTo>
                  <a:pt x="25958" y="552704"/>
                </a:lnTo>
                <a:lnTo>
                  <a:pt x="25908" y="553212"/>
                </a:lnTo>
                <a:lnTo>
                  <a:pt x="25908" y="667004"/>
                </a:lnTo>
                <a:lnTo>
                  <a:pt x="39624" y="695960"/>
                </a:lnTo>
                <a:lnTo>
                  <a:pt x="39624" y="637032"/>
                </a:lnTo>
                <a:lnTo>
                  <a:pt x="41148" y="640080"/>
                </a:lnTo>
                <a:close/>
              </a:path>
              <a:path w="2258695" h="1104900">
                <a:moveTo>
                  <a:pt x="65778" y="692246"/>
                </a:moveTo>
                <a:lnTo>
                  <a:pt x="39624" y="637032"/>
                </a:lnTo>
                <a:lnTo>
                  <a:pt x="39624" y="695960"/>
                </a:lnTo>
                <a:lnTo>
                  <a:pt x="44196" y="705612"/>
                </a:lnTo>
                <a:lnTo>
                  <a:pt x="44196" y="707136"/>
                </a:lnTo>
                <a:lnTo>
                  <a:pt x="65532" y="736678"/>
                </a:lnTo>
                <a:lnTo>
                  <a:pt x="65532" y="691896"/>
                </a:lnTo>
                <a:lnTo>
                  <a:pt x="65778" y="692246"/>
                </a:lnTo>
                <a:close/>
              </a:path>
              <a:path w="2258695" h="1104900">
                <a:moveTo>
                  <a:pt x="67056" y="694944"/>
                </a:moveTo>
                <a:lnTo>
                  <a:pt x="65778" y="692246"/>
                </a:lnTo>
                <a:lnTo>
                  <a:pt x="65532" y="691896"/>
                </a:lnTo>
                <a:lnTo>
                  <a:pt x="67056" y="694944"/>
                </a:lnTo>
                <a:close/>
              </a:path>
              <a:path w="2258695" h="1104900">
                <a:moveTo>
                  <a:pt x="67056" y="738788"/>
                </a:moveTo>
                <a:lnTo>
                  <a:pt x="67056" y="694944"/>
                </a:lnTo>
                <a:lnTo>
                  <a:pt x="65532" y="691896"/>
                </a:lnTo>
                <a:lnTo>
                  <a:pt x="65532" y="736678"/>
                </a:lnTo>
                <a:lnTo>
                  <a:pt x="67056" y="738788"/>
                </a:lnTo>
                <a:close/>
              </a:path>
              <a:path w="2258695" h="1104900">
                <a:moveTo>
                  <a:pt x="105156" y="748284"/>
                </a:moveTo>
                <a:lnTo>
                  <a:pt x="65778" y="692246"/>
                </a:lnTo>
                <a:lnTo>
                  <a:pt x="67056" y="694944"/>
                </a:lnTo>
                <a:lnTo>
                  <a:pt x="67056" y="738788"/>
                </a:lnTo>
                <a:lnTo>
                  <a:pt x="83820" y="762000"/>
                </a:lnTo>
                <a:lnTo>
                  <a:pt x="85344" y="763524"/>
                </a:lnTo>
                <a:lnTo>
                  <a:pt x="103632" y="782349"/>
                </a:lnTo>
                <a:lnTo>
                  <a:pt x="103632" y="746760"/>
                </a:lnTo>
                <a:lnTo>
                  <a:pt x="105156" y="748284"/>
                </a:lnTo>
                <a:close/>
              </a:path>
              <a:path w="2258695" h="1104900">
                <a:moveTo>
                  <a:pt x="2176272" y="758163"/>
                </a:moveTo>
                <a:lnTo>
                  <a:pt x="2176272" y="719328"/>
                </a:lnTo>
                <a:lnTo>
                  <a:pt x="2130552" y="774192"/>
                </a:lnTo>
                <a:lnTo>
                  <a:pt x="2075688" y="822960"/>
                </a:lnTo>
                <a:lnTo>
                  <a:pt x="2043684" y="845820"/>
                </a:lnTo>
                <a:lnTo>
                  <a:pt x="2010156" y="868680"/>
                </a:lnTo>
                <a:lnTo>
                  <a:pt x="1972056" y="891540"/>
                </a:lnTo>
                <a:lnTo>
                  <a:pt x="1892808" y="932688"/>
                </a:lnTo>
                <a:lnTo>
                  <a:pt x="1848612" y="950976"/>
                </a:lnTo>
                <a:lnTo>
                  <a:pt x="1802892" y="969264"/>
                </a:lnTo>
                <a:lnTo>
                  <a:pt x="1755648" y="986028"/>
                </a:lnTo>
                <a:lnTo>
                  <a:pt x="1706880" y="1001268"/>
                </a:lnTo>
                <a:lnTo>
                  <a:pt x="1655064" y="1014984"/>
                </a:lnTo>
                <a:lnTo>
                  <a:pt x="1601724" y="1028700"/>
                </a:lnTo>
                <a:lnTo>
                  <a:pt x="1491996" y="1050036"/>
                </a:lnTo>
                <a:lnTo>
                  <a:pt x="1434084" y="1059180"/>
                </a:lnTo>
                <a:lnTo>
                  <a:pt x="1315212" y="1071372"/>
                </a:lnTo>
                <a:lnTo>
                  <a:pt x="1254252" y="1075944"/>
                </a:lnTo>
                <a:lnTo>
                  <a:pt x="1129284" y="1078992"/>
                </a:lnTo>
                <a:lnTo>
                  <a:pt x="1004316" y="1075944"/>
                </a:lnTo>
                <a:lnTo>
                  <a:pt x="943356" y="1071372"/>
                </a:lnTo>
                <a:lnTo>
                  <a:pt x="882396" y="1065276"/>
                </a:lnTo>
                <a:lnTo>
                  <a:pt x="766572" y="1050036"/>
                </a:lnTo>
                <a:lnTo>
                  <a:pt x="710184" y="1039368"/>
                </a:lnTo>
                <a:lnTo>
                  <a:pt x="603504" y="1014984"/>
                </a:lnTo>
                <a:lnTo>
                  <a:pt x="551688" y="1001268"/>
                </a:lnTo>
                <a:lnTo>
                  <a:pt x="502920" y="984504"/>
                </a:lnTo>
                <a:lnTo>
                  <a:pt x="455676" y="969264"/>
                </a:lnTo>
                <a:lnTo>
                  <a:pt x="409956" y="950976"/>
                </a:lnTo>
                <a:lnTo>
                  <a:pt x="365760" y="931164"/>
                </a:lnTo>
                <a:lnTo>
                  <a:pt x="324612" y="911352"/>
                </a:lnTo>
                <a:lnTo>
                  <a:pt x="284988" y="891540"/>
                </a:lnTo>
                <a:lnTo>
                  <a:pt x="248412" y="868680"/>
                </a:lnTo>
                <a:lnTo>
                  <a:pt x="214884" y="845820"/>
                </a:lnTo>
                <a:lnTo>
                  <a:pt x="182880" y="822960"/>
                </a:lnTo>
                <a:lnTo>
                  <a:pt x="153924" y="797052"/>
                </a:lnTo>
                <a:lnTo>
                  <a:pt x="103632" y="746760"/>
                </a:lnTo>
                <a:lnTo>
                  <a:pt x="103632" y="782349"/>
                </a:lnTo>
                <a:lnTo>
                  <a:pt x="137160" y="816864"/>
                </a:lnTo>
                <a:lnTo>
                  <a:pt x="167640" y="842772"/>
                </a:lnTo>
                <a:lnTo>
                  <a:pt x="201168" y="867156"/>
                </a:lnTo>
                <a:lnTo>
                  <a:pt x="236220" y="890016"/>
                </a:lnTo>
                <a:lnTo>
                  <a:pt x="272796" y="912876"/>
                </a:lnTo>
                <a:lnTo>
                  <a:pt x="355092" y="955548"/>
                </a:lnTo>
                <a:lnTo>
                  <a:pt x="446532" y="992124"/>
                </a:lnTo>
                <a:lnTo>
                  <a:pt x="495300" y="1008888"/>
                </a:lnTo>
                <a:lnTo>
                  <a:pt x="545592" y="1025652"/>
                </a:lnTo>
                <a:lnTo>
                  <a:pt x="597408" y="1039368"/>
                </a:lnTo>
                <a:lnTo>
                  <a:pt x="650748" y="1053084"/>
                </a:lnTo>
                <a:lnTo>
                  <a:pt x="705612" y="1063752"/>
                </a:lnTo>
                <a:lnTo>
                  <a:pt x="763524" y="1074420"/>
                </a:lnTo>
                <a:lnTo>
                  <a:pt x="821436" y="1083564"/>
                </a:lnTo>
                <a:lnTo>
                  <a:pt x="880872" y="1091184"/>
                </a:lnTo>
                <a:lnTo>
                  <a:pt x="941832" y="1097280"/>
                </a:lnTo>
                <a:lnTo>
                  <a:pt x="1004316" y="1100402"/>
                </a:lnTo>
                <a:lnTo>
                  <a:pt x="1065276" y="1103376"/>
                </a:lnTo>
                <a:lnTo>
                  <a:pt x="1129284" y="1104900"/>
                </a:lnTo>
                <a:lnTo>
                  <a:pt x="1193292" y="1103376"/>
                </a:lnTo>
                <a:lnTo>
                  <a:pt x="1318260" y="1097280"/>
                </a:lnTo>
                <a:lnTo>
                  <a:pt x="1379220" y="1091184"/>
                </a:lnTo>
                <a:lnTo>
                  <a:pt x="1438656" y="1083564"/>
                </a:lnTo>
                <a:lnTo>
                  <a:pt x="1496568" y="1074420"/>
                </a:lnTo>
                <a:lnTo>
                  <a:pt x="1552956" y="1063752"/>
                </a:lnTo>
                <a:lnTo>
                  <a:pt x="1607820" y="1053084"/>
                </a:lnTo>
                <a:lnTo>
                  <a:pt x="1714500" y="1025652"/>
                </a:lnTo>
                <a:lnTo>
                  <a:pt x="1764792" y="1008888"/>
                </a:lnTo>
                <a:lnTo>
                  <a:pt x="1812036" y="992124"/>
                </a:lnTo>
                <a:lnTo>
                  <a:pt x="1859280" y="973836"/>
                </a:lnTo>
                <a:lnTo>
                  <a:pt x="1903476" y="955548"/>
                </a:lnTo>
                <a:lnTo>
                  <a:pt x="1946148" y="934212"/>
                </a:lnTo>
                <a:lnTo>
                  <a:pt x="1985772" y="912876"/>
                </a:lnTo>
                <a:lnTo>
                  <a:pt x="2023872" y="890016"/>
                </a:lnTo>
                <a:lnTo>
                  <a:pt x="2058924" y="867156"/>
                </a:lnTo>
                <a:lnTo>
                  <a:pt x="2092452" y="841248"/>
                </a:lnTo>
                <a:lnTo>
                  <a:pt x="2150364" y="789432"/>
                </a:lnTo>
                <a:lnTo>
                  <a:pt x="2176272" y="758163"/>
                </a:lnTo>
                <a:close/>
              </a:path>
              <a:path w="2258695" h="1104900">
                <a:moveTo>
                  <a:pt x="2154936" y="357260"/>
                </a:moveTo>
                <a:lnTo>
                  <a:pt x="2154936" y="356616"/>
                </a:lnTo>
                <a:lnTo>
                  <a:pt x="2153412" y="355092"/>
                </a:lnTo>
                <a:lnTo>
                  <a:pt x="2154936" y="357260"/>
                </a:lnTo>
                <a:close/>
              </a:path>
              <a:path w="2258695" h="1104900">
                <a:moveTo>
                  <a:pt x="2207119" y="666408"/>
                </a:moveTo>
                <a:lnTo>
                  <a:pt x="2174748" y="720852"/>
                </a:lnTo>
                <a:lnTo>
                  <a:pt x="2176272" y="719328"/>
                </a:lnTo>
                <a:lnTo>
                  <a:pt x="2176272" y="758163"/>
                </a:lnTo>
                <a:lnTo>
                  <a:pt x="2194560" y="736092"/>
                </a:lnTo>
                <a:lnTo>
                  <a:pt x="2196084" y="736092"/>
                </a:lnTo>
                <a:lnTo>
                  <a:pt x="2196084" y="734568"/>
                </a:lnTo>
                <a:lnTo>
                  <a:pt x="2206752" y="716626"/>
                </a:lnTo>
                <a:lnTo>
                  <a:pt x="2206752" y="667512"/>
                </a:lnTo>
                <a:lnTo>
                  <a:pt x="2207119" y="666408"/>
                </a:lnTo>
                <a:close/>
              </a:path>
              <a:path w="2258695" h="1104900">
                <a:moveTo>
                  <a:pt x="2193036" y="411480"/>
                </a:moveTo>
                <a:lnTo>
                  <a:pt x="2191512" y="408432"/>
                </a:lnTo>
                <a:lnTo>
                  <a:pt x="2192789" y="411129"/>
                </a:lnTo>
                <a:lnTo>
                  <a:pt x="2193036" y="411480"/>
                </a:lnTo>
                <a:close/>
              </a:path>
              <a:path w="2258695" h="1104900">
                <a:moveTo>
                  <a:pt x="2192789" y="411129"/>
                </a:moveTo>
                <a:lnTo>
                  <a:pt x="2191512" y="408432"/>
                </a:lnTo>
                <a:lnTo>
                  <a:pt x="2191512" y="409311"/>
                </a:lnTo>
                <a:lnTo>
                  <a:pt x="2192789" y="411129"/>
                </a:lnTo>
                <a:close/>
              </a:path>
              <a:path w="2258695" h="1104900">
                <a:moveTo>
                  <a:pt x="2193036" y="411649"/>
                </a:moveTo>
                <a:lnTo>
                  <a:pt x="2193036" y="411480"/>
                </a:lnTo>
                <a:lnTo>
                  <a:pt x="2192789" y="411129"/>
                </a:lnTo>
                <a:lnTo>
                  <a:pt x="2193036" y="411649"/>
                </a:lnTo>
                <a:close/>
              </a:path>
              <a:path w="2258695" h="1104900">
                <a:moveTo>
                  <a:pt x="2208276" y="664464"/>
                </a:moveTo>
                <a:lnTo>
                  <a:pt x="2207119" y="666408"/>
                </a:lnTo>
                <a:lnTo>
                  <a:pt x="2206752" y="667512"/>
                </a:lnTo>
                <a:lnTo>
                  <a:pt x="2208276" y="664464"/>
                </a:lnTo>
                <a:close/>
              </a:path>
              <a:path w="2258695" h="1104900">
                <a:moveTo>
                  <a:pt x="2208276" y="714063"/>
                </a:moveTo>
                <a:lnTo>
                  <a:pt x="2208276" y="664464"/>
                </a:lnTo>
                <a:lnTo>
                  <a:pt x="2206752" y="667512"/>
                </a:lnTo>
                <a:lnTo>
                  <a:pt x="2206752" y="716626"/>
                </a:lnTo>
                <a:lnTo>
                  <a:pt x="2208276" y="714063"/>
                </a:lnTo>
                <a:close/>
              </a:path>
              <a:path w="2258695" h="1104900">
                <a:moveTo>
                  <a:pt x="2234184" y="666222"/>
                </a:moveTo>
                <a:lnTo>
                  <a:pt x="2234184" y="553212"/>
                </a:lnTo>
                <a:lnTo>
                  <a:pt x="2231136" y="582168"/>
                </a:lnTo>
                <a:lnTo>
                  <a:pt x="2226564" y="611124"/>
                </a:lnTo>
                <a:lnTo>
                  <a:pt x="2226564" y="608076"/>
                </a:lnTo>
                <a:lnTo>
                  <a:pt x="2207119" y="666408"/>
                </a:lnTo>
                <a:lnTo>
                  <a:pt x="2208276" y="664464"/>
                </a:lnTo>
                <a:lnTo>
                  <a:pt x="2208276" y="714063"/>
                </a:lnTo>
                <a:lnTo>
                  <a:pt x="2229612" y="678180"/>
                </a:lnTo>
                <a:lnTo>
                  <a:pt x="2229612" y="676656"/>
                </a:lnTo>
                <a:lnTo>
                  <a:pt x="2231136" y="676656"/>
                </a:lnTo>
                <a:lnTo>
                  <a:pt x="2231136" y="675132"/>
                </a:lnTo>
                <a:lnTo>
                  <a:pt x="2234184" y="666222"/>
                </a:lnTo>
                <a:close/>
              </a:path>
              <a:path w="2258695" h="1104900">
                <a:moveTo>
                  <a:pt x="2232660" y="537210"/>
                </a:moveTo>
                <a:lnTo>
                  <a:pt x="2232660" y="524256"/>
                </a:lnTo>
                <a:lnTo>
                  <a:pt x="2231136" y="521208"/>
                </a:lnTo>
                <a:lnTo>
                  <a:pt x="2232660" y="537210"/>
                </a:lnTo>
                <a:close/>
              </a:path>
            </a:pathLst>
          </a:custGeom>
          <a:solidFill>
            <a:srgbClr val="76818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7946074" y="3646806"/>
            <a:ext cx="1638935" cy="6591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27685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solidFill>
                  <a:srgbClr val="FFFFFF"/>
                </a:solidFill>
                <a:latin typeface="Verdana"/>
                <a:cs typeface="Verdana"/>
              </a:rPr>
              <a:t>IV</a:t>
            </a:r>
            <a:endParaRPr sz="1400" dirty="0">
              <a:latin typeface="Verdana"/>
              <a:cs typeface="Verdana"/>
            </a:endParaRPr>
          </a:p>
          <a:p>
            <a:pPr marL="12700" marR="347345" algn="ctr">
              <a:lnSpc>
                <a:spcPct val="100000"/>
              </a:lnSpc>
            </a:pPr>
            <a:r>
              <a:rPr lang="it-IT" sz="1400" dirty="0" smtClean="0">
                <a:solidFill>
                  <a:srgbClr val="FFFFFF"/>
                </a:solidFill>
                <a:latin typeface="Verdana"/>
                <a:cs typeface="Verdana"/>
              </a:rPr>
              <a:t>Impatto ambientale</a:t>
            </a:r>
            <a:endParaRPr sz="1400" dirty="0">
              <a:latin typeface="Verdana"/>
              <a:cs typeface="Verdana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792926" y="4533583"/>
            <a:ext cx="1938655" cy="995680"/>
          </a:xfrm>
          <a:custGeom>
            <a:avLst/>
            <a:gdLst/>
            <a:ahLst/>
            <a:cxnLst/>
            <a:rect l="l" t="t" r="r" b="b"/>
            <a:pathLst>
              <a:path w="1938655" h="995679">
                <a:moveTo>
                  <a:pt x="1938525" y="496824"/>
                </a:moveTo>
                <a:lnTo>
                  <a:pt x="1921761" y="403860"/>
                </a:lnTo>
                <a:lnTo>
                  <a:pt x="1892805" y="345948"/>
                </a:lnTo>
                <a:lnTo>
                  <a:pt x="1848609" y="289560"/>
                </a:lnTo>
                <a:lnTo>
                  <a:pt x="1793745" y="237744"/>
                </a:lnTo>
                <a:lnTo>
                  <a:pt x="1761741" y="213360"/>
                </a:lnTo>
                <a:lnTo>
                  <a:pt x="1726689" y="188976"/>
                </a:lnTo>
                <a:lnTo>
                  <a:pt x="1688589" y="166116"/>
                </a:lnTo>
                <a:lnTo>
                  <a:pt x="1648965" y="144780"/>
                </a:lnTo>
                <a:lnTo>
                  <a:pt x="1606293" y="124968"/>
                </a:lnTo>
                <a:lnTo>
                  <a:pt x="1562097" y="106680"/>
                </a:lnTo>
                <a:lnTo>
                  <a:pt x="1514852" y="88392"/>
                </a:lnTo>
                <a:lnTo>
                  <a:pt x="1466084" y="73152"/>
                </a:lnTo>
                <a:lnTo>
                  <a:pt x="1414268" y="57912"/>
                </a:lnTo>
                <a:lnTo>
                  <a:pt x="1360928" y="44196"/>
                </a:lnTo>
                <a:lnTo>
                  <a:pt x="1307588" y="33528"/>
                </a:lnTo>
                <a:lnTo>
                  <a:pt x="1251200" y="22860"/>
                </a:lnTo>
                <a:lnTo>
                  <a:pt x="1193288" y="15240"/>
                </a:lnTo>
                <a:lnTo>
                  <a:pt x="1133852" y="7620"/>
                </a:lnTo>
                <a:lnTo>
                  <a:pt x="1072892" y="3048"/>
                </a:lnTo>
                <a:lnTo>
                  <a:pt x="1011932" y="0"/>
                </a:lnTo>
                <a:lnTo>
                  <a:pt x="886964" y="0"/>
                </a:lnTo>
                <a:lnTo>
                  <a:pt x="824480" y="3048"/>
                </a:lnTo>
                <a:lnTo>
                  <a:pt x="765044" y="7620"/>
                </a:lnTo>
                <a:lnTo>
                  <a:pt x="705612" y="15240"/>
                </a:lnTo>
                <a:lnTo>
                  <a:pt x="647700" y="22860"/>
                </a:lnTo>
                <a:lnTo>
                  <a:pt x="591312" y="33528"/>
                </a:lnTo>
                <a:lnTo>
                  <a:pt x="536448" y="44196"/>
                </a:lnTo>
                <a:lnTo>
                  <a:pt x="484632" y="57912"/>
                </a:lnTo>
                <a:lnTo>
                  <a:pt x="432816" y="73152"/>
                </a:lnTo>
                <a:lnTo>
                  <a:pt x="384048" y="88392"/>
                </a:lnTo>
                <a:lnTo>
                  <a:pt x="336804" y="106680"/>
                </a:lnTo>
                <a:lnTo>
                  <a:pt x="292608" y="124968"/>
                </a:lnTo>
                <a:lnTo>
                  <a:pt x="249936" y="144780"/>
                </a:lnTo>
                <a:lnTo>
                  <a:pt x="208788" y="166116"/>
                </a:lnTo>
                <a:lnTo>
                  <a:pt x="172212" y="188976"/>
                </a:lnTo>
                <a:lnTo>
                  <a:pt x="137160" y="213360"/>
                </a:lnTo>
                <a:lnTo>
                  <a:pt x="105156" y="237744"/>
                </a:lnTo>
                <a:lnTo>
                  <a:pt x="74676" y="263652"/>
                </a:lnTo>
                <a:lnTo>
                  <a:pt x="25908" y="316992"/>
                </a:lnTo>
                <a:lnTo>
                  <a:pt x="0" y="355092"/>
                </a:lnTo>
                <a:lnTo>
                  <a:pt x="0" y="640080"/>
                </a:lnTo>
                <a:lnTo>
                  <a:pt x="25908" y="676656"/>
                </a:lnTo>
                <a:lnTo>
                  <a:pt x="74676" y="731520"/>
                </a:lnTo>
                <a:lnTo>
                  <a:pt x="105156" y="757428"/>
                </a:lnTo>
                <a:lnTo>
                  <a:pt x="137160" y="781812"/>
                </a:lnTo>
                <a:lnTo>
                  <a:pt x="172212" y="804672"/>
                </a:lnTo>
                <a:lnTo>
                  <a:pt x="208788" y="827532"/>
                </a:lnTo>
                <a:lnTo>
                  <a:pt x="249936" y="848868"/>
                </a:lnTo>
                <a:lnTo>
                  <a:pt x="292608" y="870204"/>
                </a:lnTo>
                <a:lnTo>
                  <a:pt x="336804" y="888492"/>
                </a:lnTo>
                <a:lnTo>
                  <a:pt x="384048" y="905256"/>
                </a:lnTo>
                <a:lnTo>
                  <a:pt x="432816" y="922020"/>
                </a:lnTo>
                <a:lnTo>
                  <a:pt x="484632" y="937260"/>
                </a:lnTo>
                <a:lnTo>
                  <a:pt x="536448" y="949452"/>
                </a:lnTo>
                <a:lnTo>
                  <a:pt x="591312" y="961644"/>
                </a:lnTo>
                <a:lnTo>
                  <a:pt x="647700" y="972312"/>
                </a:lnTo>
                <a:lnTo>
                  <a:pt x="705612" y="979932"/>
                </a:lnTo>
                <a:lnTo>
                  <a:pt x="765044" y="986028"/>
                </a:lnTo>
                <a:lnTo>
                  <a:pt x="824480" y="990600"/>
                </a:lnTo>
                <a:lnTo>
                  <a:pt x="886964" y="993648"/>
                </a:lnTo>
                <a:lnTo>
                  <a:pt x="949448" y="995172"/>
                </a:lnTo>
                <a:lnTo>
                  <a:pt x="1011932" y="993648"/>
                </a:lnTo>
                <a:lnTo>
                  <a:pt x="1072892" y="990600"/>
                </a:lnTo>
                <a:lnTo>
                  <a:pt x="1133852" y="986028"/>
                </a:lnTo>
                <a:lnTo>
                  <a:pt x="1193288" y="979932"/>
                </a:lnTo>
                <a:lnTo>
                  <a:pt x="1251200" y="972312"/>
                </a:lnTo>
                <a:lnTo>
                  <a:pt x="1307588" y="961644"/>
                </a:lnTo>
                <a:lnTo>
                  <a:pt x="1414268" y="937260"/>
                </a:lnTo>
                <a:lnTo>
                  <a:pt x="1466084" y="922020"/>
                </a:lnTo>
                <a:lnTo>
                  <a:pt x="1514852" y="905256"/>
                </a:lnTo>
                <a:lnTo>
                  <a:pt x="1562097" y="888492"/>
                </a:lnTo>
                <a:lnTo>
                  <a:pt x="1606293" y="870204"/>
                </a:lnTo>
                <a:lnTo>
                  <a:pt x="1648965" y="848868"/>
                </a:lnTo>
                <a:lnTo>
                  <a:pt x="1688589" y="827532"/>
                </a:lnTo>
                <a:lnTo>
                  <a:pt x="1726689" y="804672"/>
                </a:lnTo>
                <a:lnTo>
                  <a:pt x="1761741" y="781812"/>
                </a:lnTo>
                <a:lnTo>
                  <a:pt x="1793745" y="757428"/>
                </a:lnTo>
                <a:lnTo>
                  <a:pt x="1822701" y="731520"/>
                </a:lnTo>
                <a:lnTo>
                  <a:pt x="1872993" y="676656"/>
                </a:lnTo>
                <a:lnTo>
                  <a:pt x="1909569" y="620268"/>
                </a:lnTo>
                <a:lnTo>
                  <a:pt x="1930905" y="559308"/>
                </a:lnTo>
                <a:lnTo>
                  <a:pt x="1938525" y="496824"/>
                </a:lnTo>
                <a:close/>
              </a:path>
            </a:pathLst>
          </a:custGeom>
          <a:solidFill>
            <a:srgbClr val="6984F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774073" y="4501896"/>
            <a:ext cx="1952625" cy="1021080"/>
          </a:xfrm>
          <a:custGeom>
            <a:avLst/>
            <a:gdLst/>
            <a:ahLst/>
            <a:cxnLst/>
            <a:rect l="l" t="t" r="r" b="b"/>
            <a:pathLst>
              <a:path w="1952625" h="1021079">
                <a:moveTo>
                  <a:pt x="1952241" y="512064"/>
                </a:moveTo>
                <a:lnTo>
                  <a:pt x="1952241" y="509016"/>
                </a:lnTo>
                <a:lnTo>
                  <a:pt x="1944621" y="446532"/>
                </a:lnTo>
                <a:lnTo>
                  <a:pt x="1943097" y="446532"/>
                </a:lnTo>
                <a:lnTo>
                  <a:pt x="1943097" y="443484"/>
                </a:lnTo>
                <a:lnTo>
                  <a:pt x="1920237" y="384048"/>
                </a:lnTo>
                <a:lnTo>
                  <a:pt x="1920237" y="381000"/>
                </a:lnTo>
                <a:lnTo>
                  <a:pt x="1883661" y="324612"/>
                </a:lnTo>
                <a:lnTo>
                  <a:pt x="1882137" y="323088"/>
                </a:lnTo>
                <a:lnTo>
                  <a:pt x="1831845" y="268224"/>
                </a:lnTo>
                <a:lnTo>
                  <a:pt x="1801365" y="240792"/>
                </a:lnTo>
                <a:lnTo>
                  <a:pt x="1769361" y="216408"/>
                </a:lnTo>
                <a:lnTo>
                  <a:pt x="1732785" y="192024"/>
                </a:lnTo>
                <a:lnTo>
                  <a:pt x="1694685" y="169164"/>
                </a:lnTo>
                <a:lnTo>
                  <a:pt x="1655061" y="147828"/>
                </a:lnTo>
                <a:lnTo>
                  <a:pt x="1566669" y="108204"/>
                </a:lnTo>
                <a:lnTo>
                  <a:pt x="1519425" y="89916"/>
                </a:lnTo>
                <a:lnTo>
                  <a:pt x="1469133" y="74676"/>
                </a:lnTo>
                <a:lnTo>
                  <a:pt x="1417317" y="59436"/>
                </a:lnTo>
                <a:lnTo>
                  <a:pt x="1363977" y="45720"/>
                </a:lnTo>
                <a:lnTo>
                  <a:pt x="1309113" y="35052"/>
                </a:lnTo>
                <a:lnTo>
                  <a:pt x="1252725" y="24384"/>
                </a:lnTo>
                <a:lnTo>
                  <a:pt x="1194813" y="15240"/>
                </a:lnTo>
                <a:lnTo>
                  <a:pt x="1135377" y="9144"/>
                </a:lnTo>
                <a:lnTo>
                  <a:pt x="1074417" y="4572"/>
                </a:lnTo>
                <a:lnTo>
                  <a:pt x="1011933" y="1524"/>
                </a:lnTo>
                <a:lnTo>
                  <a:pt x="949449" y="0"/>
                </a:lnTo>
                <a:lnTo>
                  <a:pt x="885441" y="1524"/>
                </a:lnTo>
                <a:lnTo>
                  <a:pt x="824481" y="4572"/>
                </a:lnTo>
                <a:lnTo>
                  <a:pt x="763521" y="9144"/>
                </a:lnTo>
                <a:lnTo>
                  <a:pt x="704088" y="16764"/>
                </a:lnTo>
                <a:lnTo>
                  <a:pt x="646176" y="24384"/>
                </a:lnTo>
                <a:lnTo>
                  <a:pt x="588264" y="35052"/>
                </a:lnTo>
                <a:lnTo>
                  <a:pt x="533400" y="45720"/>
                </a:lnTo>
                <a:lnTo>
                  <a:pt x="480060" y="59436"/>
                </a:lnTo>
                <a:lnTo>
                  <a:pt x="428244" y="74676"/>
                </a:lnTo>
                <a:lnTo>
                  <a:pt x="379476" y="91440"/>
                </a:lnTo>
                <a:lnTo>
                  <a:pt x="332232" y="108204"/>
                </a:lnTo>
                <a:lnTo>
                  <a:pt x="286512" y="128016"/>
                </a:lnTo>
                <a:lnTo>
                  <a:pt x="243840" y="147828"/>
                </a:lnTo>
                <a:lnTo>
                  <a:pt x="202692" y="169164"/>
                </a:lnTo>
                <a:lnTo>
                  <a:pt x="164592" y="192024"/>
                </a:lnTo>
                <a:lnTo>
                  <a:pt x="129540" y="216408"/>
                </a:lnTo>
                <a:lnTo>
                  <a:pt x="96012" y="242316"/>
                </a:lnTo>
                <a:lnTo>
                  <a:pt x="65532" y="268224"/>
                </a:lnTo>
                <a:lnTo>
                  <a:pt x="15240" y="324612"/>
                </a:lnTo>
                <a:lnTo>
                  <a:pt x="0" y="346885"/>
                </a:lnTo>
                <a:lnTo>
                  <a:pt x="0" y="653491"/>
                </a:lnTo>
                <a:lnTo>
                  <a:pt x="12192" y="646176"/>
                </a:lnTo>
                <a:lnTo>
                  <a:pt x="12192" y="374904"/>
                </a:lnTo>
                <a:lnTo>
                  <a:pt x="13716" y="368808"/>
                </a:lnTo>
                <a:lnTo>
                  <a:pt x="13716" y="371856"/>
                </a:lnTo>
                <a:lnTo>
                  <a:pt x="16764" y="365760"/>
                </a:lnTo>
                <a:lnTo>
                  <a:pt x="36576" y="338328"/>
                </a:lnTo>
                <a:lnTo>
                  <a:pt x="85344" y="284988"/>
                </a:lnTo>
                <a:lnTo>
                  <a:pt x="144780" y="236220"/>
                </a:lnTo>
                <a:lnTo>
                  <a:pt x="178308" y="213360"/>
                </a:lnTo>
                <a:lnTo>
                  <a:pt x="216408" y="192024"/>
                </a:lnTo>
                <a:lnTo>
                  <a:pt x="256032" y="170688"/>
                </a:lnTo>
                <a:lnTo>
                  <a:pt x="297180" y="150876"/>
                </a:lnTo>
                <a:lnTo>
                  <a:pt x="341376" y="132588"/>
                </a:lnTo>
                <a:lnTo>
                  <a:pt x="388620" y="114300"/>
                </a:lnTo>
                <a:lnTo>
                  <a:pt x="437388" y="99060"/>
                </a:lnTo>
                <a:lnTo>
                  <a:pt x="487680" y="83820"/>
                </a:lnTo>
                <a:lnTo>
                  <a:pt x="539496" y="70104"/>
                </a:lnTo>
                <a:lnTo>
                  <a:pt x="594360" y="59436"/>
                </a:lnTo>
                <a:lnTo>
                  <a:pt x="650748" y="48768"/>
                </a:lnTo>
                <a:lnTo>
                  <a:pt x="707136" y="41148"/>
                </a:lnTo>
                <a:lnTo>
                  <a:pt x="766569" y="35052"/>
                </a:lnTo>
                <a:lnTo>
                  <a:pt x="826005" y="30480"/>
                </a:lnTo>
                <a:lnTo>
                  <a:pt x="886965" y="27432"/>
                </a:lnTo>
                <a:lnTo>
                  <a:pt x="949449" y="25908"/>
                </a:lnTo>
                <a:lnTo>
                  <a:pt x="1011933" y="27432"/>
                </a:lnTo>
                <a:lnTo>
                  <a:pt x="1072893" y="30480"/>
                </a:lnTo>
                <a:lnTo>
                  <a:pt x="1132329" y="35052"/>
                </a:lnTo>
                <a:lnTo>
                  <a:pt x="1191765" y="41148"/>
                </a:lnTo>
                <a:lnTo>
                  <a:pt x="1249677" y="48768"/>
                </a:lnTo>
                <a:lnTo>
                  <a:pt x="1304541" y="59436"/>
                </a:lnTo>
                <a:lnTo>
                  <a:pt x="1359405" y="71628"/>
                </a:lnTo>
                <a:lnTo>
                  <a:pt x="1411221" y="83820"/>
                </a:lnTo>
                <a:lnTo>
                  <a:pt x="1461513" y="99060"/>
                </a:lnTo>
                <a:lnTo>
                  <a:pt x="1510281" y="114300"/>
                </a:lnTo>
                <a:lnTo>
                  <a:pt x="1557525" y="132588"/>
                </a:lnTo>
                <a:lnTo>
                  <a:pt x="1601721" y="150876"/>
                </a:lnTo>
                <a:lnTo>
                  <a:pt x="1644393" y="170688"/>
                </a:lnTo>
                <a:lnTo>
                  <a:pt x="1684017" y="192024"/>
                </a:lnTo>
                <a:lnTo>
                  <a:pt x="1720593" y="213360"/>
                </a:lnTo>
                <a:lnTo>
                  <a:pt x="1754121" y="237744"/>
                </a:lnTo>
                <a:lnTo>
                  <a:pt x="1786125" y="262128"/>
                </a:lnTo>
                <a:lnTo>
                  <a:pt x="1862325" y="339852"/>
                </a:lnTo>
                <a:lnTo>
                  <a:pt x="1862325" y="338328"/>
                </a:lnTo>
                <a:lnTo>
                  <a:pt x="1897377" y="394716"/>
                </a:lnTo>
                <a:lnTo>
                  <a:pt x="1897377" y="393192"/>
                </a:lnTo>
                <a:lnTo>
                  <a:pt x="1918713" y="452628"/>
                </a:lnTo>
                <a:lnTo>
                  <a:pt x="1918713" y="449580"/>
                </a:lnTo>
                <a:lnTo>
                  <a:pt x="1926280" y="511636"/>
                </a:lnTo>
                <a:lnTo>
                  <a:pt x="1926333" y="510540"/>
                </a:lnTo>
                <a:lnTo>
                  <a:pt x="1926333" y="624459"/>
                </a:lnTo>
                <a:lnTo>
                  <a:pt x="1933953" y="609600"/>
                </a:lnTo>
                <a:lnTo>
                  <a:pt x="1933953" y="606552"/>
                </a:lnTo>
                <a:lnTo>
                  <a:pt x="1949193" y="545592"/>
                </a:lnTo>
                <a:lnTo>
                  <a:pt x="1949193" y="544068"/>
                </a:lnTo>
                <a:lnTo>
                  <a:pt x="1952241" y="512064"/>
                </a:lnTo>
                <a:close/>
              </a:path>
              <a:path w="1952625" h="1021079">
                <a:moveTo>
                  <a:pt x="1840989" y="743246"/>
                </a:moveTo>
                <a:lnTo>
                  <a:pt x="1840989" y="708660"/>
                </a:lnTo>
                <a:lnTo>
                  <a:pt x="1839465" y="710184"/>
                </a:lnTo>
                <a:lnTo>
                  <a:pt x="1784601" y="762000"/>
                </a:lnTo>
                <a:lnTo>
                  <a:pt x="1754121" y="784860"/>
                </a:lnTo>
                <a:lnTo>
                  <a:pt x="1719069" y="809244"/>
                </a:lnTo>
                <a:lnTo>
                  <a:pt x="1682493" y="830580"/>
                </a:lnTo>
                <a:lnTo>
                  <a:pt x="1642869" y="851916"/>
                </a:lnTo>
                <a:lnTo>
                  <a:pt x="1601721" y="871728"/>
                </a:lnTo>
                <a:lnTo>
                  <a:pt x="1557525" y="890016"/>
                </a:lnTo>
                <a:lnTo>
                  <a:pt x="1510281" y="908304"/>
                </a:lnTo>
                <a:lnTo>
                  <a:pt x="1461513" y="923544"/>
                </a:lnTo>
                <a:lnTo>
                  <a:pt x="1411221" y="938784"/>
                </a:lnTo>
                <a:lnTo>
                  <a:pt x="1304541" y="963168"/>
                </a:lnTo>
                <a:lnTo>
                  <a:pt x="1191765" y="981456"/>
                </a:lnTo>
                <a:lnTo>
                  <a:pt x="1132329" y="987552"/>
                </a:lnTo>
                <a:lnTo>
                  <a:pt x="1072893" y="992124"/>
                </a:lnTo>
                <a:lnTo>
                  <a:pt x="1011933" y="995172"/>
                </a:lnTo>
                <a:lnTo>
                  <a:pt x="949449" y="996696"/>
                </a:lnTo>
                <a:lnTo>
                  <a:pt x="886965" y="995172"/>
                </a:lnTo>
                <a:lnTo>
                  <a:pt x="826005" y="992124"/>
                </a:lnTo>
                <a:lnTo>
                  <a:pt x="765045" y="987552"/>
                </a:lnTo>
                <a:lnTo>
                  <a:pt x="707136" y="981456"/>
                </a:lnTo>
                <a:lnTo>
                  <a:pt x="649224" y="972312"/>
                </a:lnTo>
                <a:lnTo>
                  <a:pt x="594360" y="963168"/>
                </a:lnTo>
                <a:lnTo>
                  <a:pt x="539496" y="950976"/>
                </a:lnTo>
                <a:lnTo>
                  <a:pt x="487680" y="938784"/>
                </a:lnTo>
                <a:lnTo>
                  <a:pt x="435864" y="923544"/>
                </a:lnTo>
                <a:lnTo>
                  <a:pt x="387096" y="908304"/>
                </a:lnTo>
                <a:lnTo>
                  <a:pt x="341376" y="890016"/>
                </a:lnTo>
                <a:lnTo>
                  <a:pt x="297180" y="871728"/>
                </a:lnTo>
                <a:lnTo>
                  <a:pt x="254508" y="851916"/>
                </a:lnTo>
                <a:lnTo>
                  <a:pt x="214884" y="830580"/>
                </a:lnTo>
                <a:lnTo>
                  <a:pt x="178308" y="807720"/>
                </a:lnTo>
                <a:lnTo>
                  <a:pt x="143256" y="784860"/>
                </a:lnTo>
                <a:lnTo>
                  <a:pt x="112776" y="760476"/>
                </a:lnTo>
                <a:lnTo>
                  <a:pt x="35052" y="682752"/>
                </a:lnTo>
                <a:lnTo>
                  <a:pt x="12192" y="646176"/>
                </a:lnTo>
                <a:lnTo>
                  <a:pt x="0" y="653491"/>
                </a:lnTo>
                <a:lnTo>
                  <a:pt x="0" y="653796"/>
                </a:lnTo>
                <a:lnTo>
                  <a:pt x="13716" y="653796"/>
                </a:lnTo>
                <a:lnTo>
                  <a:pt x="13716" y="695379"/>
                </a:lnTo>
                <a:lnTo>
                  <a:pt x="67056" y="754380"/>
                </a:lnTo>
                <a:lnTo>
                  <a:pt x="97536" y="780288"/>
                </a:lnTo>
                <a:lnTo>
                  <a:pt x="129540" y="806196"/>
                </a:lnTo>
                <a:lnTo>
                  <a:pt x="164592" y="830580"/>
                </a:lnTo>
                <a:lnTo>
                  <a:pt x="202692" y="853440"/>
                </a:lnTo>
                <a:lnTo>
                  <a:pt x="243840" y="874776"/>
                </a:lnTo>
                <a:lnTo>
                  <a:pt x="286512" y="894588"/>
                </a:lnTo>
                <a:lnTo>
                  <a:pt x="332232" y="914400"/>
                </a:lnTo>
                <a:lnTo>
                  <a:pt x="379476" y="931164"/>
                </a:lnTo>
                <a:lnTo>
                  <a:pt x="429768" y="947928"/>
                </a:lnTo>
                <a:lnTo>
                  <a:pt x="481584" y="963168"/>
                </a:lnTo>
                <a:lnTo>
                  <a:pt x="534924" y="975360"/>
                </a:lnTo>
                <a:lnTo>
                  <a:pt x="589788" y="987552"/>
                </a:lnTo>
                <a:lnTo>
                  <a:pt x="646176" y="998220"/>
                </a:lnTo>
                <a:lnTo>
                  <a:pt x="704088" y="1005840"/>
                </a:lnTo>
                <a:lnTo>
                  <a:pt x="763521" y="1013460"/>
                </a:lnTo>
                <a:lnTo>
                  <a:pt x="824481" y="1018032"/>
                </a:lnTo>
                <a:lnTo>
                  <a:pt x="885441" y="1021005"/>
                </a:lnTo>
                <a:lnTo>
                  <a:pt x="1011933" y="1021080"/>
                </a:lnTo>
                <a:lnTo>
                  <a:pt x="1074417" y="1018032"/>
                </a:lnTo>
                <a:lnTo>
                  <a:pt x="1135377" y="1013460"/>
                </a:lnTo>
                <a:lnTo>
                  <a:pt x="1194813" y="1005840"/>
                </a:lnTo>
                <a:lnTo>
                  <a:pt x="1252725" y="998220"/>
                </a:lnTo>
                <a:lnTo>
                  <a:pt x="1309113" y="987552"/>
                </a:lnTo>
                <a:lnTo>
                  <a:pt x="1363977" y="975360"/>
                </a:lnTo>
                <a:lnTo>
                  <a:pt x="1417317" y="963168"/>
                </a:lnTo>
                <a:lnTo>
                  <a:pt x="1469133" y="947928"/>
                </a:lnTo>
                <a:lnTo>
                  <a:pt x="1519425" y="931164"/>
                </a:lnTo>
                <a:lnTo>
                  <a:pt x="1566669" y="914400"/>
                </a:lnTo>
                <a:lnTo>
                  <a:pt x="1612389" y="894588"/>
                </a:lnTo>
                <a:lnTo>
                  <a:pt x="1655061" y="874776"/>
                </a:lnTo>
                <a:lnTo>
                  <a:pt x="1696209" y="851916"/>
                </a:lnTo>
                <a:lnTo>
                  <a:pt x="1734309" y="829056"/>
                </a:lnTo>
                <a:lnTo>
                  <a:pt x="1769361" y="806196"/>
                </a:lnTo>
                <a:lnTo>
                  <a:pt x="1802889" y="780288"/>
                </a:lnTo>
                <a:lnTo>
                  <a:pt x="1840989" y="743246"/>
                </a:lnTo>
                <a:close/>
              </a:path>
              <a:path w="1952625" h="1021079">
                <a:moveTo>
                  <a:pt x="13716" y="695379"/>
                </a:moveTo>
                <a:lnTo>
                  <a:pt x="13716" y="653796"/>
                </a:lnTo>
                <a:lnTo>
                  <a:pt x="0" y="653796"/>
                </a:lnTo>
                <a:lnTo>
                  <a:pt x="0" y="676764"/>
                </a:lnTo>
                <a:lnTo>
                  <a:pt x="13716" y="695379"/>
                </a:lnTo>
                <a:close/>
              </a:path>
              <a:path w="1952625" h="1021079">
                <a:moveTo>
                  <a:pt x="13716" y="371856"/>
                </a:moveTo>
                <a:lnTo>
                  <a:pt x="13716" y="368808"/>
                </a:lnTo>
                <a:lnTo>
                  <a:pt x="12192" y="374904"/>
                </a:lnTo>
                <a:lnTo>
                  <a:pt x="13716" y="371856"/>
                </a:lnTo>
                <a:close/>
              </a:path>
              <a:path w="1952625" h="1021079">
                <a:moveTo>
                  <a:pt x="13716" y="649224"/>
                </a:moveTo>
                <a:lnTo>
                  <a:pt x="13716" y="371856"/>
                </a:lnTo>
                <a:lnTo>
                  <a:pt x="12192" y="374904"/>
                </a:lnTo>
                <a:lnTo>
                  <a:pt x="12192" y="646176"/>
                </a:lnTo>
                <a:lnTo>
                  <a:pt x="13716" y="649224"/>
                </a:lnTo>
                <a:close/>
              </a:path>
              <a:path w="1952625" h="1021079">
                <a:moveTo>
                  <a:pt x="1839707" y="709872"/>
                </a:moveTo>
                <a:lnTo>
                  <a:pt x="1839465" y="710101"/>
                </a:lnTo>
                <a:lnTo>
                  <a:pt x="1839707" y="709872"/>
                </a:lnTo>
                <a:close/>
              </a:path>
              <a:path w="1952625" h="1021079">
                <a:moveTo>
                  <a:pt x="1840989" y="708660"/>
                </a:moveTo>
                <a:lnTo>
                  <a:pt x="1839707" y="709872"/>
                </a:lnTo>
                <a:lnTo>
                  <a:pt x="1839465" y="710184"/>
                </a:lnTo>
                <a:lnTo>
                  <a:pt x="1840989" y="708660"/>
                </a:lnTo>
                <a:close/>
              </a:path>
              <a:path w="1952625" h="1021079">
                <a:moveTo>
                  <a:pt x="1882137" y="696740"/>
                </a:moveTo>
                <a:lnTo>
                  <a:pt x="1882137" y="655320"/>
                </a:lnTo>
                <a:lnTo>
                  <a:pt x="1839707" y="709872"/>
                </a:lnTo>
                <a:lnTo>
                  <a:pt x="1840989" y="708660"/>
                </a:lnTo>
                <a:lnTo>
                  <a:pt x="1840989" y="743246"/>
                </a:lnTo>
                <a:lnTo>
                  <a:pt x="1857753" y="726948"/>
                </a:lnTo>
                <a:lnTo>
                  <a:pt x="1859277" y="726948"/>
                </a:lnTo>
                <a:lnTo>
                  <a:pt x="1882137" y="696740"/>
                </a:lnTo>
                <a:close/>
              </a:path>
              <a:path w="1952625" h="1021079">
                <a:moveTo>
                  <a:pt x="1911093" y="654177"/>
                </a:moveTo>
                <a:lnTo>
                  <a:pt x="1911093" y="598932"/>
                </a:lnTo>
                <a:lnTo>
                  <a:pt x="1880613" y="656844"/>
                </a:lnTo>
                <a:lnTo>
                  <a:pt x="1882137" y="655320"/>
                </a:lnTo>
                <a:lnTo>
                  <a:pt x="1882137" y="696740"/>
                </a:lnTo>
                <a:lnTo>
                  <a:pt x="1901949" y="670560"/>
                </a:lnTo>
                <a:lnTo>
                  <a:pt x="1903473" y="670560"/>
                </a:lnTo>
                <a:lnTo>
                  <a:pt x="1903473" y="669036"/>
                </a:lnTo>
                <a:lnTo>
                  <a:pt x="1911093" y="654177"/>
                </a:lnTo>
                <a:close/>
              </a:path>
              <a:path w="1952625" h="1021079">
                <a:moveTo>
                  <a:pt x="1926333" y="624459"/>
                </a:moveTo>
                <a:lnTo>
                  <a:pt x="1926333" y="512064"/>
                </a:lnTo>
                <a:lnTo>
                  <a:pt x="1926280" y="511636"/>
                </a:lnTo>
                <a:lnTo>
                  <a:pt x="1924809" y="542544"/>
                </a:lnTo>
                <a:lnTo>
                  <a:pt x="1924809" y="539496"/>
                </a:lnTo>
                <a:lnTo>
                  <a:pt x="1909569" y="600456"/>
                </a:lnTo>
                <a:lnTo>
                  <a:pt x="1911093" y="598932"/>
                </a:lnTo>
                <a:lnTo>
                  <a:pt x="1911093" y="654177"/>
                </a:lnTo>
                <a:lnTo>
                  <a:pt x="1926333" y="624459"/>
                </a:lnTo>
                <a:close/>
              </a:path>
              <a:path w="1952625" h="1021079">
                <a:moveTo>
                  <a:pt x="1926333" y="512064"/>
                </a:moveTo>
                <a:lnTo>
                  <a:pt x="1926333" y="510540"/>
                </a:lnTo>
                <a:lnTo>
                  <a:pt x="1926280" y="511636"/>
                </a:lnTo>
                <a:lnTo>
                  <a:pt x="1926333" y="512064"/>
                </a:lnTo>
                <a:close/>
              </a:path>
            </a:pathLst>
          </a:custGeom>
          <a:solidFill>
            <a:srgbClr val="76818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831221" y="4688170"/>
            <a:ext cx="1784552" cy="6719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indent="635" algn="ctr">
              <a:spcBef>
                <a:spcPts val="100"/>
              </a:spcBef>
            </a:pPr>
            <a:r>
              <a:rPr lang="it-IT" sz="1400" i="1" dirty="0">
                <a:solidFill>
                  <a:srgbClr val="FFFFFF"/>
                </a:solidFill>
                <a:latin typeface="Verdana"/>
                <a:cs typeface="Verdana"/>
              </a:rPr>
              <a:t>Ambito </a:t>
            </a:r>
            <a:r>
              <a:rPr lang="it-IT" sz="1400" i="1" dirty="0" smtClean="0">
                <a:solidFill>
                  <a:srgbClr val="FFFFFF"/>
                </a:solidFill>
                <a:latin typeface="Verdana"/>
                <a:cs typeface="Verdana"/>
              </a:rPr>
              <a:t>disciplinare</a:t>
            </a:r>
          </a:p>
          <a:p>
            <a:pPr marL="12065" marR="5080" indent="635" algn="ctr">
              <a:spcBef>
                <a:spcPts val="100"/>
              </a:spcBef>
            </a:pPr>
            <a:r>
              <a:rPr lang="it-IT" sz="1400" dirty="0">
                <a:solidFill>
                  <a:srgbClr val="FFFFFF"/>
                </a:solidFill>
                <a:latin typeface="Verdana"/>
                <a:cs typeface="Verdana"/>
              </a:rPr>
              <a:t>Scienza dell’alimentazione</a:t>
            </a:r>
            <a:endParaRPr sz="1400" dirty="0">
              <a:solidFill>
                <a:srgbClr val="FFFFFF"/>
              </a:solidFill>
              <a:latin typeface="Verdana"/>
              <a:cs typeface="Verdana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953905" y="3563111"/>
            <a:ext cx="2306320" cy="1007744"/>
          </a:xfrm>
          <a:custGeom>
            <a:avLst/>
            <a:gdLst/>
            <a:ahLst/>
            <a:cxnLst/>
            <a:rect l="l" t="t" r="r" b="b"/>
            <a:pathLst>
              <a:path w="2306320" h="1007745">
                <a:moveTo>
                  <a:pt x="2305809" y="504444"/>
                </a:moveTo>
                <a:lnTo>
                  <a:pt x="2289045" y="419100"/>
                </a:lnTo>
                <a:lnTo>
                  <a:pt x="2261613" y="365760"/>
                </a:lnTo>
                <a:lnTo>
                  <a:pt x="2220465" y="313944"/>
                </a:lnTo>
                <a:lnTo>
                  <a:pt x="2168649" y="265176"/>
                </a:lnTo>
                <a:lnTo>
                  <a:pt x="2138169" y="242316"/>
                </a:lnTo>
                <a:lnTo>
                  <a:pt x="2104641" y="219456"/>
                </a:lnTo>
                <a:lnTo>
                  <a:pt x="2068065" y="198120"/>
                </a:lnTo>
                <a:lnTo>
                  <a:pt x="2029965" y="176784"/>
                </a:lnTo>
                <a:lnTo>
                  <a:pt x="1988817" y="156972"/>
                </a:lnTo>
                <a:lnTo>
                  <a:pt x="1946145" y="138684"/>
                </a:lnTo>
                <a:lnTo>
                  <a:pt x="1900425" y="120396"/>
                </a:lnTo>
                <a:lnTo>
                  <a:pt x="1853181" y="103632"/>
                </a:lnTo>
                <a:lnTo>
                  <a:pt x="1752597" y="73152"/>
                </a:lnTo>
                <a:lnTo>
                  <a:pt x="1699257" y="59436"/>
                </a:lnTo>
                <a:lnTo>
                  <a:pt x="1644393" y="47244"/>
                </a:lnTo>
                <a:lnTo>
                  <a:pt x="1586481" y="36576"/>
                </a:lnTo>
                <a:lnTo>
                  <a:pt x="1528569" y="27432"/>
                </a:lnTo>
                <a:lnTo>
                  <a:pt x="1469132" y="18288"/>
                </a:lnTo>
                <a:lnTo>
                  <a:pt x="1408172" y="12192"/>
                </a:lnTo>
                <a:lnTo>
                  <a:pt x="1345688" y="6096"/>
                </a:lnTo>
                <a:lnTo>
                  <a:pt x="1283204" y="3048"/>
                </a:lnTo>
                <a:lnTo>
                  <a:pt x="1217672" y="0"/>
                </a:lnTo>
                <a:lnTo>
                  <a:pt x="1086608" y="0"/>
                </a:lnTo>
                <a:lnTo>
                  <a:pt x="1022600" y="3048"/>
                </a:lnTo>
                <a:lnTo>
                  <a:pt x="960116" y="6096"/>
                </a:lnTo>
                <a:lnTo>
                  <a:pt x="897632" y="12192"/>
                </a:lnTo>
                <a:lnTo>
                  <a:pt x="836672" y="18288"/>
                </a:lnTo>
                <a:lnTo>
                  <a:pt x="717800" y="36576"/>
                </a:lnTo>
                <a:lnTo>
                  <a:pt x="661412" y="47244"/>
                </a:lnTo>
                <a:lnTo>
                  <a:pt x="606548" y="59436"/>
                </a:lnTo>
                <a:lnTo>
                  <a:pt x="553212" y="73152"/>
                </a:lnTo>
                <a:lnTo>
                  <a:pt x="501396" y="88392"/>
                </a:lnTo>
                <a:lnTo>
                  <a:pt x="452628" y="103632"/>
                </a:lnTo>
                <a:lnTo>
                  <a:pt x="405384" y="120396"/>
                </a:lnTo>
                <a:lnTo>
                  <a:pt x="359664" y="138684"/>
                </a:lnTo>
                <a:lnTo>
                  <a:pt x="316992" y="156972"/>
                </a:lnTo>
                <a:lnTo>
                  <a:pt x="275844" y="176784"/>
                </a:lnTo>
                <a:lnTo>
                  <a:pt x="237744" y="198120"/>
                </a:lnTo>
                <a:lnTo>
                  <a:pt x="201168" y="219456"/>
                </a:lnTo>
                <a:lnTo>
                  <a:pt x="167640" y="242316"/>
                </a:lnTo>
                <a:lnTo>
                  <a:pt x="137160" y="265176"/>
                </a:lnTo>
                <a:lnTo>
                  <a:pt x="85344" y="313944"/>
                </a:lnTo>
                <a:lnTo>
                  <a:pt x="44196" y="365760"/>
                </a:lnTo>
                <a:lnTo>
                  <a:pt x="16764" y="419100"/>
                </a:lnTo>
                <a:lnTo>
                  <a:pt x="1524" y="475488"/>
                </a:lnTo>
                <a:lnTo>
                  <a:pt x="0" y="504444"/>
                </a:lnTo>
                <a:lnTo>
                  <a:pt x="1524" y="531876"/>
                </a:lnTo>
                <a:lnTo>
                  <a:pt x="16764" y="588264"/>
                </a:lnTo>
                <a:lnTo>
                  <a:pt x="44196" y="641604"/>
                </a:lnTo>
                <a:lnTo>
                  <a:pt x="85344" y="693420"/>
                </a:lnTo>
                <a:lnTo>
                  <a:pt x="137160" y="742188"/>
                </a:lnTo>
                <a:lnTo>
                  <a:pt x="167640" y="766572"/>
                </a:lnTo>
                <a:lnTo>
                  <a:pt x="201168" y="787908"/>
                </a:lnTo>
                <a:lnTo>
                  <a:pt x="237744" y="809244"/>
                </a:lnTo>
                <a:lnTo>
                  <a:pt x="275844" y="830580"/>
                </a:lnTo>
                <a:lnTo>
                  <a:pt x="316992" y="850392"/>
                </a:lnTo>
                <a:lnTo>
                  <a:pt x="359664" y="870204"/>
                </a:lnTo>
                <a:lnTo>
                  <a:pt x="405384" y="886968"/>
                </a:lnTo>
                <a:lnTo>
                  <a:pt x="452628" y="903732"/>
                </a:lnTo>
                <a:lnTo>
                  <a:pt x="501396" y="920496"/>
                </a:lnTo>
                <a:lnTo>
                  <a:pt x="553212" y="934212"/>
                </a:lnTo>
                <a:lnTo>
                  <a:pt x="606548" y="947928"/>
                </a:lnTo>
                <a:lnTo>
                  <a:pt x="661412" y="960120"/>
                </a:lnTo>
                <a:lnTo>
                  <a:pt x="717800" y="970788"/>
                </a:lnTo>
                <a:lnTo>
                  <a:pt x="836672" y="989076"/>
                </a:lnTo>
                <a:lnTo>
                  <a:pt x="897632" y="995172"/>
                </a:lnTo>
                <a:lnTo>
                  <a:pt x="960116" y="1001268"/>
                </a:lnTo>
                <a:lnTo>
                  <a:pt x="1022600" y="1004316"/>
                </a:lnTo>
                <a:lnTo>
                  <a:pt x="1086608" y="1007293"/>
                </a:lnTo>
                <a:lnTo>
                  <a:pt x="1217672" y="1007364"/>
                </a:lnTo>
                <a:lnTo>
                  <a:pt x="1283204" y="1004316"/>
                </a:lnTo>
                <a:lnTo>
                  <a:pt x="1345688" y="1001268"/>
                </a:lnTo>
                <a:lnTo>
                  <a:pt x="1408172" y="995172"/>
                </a:lnTo>
                <a:lnTo>
                  <a:pt x="1469132" y="989076"/>
                </a:lnTo>
                <a:lnTo>
                  <a:pt x="1528569" y="979932"/>
                </a:lnTo>
                <a:lnTo>
                  <a:pt x="1586481" y="970788"/>
                </a:lnTo>
                <a:lnTo>
                  <a:pt x="1644393" y="960120"/>
                </a:lnTo>
                <a:lnTo>
                  <a:pt x="1699257" y="947928"/>
                </a:lnTo>
                <a:lnTo>
                  <a:pt x="1752597" y="934212"/>
                </a:lnTo>
                <a:lnTo>
                  <a:pt x="1802889" y="920496"/>
                </a:lnTo>
                <a:lnTo>
                  <a:pt x="1853181" y="903732"/>
                </a:lnTo>
                <a:lnTo>
                  <a:pt x="1900425" y="886968"/>
                </a:lnTo>
                <a:lnTo>
                  <a:pt x="1946145" y="870204"/>
                </a:lnTo>
                <a:lnTo>
                  <a:pt x="1988817" y="850392"/>
                </a:lnTo>
                <a:lnTo>
                  <a:pt x="2029965" y="830580"/>
                </a:lnTo>
                <a:lnTo>
                  <a:pt x="2068065" y="809244"/>
                </a:lnTo>
                <a:lnTo>
                  <a:pt x="2104641" y="787908"/>
                </a:lnTo>
                <a:lnTo>
                  <a:pt x="2138169" y="766572"/>
                </a:lnTo>
                <a:lnTo>
                  <a:pt x="2168649" y="742188"/>
                </a:lnTo>
                <a:lnTo>
                  <a:pt x="2220465" y="693420"/>
                </a:lnTo>
                <a:lnTo>
                  <a:pt x="2261613" y="641604"/>
                </a:lnTo>
                <a:lnTo>
                  <a:pt x="2289045" y="588264"/>
                </a:lnTo>
                <a:lnTo>
                  <a:pt x="2302761" y="531876"/>
                </a:lnTo>
                <a:lnTo>
                  <a:pt x="2305809" y="504444"/>
                </a:lnTo>
                <a:close/>
              </a:path>
            </a:pathLst>
          </a:custGeom>
          <a:solidFill>
            <a:srgbClr val="6984F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941713" y="3549396"/>
            <a:ext cx="2330450" cy="1035050"/>
          </a:xfrm>
          <a:custGeom>
            <a:avLst/>
            <a:gdLst/>
            <a:ahLst/>
            <a:cxnLst/>
            <a:rect l="l" t="t" r="r" b="b"/>
            <a:pathLst>
              <a:path w="2330450" h="1035050">
                <a:moveTo>
                  <a:pt x="2330193" y="516636"/>
                </a:moveTo>
                <a:lnTo>
                  <a:pt x="2328669" y="487680"/>
                </a:lnTo>
                <a:lnTo>
                  <a:pt x="2328669" y="486156"/>
                </a:lnTo>
                <a:lnTo>
                  <a:pt x="2313429" y="429768"/>
                </a:lnTo>
                <a:lnTo>
                  <a:pt x="2313429" y="428244"/>
                </a:lnTo>
                <a:lnTo>
                  <a:pt x="2311905" y="426720"/>
                </a:lnTo>
                <a:lnTo>
                  <a:pt x="2284473" y="373380"/>
                </a:lnTo>
                <a:lnTo>
                  <a:pt x="2284473" y="371856"/>
                </a:lnTo>
                <a:lnTo>
                  <a:pt x="2282949" y="371856"/>
                </a:lnTo>
                <a:lnTo>
                  <a:pt x="2243325" y="320040"/>
                </a:lnTo>
                <a:lnTo>
                  <a:pt x="2188461" y="268224"/>
                </a:lnTo>
                <a:lnTo>
                  <a:pt x="2156457" y="245364"/>
                </a:lnTo>
                <a:lnTo>
                  <a:pt x="2122929" y="222504"/>
                </a:lnTo>
                <a:lnTo>
                  <a:pt x="2086353" y="199644"/>
                </a:lnTo>
                <a:lnTo>
                  <a:pt x="2048253" y="178308"/>
                </a:lnTo>
                <a:lnTo>
                  <a:pt x="2005581" y="158496"/>
                </a:lnTo>
                <a:lnTo>
                  <a:pt x="1962909" y="140208"/>
                </a:lnTo>
                <a:lnTo>
                  <a:pt x="1917189" y="121920"/>
                </a:lnTo>
                <a:lnTo>
                  <a:pt x="1868421" y="105156"/>
                </a:lnTo>
                <a:lnTo>
                  <a:pt x="1819653" y="89916"/>
                </a:lnTo>
                <a:lnTo>
                  <a:pt x="1767837" y="74676"/>
                </a:lnTo>
                <a:lnTo>
                  <a:pt x="1712973" y="60960"/>
                </a:lnTo>
                <a:lnTo>
                  <a:pt x="1658109" y="48768"/>
                </a:lnTo>
                <a:lnTo>
                  <a:pt x="1601721" y="38100"/>
                </a:lnTo>
                <a:lnTo>
                  <a:pt x="1482848" y="19812"/>
                </a:lnTo>
                <a:lnTo>
                  <a:pt x="1421888" y="13716"/>
                </a:lnTo>
                <a:lnTo>
                  <a:pt x="1359404" y="7620"/>
                </a:lnTo>
                <a:lnTo>
                  <a:pt x="1293872" y="4501"/>
                </a:lnTo>
                <a:lnTo>
                  <a:pt x="1229864" y="1524"/>
                </a:lnTo>
                <a:lnTo>
                  <a:pt x="1164332" y="0"/>
                </a:lnTo>
                <a:lnTo>
                  <a:pt x="1098800" y="1524"/>
                </a:lnTo>
                <a:lnTo>
                  <a:pt x="970784" y="7620"/>
                </a:lnTo>
                <a:lnTo>
                  <a:pt x="908300" y="13716"/>
                </a:lnTo>
                <a:lnTo>
                  <a:pt x="847340" y="19812"/>
                </a:lnTo>
                <a:lnTo>
                  <a:pt x="786380" y="28956"/>
                </a:lnTo>
                <a:lnTo>
                  <a:pt x="728468" y="38100"/>
                </a:lnTo>
                <a:lnTo>
                  <a:pt x="670556" y="48768"/>
                </a:lnTo>
                <a:lnTo>
                  <a:pt x="615692" y="60960"/>
                </a:lnTo>
                <a:lnTo>
                  <a:pt x="562356" y="74676"/>
                </a:lnTo>
                <a:lnTo>
                  <a:pt x="510540" y="89916"/>
                </a:lnTo>
                <a:lnTo>
                  <a:pt x="460248" y="105156"/>
                </a:lnTo>
                <a:lnTo>
                  <a:pt x="413004" y="121920"/>
                </a:lnTo>
                <a:lnTo>
                  <a:pt x="367284" y="140208"/>
                </a:lnTo>
                <a:lnTo>
                  <a:pt x="323088" y="158496"/>
                </a:lnTo>
                <a:lnTo>
                  <a:pt x="281940" y="179832"/>
                </a:lnTo>
                <a:lnTo>
                  <a:pt x="242316" y="199644"/>
                </a:lnTo>
                <a:lnTo>
                  <a:pt x="205740" y="222504"/>
                </a:lnTo>
                <a:lnTo>
                  <a:pt x="172212" y="245364"/>
                </a:lnTo>
                <a:lnTo>
                  <a:pt x="112776" y="294132"/>
                </a:lnTo>
                <a:lnTo>
                  <a:pt x="65532" y="344424"/>
                </a:lnTo>
                <a:lnTo>
                  <a:pt x="65532" y="345948"/>
                </a:lnTo>
                <a:lnTo>
                  <a:pt x="64008" y="345948"/>
                </a:lnTo>
                <a:lnTo>
                  <a:pt x="30480" y="399288"/>
                </a:lnTo>
                <a:lnTo>
                  <a:pt x="28956" y="400812"/>
                </a:lnTo>
                <a:lnTo>
                  <a:pt x="7620" y="455676"/>
                </a:lnTo>
                <a:lnTo>
                  <a:pt x="7620" y="458724"/>
                </a:lnTo>
                <a:lnTo>
                  <a:pt x="0" y="515112"/>
                </a:lnTo>
                <a:lnTo>
                  <a:pt x="0" y="518160"/>
                </a:lnTo>
                <a:lnTo>
                  <a:pt x="1524" y="547116"/>
                </a:lnTo>
                <a:lnTo>
                  <a:pt x="1524" y="548640"/>
                </a:lnTo>
                <a:lnTo>
                  <a:pt x="16764" y="605028"/>
                </a:lnTo>
                <a:lnTo>
                  <a:pt x="16764" y="608076"/>
                </a:lnTo>
                <a:lnTo>
                  <a:pt x="24384" y="622112"/>
                </a:lnTo>
                <a:lnTo>
                  <a:pt x="24384" y="516636"/>
                </a:lnTo>
                <a:lnTo>
                  <a:pt x="24562" y="518329"/>
                </a:lnTo>
                <a:lnTo>
                  <a:pt x="32004" y="461772"/>
                </a:lnTo>
                <a:lnTo>
                  <a:pt x="32004" y="464820"/>
                </a:lnTo>
                <a:lnTo>
                  <a:pt x="51816" y="413874"/>
                </a:lnTo>
                <a:lnTo>
                  <a:pt x="51816" y="413004"/>
                </a:lnTo>
                <a:lnTo>
                  <a:pt x="53340" y="409956"/>
                </a:lnTo>
                <a:lnTo>
                  <a:pt x="53340" y="410579"/>
                </a:lnTo>
                <a:lnTo>
                  <a:pt x="83820" y="362088"/>
                </a:lnTo>
                <a:lnTo>
                  <a:pt x="83820" y="361188"/>
                </a:lnTo>
                <a:lnTo>
                  <a:pt x="131064" y="310896"/>
                </a:lnTo>
                <a:lnTo>
                  <a:pt x="188976" y="265176"/>
                </a:lnTo>
                <a:lnTo>
                  <a:pt x="220980" y="243840"/>
                </a:lnTo>
                <a:lnTo>
                  <a:pt x="256032" y="222504"/>
                </a:lnTo>
                <a:lnTo>
                  <a:pt x="294132" y="201168"/>
                </a:lnTo>
                <a:lnTo>
                  <a:pt x="333756" y="181356"/>
                </a:lnTo>
                <a:lnTo>
                  <a:pt x="376428" y="163068"/>
                </a:lnTo>
                <a:lnTo>
                  <a:pt x="422148" y="146304"/>
                </a:lnTo>
                <a:lnTo>
                  <a:pt x="469392" y="129540"/>
                </a:lnTo>
                <a:lnTo>
                  <a:pt x="518160" y="112776"/>
                </a:lnTo>
                <a:lnTo>
                  <a:pt x="568452" y="99060"/>
                </a:lnTo>
                <a:lnTo>
                  <a:pt x="621788" y="85344"/>
                </a:lnTo>
                <a:lnTo>
                  <a:pt x="676652" y="73152"/>
                </a:lnTo>
                <a:lnTo>
                  <a:pt x="733040" y="62484"/>
                </a:lnTo>
                <a:lnTo>
                  <a:pt x="790952" y="53340"/>
                </a:lnTo>
                <a:lnTo>
                  <a:pt x="850388" y="45720"/>
                </a:lnTo>
                <a:lnTo>
                  <a:pt x="911348" y="38100"/>
                </a:lnTo>
                <a:lnTo>
                  <a:pt x="972308" y="33528"/>
                </a:lnTo>
                <a:lnTo>
                  <a:pt x="1036316" y="28956"/>
                </a:lnTo>
                <a:lnTo>
                  <a:pt x="1100324" y="27432"/>
                </a:lnTo>
                <a:lnTo>
                  <a:pt x="1165856" y="25908"/>
                </a:lnTo>
                <a:lnTo>
                  <a:pt x="1293872" y="28956"/>
                </a:lnTo>
                <a:lnTo>
                  <a:pt x="1359404" y="33642"/>
                </a:lnTo>
                <a:lnTo>
                  <a:pt x="1418840" y="38100"/>
                </a:lnTo>
                <a:lnTo>
                  <a:pt x="1479800" y="45720"/>
                </a:lnTo>
                <a:lnTo>
                  <a:pt x="1539237" y="53340"/>
                </a:lnTo>
                <a:lnTo>
                  <a:pt x="1597149" y="62484"/>
                </a:lnTo>
                <a:lnTo>
                  <a:pt x="1653537" y="73152"/>
                </a:lnTo>
                <a:lnTo>
                  <a:pt x="1708401" y="85344"/>
                </a:lnTo>
                <a:lnTo>
                  <a:pt x="1761741" y="99060"/>
                </a:lnTo>
                <a:lnTo>
                  <a:pt x="1812033" y="114300"/>
                </a:lnTo>
                <a:lnTo>
                  <a:pt x="1860801" y="129540"/>
                </a:lnTo>
                <a:lnTo>
                  <a:pt x="1908045" y="146304"/>
                </a:lnTo>
                <a:lnTo>
                  <a:pt x="1953765" y="163068"/>
                </a:lnTo>
                <a:lnTo>
                  <a:pt x="1996437" y="182880"/>
                </a:lnTo>
                <a:lnTo>
                  <a:pt x="2036061" y="201168"/>
                </a:lnTo>
                <a:lnTo>
                  <a:pt x="2074161" y="222504"/>
                </a:lnTo>
                <a:lnTo>
                  <a:pt x="2109213" y="243840"/>
                </a:lnTo>
                <a:lnTo>
                  <a:pt x="2142741" y="265176"/>
                </a:lnTo>
                <a:lnTo>
                  <a:pt x="2173221" y="288036"/>
                </a:lnTo>
                <a:lnTo>
                  <a:pt x="2223513" y="336804"/>
                </a:lnTo>
                <a:lnTo>
                  <a:pt x="2223513" y="335280"/>
                </a:lnTo>
                <a:lnTo>
                  <a:pt x="2263137" y="387096"/>
                </a:lnTo>
                <a:lnTo>
                  <a:pt x="2263137" y="388379"/>
                </a:lnTo>
                <a:lnTo>
                  <a:pt x="2289045" y="436104"/>
                </a:lnTo>
                <a:lnTo>
                  <a:pt x="2289045" y="435864"/>
                </a:lnTo>
                <a:lnTo>
                  <a:pt x="2290569" y="438912"/>
                </a:lnTo>
                <a:lnTo>
                  <a:pt x="2290569" y="442129"/>
                </a:lnTo>
                <a:lnTo>
                  <a:pt x="2302761" y="492252"/>
                </a:lnTo>
                <a:lnTo>
                  <a:pt x="2302761" y="489204"/>
                </a:lnTo>
                <a:lnTo>
                  <a:pt x="2304285" y="518160"/>
                </a:lnTo>
                <a:lnTo>
                  <a:pt x="2304285" y="626146"/>
                </a:lnTo>
                <a:lnTo>
                  <a:pt x="2322573" y="579120"/>
                </a:lnTo>
                <a:lnTo>
                  <a:pt x="2322573" y="576072"/>
                </a:lnTo>
                <a:lnTo>
                  <a:pt x="2328669" y="547116"/>
                </a:lnTo>
                <a:lnTo>
                  <a:pt x="2330193" y="516636"/>
                </a:lnTo>
                <a:close/>
              </a:path>
              <a:path w="2330450" h="1035050">
                <a:moveTo>
                  <a:pt x="24562" y="518329"/>
                </a:moveTo>
                <a:lnTo>
                  <a:pt x="24384" y="516636"/>
                </a:lnTo>
                <a:lnTo>
                  <a:pt x="24384" y="519684"/>
                </a:lnTo>
                <a:lnTo>
                  <a:pt x="24562" y="518329"/>
                </a:lnTo>
                <a:close/>
              </a:path>
              <a:path w="2330450" h="1035050">
                <a:moveTo>
                  <a:pt x="27432" y="545592"/>
                </a:moveTo>
                <a:lnTo>
                  <a:pt x="24562" y="518329"/>
                </a:lnTo>
                <a:lnTo>
                  <a:pt x="24384" y="519684"/>
                </a:lnTo>
                <a:lnTo>
                  <a:pt x="24384" y="622112"/>
                </a:lnTo>
                <a:lnTo>
                  <a:pt x="25908" y="624920"/>
                </a:lnTo>
                <a:lnTo>
                  <a:pt x="25908" y="542544"/>
                </a:lnTo>
                <a:lnTo>
                  <a:pt x="27432" y="545592"/>
                </a:lnTo>
                <a:close/>
              </a:path>
              <a:path w="2330450" h="1035050">
                <a:moveTo>
                  <a:pt x="41148" y="598932"/>
                </a:moveTo>
                <a:lnTo>
                  <a:pt x="25908" y="542544"/>
                </a:lnTo>
                <a:lnTo>
                  <a:pt x="25908" y="624920"/>
                </a:lnTo>
                <a:lnTo>
                  <a:pt x="39624" y="650186"/>
                </a:lnTo>
                <a:lnTo>
                  <a:pt x="39624" y="595884"/>
                </a:lnTo>
                <a:lnTo>
                  <a:pt x="41148" y="598932"/>
                </a:lnTo>
                <a:close/>
              </a:path>
              <a:path w="2330450" h="1035050">
                <a:moveTo>
                  <a:pt x="106435" y="699196"/>
                </a:moveTo>
                <a:lnTo>
                  <a:pt x="67056" y="647700"/>
                </a:lnTo>
                <a:lnTo>
                  <a:pt x="67056" y="650748"/>
                </a:lnTo>
                <a:lnTo>
                  <a:pt x="39624" y="595884"/>
                </a:lnTo>
                <a:lnTo>
                  <a:pt x="39624" y="650186"/>
                </a:lnTo>
                <a:lnTo>
                  <a:pt x="45720" y="661416"/>
                </a:lnTo>
                <a:lnTo>
                  <a:pt x="45720" y="664464"/>
                </a:lnTo>
                <a:lnTo>
                  <a:pt x="86868" y="714756"/>
                </a:lnTo>
                <a:lnTo>
                  <a:pt x="86868" y="716280"/>
                </a:lnTo>
                <a:lnTo>
                  <a:pt x="88392" y="716280"/>
                </a:lnTo>
                <a:lnTo>
                  <a:pt x="105156" y="732086"/>
                </a:lnTo>
                <a:lnTo>
                  <a:pt x="105156" y="697992"/>
                </a:lnTo>
                <a:lnTo>
                  <a:pt x="106435" y="699196"/>
                </a:lnTo>
                <a:close/>
              </a:path>
              <a:path w="2330450" h="1035050">
                <a:moveTo>
                  <a:pt x="53340" y="409956"/>
                </a:moveTo>
                <a:lnTo>
                  <a:pt x="51816" y="413004"/>
                </a:lnTo>
                <a:lnTo>
                  <a:pt x="52704" y="411591"/>
                </a:lnTo>
                <a:lnTo>
                  <a:pt x="53340" y="409956"/>
                </a:lnTo>
                <a:close/>
              </a:path>
              <a:path w="2330450" h="1035050">
                <a:moveTo>
                  <a:pt x="52704" y="411591"/>
                </a:moveTo>
                <a:lnTo>
                  <a:pt x="51816" y="413004"/>
                </a:lnTo>
                <a:lnTo>
                  <a:pt x="51816" y="413874"/>
                </a:lnTo>
                <a:lnTo>
                  <a:pt x="52704" y="411591"/>
                </a:lnTo>
                <a:close/>
              </a:path>
              <a:path w="2330450" h="1035050">
                <a:moveTo>
                  <a:pt x="53340" y="410579"/>
                </a:moveTo>
                <a:lnTo>
                  <a:pt x="53340" y="409956"/>
                </a:lnTo>
                <a:lnTo>
                  <a:pt x="52704" y="411591"/>
                </a:lnTo>
                <a:lnTo>
                  <a:pt x="53340" y="410579"/>
                </a:lnTo>
                <a:close/>
              </a:path>
              <a:path w="2330450" h="1035050">
                <a:moveTo>
                  <a:pt x="85344" y="359664"/>
                </a:moveTo>
                <a:lnTo>
                  <a:pt x="83820" y="361188"/>
                </a:lnTo>
                <a:lnTo>
                  <a:pt x="83820" y="362088"/>
                </a:lnTo>
                <a:lnTo>
                  <a:pt x="85344" y="359664"/>
                </a:lnTo>
                <a:close/>
              </a:path>
              <a:path w="2330450" h="1035050">
                <a:moveTo>
                  <a:pt x="106680" y="699516"/>
                </a:moveTo>
                <a:lnTo>
                  <a:pt x="106435" y="699196"/>
                </a:lnTo>
                <a:lnTo>
                  <a:pt x="105156" y="697992"/>
                </a:lnTo>
                <a:lnTo>
                  <a:pt x="106680" y="699516"/>
                </a:lnTo>
                <a:close/>
              </a:path>
              <a:path w="2330450" h="1035050">
                <a:moveTo>
                  <a:pt x="106680" y="733522"/>
                </a:moveTo>
                <a:lnTo>
                  <a:pt x="106680" y="699516"/>
                </a:lnTo>
                <a:lnTo>
                  <a:pt x="105156" y="697992"/>
                </a:lnTo>
                <a:lnTo>
                  <a:pt x="105156" y="732086"/>
                </a:lnTo>
                <a:lnTo>
                  <a:pt x="106680" y="733522"/>
                </a:lnTo>
                <a:close/>
              </a:path>
              <a:path w="2330450" h="1035050">
                <a:moveTo>
                  <a:pt x="2277488" y="623204"/>
                </a:moveTo>
                <a:lnTo>
                  <a:pt x="2244849" y="675132"/>
                </a:lnTo>
                <a:lnTo>
                  <a:pt x="2244849" y="673608"/>
                </a:lnTo>
                <a:lnTo>
                  <a:pt x="2199129" y="723900"/>
                </a:lnTo>
                <a:lnTo>
                  <a:pt x="2141217" y="769620"/>
                </a:lnTo>
                <a:lnTo>
                  <a:pt x="2109213" y="790956"/>
                </a:lnTo>
                <a:lnTo>
                  <a:pt x="2074161" y="812292"/>
                </a:lnTo>
                <a:lnTo>
                  <a:pt x="2036061" y="833628"/>
                </a:lnTo>
                <a:lnTo>
                  <a:pt x="1996437" y="853440"/>
                </a:lnTo>
                <a:lnTo>
                  <a:pt x="1952241" y="871728"/>
                </a:lnTo>
                <a:lnTo>
                  <a:pt x="1908045" y="888492"/>
                </a:lnTo>
                <a:lnTo>
                  <a:pt x="1860801" y="905256"/>
                </a:lnTo>
                <a:lnTo>
                  <a:pt x="1812033" y="922020"/>
                </a:lnTo>
                <a:lnTo>
                  <a:pt x="1708401" y="949452"/>
                </a:lnTo>
                <a:lnTo>
                  <a:pt x="1653537" y="961644"/>
                </a:lnTo>
                <a:lnTo>
                  <a:pt x="1597149" y="972312"/>
                </a:lnTo>
                <a:lnTo>
                  <a:pt x="1539237" y="981456"/>
                </a:lnTo>
                <a:lnTo>
                  <a:pt x="1479800" y="989076"/>
                </a:lnTo>
                <a:lnTo>
                  <a:pt x="1418840" y="996696"/>
                </a:lnTo>
                <a:lnTo>
                  <a:pt x="1357880" y="1001268"/>
                </a:lnTo>
                <a:lnTo>
                  <a:pt x="1293872" y="1005840"/>
                </a:lnTo>
                <a:lnTo>
                  <a:pt x="1229864" y="1007364"/>
                </a:lnTo>
                <a:lnTo>
                  <a:pt x="1164332" y="1008888"/>
                </a:lnTo>
                <a:lnTo>
                  <a:pt x="1036316" y="1005840"/>
                </a:lnTo>
                <a:lnTo>
                  <a:pt x="970784" y="1001153"/>
                </a:lnTo>
                <a:lnTo>
                  <a:pt x="911348" y="996696"/>
                </a:lnTo>
                <a:lnTo>
                  <a:pt x="850388" y="989076"/>
                </a:lnTo>
                <a:lnTo>
                  <a:pt x="790952" y="981456"/>
                </a:lnTo>
                <a:lnTo>
                  <a:pt x="733040" y="972312"/>
                </a:lnTo>
                <a:lnTo>
                  <a:pt x="676652" y="961644"/>
                </a:lnTo>
                <a:lnTo>
                  <a:pt x="621788" y="949452"/>
                </a:lnTo>
                <a:lnTo>
                  <a:pt x="568452" y="935736"/>
                </a:lnTo>
                <a:lnTo>
                  <a:pt x="518160" y="922020"/>
                </a:lnTo>
                <a:lnTo>
                  <a:pt x="467868" y="905256"/>
                </a:lnTo>
                <a:lnTo>
                  <a:pt x="376428" y="871728"/>
                </a:lnTo>
                <a:lnTo>
                  <a:pt x="333756" y="851916"/>
                </a:lnTo>
                <a:lnTo>
                  <a:pt x="294132" y="833628"/>
                </a:lnTo>
                <a:lnTo>
                  <a:pt x="256032" y="812292"/>
                </a:lnTo>
                <a:lnTo>
                  <a:pt x="219456" y="790956"/>
                </a:lnTo>
                <a:lnTo>
                  <a:pt x="187452" y="769620"/>
                </a:lnTo>
                <a:lnTo>
                  <a:pt x="156972" y="746760"/>
                </a:lnTo>
                <a:lnTo>
                  <a:pt x="106435" y="699196"/>
                </a:lnTo>
                <a:lnTo>
                  <a:pt x="106680" y="699516"/>
                </a:lnTo>
                <a:lnTo>
                  <a:pt x="106680" y="733522"/>
                </a:lnTo>
                <a:lnTo>
                  <a:pt x="141732" y="766572"/>
                </a:lnTo>
                <a:lnTo>
                  <a:pt x="173736" y="789432"/>
                </a:lnTo>
                <a:lnTo>
                  <a:pt x="207264" y="812292"/>
                </a:lnTo>
                <a:lnTo>
                  <a:pt x="243840" y="835152"/>
                </a:lnTo>
                <a:lnTo>
                  <a:pt x="281940" y="856488"/>
                </a:lnTo>
                <a:lnTo>
                  <a:pt x="323088" y="876300"/>
                </a:lnTo>
                <a:lnTo>
                  <a:pt x="367284" y="894588"/>
                </a:lnTo>
                <a:lnTo>
                  <a:pt x="413004" y="912876"/>
                </a:lnTo>
                <a:lnTo>
                  <a:pt x="460248" y="929640"/>
                </a:lnTo>
                <a:lnTo>
                  <a:pt x="510540" y="946404"/>
                </a:lnTo>
                <a:lnTo>
                  <a:pt x="562356" y="960120"/>
                </a:lnTo>
                <a:lnTo>
                  <a:pt x="615692" y="973836"/>
                </a:lnTo>
                <a:lnTo>
                  <a:pt x="672080" y="986028"/>
                </a:lnTo>
                <a:lnTo>
                  <a:pt x="728468" y="996696"/>
                </a:lnTo>
                <a:lnTo>
                  <a:pt x="787904" y="1007364"/>
                </a:lnTo>
                <a:lnTo>
                  <a:pt x="847340" y="1014984"/>
                </a:lnTo>
                <a:lnTo>
                  <a:pt x="908300" y="1021080"/>
                </a:lnTo>
                <a:lnTo>
                  <a:pt x="970784" y="1027176"/>
                </a:lnTo>
                <a:lnTo>
                  <a:pt x="1034792" y="1031748"/>
                </a:lnTo>
                <a:lnTo>
                  <a:pt x="1100324" y="1033306"/>
                </a:lnTo>
                <a:lnTo>
                  <a:pt x="1165856" y="1034796"/>
                </a:lnTo>
                <a:lnTo>
                  <a:pt x="1231388" y="1033272"/>
                </a:lnTo>
                <a:lnTo>
                  <a:pt x="1295396" y="1031748"/>
                </a:lnTo>
                <a:lnTo>
                  <a:pt x="1359404" y="1027176"/>
                </a:lnTo>
                <a:lnTo>
                  <a:pt x="1421888" y="1021080"/>
                </a:lnTo>
                <a:lnTo>
                  <a:pt x="1482848" y="1014984"/>
                </a:lnTo>
                <a:lnTo>
                  <a:pt x="1543809" y="1005840"/>
                </a:lnTo>
                <a:lnTo>
                  <a:pt x="1601721" y="996696"/>
                </a:lnTo>
                <a:lnTo>
                  <a:pt x="1658109" y="986028"/>
                </a:lnTo>
                <a:lnTo>
                  <a:pt x="1714497" y="973836"/>
                </a:lnTo>
                <a:lnTo>
                  <a:pt x="1767837" y="960120"/>
                </a:lnTo>
                <a:lnTo>
                  <a:pt x="1819653" y="944880"/>
                </a:lnTo>
                <a:lnTo>
                  <a:pt x="1869945" y="929640"/>
                </a:lnTo>
                <a:lnTo>
                  <a:pt x="1917189" y="912876"/>
                </a:lnTo>
                <a:lnTo>
                  <a:pt x="1962909" y="894588"/>
                </a:lnTo>
                <a:lnTo>
                  <a:pt x="2007105" y="876300"/>
                </a:lnTo>
                <a:lnTo>
                  <a:pt x="2086353" y="835152"/>
                </a:lnTo>
                <a:lnTo>
                  <a:pt x="2122929" y="812292"/>
                </a:lnTo>
                <a:lnTo>
                  <a:pt x="2157981" y="789432"/>
                </a:lnTo>
                <a:lnTo>
                  <a:pt x="2217417" y="740664"/>
                </a:lnTo>
                <a:lnTo>
                  <a:pt x="2264661" y="690372"/>
                </a:lnTo>
                <a:lnTo>
                  <a:pt x="2264661" y="688848"/>
                </a:lnTo>
                <a:lnTo>
                  <a:pt x="2276853" y="670294"/>
                </a:lnTo>
                <a:lnTo>
                  <a:pt x="2276853" y="624840"/>
                </a:lnTo>
                <a:lnTo>
                  <a:pt x="2277488" y="623204"/>
                </a:lnTo>
                <a:close/>
              </a:path>
              <a:path w="2330450" h="1035050">
                <a:moveTo>
                  <a:pt x="2263137" y="388379"/>
                </a:moveTo>
                <a:lnTo>
                  <a:pt x="2263137" y="387096"/>
                </a:lnTo>
                <a:lnTo>
                  <a:pt x="2261613" y="385572"/>
                </a:lnTo>
                <a:lnTo>
                  <a:pt x="2263137" y="388379"/>
                </a:lnTo>
                <a:close/>
              </a:path>
              <a:path w="2330450" h="1035050">
                <a:moveTo>
                  <a:pt x="2278377" y="621792"/>
                </a:moveTo>
                <a:lnTo>
                  <a:pt x="2277488" y="623204"/>
                </a:lnTo>
                <a:lnTo>
                  <a:pt x="2276853" y="624840"/>
                </a:lnTo>
                <a:lnTo>
                  <a:pt x="2278377" y="621792"/>
                </a:lnTo>
                <a:close/>
              </a:path>
              <a:path w="2330450" h="1035050">
                <a:moveTo>
                  <a:pt x="2278377" y="667975"/>
                </a:moveTo>
                <a:lnTo>
                  <a:pt x="2278377" y="621792"/>
                </a:lnTo>
                <a:lnTo>
                  <a:pt x="2276853" y="624840"/>
                </a:lnTo>
                <a:lnTo>
                  <a:pt x="2276853" y="670294"/>
                </a:lnTo>
                <a:lnTo>
                  <a:pt x="2278377" y="667975"/>
                </a:lnTo>
                <a:close/>
              </a:path>
              <a:path w="2330450" h="1035050">
                <a:moveTo>
                  <a:pt x="2304285" y="626146"/>
                </a:moveTo>
                <a:lnTo>
                  <a:pt x="2304285" y="518160"/>
                </a:lnTo>
                <a:lnTo>
                  <a:pt x="2302761" y="545592"/>
                </a:lnTo>
                <a:lnTo>
                  <a:pt x="2298189" y="571500"/>
                </a:lnTo>
                <a:lnTo>
                  <a:pt x="2298189" y="569976"/>
                </a:lnTo>
                <a:lnTo>
                  <a:pt x="2277488" y="623204"/>
                </a:lnTo>
                <a:lnTo>
                  <a:pt x="2278377" y="621792"/>
                </a:lnTo>
                <a:lnTo>
                  <a:pt x="2278377" y="667975"/>
                </a:lnTo>
                <a:lnTo>
                  <a:pt x="2299713" y="635508"/>
                </a:lnTo>
                <a:lnTo>
                  <a:pt x="2301237" y="633984"/>
                </a:lnTo>
                <a:lnTo>
                  <a:pt x="2304285" y="626146"/>
                </a:lnTo>
                <a:close/>
              </a:path>
              <a:path w="2330450" h="1035050">
                <a:moveTo>
                  <a:pt x="2290569" y="438912"/>
                </a:moveTo>
                <a:lnTo>
                  <a:pt x="2289045" y="435864"/>
                </a:lnTo>
                <a:lnTo>
                  <a:pt x="2289151" y="436300"/>
                </a:lnTo>
                <a:lnTo>
                  <a:pt x="2290569" y="438912"/>
                </a:lnTo>
                <a:close/>
              </a:path>
              <a:path w="2330450" h="1035050">
                <a:moveTo>
                  <a:pt x="2289151" y="436300"/>
                </a:moveTo>
                <a:lnTo>
                  <a:pt x="2289045" y="435864"/>
                </a:lnTo>
                <a:lnTo>
                  <a:pt x="2289045" y="436104"/>
                </a:lnTo>
                <a:lnTo>
                  <a:pt x="2289151" y="436300"/>
                </a:lnTo>
                <a:close/>
              </a:path>
              <a:path w="2330450" h="1035050">
                <a:moveTo>
                  <a:pt x="2290569" y="442129"/>
                </a:moveTo>
                <a:lnTo>
                  <a:pt x="2290569" y="438912"/>
                </a:lnTo>
                <a:lnTo>
                  <a:pt x="2289151" y="436300"/>
                </a:lnTo>
                <a:lnTo>
                  <a:pt x="2290569" y="442129"/>
                </a:lnTo>
                <a:close/>
              </a:path>
            </a:pathLst>
          </a:custGeom>
          <a:solidFill>
            <a:srgbClr val="76818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1217020" y="3639192"/>
            <a:ext cx="1546860" cy="65979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745490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solidFill>
                  <a:srgbClr val="CC0000"/>
                </a:solidFill>
                <a:latin typeface="Verdana"/>
                <a:cs typeface="Verdana"/>
              </a:rPr>
              <a:t>III</a:t>
            </a:r>
            <a:endParaRPr sz="1400" dirty="0">
              <a:latin typeface="Verdana"/>
              <a:cs typeface="Verdana"/>
            </a:endParaRPr>
          </a:p>
          <a:p>
            <a:pPr marL="253365" marR="5080" indent="3175" algn="ctr">
              <a:lnSpc>
                <a:spcPct val="100000"/>
              </a:lnSpc>
            </a:pPr>
            <a:r>
              <a:rPr lang="it-IT" sz="1400" spc="-5" dirty="0" smtClean="0">
                <a:solidFill>
                  <a:srgbClr val="FFFFFF"/>
                </a:solidFill>
                <a:latin typeface="Verdana"/>
                <a:cs typeface="Verdana"/>
              </a:rPr>
              <a:t>Sicurezza alimentare</a:t>
            </a:r>
            <a:endParaRPr sz="1400" dirty="0">
              <a:latin typeface="Verdana"/>
              <a:cs typeface="Verdana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5418460" y="4782311"/>
            <a:ext cx="0" cy="614680"/>
          </a:xfrm>
          <a:custGeom>
            <a:avLst/>
            <a:gdLst/>
            <a:ahLst/>
            <a:cxnLst/>
            <a:rect l="l" t="t" r="r" b="b"/>
            <a:pathLst>
              <a:path h="614679">
                <a:moveTo>
                  <a:pt x="0" y="0"/>
                </a:moveTo>
                <a:lnTo>
                  <a:pt x="0" y="614172"/>
                </a:lnTo>
              </a:path>
            </a:pathLst>
          </a:custGeom>
          <a:ln w="38100">
            <a:solidFill>
              <a:srgbClr val="04040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335402" y="5273040"/>
            <a:ext cx="166116" cy="1432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6324478" y="2936748"/>
            <a:ext cx="114300" cy="19354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3278002" y="4066032"/>
            <a:ext cx="268605" cy="0"/>
          </a:xfrm>
          <a:custGeom>
            <a:avLst/>
            <a:gdLst/>
            <a:ahLst/>
            <a:cxnLst/>
            <a:rect l="l" t="t" r="r" b="b"/>
            <a:pathLst>
              <a:path w="268604">
                <a:moveTo>
                  <a:pt x="0" y="0"/>
                </a:moveTo>
                <a:lnTo>
                  <a:pt x="268224" y="0"/>
                </a:lnTo>
              </a:path>
            </a:pathLst>
          </a:custGeom>
          <a:ln w="1828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3268858" y="4012692"/>
            <a:ext cx="89916" cy="10668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7292218" y="4012692"/>
            <a:ext cx="254508" cy="10668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4581022" y="2891028"/>
            <a:ext cx="150876" cy="22250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83673" y="6521958"/>
            <a:ext cx="7924800" cy="0"/>
          </a:xfrm>
          <a:custGeom>
            <a:avLst/>
            <a:gdLst/>
            <a:ahLst/>
            <a:cxnLst/>
            <a:rect l="l" t="t" r="r" b="b"/>
            <a:pathLst>
              <a:path w="7924800">
                <a:moveTo>
                  <a:pt x="0" y="0"/>
                </a:moveTo>
                <a:lnTo>
                  <a:pt x="7924800" y="0"/>
                </a:lnTo>
              </a:path>
            </a:pathLst>
          </a:custGeom>
          <a:ln w="4572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995816" y="1223263"/>
            <a:ext cx="5846445" cy="6051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La </a:t>
            </a:r>
            <a:r>
              <a:rPr dirty="0"/>
              <a:t>mappa</a:t>
            </a:r>
            <a:r>
              <a:rPr spc="-140" dirty="0"/>
              <a:t> </a:t>
            </a:r>
            <a:r>
              <a:rPr spc="-5" dirty="0"/>
              <a:t>terminologica</a:t>
            </a:r>
          </a:p>
        </p:txBody>
      </p:sp>
      <p:sp>
        <p:nvSpPr>
          <p:cNvPr id="7" name="object 7"/>
          <p:cNvSpPr/>
          <p:nvPr/>
        </p:nvSpPr>
        <p:spPr>
          <a:xfrm>
            <a:off x="3186562" y="3201924"/>
            <a:ext cx="3889375" cy="1225550"/>
          </a:xfrm>
          <a:custGeom>
            <a:avLst/>
            <a:gdLst/>
            <a:ahLst/>
            <a:cxnLst/>
            <a:rect l="l" t="t" r="r" b="b"/>
            <a:pathLst>
              <a:path w="3889375" h="1225550">
                <a:moveTo>
                  <a:pt x="0" y="0"/>
                </a:moveTo>
                <a:lnTo>
                  <a:pt x="0" y="1225296"/>
                </a:lnTo>
                <a:lnTo>
                  <a:pt x="3889248" y="1225296"/>
                </a:lnTo>
                <a:lnTo>
                  <a:pt x="3889248" y="0"/>
                </a:lnTo>
                <a:lnTo>
                  <a:pt x="0" y="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172846" y="3189732"/>
            <a:ext cx="3915410" cy="1249680"/>
          </a:xfrm>
          <a:custGeom>
            <a:avLst/>
            <a:gdLst/>
            <a:ahLst/>
            <a:cxnLst/>
            <a:rect l="l" t="t" r="r" b="b"/>
            <a:pathLst>
              <a:path w="3915409" h="1249679">
                <a:moveTo>
                  <a:pt x="3915156" y="1243584"/>
                </a:moveTo>
                <a:lnTo>
                  <a:pt x="3915156" y="6096"/>
                </a:lnTo>
                <a:lnTo>
                  <a:pt x="3909060" y="0"/>
                </a:lnTo>
                <a:lnTo>
                  <a:pt x="6096" y="0"/>
                </a:lnTo>
                <a:lnTo>
                  <a:pt x="0" y="6096"/>
                </a:lnTo>
                <a:lnTo>
                  <a:pt x="0" y="1243584"/>
                </a:lnTo>
                <a:lnTo>
                  <a:pt x="6096" y="1249680"/>
                </a:lnTo>
                <a:lnTo>
                  <a:pt x="13716" y="1249680"/>
                </a:lnTo>
                <a:lnTo>
                  <a:pt x="13716" y="25908"/>
                </a:lnTo>
                <a:lnTo>
                  <a:pt x="25908" y="12192"/>
                </a:lnTo>
                <a:lnTo>
                  <a:pt x="25908" y="25908"/>
                </a:lnTo>
                <a:lnTo>
                  <a:pt x="3890772" y="25908"/>
                </a:lnTo>
                <a:lnTo>
                  <a:pt x="3890772" y="12192"/>
                </a:lnTo>
                <a:lnTo>
                  <a:pt x="3902964" y="25908"/>
                </a:lnTo>
                <a:lnTo>
                  <a:pt x="3902964" y="1249680"/>
                </a:lnTo>
                <a:lnTo>
                  <a:pt x="3909060" y="1249680"/>
                </a:lnTo>
                <a:lnTo>
                  <a:pt x="3915156" y="1243584"/>
                </a:lnTo>
                <a:close/>
              </a:path>
              <a:path w="3915409" h="1249679">
                <a:moveTo>
                  <a:pt x="25908" y="25908"/>
                </a:moveTo>
                <a:lnTo>
                  <a:pt x="25908" y="12192"/>
                </a:lnTo>
                <a:lnTo>
                  <a:pt x="13716" y="25908"/>
                </a:lnTo>
                <a:lnTo>
                  <a:pt x="25908" y="25908"/>
                </a:lnTo>
                <a:close/>
              </a:path>
              <a:path w="3915409" h="1249679">
                <a:moveTo>
                  <a:pt x="25908" y="1223772"/>
                </a:moveTo>
                <a:lnTo>
                  <a:pt x="25908" y="25908"/>
                </a:lnTo>
                <a:lnTo>
                  <a:pt x="13716" y="25908"/>
                </a:lnTo>
                <a:lnTo>
                  <a:pt x="13716" y="1223772"/>
                </a:lnTo>
                <a:lnTo>
                  <a:pt x="25908" y="1223772"/>
                </a:lnTo>
                <a:close/>
              </a:path>
              <a:path w="3915409" h="1249679">
                <a:moveTo>
                  <a:pt x="3902964" y="1223772"/>
                </a:moveTo>
                <a:lnTo>
                  <a:pt x="13716" y="1223772"/>
                </a:lnTo>
                <a:lnTo>
                  <a:pt x="25908" y="1237488"/>
                </a:lnTo>
                <a:lnTo>
                  <a:pt x="25908" y="1249680"/>
                </a:lnTo>
                <a:lnTo>
                  <a:pt x="3890772" y="1249680"/>
                </a:lnTo>
                <a:lnTo>
                  <a:pt x="3890772" y="1237488"/>
                </a:lnTo>
                <a:lnTo>
                  <a:pt x="3902964" y="1223772"/>
                </a:lnTo>
                <a:close/>
              </a:path>
              <a:path w="3915409" h="1249679">
                <a:moveTo>
                  <a:pt x="25908" y="1249680"/>
                </a:moveTo>
                <a:lnTo>
                  <a:pt x="25908" y="1237488"/>
                </a:lnTo>
                <a:lnTo>
                  <a:pt x="13716" y="1223772"/>
                </a:lnTo>
                <a:lnTo>
                  <a:pt x="13716" y="1249680"/>
                </a:lnTo>
                <a:lnTo>
                  <a:pt x="25908" y="1249680"/>
                </a:lnTo>
                <a:close/>
              </a:path>
              <a:path w="3915409" h="1249679">
                <a:moveTo>
                  <a:pt x="3902964" y="25908"/>
                </a:moveTo>
                <a:lnTo>
                  <a:pt x="3890772" y="12192"/>
                </a:lnTo>
                <a:lnTo>
                  <a:pt x="3890772" y="25908"/>
                </a:lnTo>
                <a:lnTo>
                  <a:pt x="3902964" y="25908"/>
                </a:lnTo>
                <a:close/>
              </a:path>
              <a:path w="3915409" h="1249679">
                <a:moveTo>
                  <a:pt x="3902964" y="1223772"/>
                </a:moveTo>
                <a:lnTo>
                  <a:pt x="3902964" y="25908"/>
                </a:lnTo>
                <a:lnTo>
                  <a:pt x="3890772" y="25908"/>
                </a:lnTo>
                <a:lnTo>
                  <a:pt x="3890772" y="1223772"/>
                </a:lnTo>
                <a:lnTo>
                  <a:pt x="3902964" y="1223772"/>
                </a:lnTo>
                <a:close/>
              </a:path>
              <a:path w="3915409" h="1249679">
                <a:moveTo>
                  <a:pt x="3902964" y="1249680"/>
                </a:moveTo>
                <a:lnTo>
                  <a:pt x="3902964" y="1223772"/>
                </a:lnTo>
                <a:lnTo>
                  <a:pt x="3890772" y="1237488"/>
                </a:lnTo>
                <a:lnTo>
                  <a:pt x="3890772" y="1249680"/>
                </a:lnTo>
                <a:lnTo>
                  <a:pt x="3902964" y="1249680"/>
                </a:lnTo>
                <a:close/>
              </a:path>
            </a:pathLst>
          </a:custGeom>
          <a:solidFill>
            <a:srgbClr val="76818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2679700" y="3248658"/>
            <a:ext cx="4897506" cy="113364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19760" marR="608965" indent="77470">
              <a:spcBef>
                <a:spcPts val="100"/>
              </a:spcBef>
            </a:pPr>
            <a:r>
              <a:rPr lang="it-IT" spc="-10" dirty="0" smtClean="0">
                <a:solidFill>
                  <a:srgbClr val="FFFFFF"/>
                </a:solidFill>
                <a:latin typeface="Verdana"/>
                <a:cs typeface="Verdana"/>
              </a:rPr>
              <a:t>OGM/</a:t>
            </a:r>
            <a:r>
              <a:rPr lang="it-IT" sz="1800" spc="-10" dirty="0" smtClean="0">
                <a:solidFill>
                  <a:srgbClr val="FFFFFF"/>
                </a:solidFill>
                <a:latin typeface="Verdana"/>
                <a:cs typeface="Verdana"/>
              </a:rPr>
              <a:t>Organismi </a:t>
            </a:r>
            <a:r>
              <a:rPr lang="it-IT" sz="1800" spc="-15" dirty="0" smtClean="0">
                <a:solidFill>
                  <a:srgbClr val="FFFFFF"/>
                </a:solidFill>
                <a:latin typeface="Verdana"/>
                <a:cs typeface="Verdana"/>
              </a:rPr>
              <a:t>Geneticamente Modificati /</a:t>
            </a:r>
          </a:p>
          <a:p>
            <a:pPr marL="619760" marR="608965" indent="77470">
              <a:spcBef>
                <a:spcPts val="100"/>
              </a:spcBef>
            </a:pPr>
            <a:r>
              <a:rPr lang="it-IT" spc="-15" dirty="0" err="1" smtClean="0">
                <a:solidFill>
                  <a:srgbClr val="FFFFFF"/>
                </a:solidFill>
                <a:latin typeface="Verdana"/>
                <a:cs typeface="Verdana"/>
              </a:rPr>
              <a:t>GMOs</a:t>
            </a:r>
            <a:r>
              <a:rPr lang="it-IT" spc="-15" dirty="0" smtClean="0">
                <a:solidFill>
                  <a:srgbClr val="FFFFFF"/>
                </a:solidFill>
                <a:latin typeface="Verdana"/>
                <a:cs typeface="Verdana"/>
              </a:rPr>
              <a:t>/</a:t>
            </a:r>
            <a:r>
              <a:rPr lang="it-IT" spc="-15" dirty="0" err="1" smtClean="0">
                <a:solidFill>
                  <a:srgbClr val="FFFFFF"/>
                </a:solidFill>
                <a:latin typeface="Verdana"/>
                <a:cs typeface="Verdana"/>
              </a:rPr>
              <a:t>Genetically</a:t>
            </a:r>
            <a:r>
              <a:rPr lang="it-IT" spc="-15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lang="it-IT" spc="-15" dirty="0" err="1" smtClean="0">
                <a:solidFill>
                  <a:srgbClr val="FFFFFF"/>
                </a:solidFill>
                <a:latin typeface="Verdana"/>
                <a:cs typeface="Verdana"/>
              </a:rPr>
              <a:t>Modified</a:t>
            </a:r>
            <a:r>
              <a:rPr lang="it-IT" spc="-15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lang="it-IT" spc="-15" dirty="0" err="1" smtClean="0">
                <a:solidFill>
                  <a:srgbClr val="FFFFFF"/>
                </a:solidFill>
                <a:latin typeface="Verdana"/>
                <a:cs typeface="Verdana"/>
              </a:rPr>
              <a:t>Organisms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762634" y="4661916"/>
            <a:ext cx="2952115" cy="701040"/>
          </a:xfrm>
          <a:custGeom>
            <a:avLst/>
            <a:gdLst/>
            <a:ahLst/>
            <a:cxnLst/>
            <a:rect l="l" t="t" r="r" b="b"/>
            <a:pathLst>
              <a:path w="2952115" h="701039">
                <a:moveTo>
                  <a:pt x="0" y="0"/>
                </a:moveTo>
                <a:lnTo>
                  <a:pt x="0" y="701040"/>
                </a:lnTo>
                <a:lnTo>
                  <a:pt x="2951988" y="701040"/>
                </a:lnTo>
                <a:lnTo>
                  <a:pt x="2951988" y="0"/>
                </a:lnTo>
                <a:lnTo>
                  <a:pt x="0" y="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750442" y="4648200"/>
            <a:ext cx="2978150" cy="727075"/>
          </a:xfrm>
          <a:custGeom>
            <a:avLst/>
            <a:gdLst/>
            <a:ahLst/>
            <a:cxnLst/>
            <a:rect l="l" t="t" r="r" b="b"/>
            <a:pathLst>
              <a:path w="2978150" h="727075">
                <a:moveTo>
                  <a:pt x="2977896" y="722376"/>
                </a:moveTo>
                <a:lnTo>
                  <a:pt x="2977896" y="6096"/>
                </a:lnTo>
                <a:lnTo>
                  <a:pt x="2971800" y="0"/>
                </a:lnTo>
                <a:lnTo>
                  <a:pt x="4572" y="0"/>
                </a:lnTo>
                <a:lnTo>
                  <a:pt x="0" y="6096"/>
                </a:lnTo>
                <a:lnTo>
                  <a:pt x="0" y="722376"/>
                </a:lnTo>
                <a:lnTo>
                  <a:pt x="4572" y="726948"/>
                </a:lnTo>
                <a:lnTo>
                  <a:pt x="12192" y="726948"/>
                </a:lnTo>
                <a:lnTo>
                  <a:pt x="12192" y="25908"/>
                </a:lnTo>
                <a:lnTo>
                  <a:pt x="24384" y="13716"/>
                </a:lnTo>
                <a:lnTo>
                  <a:pt x="24384" y="25908"/>
                </a:lnTo>
                <a:lnTo>
                  <a:pt x="2951988" y="25908"/>
                </a:lnTo>
                <a:lnTo>
                  <a:pt x="2951988" y="13716"/>
                </a:lnTo>
                <a:lnTo>
                  <a:pt x="2964180" y="25908"/>
                </a:lnTo>
                <a:lnTo>
                  <a:pt x="2964180" y="726948"/>
                </a:lnTo>
                <a:lnTo>
                  <a:pt x="2971800" y="726948"/>
                </a:lnTo>
                <a:lnTo>
                  <a:pt x="2977896" y="722376"/>
                </a:lnTo>
                <a:close/>
              </a:path>
              <a:path w="2978150" h="727075">
                <a:moveTo>
                  <a:pt x="24384" y="25908"/>
                </a:moveTo>
                <a:lnTo>
                  <a:pt x="24384" y="13716"/>
                </a:lnTo>
                <a:lnTo>
                  <a:pt x="12192" y="25908"/>
                </a:lnTo>
                <a:lnTo>
                  <a:pt x="24384" y="25908"/>
                </a:lnTo>
                <a:close/>
              </a:path>
              <a:path w="2978150" h="727075">
                <a:moveTo>
                  <a:pt x="24384" y="702564"/>
                </a:moveTo>
                <a:lnTo>
                  <a:pt x="24384" y="25908"/>
                </a:lnTo>
                <a:lnTo>
                  <a:pt x="12192" y="25908"/>
                </a:lnTo>
                <a:lnTo>
                  <a:pt x="12192" y="702564"/>
                </a:lnTo>
                <a:lnTo>
                  <a:pt x="24384" y="702564"/>
                </a:lnTo>
                <a:close/>
              </a:path>
              <a:path w="2978150" h="727075">
                <a:moveTo>
                  <a:pt x="2964180" y="702564"/>
                </a:moveTo>
                <a:lnTo>
                  <a:pt x="12192" y="702564"/>
                </a:lnTo>
                <a:lnTo>
                  <a:pt x="24384" y="714756"/>
                </a:lnTo>
                <a:lnTo>
                  <a:pt x="24384" y="726948"/>
                </a:lnTo>
                <a:lnTo>
                  <a:pt x="2951988" y="726948"/>
                </a:lnTo>
                <a:lnTo>
                  <a:pt x="2951988" y="714756"/>
                </a:lnTo>
                <a:lnTo>
                  <a:pt x="2964180" y="702564"/>
                </a:lnTo>
                <a:close/>
              </a:path>
              <a:path w="2978150" h="727075">
                <a:moveTo>
                  <a:pt x="24384" y="726948"/>
                </a:moveTo>
                <a:lnTo>
                  <a:pt x="24384" y="714756"/>
                </a:lnTo>
                <a:lnTo>
                  <a:pt x="12192" y="702564"/>
                </a:lnTo>
                <a:lnTo>
                  <a:pt x="12192" y="726948"/>
                </a:lnTo>
                <a:lnTo>
                  <a:pt x="24384" y="726948"/>
                </a:lnTo>
                <a:close/>
              </a:path>
              <a:path w="2978150" h="727075">
                <a:moveTo>
                  <a:pt x="2964180" y="25908"/>
                </a:moveTo>
                <a:lnTo>
                  <a:pt x="2951988" y="13716"/>
                </a:lnTo>
                <a:lnTo>
                  <a:pt x="2951988" y="25908"/>
                </a:lnTo>
                <a:lnTo>
                  <a:pt x="2964180" y="25908"/>
                </a:lnTo>
                <a:close/>
              </a:path>
              <a:path w="2978150" h="727075">
                <a:moveTo>
                  <a:pt x="2964180" y="702564"/>
                </a:moveTo>
                <a:lnTo>
                  <a:pt x="2964180" y="25908"/>
                </a:lnTo>
                <a:lnTo>
                  <a:pt x="2951988" y="25908"/>
                </a:lnTo>
                <a:lnTo>
                  <a:pt x="2951988" y="702564"/>
                </a:lnTo>
                <a:lnTo>
                  <a:pt x="2964180" y="702564"/>
                </a:lnTo>
                <a:close/>
              </a:path>
              <a:path w="2978150" h="727075">
                <a:moveTo>
                  <a:pt x="2964180" y="726948"/>
                </a:moveTo>
                <a:lnTo>
                  <a:pt x="2964180" y="702564"/>
                </a:lnTo>
                <a:lnTo>
                  <a:pt x="2951988" y="714756"/>
                </a:lnTo>
                <a:lnTo>
                  <a:pt x="2951988" y="726948"/>
                </a:lnTo>
                <a:lnTo>
                  <a:pt x="2964180" y="726948"/>
                </a:lnTo>
                <a:close/>
              </a:path>
            </a:pathLst>
          </a:custGeom>
          <a:solidFill>
            <a:srgbClr val="76818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3369888" y="4814119"/>
            <a:ext cx="3253991" cy="57964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91160" algn="ctr">
              <a:lnSpc>
                <a:spcPct val="100000"/>
              </a:lnSpc>
              <a:spcBef>
                <a:spcPts val="100"/>
              </a:spcBef>
            </a:pPr>
            <a:r>
              <a:rPr lang="it-IT" sz="1800" spc="-5" dirty="0" smtClean="0">
                <a:solidFill>
                  <a:srgbClr val="FFFFFF"/>
                </a:solidFill>
                <a:latin typeface="Verdana"/>
                <a:cs typeface="Verdana"/>
              </a:rPr>
              <a:t>Agricoltura</a:t>
            </a:r>
            <a:r>
              <a:rPr sz="1800" spc="-5" dirty="0" smtClean="0">
                <a:solidFill>
                  <a:srgbClr val="FFFFFF"/>
                </a:solidFill>
                <a:latin typeface="Verdana"/>
                <a:cs typeface="Verdana"/>
              </a:rPr>
              <a:t>/</a:t>
            </a:r>
            <a:r>
              <a:rPr lang="it-IT" sz="1800" spc="-5" dirty="0" err="1" smtClean="0">
                <a:solidFill>
                  <a:srgbClr val="FFFFFF"/>
                </a:solidFill>
                <a:latin typeface="Verdana"/>
                <a:cs typeface="Verdana"/>
              </a:rPr>
              <a:t>Agriculture</a:t>
            </a:r>
            <a:endParaRPr lang="it-IT" sz="1800" spc="-5" dirty="0" smtClean="0">
              <a:solidFill>
                <a:srgbClr val="FFFFFF"/>
              </a:solidFill>
              <a:latin typeface="Verdana"/>
              <a:cs typeface="Verdana"/>
            </a:endParaRPr>
          </a:p>
          <a:p>
            <a:pPr marL="391160" algn="ctr">
              <a:lnSpc>
                <a:spcPct val="100000"/>
              </a:lnSpc>
              <a:spcBef>
                <a:spcPts val="100"/>
              </a:spcBef>
            </a:pPr>
            <a:r>
              <a:rPr lang="it-IT" spc="-5" dirty="0" err="1" smtClean="0">
                <a:solidFill>
                  <a:srgbClr val="FFFFFF"/>
                </a:solidFill>
                <a:latin typeface="Verdana"/>
                <a:cs typeface="Verdana"/>
              </a:rPr>
              <a:t>Agric</a:t>
            </a:r>
            <a:r>
              <a:rPr lang="it-IT" spc="-5" dirty="0" smtClean="0">
                <a:solidFill>
                  <a:srgbClr val="FFFFFF"/>
                </a:solidFill>
                <a:latin typeface="Verdana"/>
                <a:cs typeface="Verdana"/>
              </a:rPr>
              <a:t>*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386721" y="2194560"/>
            <a:ext cx="2087880" cy="914400"/>
          </a:xfrm>
          <a:custGeom>
            <a:avLst/>
            <a:gdLst/>
            <a:ahLst/>
            <a:cxnLst/>
            <a:rect l="l" t="t" r="r" b="b"/>
            <a:pathLst>
              <a:path w="2087879" h="914400">
                <a:moveTo>
                  <a:pt x="0" y="0"/>
                </a:moveTo>
                <a:lnTo>
                  <a:pt x="0" y="914400"/>
                </a:lnTo>
                <a:lnTo>
                  <a:pt x="2087880" y="914400"/>
                </a:lnTo>
                <a:lnTo>
                  <a:pt x="208788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848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373005" y="2182368"/>
            <a:ext cx="2115820" cy="939165"/>
          </a:xfrm>
          <a:custGeom>
            <a:avLst/>
            <a:gdLst/>
            <a:ahLst/>
            <a:cxnLst/>
            <a:rect l="l" t="t" r="r" b="b"/>
            <a:pathLst>
              <a:path w="2115820" h="939164">
                <a:moveTo>
                  <a:pt x="2115309" y="932688"/>
                </a:moveTo>
                <a:lnTo>
                  <a:pt x="2115309" y="4572"/>
                </a:lnTo>
                <a:lnTo>
                  <a:pt x="2109213" y="0"/>
                </a:lnTo>
                <a:lnTo>
                  <a:pt x="6096" y="0"/>
                </a:lnTo>
                <a:lnTo>
                  <a:pt x="0" y="4572"/>
                </a:lnTo>
                <a:lnTo>
                  <a:pt x="0" y="932688"/>
                </a:lnTo>
                <a:lnTo>
                  <a:pt x="6096" y="938784"/>
                </a:lnTo>
                <a:lnTo>
                  <a:pt x="13716" y="938784"/>
                </a:lnTo>
                <a:lnTo>
                  <a:pt x="13716" y="24384"/>
                </a:lnTo>
                <a:lnTo>
                  <a:pt x="25908" y="12192"/>
                </a:lnTo>
                <a:lnTo>
                  <a:pt x="25908" y="24384"/>
                </a:lnTo>
                <a:lnTo>
                  <a:pt x="2089401" y="24384"/>
                </a:lnTo>
                <a:lnTo>
                  <a:pt x="2089401" y="12192"/>
                </a:lnTo>
                <a:lnTo>
                  <a:pt x="2101593" y="24384"/>
                </a:lnTo>
                <a:lnTo>
                  <a:pt x="2101593" y="938784"/>
                </a:lnTo>
                <a:lnTo>
                  <a:pt x="2109213" y="938784"/>
                </a:lnTo>
                <a:lnTo>
                  <a:pt x="2115309" y="932688"/>
                </a:lnTo>
                <a:close/>
              </a:path>
              <a:path w="2115820" h="939164">
                <a:moveTo>
                  <a:pt x="25908" y="24384"/>
                </a:moveTo>
                <a:lnTo>
                  <a:pt x="25908" y="12192"/>
                </a:lnTo>
                <a:lnTo>
                  <a:pt x="13716" y="24384"/>
                </a:lnTo>
                <a:lnTo>
                  <a:pt x="25908" y="24384"/>
                </a:lnTo>
                <a:close/>
              </a:path>
              <a:path w="2115820" h="939164">
                <a:moveTo>
                  <a:pt x="25908" y="914400"/>
                </a:moveTo>
                <a:lnTo>
                  <a:pt x="25908" y="24384"/>
                </a:lnTo>
                <a:lnTo>
                  <a:pt x="13716" y="24384"/>
                </a:lnTo>
                <a:lnTo>
                  <a:pt x="13716" y="914400"/>
                </a:lnTo>
                <a:lnTo>
                  <a:pt x="25908" y="914400"/>
                </a:lnTo>
                <a:close/>
              </a:path>
              <a:path w="2115820" h="939164">
                <a:moveTo>
                  <a:pt x="2101593" y="914400"/>
                </a:moveTo>
                <a:lnTo>
                  <a:pt x="13716" y="914400"/>
                </a:lnTo>
                <a:lnTo>
                  <a:pt x="25908" y="926592"/>
                </a:lnTo>
                <a:lnTo>
                  <a:pt x="25908" y="938784"/>
                </a:lnTo>
                <a:lnTo>
                  <a:pt x="2089401" y="938784"/>
                </a:lnTo>
                <a:lnTo>
                  <a:pt x="2089401" y="926592"/>
                </a:lnTo>
                <a:lnTo>
                  <a:pt x="2101593" y="914400"/>
                </a:lnTo>
                <a:close/>
              </a:path>
              <a:path w="2115820" h="939164">
                <a:moveTo>
                  <a:pt x="25908" y="938784"/>
                </a:moveTo>
                <a:lnTo>
                  <a:pt x="25908" y="926592"/>
                </a:lnTo>
                <a:lnTo>
                  <a:pt x="13716" y="914400"/>
                </a:lnTo>
                <a:lnTo>
                  <a:pt x="13716" y="938784"/>
                </a:lnTo>
                <a:lnTo>
                  <a:pt x="25908" y="938784"/>
                </a:lnTo>
                <a:close/>
              </a:path>
              <a:path w="2115820" h="939164">
                <a:moveTo>
                  <a:pt x="2101593" y="24384"/>
                </a:moveTo>
                <a:lnTo>
                  <a:pt x="2089401" y="12192"/>
                </a:lnTo>
                <a:lnTo>
                  <a:pt x="2089401" y="24384"/>
                </a:lnTo>
                <a:lnTo>
                  <a:pt x="2101593" y="24384"/>
                </a:lnTo>
                <a:close/>
              </a:path>
              <a:path w="2115820" h="939164">
                <a:moveTo>
                  <a:pt x="2101593" y="914400"/>
                </a:moveTo>
                <a:lnTo>
                  <a:pt x="2101593" y="24384"/>
                </a:lnTo>
                <a:lnTo>
                  <a:pt x="2089401" y="24384"/>
                </a:lnTo>
                <a:lnTo>
                  <a:pt x="2089401" y="914400"/>
                </a:lnTo>
                <a:lnTo>
                  <a:pt x="2101593" y="914400"/>
                </a:lnTo>
                <a:close/>
              </a:path>
              <a:path w="2115820" h="939164">
                <a:moveTo>
                  <a:pt x="2101593" y="938784"/>
                </a:moveTo>
                <a:lnTo>
                  <a:pt x="2101593" y="914400"/>
                </a:lnTo>
                <a:lnTo>
                  <a:pt x="2089401" y="926592"/>
                </a:lnTo>
                <a:lnTo>
                  <a:pt x="2089401" y="938784"/>
                </a:lnTo>
                <a:lnTo>
                  <a:pt x="2101593" y="938784"/>
                </a:lnTo>
                <a:close/>
              </a:path>
            </a:pathLst>
          </a:custGeom>
          <a:solidFill>
            <a:srgbClr val="76818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1386721" y="2209291"/>
            <a:ext cx="2292350" cy="88806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35280" marR="321945" indent="-635" algn="ctr">
              <a:lnSpc>
                <a:spcPct val="100000"/>
              </a:lnSpc>
              <a:spcBef>
                <a:spcPts val="105"/>
              </a:spcBef>
            </a:pPr>
            <a:r>
              <a:rPr lang="it-IT" sz="1400" dirty="0" smtClean="0">
                <a:latin typeface="Verdana"/>
                <a:cs typeface="Verdana"/>
              </a:rPr>
              <a:t>Manipolazione genetica / </a:t>
            </a:r>
          </a:p>
          <a:p>
            <a:pPr marL="335280" marR="321945" indent="-635" algn="ctr">
              <a:lnSpc>
                <a:spcPct val="100000"/>
              </a:lnSpc>
              <a:spcBef>
                <a:spcPts val="105"/>
              </a:spcBef>
            </a:pPr>
            <a:r>
              <a:rPr lang="it-IT" sz="1400" dirty="0" err="1" smtClean="0">
                <a:latin typeface="Verdana"/>
                <a:cs typeface="Verdana"/>
              </a:rPr>
              <a:t>Genetic</a:t>
            </a:r>
            <a:r>
              <a:rPr lang="it-IT" sz="1400" dirty="0" smtClean="0">
                <a:latin typeface="Verdana"/>
                <a:cs typeface="Verdana"/>
              </a:rPr>
              <a:t> </a:t>
            </a:r>
            <a:r>
              <a:rPr lang="it-IT" sz="1400" dirty="0" err="1" smtClean="0">
                <a:latin typeface="Verdana"/>
                <a:cs typeface="Verdana"/>
              </a:rPr>
              <a:t>Manipulation</a:t>
            </a:r>
            <a:r>
              <a:rPr lang="it-IT" sz="1400" dirty="0" smtClean="0">
                <a:latin typeface="Verdana"/>
                <a:cs typeface="Verdana"/>
              </a:rPr>
              <a:t>*</a:t>
            </a:r>
            <a:endParaRPr sz="1400" dirty="0">
              <a:latin typeface="Verdana"/>
              <a:cs typeface="Verdana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7292218" y="2246376"/>
            <a:ext cx="2014855" cy="1027430"/>
          </a:xfrm>
          <a:custGeom>
            <a:avLst/>
            <a:gdLst/>
            <a:ahLst/>
            <a:cxnLst/>
            <a:rect l="l" t="t" r="r" b="b"/>
            <a:pathLst>
              <a:path w="2014854" h="1027429">
                <a:moveTo>
                  <a:pt x="0" y="0"/>
                </a:moveTo>
                <a:lnTo>
                  <a:pt x="0" y="1027176"/>
                </a:lnTo>
                <a:lnTo>
                  <a:pt x="2014728" y="1027176"/>
                </a:lnTo>
                <a:lnTo>
                  <a:pt x="201472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848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7278502" y="2234183"/>
            <a:ext cx="2042160" cy="1053465"/>
          </a:xfrm>
          <a:custGeom>
            <a:avLst/>
            <a:gdLst/>
            <a:ahLst/>
            <a:cxnLst/>
            <a:rect l="l" t="t" r="r" b="b"/>
            <a:pathLst>
              <a:path w="2042159" h="1053464">
                <a:moveTo>
                  <a:pt x="2042160" y="1046988"/>
                </a:moveTo>
                <a:lnTo>
                  <a:pt x="2042160" y="6096"/>
                </a:lnTo>
                <a:lnTo>
                  <a:pt x="2036064" y="0"/>
                </a:lnTo>
                <a:lnTo>
                  <a:pt x="6096" y="0"/>
                </a:lnTo>
                <a:lnTo>
                  <a:pt x="0" y="6096"/>
                </a:lnTo>
                <a:lnTo>
                  <a:pt x="0" y="1046988"/>
                </a:lnTo>
                <a:lnTo>
                  <a:pt x="6096" y="1053084"/>
                </a:lnTo>
                <a:lnTo>
                  <a:pt x="13716" y="1053084"/>
                </a:lnTo>
                <a:lnTo>
                  <a:pt x="13716" y="25908"/>
                </a:lnTo>
                <a:lnTo>
                  <a:pt x="25908" y="12192"/>
                </a:lnTo>
                <a:lnTo>
                  <a:pt x="25908" y="25908"/>
                </a:lnTo>
                <a:lnTo>
                  <a:pt x="2016252" y="25908"/>
                </a:lnTo>
                <a:lnTo>
                  <a:pt x="2016252" y="12192"/>
                </a:lnTo>
                <a:lnTo>
                  <a:pt x="2028444" y="25908"/>
                </a:lnTo>
                <a:lnTo>
                  <a:pt x="2028444" y="1053084"/>
                </a:lnTo>
                <a:lnTo>
                  <a:pt x="2036064" y="1053084"/>
                </a:lnTo>
                <a:lnTo>
                  <a:pt x="2042160" y="1046988"/>
                </a:lnTo>
                <a:close/>
              </a:path>
              <a:path w="2042159" h="1053464">
                <a:moveTo>
                  <a:pt x="25908" y="25908"/>
                </a:moveTo>
                <a:lnTo>
                  <a:pt x="25908" y="12192"/>
                </a:lnTo>
                <a:lnTo>
                  <a:pt x="13716" y="25908"/>
                </a:lnTo>
                <a:lnTo>
                  <a:pt x="25908" y="25908"/>
                </a:lnTo>
                <a:close/>
              </a:path>
              <a:path w="2042159" h="1053464">
                <a:moveTo>
                  <a:pt x="25908" y="1027176"/>
                </a:moveTo>
                <a:lnTo>
                  <a:pt x="25908" y="25908"/>
                </a:lnTo>
                <a:lnTo>
                  <a:pt x="13716" y="25908"/>
                </a:lnTo>
                <a:lnTo>
                  <a:pt x="13716" y="1027176"/>
                </a:lnTo>
                <a:lnTo>
                  <a:pt x="25908" y="1027176"/>
                </a:lnTo>
                <a:close/>
              </a:path>
              <a:path w="2042159" h="1053464">
                <a:moveTo>
                  <a:pt x="2028444" y="1027176"/>
                </a:moveTo>
                <a:lnTo>
                  <a:pt x="13716" y="1027176"/>
                </a:lnTo>
                <a:lnTo>
                  <a:pt x="25908" y="1039368"/>
                </a:lnTo>
                <a:lnTo>
                  <a:pt x="25908" y="1053084"/>
                </a:lnTo>
                <a:lnTo>
                  <a:pt x="2016252" y="1053084"/>
                </a:lnTo>
                <a:lnTo>
                  <a:pt x="2016252" y="1039368"/>
                </a:lnTo>
                <a:lnTo>
                  <a:pt x="2028444" y="1027176"/>
                </a:lnTo>
                <a:close/>
              </a:path>
              <a:path w="2042159" h="1053464">
                <a:moveTo>
                  <a:pt x="25908" y="1053084"/>
                </a:moveTo>
                <a:lnTo>
                  <a:pt x="25908" y="1039368"/>
                </a:lnTo>
                <a:lnTo>
                  <a:pt x="13716" y="1027176"/>
                </a:lnTo>
                <a:lnTo>
                  <a:pt x="13716" y="1053084"/>
                </a:lnTo>
                <a:lnTo>
                  <a:pt x="25908" y="1053084"/>
                </a:lnTo>
                <a:close/>
              </a:path>
              <a:path w="2042159" h="1053464">
                <a:moveTo>
                  <a:pt x="2028444" y="25908"/>
                </a:moveTo>
                <a:lnTo>
                  <a:pt x="2016252" y="12192"/>
                </a:lnTo>
                <a:lnTo>
                  <a:pt x="2016252" y="25908"/>
                </a:lnTo>
                <a:lnTo>
                  <a:pt x="2028444" y="25908"/>
                </a:lnTo>
                <a:close/>
              </a:path>
              <a:path w="2042159" h="1053464">
                <a:moveTo>
                  <a:pt x="2028444" y="1027176"/>
                </a:moveTo>
                <a:lnTo>
                  <a:pt x="2028444" y="25908"/>
                </a:lnTo>
                <a:lnTo>
                  <a:pt x="2016252" y="25908"/>
                </a:lnTo>
                <a:lnTo>
                  <a:pt x="2016252" y="1027176"/>
                </a:lnTo>
                <a:lnTo>
                  <a:pt x="2028444" y="1027176"/>
                </a:lnTo>
                <a:close/>
              </a:path>
              <a:path w="2042159" h="1053464">
                <a:moveTo>
                  <a:pt x="2028444" y="1053084"/>
                </a:moveTo>
                <a:lnTo>
                  <a:pt x="2028444" y="1027176"/>
                </a:lnTo>
                <a:lnTo>
                  <a:pt x="2016252" y="1039368"/>
                </a:lnTo>
                <a:lnTo>
                  <a:pt x="2016252" y="1053084"/>
                </a:lnTo>
                <a:lnTo>
                  <a:pt x="2028444" y="1053084"/>
                </a:lnTo>
                <a:close/>
              </a:path>
            </a:pathLst>
          </a:custGeom>
          <a:solidFill>
            <a:srgbClr val="76818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6991801" y="2291125"/>
            <a:ext cx="2614163" cy="8752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75920" marR="363220" algn="ctr">
              <a:lnSpc>
                <a:spcPct val="100000"/>
              </a:lnSpc>
              <a:spcBef>
                <a:spcPts val="105"/>
              </a:spcBef>
            </a:pPr>
            <a:endParaRPr sz="1400" dirty="0">
              <a:latin typeface="Verdana"/>
              <a:cs typeface="Verdana"/>
            </a:endParaRPr>
          </a:p>
          <a:p>
            <a:pPr marL="290830" marR="278765" algn="ctr">
              <a:lnSpc>
                <a:spcPct val="100000"/>
              </a:lnSpc>
            </a:pPr>
            <a:r>
              <a:rPr lang="it-IT" sz="1400" dirty="0" err="1" smtClean="0">
                <a:latin typeface="Verdana"/>
                <a:cs typeface="Verdana"/>
              </a:rPr>
              <a:t>Leg</a:t>
            </a:r>
            <a:r>
              <a:rPr lang="it-IT" sz="1400" dirty="0" smtClean="0">
                <a:latin typeface="Verdana"/>
                <a:cs typeface="Verdana"/>
              </a:rPr>
              <a:t>* OR </a:t>
            </a:r>
            <a:r>
              <a:rPr lang="it-IT" sz="1400" dirty="0" err="1" smtClean="0">
                <a:latin typeface="Verdana"/>
                <a:cs typeface="Verdana"/>
              </a:rPr>
              <a:t>Norm</a:t>
            </a:r>
            <a:r>
              <a:rPr lang="it-IT" sz="1400" dirty="0" smtClean="0">
                <a:latin typeface="Verdana"/>
                <a:cs typeface="Verdana"/>
              </a:rPr>
              <a:t>* … </a:t>
            </a:r>
            <a:r>
              <a:rPr lang="it-IT" sz="1400" dirty="0" smtClean="0">
                <a:latin typeface="Verdana"/>
                <a:cs typeface="Verdana"/>
              </a:rPr>
              <a:t>/</a:t>
            </a:r>
          </a:p>
          <a:p>
            <a:pPr marL="290830" marR="278765" algn="ctr">
              <a:lnSpc>
                <a:spcPct val="100000"/>
              </a:lnSpc>
            </a:pPr>
            <a:r>
              <a:rPr lang="it-IT" sz="1400" dirty="0" smtClean="0">
                <a:latin typeface="Verdana"/>
                <a:cs typeface="Verdana"/>
              </a:rPr>
              <a:t>Law</a:t>
            </a:r>
            <a:r>
              <a:rPr lang="it-IT" sz="1400" dirty="0" smtClean="0">
                <a:latin typeface="Verdana"/>
                <a:cs typeface="Verdana"/>
              </a:rPr>
              <a:t>* OR </a:t>
            </a:r>
            <a:r>
              <a:rPr lang="it-IT" sz="1400" dirty="0" err="1" smtClean="0">
                <a:latin typeface="Verdana"/>
                <a:cs typeface="Verdana"/>
              </a:rPr>
              <a:t>Legislation</a:t>
            </a:r>
            <a:r>
              <a:rPr lang="it-IT" sz="1400" dirty="0" smtClean="0">
                <a:latin typeface="Verdana"/>
                <a:cs typeface="Verdana"/>
              </a:rPr>
              <a:t>* …</a:t>
            </a:r>
            <a:endParaRPr sz="1400" dirty="0">
              <a:latin typeface="Verdana"/>
              <a:cs typeface="Verdana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7589397" y="4995672"/>
            <a:ext cx="1419225" cy="914400"/>
          </a:xfrm>
          <a:custGeom>
            <a:avLst/>
            <a:gdLst/>
            <a:ahLst/>
            <a:cxnLst/>
            <a:rect l="l" t="t" r="r" b="b"/>
            <a:pathLst>
              <a:path w="1419225" h="914400">
                <a:moveTo>
                  <a:pt x="0" y="0"/>
                </a:moveTo>
                <a:lnTo>
                  <a:pt x="0" y="914400"/>
                </a:lnTo>
                <a:lnTo>
                  <a:pt x="1418844" y="914400"/>
                </a:lnTo>
                <a:lnTo>
                  <a:pt x="1418844" y="0"/>
                </a:lnTo>
                <a:lnTo>
                  <a:pt x="0" y="0"/>
                </a:lnTo>
                <a:close/>
              </a:path>
            </a:pathLst>
          </a:custGeom>
          <a:solidFill>
            <a:srgbClr val="91D0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7577206" y="4983480"/>
            <a:ext cx="1443355" cy="940435"/>
          </a:xfrm>
          <a:custGeom>
            <a:avLst/>
            <a:gdLst/>
            <a:ahLst/>
            <a:cxnLst/>
            <a:rect l="l" t="t" r="r" b="b"/>
            <a:pathLst>
              <a:path w="1443354" h="940435">
                <a:moveTo>
                  <a:pt x="1443228" y="934212"/>
                </a:moveTo>
                <a:lnTo>
                  <a:pt x="1443228" y="6096"/>
                </a:lnTo>
                <a:lnTo>
                  <a:pt x="1437132" y="0"/>
                </a:lnTo>
                <a:lnTo>
                  <a:pt x="6096" y="0"/>
                </a:lnTo>
                <a:lnTo>
                  <a:pt x="0" y="6096"/>
                </a:lnTo>
                <a:lnTo>
                  <a:pt x="0" y="934212"/>
                </a:lnTo>
                <a:lnTo>
                  <a:pt x="6096" y="940308"/>
                </a:lnTo>
                <a:lnTo>
                  <a:pt x="12192" y="940308"/>
                </a:lnTo>
                <a:lnTo>
                  <a:pt x="12192" y="25908"/>
                </a:lnTo>
                <a:lnTo>
                  <a:pt x="25908" y="12192"/>
                </a:lnTo>
                <a:lnTo>
                  <a:pt x="25908" y="25908"/>
                </a:lnTo>
                <a:lnTo>
                  <a:pt x="1417320" y="25908"/>
                </a:lnTo>
                <a:lnTo>
                  <a:pt x="1417320" y="12192"/>
                </a:lnTo>
                <a:lnTo>
                  <a:pt x="1431036" y="25908"/>
                </a:lnTo>
                <a:lnTo>
                  <a:pt x="1431036" y="940308"/>
                </a:lnTo>
                <a:lnTo>
                  <a:pt x="1437132" y="940308"/>
                </a:lnTo>
                <a:lnTo>
                  <a:pt x="1443228" y="934212"/>
                </a:lnTo>
                <a:close/>
              </a:path>
              <a:path w="1443354" h="940435">
                <a:moveTo>
                  <a:pt x="25908" y="25908"/>
                </a:moveTo>
                <a:lnTo>
                  <a:pt x="25908" y="12192"/>
                </a:lnTo>
                <a:lnTo>
                  <a:pt x="12192" y="25908"/>
                </a:lnTo>
                <a:lnTo>
                  <a:pt x="25908" y="25908"/>
                </a:lnTo>
                <a:close/>
              </a:path>
              <a:path w="1443354" h="940435">
                <a:moveTo>
                  <a:pt x="25908" y="914400"/>
                </a:moveTo>
                <a:lnTo>
                  <a:pt x="25908" y="25908"/>
                </a:lnTo>
                <a:lnTo>
                  <a:pt x="12192" y="25908"/>
                </a:lnTo>
                <a:lnTo>
                  <a:pt x="12192" y="914400"/>
                </a:lnTo>
                <a:lnTo>
                  <a:pt x="25908" y="914400"/>
                </a:lnTo>
                <a:close/>
              </a:path>
              <a:path w="1443354" h="940435">
                <a:moveTo>
                  <a:pt x="1431036" y="914400"/>
                </a:moveTo>
                <a:lnTo>
                  <a:pt x="12192" y="914400"/>
                </a:lnTo>
                <a:lnTo>
                  <a:pt x="25908" y="926592"/>
                </a:lnTo>
                <a:lnTo>
                  <a:pt x="25908" y="940308"/>
                </a:lnTo>
                <a:lnTo>
                  <a:pt x="1417320" y="940308"/>
                </a:lnTo>
                <a:lnTo>
                  <a:pt x="1417320" y="926592"/>
                </a:lnTo>
                <a:lnTo>
                  <a:pt x="1431036" y="914400"/>
                </a:lnTo>
                <a:close/>
              </a:path>
              <a:path w="1443354" h="940435">
                <a:moveTo>
                  <a:pt x="25908" y="940308"/>
                </a:moveTo>
                <a:lnTo>
                  <a:pt x="25908" y="926592"/>
                </a:lnTo>
                <a:lnTo>
                  <a:pt x="12192" y="914400"/>
                </a:lnTo>
                <a:lnTo>
                  <a:pt x="12192" y="940308"/>
                </a:lnTo>
                <a:lnTo>
                  <a:pt x="25908" y="940308"/>
                </a:lnTo>
                <a:close/>
              </a:path>
              <a:path w="1443354" h="940435">
                <a:moveTo>
                  <a:pt x="1431036" y="25908"/>
                </a:moveTo>
                <a:lnTo>
                  <a:pt x="1417320" y="12192"/>
                </a:lnTo>
                <a:lnTo>
                  <a:pt x="1417320" y="25908"/>
                </a:lnTo>
                <a:lnTo>
                  <a:pt x="1431036" y="25908"/>
                </a:lnTo>
                <a:close/>
              </a:path>
              <a:path w="1443354" h="940435">
                <a:moveTo>
                  <a:pt x="1431036" y="914400"/>
                </a:moveTo>
                <a:lnTo>
                  <a:pt x="1431036" y="25908"/>
                </a:lnTo>
                <a:lnTo>
                  <a:pt x="1417320" y="25908"/>
                </a:lnTo>
                <a:lnTo>
                  <a:pt x="1417320" y="914400"/>
                </a:lnTo>
                <a:lnTo>
                  <a:pt x="1431036" y="914400"/>
                </a:lnTo>
                <a:close/>
              </a:path>
              <a:path w="1443354" h="940435">
                <a:moveTo>
                  <a:pt x="1431036" y="940308"/>
                </a:moveTo>
                <a:lnTo>
                  <a:pt x="1431036" y="914400"/>
                </a:lnTo>
                <a:lnTo>
                  <a:pt x="1417320" y="926592"/>
                </a:lnTo>
                <a:lnTo>
                  <a:pt x="1417320" y="940308"/>
                </a:lnTo>
                <a:lnTo>
                  <a:pt x="1431036" y="940308"/>
                </a:lnTo>
                <a:close/>
              </a:path>
            </a:pathLst>
          </a:custGeom>
          <a:solidFill>
            <a:srgbClr val="76818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7368479" y="5023912"/>
            <a:ext cx="1860808" cy="8874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655" marR="271780" indent="-635" algn="ctr">
              <a:lnSpc>
                <a:spcPct val="100000"/>
              </a:lnSpc>
              <a:spcBef>
                <a:spcPts val="100"/>
              </a:spcBef>
            </a:pPr>
            <a:r>
              <a:rPr lang="it-IT" sz="1400" spc="0" dirty="0" smtClean="0">
                <a:latin typeface="Verdana"/>
                <a:cs typeface="Verdana"/>
              </a:rPr>
              <a:t>Impatto</a:t>
            </a:r>
            <a:r>
              <a:rPr sz="1400" dirty="0" smtClean="0">
                <a:latin typeface="Verdana"/>
                <a:cs typeface="Verdana"/>
              </a:rPr>
              <a:t>  </a:t>
            </a:r>
            <a:r>
              <a:rPr lang="it-IT" sz="1400" spc="-20" dirty="0" smtClean="0">
                <a:latin typeface="Verdana"/>
                <a:cs typeface="Verdana"/>
              </a:rPr>
              <a:t>ambient*</a:t>
            </a:r>
            <a:r>
              <a:rPr sz="1400" spc="-20" dirty="0" smtClean="0">
                <a:latin typeface="Verdana"/>
                <a:cs typeface="Verdana"/>
              </a:rPr>
              <a:t> </a:t>
            </a:r>
            <a:r>
              <a:rPr lang="it-IT" sz="1400" spc="-20" dirty="0" smtClean="0">
                <a:latin typeface="Verdana"/>
                <a:cs typeface="Verdana"/>
              </a:rPr>
              <a:t>/</a:t>
            </a:r>
            <a:r>
              <a:rPr sz="1400" spc="-20" dirty="0" smtClean="0">
                <a:latin typeface="Verdana"/>
                <a:cs typeface="Verdana"/>
              </a:rPr>
              <a:t> </a:t>
            </a:r>
            <a:r>
              <a:rPr lang="it-IT" sz="1400" dirty="0" smtClean="0">
                <a:latin typeface="Verdana"/>
                <a:cs typeface="Verdana"/>
              </a:rPr>
              <a:t>Environment*</a:t>
            </a:r>
          </a:p>
          <a:p>
            <a:pPr marL="287655" marR="271780" indent="-635" algn="ctr">
              <a:lnSpc>
                <a:spcPct val="100000"/>
              </a:lnSpc>
              <a:spcBef>
                <a:spcPts val="100"/>
              </a:spcBef>
            </a:pPr>
            <a:r>
              <a:rPr lang="it-IT" sz="1400" dirty="0" smtClean="0">
                <a:latin typeface="Verdana"/>
                <a:cs typeface="Verdana"/>
              </a:rPr>
              <a:t>Impact*</a:t>
            </a:r>
            <a:endParaRPr sz="1400" dirty="0">
              <a:latin typeface="Verdana"/>
              <a:cs typeface="Verdan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529974" y="5032248"/>
            <a:ext cx="1801495" cy="765594"/>
          </a:xfrm>
          <a:prstGeom prst="rect">
            <a:avLst/>
          </a:prstGeom>
          <a:solidFill>
            <a:srgbClr val="91D04F"/>
          </a:solidFill>
        </p:spPr>
        <p:txBody>
          <a:bodyPr vert="horz" wrap="square" lIns="0" tIns="118110" rIns="0" bIns="0" rtlCol="0">
            <a:spAutoFit/>
          </a:bodyPr>
          <a:lstStyle/>
          <a:p>
            <a:pPr marL="141605" marR="130175" algn="ctr">
              <a:lnSpc>
                <a:spcPct val="100000"/>
              </a:lnSpc>
              <a:spcBef>
                <a:spcPts val="930"/>
              </a:spcBef>
            </a:pPr>
            <a:r>
              <a:rPr lang="it-IT" sz="1400" spc="-20" dirty="0">
                <a:latin typeface="Verdana"/>
                <a:cs typeface="Verdana"/>
              </a:rPr>
              <a:t>Sicurezza </a:t>
            </a:r>
            <a:r>
              <a:rPr lang="it-IT" sz="1400" spc="-20" dirty="0" smtClean="0">
                <a:latin typeface="Verdana"/>
                <a:cs typeface="Verdana"/>
              </a:rPr>
              <a:t>alimentare / </a:t>
            </a:r>
            <a:r>
              <a:rPr lang="it-IT" sz="1400" spc="-20" dirty="0" err="1" smtClean="0">
                <a:latin typeface="Verdana"/>
                <a:cs typeface="Verdana"/>
              </a:rPr>
              <a:t>Food</a:t>
            </a:r>
            <a:r>
              <a:rPr lang="it-IT" sz="1400" spc="-20" dirty="0" smtClean="0">
                <a:latin typeface="Verdana"/>
                <a:cs typeface="Verdana"/>
              </a:rPr>
              <a:t> </a:t>
            </a:r>
            <a:r>
              <a:rPr lang="it-IT" sz="1400" spc="-20" dirty="0" err="1">
                <a:latin typeface="Verdana"/>
                <a:cs typeface="Verdana"/>
              </a:rPr>
              <a:t>Safety</a:t>
            </a:r>
            <a:endParaRPr sz="1400" spc="-20" dirty="0">
              <a:latin typeface="Verdana"/>
              <a:cs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75595" y="353568"/>
            <a:ext cx="9142474" cy="68519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383673" y="1917192"/>
            <a:ext cx="4655820" cy="108585"/>
          </a:xfrm>
          <a:custGeom>
            <a:avLst/>
            <a:gdLst/>
            <a:ahLst/>
            <a:cxnLst/>
            <a:rect l="l" t="t" r="r" b="b"/>
            <a:pathLst>
              <a:path w="4655820" h="108585">
                <a:moveTo>
                  <a:pt x="0" y="0"/>
                </a:moveTo>
                <a:lnTo>
                  <a:pt x="0" y="108204"/>
                </a:lnTo>
                <a:lnTo>
                  <a:pt x="4655820" y="108204"/>
                </a:lnTo>
                <a:lnTo>
                  <a:pt x="4655820" y="0"/>
                </a:lnTo>
                <a:lnTo>
                  <a:pt x="0" y="0"/>
                </a:lnTo>
                <a:close/>
              </a:path>
            </a:pathLst>
          </a:custGeom>
          <a:solidFill>
            <a:srgbClr val="CC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383673" y="1916430"/>
            <a:ext cx="7958455" cy="0"/>
          </a:xfrm>
          <a:custGeom>
            <a:avLst/>
            <a:gdLst/>
            <a:ahLst/>
            <a:cxnLst/>
            <a:rect l="l" t="t" r="r" b="b"/>
            <a:pathLst>
              <a:path w="7958455">
                <a:moveTo>
                  <a:pt x="0" y="0"/>
                </a:moveTo>
                <a:lnTo>
                  <a:pt x="7958328" y="0"/>
                </a:lnTo>
              </a:path>
            </a:pathLst>
          </a:custGeom>
          <a:ln w="10668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383673" y="1916430"/>
            <a:ext cx="7958455" cy="0"/>
          </a:xfrm>
          <a:custGeom>
            <a:avLst/>
            <a:gdLst/>
            <a:ahLst/>
            <a:cxnLst/>
            <a:rect l="l" t="t" r="r" b="b"/>
            <a:pathLst>
              <a:path w="7958455">
                <a:moveTo>
                  <a:pt x="0" y="0"/>
                </a:moveTo>
                <a:lnTo>
                  <a:pt x="7958328" y="0"/>
                </a:lnTo>
              </a:path>
            </a:pathLst>
          </a:custGeom>
          <a:ln w="10668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383673" y="6521958"/>
            <a:ext cx="7924800" cy="0"/>
          </a:xfrm>
          <a:custGeom>
            <a:avLst/>
            <a:gdLst/>
            <a:ahLst/>
            <a:cxnLst/>
            <a:rect l="l" t="t" r="r" b="b"/>
            <a:pathLst>
              <a:path w="7924800">
                <a:moveTo>
                  <a:pt x="0" y="0"/>
                </a:moveTo>
                <a:lnTo>
                  <a:pt x="7924800" y="0"/>
                </a:lnTo>
              </a:path>
            </a:pathLst>
          </a:custGeom>
          <a:ln w="4572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/>
              <a:t>2. </a:t>
            </a:r>
            <a:r>
              <a:rPr spc="-10" dirty="0"/>
              <a:t>Identificare </a:t>
            </a:r>
            <a:r>
              <a:rPr dirty="0"/>
              <a:t>le </a:t>
            </a:r>
            <a:r>
              <a:rPr spc="-5" dirty="0"/>
              <a:t>fonti</a:t>
            </a:r>
            <a:r>
              <a:rPr spc="-180" dirty="0"/>
              <a:t> </a:t>
            </a:r>
            <a:r>
              <a:rPr dirty="0"/>
              <a:t>da  </a:t>
            </a:r>
            <a:r>
              <a:rPr spc="-5" dirty="0"/>
              <a:t>utilizzare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1419745" y="2128519"/>
            <a:ext cx="7511415" cy="29476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7145">
              <a:lnSpc>
                <a:spcPct val="100000"/>
              </a:lnSpc>
              <a:spcBef>
                <a:spcPts val="100"/>
              </a:spcBef>
            </a:pPr>
            <a:r>
              <a:rPr sz="3000" spc="-5" dirty="0">
                <a:latin typeface="Verdana"/>
                <a:cs typeface="Verdana"/>
              </a:rPr>
              <a:t>Esistono una molteplicità </a:t>
            </a:r>
            <a:r>
              <a:rPr sz="3000" dirty="0">
                <a:latin typeface="Verdana"/>
                <a:cs typeface="Verdana"/>
              </a:rPr>
              <a:t>di </a:t>
            </a:r>
            <a:r>
              <a:rPr sz="3000" spc="-5" dirty="0">
                <a:latin typeface="Verdana"/>
                <a:cs typeface="Verdana"/>
              </a:rPr>
              <a:t>fonti che</a:t>
            </a:r>
            <a:r>
              <a:rPr sz="3000" spc="-165" dirty="0">
                <a:latin typeface="Verdana"/>
                <a:cs typeface="Verdana"/>
              </a:rPr>
              <a:t> </a:t>
            </a:r>
            <a:r>
              <a:rPr sz="3000" spc="-10" dirty="0">
                <a:latin typeface="Verdana"/>
                <a:cs typeface="Verdana"/>
              </a:rPr>
              <a:t>si  </a:t>
            </a:r>
            <a:r>
              <a:rPr sz="3000" spc="-5" dirty="0">
                <a:latin typeface="Verdana"/>
                <a:cs typeface="Verdana"/>
              </a:rPr>
              <a:t>distinguono </a:t>
            </a:r>
            <a:r>
              <a:rPr sz="3000" dirty="0">
                <a:latin typeface="Verdana"/>
                <a:cs typeface="Verdana"/>
              </a:rPr>
              <a:t>in </a:t>
            </a:r>
            <a:r>
              <a:rPr sz="3000" spc="-5" dirty="0">
                <a:latin typeface="Verdana"/>
                <a:cs typeface="Verdana"/>
              </a:rPr>
              <a:t>due </a:t>
            </a:r>
            <a:r>
              <a:rPr sz="3000" spc="-10" dirty="0">
                <a:latin typeface="Verdana"/>
                <a:cs typeface="Verdana"/>
              </a:rPr>
              <a:t>grandi</a:t>
            </a:r>
            <a:r>
              <a:rPr sz="3000" spc="-110" dirty="0">
                <a:latin typeface="Verdana"/>
                <a:cs typeface="Verdana"/>
              </a:rPr>
              <a:t> </a:t>
            </a:r>
            <a:r>
              <a:rPr sz="3000" spc="-5" dirty="0">
                <a:latin typeface="Verdana"/>
                <a:cs typeface="Verdana"/>
              </a:rPr>
              <a:t>categorie:</a:t>
            </a:r>
            <a:endParaRPr sz="3000">
              <a:latin typeface="Verdana"/>
              <a:cs typeface="Verdana"/>
            </a:endParaRPr>
          </a:p>
          <a:p>
            <a:pPr marL="481965" marR="5080" indent="-469265">
              <a:lnSpc>
                <a:spcPct val="100000"/>
              </a:lnSpc>
              <a:spcBef>
                <a:spcPts val="705"/>
              </a:spcBef>
              <a:buClr>
                <a:srgbClr val="CC0000"/>
              </a:buClr>
              <a:buFont typeface="Wingdings"/>
              <a:buChar char=""/>
              <a:tabLst>
                <a:tab pos="482600" algn="l"/>
              </a:tabLst>
            </a:pPr>
            <a:r>
              <a:rPr sz="3000" b="1" i="1" spc="-5" dirty="0">
                <a:latin typeface="Verdana"/>
                <a:cs typeface="Verdana"/>
              </a:rPr>
              <a:t>Fonti primarie</a:t>
            </a:r>
            <a:r>
              <a:rPr sz="3000" b="1" spc="-5" dirty="0">
                <a:latin typeface="Verdana"/>
                <a:cs typeface="Verdana"/>
              </a:rPr>
              <a:t>: </a:t>
            </a:r>
            <a:r>
              <a:rPr sz="2000" spc="-5" dirty="0">
                <a:latin typeface="Verdana"/>
                <a:cs typeface="Verdana"/>
              </a:rPr>
              <a:t>forniscono risposte dirette</a:t>
            </a:r>
            <a:r>
              <a:rPr sz="2000" spc="-270" dirty="0">
                <a:latin typeface="Verdana"/>
                <a:cs typeface="Verdana"/>
              </a:rPr>
              <a:t> </a:t>
            </a:r>
            <a:r>
              <a:rPr sz="2000" spc="-5" dirty="0">
                <a:latin typeface="Verdana"/>
                <a:cs typeface="Verdana"/>
              </a:rPr>
              <a:t>ed  </a:t>
            </a:r>
            <a:r>
              <a:rPr sz="2000" spc="-15" dirty="0">
                <a:latin typeface="Verdana"/>
                <a:cs typeface="Verdana"/>
              </a:rPr>
              <a:t>immediate </a:t>
            </a:r>
            <a:r>
              <a:rPr sz="2000" spc="-5" dirty="0">
                <a:latin typeface="Verdana"/>
                <a:cs typeface="Verdana"/>
              </a:rPr>
              <a:t>ad </a:t>
            </a:r>
            <a:r>
              <a:rPr sz="2000" dirty="0">
                <a:latin typeface="Verdana"/>
                <a:cs typeface="Verdana"/>
              </a:rPr>
              <a:t>un </a:t>
            </a:r>
            <a:r>
              <a:rPr sz="2000" spc="-5" dirty="0">
                <a:latin typeface="Verdana"/>
                <a:cs typeface="Verdana"/>
              </a:rPr>
              <a:t>bisogno</a:t>
            </a:r>
            <a:r>
              <a:rPr sz="2000" spc="-80" dirty="0">
                <a:latin typeface="Verdana"/>
                <a:cs typeface="Verdana"/>
              </a:rPr>
              <a:t> </a:t>
            </a:r>
            <a:r>
              <a:rPr sz="2000" spc="-5" dirty="0">
                <a:latin typeface="Verdana"/>
                <a:cs typeface="Verdana"/>
              </a:rPr>
              <a:t>informativo</a:t>
            </a:r>
            <a:endParaRPr sz="2000">
              <a:latin typeface="Verdana"/>
              <a:cs typeface="Verdana"/>
            </a:endParaRPr>
          </a:p>
          <a:p>
            <a:pPr marL="481965" marR="231775" indent="-469265">
              <a:lnSpc>
                <a:spcPct val="100000"/>
              </a:lnSpc>
              <a:spcBef>
                <a:spcPts val="685"/>
              </a:spcBef>
              <a:buClr>
                <a:srgbClr val="CC0000"/>
              </a:buClr>
              <a:buFont typeface="Wingdings"/>
              <a:buChar char=""/>
              <a:tabLst>
                <a:tab pos="482600" algn="l"/>
              </a:tabLst>
            </a:pPr>
            <a:r>
              <a:rPr sz="3000" b="1" i="1" spc="-5" dirty="0">
                <a:latin typeface="Verdana"/>
                <a:cs typeface="Verdana"/>
              </a:rPr>
              <a:t>Fonti </a:t>
            </a:r>
            <a:r>
              <a:rPr sz="3000" b="1" i="1" spc="-10" dirty="0">
                <a:latin typeface="Verdana"/>
                <a:cs typeface="Verdana"/>
              </a:rPr>
              <a:t>secondarie: </a:t>
            </a:r>
            <a:r>
              <a:rPr sz="2000" dirty="0">
                <a:latin typeface="Verdana"/>
                <a:cs typeface="Verdana"/>
              </a:rPr>
              <a:t>non </a:t>
            </a:r>
            <a:r>
              <a:rPr sz="2000" spc="-10" dirty="0">
                <a:latin typeface="Verdana"/>
                <a:cs typeface="Verdana"/>
              </a:rPr>
              <a:t>forniscono  </a:t>
            </a:r>
            <a:r>
              <a:rPr sz="2000" spc="-5" dirty="0">
                <a:latin typeface="Verdana"/>
                <a:cs typeface="Verdana"/>
              </a:rPr>
              <a:t>direttamente </a:t>
            </a:r>
            <a:r>
              <a:rPr sz="2000" dirty="0">
                <a:latin typeface="Verdana"/>
                <a:cs typeface="Verdana"/>
              </a:rPr>
              <a:t>una </a:t>
            </a:r>
            <a:r>
              <a:rPr sz="2000" spc="-5" dirty="0">
                <a:latin typeface="Verdana"/>
                <a:cs typeface="Verdana"/>
              </a:rPr>
              <a:t>risposta, ma rimandano </a:t>
            </a:r>
            <a:r>
              <a:rPr sz="2000" spc="-20" dirty="0">
                <a:latin typeface="Verdana"/>
                <a:cs typeface="Verdana"/>
              </a:rPr>
              <a:t>alla</a:t>
            </a:r>
            <a:r>
              <a:rPr sz="2000" spc="-220" dirty="0">
                <a:latin typeface="Verdana"/>
                <a:cs typeface="Verdana"/>
              </a:rPr>
              <a:t> </a:t>
            </a:r>
            <a:r>
              <a:rPr sz="2000" spc="-5" dirty="0">
                <a:latin typeface="Verdana"/>
                <a:cs typeface="Verdana"/>
              </a:rPr>
              <a:t>risorsa  </a:t>
            </a:r>
            <a:r>
              <a:rPr sz="2000" spc="-10" dirty="0">
                <a:latin typeface="Verdana"/>
                <a:cs typeface="Verdana"/>
              </a:rPr>
              <a:t>dove </a:t>
            </a:r>
            <a:r>
              <a:rPr sz="2000" spc="-5" dirty="0">
                <a:latin typeface="Verdana"/>
                <a:cs typeface="Verdana"/>
              </a:rPr>
              <a:t>puoi </a:t>
            </a:r>
            <a:r>
              <a:rPr sz="2000" spc="-10" dirty="0">
                <a:latin typeface="Verdana"/>
                <a:cs typeface="Verdana"/>
              </a:rPr>
              <a:t>trovare</a:t>
            </a:r>
            <a:r>
              <a:rPr sz="2000" spc="-135" dirty="0">
                <a:latin typeface="Verdana"/>
                <a:cs typeface="Verdana"/>
              </a:rPr>
              <a:t> </a:t>
            </a:r>
            <a:r>
              <a:rPr sz="2000" spc="-5" dirty="0">
                <a:latin typeface="Verdana"/>
                <a:cs typeface="Verdana"/>
              </a:rPr>
              <a:t>l’informazione</a:t>
            </a:r>
            <a:endParaRPr sz="2000">
              <a:latin typeface="Verdana"/>
              <a:cs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1619</TotalTime>
  <Words>976</Words>
  <Application>Microsoft Office PowerPoint</Application>
  <PresentationFormat>Personalizzato</PresentationFormat>
  <Paragraphs>149</Paragraphs>
  <Slides>19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19</vt:i4>
      </vt:variant>
    </vt:vector>
  </HeadingPairs>
  <TitlesOfParts>
    <vt:vector size="25" baseType="lpstr">
      <vt:lpstr>Arial</vt:lpstr>
      <vt:lpstr>Calibri</vt:lpstr>
      <vt:lpstr>Times New Roman</vt:lpstr>
      <vt:lpstr>Verdana</vt:lpstr>
      <vt:lpstr>Wingdings</vt:lpstr>
      <vt:lpstr>Office Theme</vt:lpstr>
      <vt:lpstr>I passi da fare per la mia  ricerca</vt:lpstr>
      <vt:lpstr>1 Definire l’argomento</vt:lpstr>
      <vt:lpstr>1.Definire l’argomento</vt:lpstr>
      <vt:lpstr>1. Definire l’argomento</vt:lpstr>
      <vt:lpstr>Il quesito di ricerca</vt:lpstr>
      <vt:lpstr>Il quesito di ricerca</vt:lpstr>
      <vt:lpstr>La mappa concettuale</vt:lpstr>
      <vt:lpstr>La mappa terminologica</vt:lpstr>
      <vt:lpstr>2. Identificare le fonti da  utilizzare</vt:lpstr>
      <vt:lpstr>Le fonti</vt:lpstr>
      <vt:lpstr>Una distinzione fondamentale</vt:lpstr>
      <vt:lpstr>Per le tue ricerche ti capiterà di dover  ricorrere a fonti tra loro diverse per trovare le  informazioni che ti occorrono</vt:lpstr>
      <vt:lpstr>Le enciclopedie</vt:lpstr>
      <vt:lpstr>Monografie</vt:lpstr>
      <vt:lpstr>I periodici scientifici</vt:lpstr>
      <vt:lpstr>La ricerca sul web</vt:lpstr>
      <vt:lpstr>I siti web</vt:lpstr>
      <vt:lpstr>I siti web</vt:lpstr>
      <vt:lpstr>Riassumendo …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ricerca bibliografica_1</dc:title>
  <dc:creator>3904</dc:creator>
  <cp:lastModifiedBy>COCEVER CRISTINA</cp:lastModifiedBy>
  <cp:revision>30</cp:revision>
  <cp:lastPrinted>2017-12-02T06:57:55Z</cp:lastPrinted>
  <dcterms:created xsi:type="dcterms:W3CDTF">2017-12-02T06:24:24Z</dcterms:created>
  <dcterms:modified xsi:type="dcterms:W3CDTF">2019-10-14T08:29:04Z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2017-11-30T00:00:00Z</vt:filetime>
  </property>
  <property fmtid="{D5CDD505-2E9C-101B-9397-08002B2CF9AE}" pid="3" name="Creator">
    <vt:lpwstr>PDFCreator 2.0.2.0</vt:lpwstr>
  </property>
  <property fmtid="{D5CDD505-2E9C-101B-9397-08002B2CF9AE}" pid="4" name="LastSaved">
    <vt:filetime>2017-12-02T00:00:00Z</vt:filetime>
  </property>
</Properties>
</file>