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4/12/2018</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4/12/2018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4/12/2018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4/12/2018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4/12/2018</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t-IT" dirty="0" smtClean="0"/>
              <a:t>LINEE GUIDA PER COLLABORAZIONE CON OTS</a:t>
            </a:r>
            <a:endParaRPr lang="it-IT" dirty="0"/>
          </a:p>
        </p:txBody>
      </p:sp>
      <p:sp>
        <p:nvSpPr>
          <p:cNvPr id="3" name="Subtitle 2"/>
          <p:cNvSpPr>
            <a:spLocks noGrp="1"/>
          </p:cNvSpPr>
          <p:nvPr>
            <p:ph type="subTitle" idx="1"/>
          </p:nvPr>
        </p:nvSpPr>
        <p:spPr/>
        <p:txBody>
          <a:bodyPr/>
          <a:lstStyle/>
          <a:p>
            <a:r>
              <a:rPr lang="it-IT" dirty="0" smtClean="0"/>
              <a:t>Trieste, 12 aprile 2018</a:t>
            </a:r>
            <a:endParaRPr lang="it-IT" dirty="0"/>
          </a:p>
        </p:txBody>
      </p:sp>
    </p:spTree>
    <p:extLst>
      <p:ext uri="{BB962C8B-B14F-4D97-AF65-F5344CB8AC3E}">
        <p14:creationId xmlns:p14="http://schemas.microsoft.com/office/powerpoint/2010/main" val="1034358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smtClean="0"/>
              <a:t>Nomi e traslitterazione</a:t>
            </a:r>
            <a:endParaRPr lang="it-IT" dirty="0"/>
          </a:p>
        </p:txBody>
      </p:sp>
      <p:sp>
        <p:nvSpPr>
          <p:cNvPr id="3" name="Content Placeholder 2"/>
          <p:cNvSpPr>
            <a:spLocks noGrp="1"/>
          </p:cNvSpPr>
          <p:nvPr>
            <p:ph idx="1"/>
          </p:nvPr>
        </p:nvSpPr>
        <p:spPr>
          <a:xfrm>
            <a:off x="1141412" y="2249486"/>
            <a:ext cx="9905999" cy="4506913"/>
          </a:xfrm>
        </p:spPr>
        <p:txBody>
          <a:bodyPr/>
          <a:lstStyle/>
          <a:p>
            <a:r>
              <a:rPr lang="it-IT" dirty="0" smtClean="0"/>
              <a:t>Indirizzi: valgono le regole di traslitterazione verso la lingua inglese. </a:t>
            </a:r>
            <a:r>
              <a:rPr lang="el-GR" dirty="0" smtClean="0"/>
              <a:t>Οδός </a:t>
            </a:r>
            <a:r>
              <a:rPr lang="it-IT" dirty="0" smtClean="0"/>
              <a:t>-&gt; via, </a:t>
            </a:r>
            <a:r>
              <a:rPr lang="el-GR" dirty="0" smtClean="0"/>
              <a:t>Πλατεία </a:t>
            </a:r>
            <a:r>
              <a:rPr lang="it-IT" dirty="0" smtClean="0"/>
              <a:t>-&gt; piazza. La trascrizione sarebbe troppo criptica. </a:t>
            </a:r>
          </a:p>
          <a:p>
            <a:r>
              <a:rPr lang="it-IT" dirty="0" smtClean="0"/>
              <a:t>Controllate i nomi di vie e piazze sul sito inglese (attenzione alle traduzioni come p.es White </a:t>
            </a:r>
            <a:r>
              <a:rPr lang="it-IT" dirty="0" err="1" smtClean="0"/>
              <a:t>Tower</a:t>
            </a:r>
            <a:r>
              <a:rPr lang="it-IT" dirty="0" smtClean="0"/>
              <a:t> </a:t>
            </a:r>
            <a:r>
              <a:rPr lang="it-IT" dirty="0" err="1" smtClean="0"/>
              <a:t>Square</a:t>
            </a:r>
            <a:r>
              <a:rPr lang="it-IT" dirty="0" smtClean="0"/>
              <a:t>). Attenzione anche al caso genitivo: i nomi di vie e piazze vanno in genere rese sulla base del genitivo greco per non creare confusione. </a:t>
            </a:r>
          </a:p>
          <a:p>
            <a:r>
              <a:rPr lang="it-IT" dirty="0" smtClean="0"/>
              <a:t>Nomi dei teatri e dei cinema: traslitterazione dal greco, sempre sulla base dell’inglese. </a:t>
            </a:r>
          </a:p>
          <a:p>
            <a:r>
              <a:rPr lang="it-IT" dirty="0" smtClean="0"/>
              <a:t>http</a:t>
            </a:r>
            <a:r>
              <a:rPr lang="it-IT" dirty="0"/>
              <a:t>://www.passport.gov.gr/elot-743.html</a:t>
            </a:r>
          </a:p>
        </p:txBody>
      </p:sp>
    </p:spTree>
    <p:extLst>
      <p:ext uri="{BB962C8B-B14F-4D97-AF65-F5344CB8AC3E}">
        <p14:creationId xmlns:p14="http://schemas.microsoft.com/office/powerpoint/2010/main" val="15647206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5513" y="669318"/>
            <a:ext cx="9905998" cy="1478570"/>
          </a:xfrm>
        </p:spPr>
        <p:txBody>
          <a:bodyPr/>
          <a:lstStyle/>
          <a:p>
            <a:r>
              <a:rPr lang="it-IT" dirty="0" smtClean="0"/>
              <a:t>Nomi e sigle</a:t>
            </a:r>
            <a:endParaRPr lang="it-IT" dirty="0"/>
          </a:p>
        </p:txBody>
      </p:sp>
      <p:sp>
        <p:nvSpPr>
          <p:cNvPr id="3" name="Content Placeholder 2"/>
          <p:cNvSpPr>
            <a:spLocks noGrp="1"/>
          </p:cNvSpPr>
          <p:nvPr>
            <p:ph idx="1"/>
          </p:nvPr>
        </p:nvSpPr>
        <p:spPr>
          <a:xfrm>
            <a:off x="1141412" y="3098799"/>
            <a:ext cx="9905999" cy="2692401"/>
          </a:xfrm>
        </p:spPr>
        <p:txBody>
          <a:bodyPr>
            <a:normAutofit fontScale="92500"/>
          </a:bodyPr>
          <a:lstStyle/>
          <a:p>
            <a:r>
              <a:rPr lang="it-IT" sz="4000" dirty="0" smtClean="0"/>
              <a:t>L’organizzazione </a:t>
            </a:r>
            <a:r>
              <a:rPr lang="el-GR" sz="4000" dirty="0" smtClean="0"/>
              <a:t>ΟΤΘ </a:t>
            </a:r>
            <a:r>
              <a:rPr lang="it-IT" sz="4000" dirty="0" smtClean="0"/>
              <a:t>la traduciamo con: Organizzazione per il Turismo di Salonicco (OTS)</a:t>
            </a:r>
          </a:p>
          <a:p>
            <a:r>
              <a:rPr lang="it-IT" sz="4000" dirty="0" smtClean="0"/>
              <a:t>Macedonia: un tema sensibile… </a:t>
            </a:r>
          </a:p>
          <a:p>
            <a:endParaRPr lang="it-IT" dirty="0" smtClean="0"/>
          </a:p>
          <a:p>
            <a:endParaRPr lang="it-IT" dirty="0"/>
          </a:p>
        </p:txBody>
      </p:sp>
    </p:spTree>
    <p:extLst>
      <p:ext uri="{BB962C8B-B14F-4D97-AF65-F5344CB8AC3E}">
        <p14:creationId xmlns:p14="http://schemas.microsoft.com/office/powerpoint/2010/main" val="35193395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smtClean="0"/>
              <a:t>MONUMENTI E CHIESE: TRADURRE O TRASLITTERARE?</a:t>
            </a:r>
            <a:endParaRPr lang="it-IT" dirty="0"/>
          </a:p>
        </p:txBody>
      </p:sp>
      <p:sp>
        <p:nvSpPr>
          <p:cNvPr id="3" name="Content Placeholder 2"/>
          <p:cNvSpPr>
            <a:spLocks noGrp="1"/>
          </p:cNvSpPr>
          <p:nvPr>
            <p:ph idx="1"/>
          </p:nvPr>
        </p:nvSpPr>
        <p:spPr/>
        <p:txBody>
          <a:bodyPr>
            <a:normAutofit lnSpcReduction="10000"/>
          </a:bodyPr>
          <a:lstStyle/>
          <a:p>
            <a:pPr marL="0" indent="0">
              <a:buNone/>
            </a:pPr>
            <a:r>
              <a:rPr lang="it-IT" dirty="0" smtClean="0"/>
              <a:t>Dipende: è necessario verificare se i nomi in questione hanno una denominazione italiana attestata. In genere, i monumenti più famosi e più noti hanno una loro traduzione o un’equivalenza con monumenti italiani (Torre Bianca, Chiesa di S. Demetrio, Basilica di Santa Sofia). Nulla vi impedisce di mettere tra parentesi la traslitterazione dal greco o nomi in inglese, qualora lo riteniate necessario. Per quanto riguarda siti e monumenti meno conosciuti, la tecnica preferibile è la traslitterazione totale o parziale. Ricordiamo che il greco non è una lingua facilmente accessibile…</a:t>
            </a:r>
            <a:endParaRPr lang="it-IT" dirty="0"/>
          </a:p>
        </p:txBody>
      </p:sp>
    </p:spTree>
    <p:extLst>
      <p:ext uri="{BB962C8B-B14F-4D97-AF65-F5344CB8AC3E}">
        <p14:creationId xmlns:p14="http://schemas.microsoft.com/office/powerpoint/2010/main" val="19098986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smtClean="0"/>
              <a:t>Come ci rivolgiamo al turista?</a:t>
            </a:r>
            <a:endParaRPr lang="it-IT" dirty="0"/>
          </a:p>
        </p:txBody>
      </p:sp>
      <p:sp>
        <p:nvSpPr>
          <p:cNvPr id="3" name="Content Placeholder 2"/>
          <p:cNvSpPr>
            <a:spLocks noGrp="1"/>
          </p:cNvSpPr>
          <p:nvPr>
            <p:ph idx="1"/>
          </p:nvPr>
        </p:nvSpPr>
        <p:spPr/>
        <p:txBody>
          <a:bodyPr>
            <a:normAutofit fontScale="92500" lnSpcReduction="10000"/>
          </a:bodyPr>
          <a:lstStyle/>
          <a:p>
            <a:r>
              <a:rPr lang="it-IT" sz="3600" dirty="0" smtClean="0"/>
              <a:t>Seconda persona plurale?</a:t>
            </a:r>
          </a:p>
          <a:p>
            <a:r>
              <a:rPr lang="it-IT" sz="3600" dirty="0" smtClean="0"/>
              <a:t>Forme impersonali?</a:t>
            </a:r>
          </a:p>
          <a:p>
            <a:r>
              <a:rPr lang="it-IT" sz="3600" dirty="0" smtClean="0"/>
              <a:t>Imperativi?</a:t>
            </a:r>
          </a:p>
          <a:p>
            <a:endParaRPr lang="it-IT" sz="3600" dirty="0"/>
          </a:p>
          <a:p>
            <a:pPr marL="0" indent="0" algn="ctr">
              <a:buNone/>
            </a:pPr>
            <a:r>
              <a:rPr lang="it-IT" sz="3600" dirty="0" smtClean="0"/>
              <a:t>DIPENDE…</a:t>
            </a:r>
            <a:endParaRPr lang="it-IT" sz="3600" dirty="0" smtClean="0"/>
          </a:p>
          <a:p>
            <a:pPr marL="0" indent="0">
              <a:buNone/>
            </a:pPr>
            <a:endParaRPr lang="it-IT" dirty="0"/>
          </a:p>
        </p:txBody>
      </p:sp>
    </p:spTree>
    <p:extLst>
      <p:ext uri="{BB962C8B-B14F-4D97-AF65-F5344CB8AC3E}">
        <p14:creationId xmlns:p14="http://schemas.microsoft.com/office/powerpoint/2010/main" val="27181640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smtClean="0"/>
              <a:t>REGISTRO</a:t>
            </a:r>
            <a:endParaRPr lang="it-IT" dirty="0"/>
          </a:p>
        </p:txBody>
      </p:sp>
      <p:sp>
        <p:nvSpPr>
          <p:cNvPr id="3" name="Content Placeholder 2"/>
          <p:cNvSpPr>
            <a:spLocks noGrp="1"/>
          </p:cNvSpPr>
          <p:nvPr>
            <p:ph idx="1"/>
          </p:nvPr>
        </p:nvSpPr>
        <p:spPr>
          <a:xfrm>
            <a:off x="1141412" y="2097088"/>
            <a:ext cx="9905999" cy="4000501"/>
          </a:xfrm>
        </p:spPr>
        <p:txBody>
          <a:bodyPr>
            <a:normAutofit fontScale="85000" lnSpcReduction="20000"/>
          </a:bodyPr>
          <a:lstStyle/>
          <a:p>
            <a:pPr marL="0" indent="0">
              <a:buNone/>
            </a:pPr>
            <a:r>
              <a:rPr lang="el-GR" sz="3600" b="1" dirty="0"/>
              <a:t>ΔΙΑΣΚΕΔΑΣΗ ΓΙΑ ΟΛΟΥΣ</a:t>
            </a:r>
            <a:endParaRPr lang="it-IT" sz="3600" dirty="0"/>
          </a:p>
          <a:p>
            <a:pPr marL="0" indent="0">
              <a:buNone/>
            </a:pPr>
            <a:r>
              <a:rPr lang="el-GR" sz="3600" dirty="0"/>
              <a:t>Περπατήστε στο πάρκο με τους τεράστιους δεινόσαυρους, κάντε σκι στο κέντρο της πόλης, κλειδωθείτε σε δωμάτια μυστηρίου, τερματίστε το γκάζι στις πίστες, απολαύστε απίστευτες βουτιές από τις νεροτσουλήθρες και πολλά ακόμη, συνδυάζοντας τη δράση με τη διασκέδαση και τη χαλάρωση. </a:t>
            </a:r>
            <a:r>
              <a:rPr lang="en-US" sz="3600" dirty="0"/>
              <a:t>O</a:t>
            </a:r>
            <a:r>
              <a:rPr lang="el-GR" sz="3600" dirty="0"/>
              <a:t> κόσμος της περιπέτειας σας περιμένει στη Θεσσαλονίκη γεμάτος εκπλήξεις! </a:t>
            </a:r>
            <a:endParaRPr lang="it-IT" sz="3600" dirty="0"/>
          </a:p>
          <a:p>
            <a:endParaRPr lang="it-IT" dirty="0"/>
          </a:p>
        </p:txBody>
      </p:sp>
    </p:spTree>
    <p:extLst>
      <p:ext uri="{BB962C8B-B14F-4D97-AF65-F5344CB8AC3E}">
        <p14:creationId xmlns:p14="http://schemas.microsoft.com/office/powerpoint/2010/main" val="880788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err="1" smtClean="0"/>
              <a:t>rEGISTRO</a:t>
            </a:r>
            <a:endParaRPr lang="it-IT" dirty="0"/>
          </a:p>
        </p:txBody>
      </p:sp>
      <p:sp>
        <p:nvSpPr>
          <p:cNvPr id="3" name="Content Placeholder 2"/>
          <p:cNvSpPr>
            <a:spLocks noGrp="1"/>
          </p:cNvSpPr>
          <p:nvPr>
            <p:ph idx="1"/>
          </p:nvPr>
        </p:nvSpPr>
        <p:spPr>
          <a:xfrm>
            <a:off x="1141412" y="1841500"/>
            <a:ext cx="9905999" cy="3949701"/>
          </a:xfrm>
        </p:spPr>
        <p:txBody>
          <a:bodyPr>
            <a:noAutofit/>
          </a:bodyPr>
          <a:lstStyle/>
          <a:p>
            <a:pPr marL="0" indent="0">
              <a:buNone/>
            </a:pPr>
            <a:r>
              <a:rPr lang="el-GR" sz="4000" dirty="0"/>
              <a:t>Πέρα από το θρησκευτικό ενδιαφέρον όμως, η επίσκεψη στη Μονή θα σας ανταμείψει και για έναν ακόμη λόγο. Η εξαιρετική της τοποθεσία, προσφέρει εκπληκτική θέα στην πόλη της Θεσσαλονίκης, ακόμα και μέχρι τον </a:t>
            </a:r>
            <a:r>
              <a:rPr lang="el-GR" sz="4000" dirty="0"/>
              <a:t>Όλυμπο.</a:t>
            </a:r>
            <a:endParaRPr lang="it-IT" sz="4000" dirty="0"/>
          </a:p>
        </p:txBody>
      </p:sp>
    </p:spTree>
    <p:extLst>
      <p:ext uri="{BB962C8B-B14F-4D97-AF65-F5344CB8AC3E}">
        <p14:creationId xmlns:p14="http://schemas.microsoft.com/office/powerpoint/2010/main" val="22768494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smtClean="0"/>
              <a:t>QUINDI…</a:t>
            </a:r>
            <a:endParaRPr lang="it-IT" dirty="0"/>
          </a:p>
        </p:txBody>
      </p:sp>
      <p:sp>
        <p:nvSpPr>
          <p:cNvPr id="3" name="Content Placeholder 2"/>
          <p:cNvSpPr>
            <a:spLocks noGrp="1"/>
          </p:cNvSpPr>
          <p:nvPr>
            <p:ph idx="1"/>
          </p:nvPr>
        </p:nvSpPr>
        <p:spPr/>
        <p:txBody>
          <a:bodyPr>
            <a:normAutofit/>
          </a:bodyPr>
          <a:lstStyle/>
          <a:p>
            <a:r>
              <a:rPr lang="it-IT" sz="4400" dirty="0" smtClean="0"/>
              <a:t>Capite in greco ma pensate in italiano</a:t>
            </a:r>
          </a:p>
          <a:p>
            <a:r>
              <a:rPr lang="it-IT" sz="4400" dirty="0" smtClean="0"/>
              <a:t>Badate al registro</a:t>
            </a:r>
          </a:p>
          <a:p>
            <a:r>
              <a:rPr lang="it-IT" sz="4400" dirty="0" smtClean="0"/>
              <a:t>Pensate per chi traducete </a:t>
            </a:r>
            <a:endParaRPr lang="it-IT" sz="4400" dirty="0"/>
          </a:p>
        </p:txBody>
      </p:sp>
    </p:spTree>
    <p:extLst>
      <p:ext uri="{BB962C8B-B14F-4D97-AF65-F5344CB8AC3E}">
        <p14:creationId xmlns:p14="http://schemas.microsoft.com/office/powerpoint/2010/main" val="2931391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2113" y="2409218"/>
            <a:ext cx="9905998" cy="1478570"/>
          </a:xfrm>
        </p:spPr>
        <p:txBody>
          <a:bodyPr>
            <a:noAutofit/>
          </a:bodyPr>
          <a:lstStyle/>
          <a:p>
            <a:r>
              <a:rPr lang="it-IT" sz="8000" dirty="0" smtClean="0"/>
              <a:t>Buon</a:t>
            </a:r>
            <a:r>
              <a:rPr lang="el-GR" sz="8000" dirty="0" smtClean="0"/>
              <a:t>α </a:t>
            </a:r>
            <a:r>
              <a:rPr lang="it-IT" sz="8000" dirty="0" smtClean="0"/>
              <a:t>traduzione!!! </a:t>
            </a:r>
            <a:r>
              <a:rPr lang="el-GR" sz="8000" dirty="0" smtClean="0"/>
              <a:t>καλη μεταφραση!!!</a:t>
            </a:r>
            <a:endParaRPr lang="it-IT" sz="8000" dirty="0"/>
          </a:p>
        </p:txBody>
      </p:sp>
    </p:spTree>
    <p:extLst>
      <p:ext uri="{BB962C8B-B14F-4D97-AF65-F5344CB8AC3E}">
        <p14:creationId xmlns:p14="http://schemas.microsoft.com/office/powerpoint/2010/main" val="1292252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92</TotalTime>
  <Words>379</Words>
  <Application>Microsoft Office PowerPoint</Application>
  <PresentationFormat>Widescreen</PresentationFormat>
  <Paragraphs>28</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Trebuchet MS</vt:lpstr>
      <vt:lpstr>Tw Cen MT</vt:lpstr>
      <vt:lpstr>Circuit</vt:lpstr>
      <vt:lpstr>LINEE GUIDA PER COLLABORAZIONE CON OTS</vt:lpstr>
      <vt:lpstr>Nomi e traslitterazione</vt:lpstr>
      <vt:lpstr>Nomi e sigle</vt:lpstr>
      <vt:lpstr>MONUMENTI E CHIESE: TRADURRE O TRASLITTERARE?</vt:lpstr>
      <vt:lpstr>Come ci rivolgiamo al turista?</vt:lpstr>
      <vt:lpstr>REGISTRO</vt:lpstr>
      <vt:lpstr>rEGISTRO</vt:lpstr>
      <vt:lpstr>QUINDI…</vt:lpstr>
      <vt:lpstr>Buonα traduzione!!! καλη μεταφραση!!!</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LINEE GUIDA PER COLLABORAZIONE CON OTS</dc:title>
  <dc:creator>KLEIN GIACOMO</dc:creator>
  <cp:lastModifiedBy>KLEIN GIACOMO</cp:lastModifiedBy>
  <cp:revision>9</cp:revision>
  <dcterms:created xsi:type="dcterms:W3CDTF">2018-04-10T14:10:52Z</dcterms:created>
  <dcterms:modified xsi:type="dcterms:W3CDTF">2018-04-12T11:32:19Z</dcterms:modified>
</cp:coreProperties>
</file>