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53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E13D8-24F5-4042-BFED-7E9ADAE84BE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84BC291-22C4-4D9F-B2A6-72930902CBCC}">
      <dgm:prSet phldrT="[Testo]"/>
      <dgm:spPr/>
      <dgm:t>
        <a:bodyPr/>
        <a:lstStyle/>
        <a:p>
          <a:r>
            <a:rPr lang="it-IT" b="1" dirty="0" err="1" smtClean="0"/>
            <a:t>MOOCs</a:t>
          </a:r>
          <a:endParaRPr lang="it-IT" b="1" dirty="0"/>
        </a:p>
      </dgm:t>
    </dgm:pt>
    <dgm:pt modelId="{465F8933-35B3-400B-B920-17DE688BF447}" type="parTrans" cxnId="{B350581B-5B5A-4644-914E-6A370662C536}">
      <dgm:prSet/>
      <dgm:spPr/>
      <dgm:t>
        <a:bodyPr/>
        <a:lstStyle/>
        <a:p>
          <a:endParaRPr lang="it-IT"/>
        </a:p>
      </dgm:t>
    </dgm:pt>
    <dgm:pt modelId="{A022F77E-F9E9-464F-9B12-7A99D27EFF15}" type="sibTrans" cxnId="{B350581B-5B5A-4644-914E-6A370662C536}">
      <dgm:prSet/>
      <dgm:spPr/>
      <dgm:t>
        <a:bodyPr/>
        <a:lstStyle/>
        <a:p>
          <a:endParaRPr lang="it-IT"/>
        </a:p>
      </dgm:t>
    </dgm:pt>
    <dgm:pt modelId="{A46198A1-0D54-4718-B0FA-D3B9B382D5D5}">
      <dgm:prSet phldrT="[Testo]"/>
      <dgm:spPr/>
      <dgm:t>
        <a:bodyPr/>
        <a:lstStyle/>
        <a:p>
          <a:r>
            <a:rPr lang="it-IT" dirty="0" smtClean="0"/>
            <a:t>Massive</a:t>
          </a:r>
          <a:endParaRPr lang="it-IT" dirty="0"/>
        </a:p>
      </dgm:t>
    </dgm:pt>
    <dgm:pt modelId="{337DCA2D-FF36-4342-BF9B-77FFECBD540A}" type="parTrans" cxnId="{B6F101DD-C189-4716-8C3D-14484D3A72E3}">
      <dgm:prSet/>
      <dgm:spPr/>
      <dgm:t>
        <a:bodyPr/>
        <a:lstStyle/>
        <a:p>
          <a:endParaRPr lang="it-IT"/>
        </a:p>
      </dgm:t>
    </dgm:pt>
    <dgm:pt modelId="{F3D6786C-2EE3-4899-A1B9-47B29CCBE9B3}" type="sibTrans" cxnId="{B6F101DD-C189-4716-8C3D-14484D3A72E3}">
      <dgm:prSet/>
      <dgm:spPr/>
      <dgm:t>
        <a:bodyPr/>
        <a:lstStyle/>
        <a:p>
          <a:endParaRPr lang="it-IT"/>
        </a:p>
      </dgm:t>
    </dgm:pt>
    <dgm:pt modelId="{C96A129D-523B-4951-BE56-F2CEF0EF33E4}">
      <dgm:prSet phldrT="[Testo]"/>
      <dgm:spPr/>
      <dgm:t>
        <a:bodyPr/>
        <a:lstStyle/>
        <a:p>
          <a:r>
            <a:rPr lang="it-IT" dirty="0" smtClean="0"/>
            <a:t>Open</a:t>
          </a:r>
          <a:endParaRPr lang="it-IT" dirty="0"/>
        </a:p>
      </dgm:t>
    </dgm:pt>
    <dgm:pt modelId="{D9FB84F3-4330-461F-B87F-C598784C8C33}" type="parTrans" cxnId="{0BDDF04A-B852-421E-8E8D-D32C17479DB5}">
      <dgm:prSet/>
      <dgm:spPr/>
      <dgm:t>
        <a:bodyPr/>
        <a:lstStyle/>
        <a:p>
          <a:endParaRPr lang="it-IT"/>
        </a:p>
      </dgm:t>
    </dgm:pt>
    <dgm:pt modelId="{D438B2C9-51E2-4038-92D9-8532DD743548}" type="sibTrans" cxnId="{0BDDF04A-B852-421E-8E8D-D32C17479DB5}">
      <dgm:prSet/>
      <dgm:spPr/>
      <dgm:t>
        <a:bodyPr/>
        <a:lstStyle/>
        <a:p>
          <a:endParaRPr lang="it-IT"/>
        </a:p>
      </dgm:t>
    </dgm:pt>
    <dgm:pt modelId="{5935645A-BB76-4091-8D1B-491594ACF2FD}">
      <dgm:prSet phldrT="[Testo]"/>
      <dgm:spPr/>
      <dgm:t>
        <a:bodyPr/>
        <a:lstStyle/>
        <a:p>
          <a:r>
            <a:rPr lang="it-IT" dirty="0" smtClean="0"/>
            <a:t>On </a:t>
          </a:r>
          <a:r>
            <a:rPr lang="it-IT" dirty="0" err="1" smtClean="0"/>
            <a:t>Line</a:t>
          </a:r>
          <a:endParaRPr lang="it-IT" dirty="0"/>
        </a:p>
      </dgm:t>
    </dgm:pt>
    <dgm:pt modelId="{0CE569C3-9D5E-466A-AADB-FDB4D126D52C}" type="parTrans" cxnId="{10AC25AA-8A15-4083-91D0-5F04C4BC256B}">
      <dgm:prSet/>
      <dgm:spPr/>
      <dgm:t>
        <a:bodyPr/>
        <a:lstStyle/>
        <a:p>
          <a:endParaRPr lang="it-IT"/>
        </a:p>
      </dgm:t>
    </dgm:pt>
    <dgm:pt modelId="{54DE5136-FED0-4043-AC18-8ED43E63BD75}" type="sibTrans" cxnId="{10AC25AA-8A15-4083-91D0-5F04C4BC256B}">
      <dgm:prSet/>
      <dgm:spPr/>
      <dgm:t>
        <a:bodyPr/>
        <a:lstStyle/>
        <a:p>
          <a:endParaRPr lang="it-IT"/>
        </a:p>
      </dgm:t>
    </dgm:pt>
    <dgm:pt modelId="{ABE06106-0292-4671-B32D-35C7A6812E7C}">
      <dgm:prSet phldrT="[Testo]"/>
      <dgm:spPr/>
      <dgm:t>
        <a:bodyPr/>
        <a:lstStyle/>
        <a:p>
          <a:r>
            <a:rPr lang="it-IT" dirty="0" err="1" smtClean="0"/>
            <a:t>Courses</a:t>
          </a:r>
          <a:endParaRPr lang="it-IT" dirty="0"/>
        </a:p>
      </dgm:t>
    </dgm:pt>
    <dgm:pt modelId="{92820E16-8A4E-43EC-B0B6-BA24F394EB8A}" type="parTrans" cxnId="{05259E9C-6F41-40E9-9EA2-AC4E3379181E}">
      <dgm:prSet/>
      <dgm:spPr/>
      <dgm:t>
        <a:bodyPr/>
        <a:lstStyle/>
        <a:p>
          <a:endParaRPr lang="it-IT"/>
        </a:p>
      </dgm:t>
    </dgm:pt>
    <dgm:pt modelId="{6E0525A0-A131-46BB-A785-0C7DD81FD644}" type="sibTrans" cxnId="{05259E9C-6F41-40E9-9EA2-AC4E3379181E}">
      <dgm:prSet/>
      <dgm:spPr/>
      <dgm:t>
        <a:bodyPr/>
        <a:lstStyle/>
        <a:p>
          <a:endParaRPr lang="it-IT"/>
        </a:p>
      </dgm:t>
    </dgm:pt>
    <dgm:pt modelId="{37D6189F-033A-4A8E-BCE4-E5126E720232}" type="pres">
      <dgm:prSet presAssocID="{505E13D8-24F5-4042-BFED-7E9ADAE84BE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1D64F52-C6E7-4F7D-A1EA-BA0B81251419}" type="pres">
      <dgm:prSet presAssocID="{505E13D8-24F5-4042-BFED-7E9ADAE84BE3}" presName="matrix" presStyleCnt="0"/>
      <dgm:spPr/>
    </dgm:pt>
    <dgm:pt modelId="{27EC9F97-4704-472B-9FCE-B52369AE143B}" type="pres">
      <dgm:prSet presAssocID="{505E13D8-24F5-4042-BFED-7E9ADAE84BE3}" presName="tile1" presStyleLbl="node1" presStyleIdx="0" presStyleCnt="4"/>
      <dgm:spPr/>
      <dgm:t>
        <a:bodyPr/>
        <a:lstStyle/>
        <a:p>
          <a:endParaRPr lang="it-IT"/>
        </a:p>
      </dgm:t>
    </dgm:pt>
    <dgm:pt modelId="{9D0CB228-A8BC-4559-8F4B-12F1B7A8237C}" type="pres">
      <dgm:prSet presAssocID="{505E13D8-24F5-4042-BFED-7E9ADAE84BE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5A2579-C6EF-4F86-8F99-B04E2DFA83A4}" type="pres">
      <dgm:prSet presAssocID="{505E13D8-24F5-4042-BFED-7E9ADAE84BE3}" presName="tile2" presStyleLbl="node1" presStyleIdx="1" presStyleCnt="4"/>
      <dgm:spPr/>
      <dgm:t>
        <a:bodyPr/>
        <a:lstStyle/>
        <a:p>
          <a:endParaRPr lang="it-IT"/>
        </a:p>
      </dgm:t>
    </dgm:pt>
    <dgm:pt modelId="{D2DFE876-98C5-4A93-A627-F397CFB93575}" type="pres">
      <dgm:prSet presAssocID="{505E13D8-24F5-4042-BFED-7E9ADAE84BE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2AD1C8-3093-4DF4-AD99-203D7FC269FB}" type="pres">
      <dgm:prSet presAssocID="{505E13D8-24F5-4042-BFED-7E9ADAE84BE3}" presName="tile3" presStyleLbl="node1" presStyleIdx="2" presStyleCnt="4"/>
      <dgm:spPr/>
      <dgm:t>
        <a:bodyPr/>
        <a:lstStyle/>
        <a:p>
          <a:endParaRPr lang="it-IT"/>
        </a:p>
      </dgm:t>
    </dgm:pt>
    <dgm:pt modelId="{5D2B3B65-D3FE-4D58-8A20-975AC7A3D731}" type="pres">
      <dgm:prSet presAssocID="{505E13D8-24F5-4042-BFED-7E9ADAE84BE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F30408-5AB3-490F-B1AC-8C6463FA177F}" type="pres">
      <dgm:prSet presAssocID="{505E13D8-24F5-4042-BFED-7E9ADAE84BE3}" presName="tile4" presStyleLbl="node1" presStyleIdx="3" presStyleCnt="4" custLinFactNeighborX="1740" custLinFactNeighborY="668"/>
      <dgm:spPr/>
      <dgm:t>
        <a:bodyPr/>
        <a:lstStyle/>
        <a:p>
          <a:endParaRPr lang="it-IT"/>
        </a:p>
      </dgm:t>
    </dgm:pt>
    <dgm:pt modelId="{AD78EEA7-6F26-45BA-B2A1-49BBC73D080C}" type="pres">
      <dgm:prSet presAssocID="{505E13D8-24F5-4042-BFED-7E9ADAE84BE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19BF80-B66D-41F2-B9C5-7FF1F4776352}" type="pres">
      <dgm:prSet presAssocID="{505E13D8-24F5-4042-BFED-7E9ADAE84BE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7344AC5C-C62D-4640-B47F-A335F9612B14}" type="presOf" srcId="{A46198A1-0D54-4718-B0FA-D3B9B382D5D5}" destId="{9D0CB228-A8BC-4559-8F4B-12F1B7A8237C}" srcOrd="1" destOrd="0" presId="urn:microsoft.com/office/officeart/2005/8/layout/matrix1"/>
    <dgm:cxn modelId="{5D92270F-5810-42B0-8135-A6202B1B056F}" type="presOf" srcId="{505E13D8-24F5-4042-BFED-7E9ADAE84BE3}" destId="{37D6189F-033A-4A8E-BCE4-E5126E720232}" srcOrd="0" destOrd="0" presId="urn:microsoft.com/office/officeart/2005/8/layout/matrix1"/>
    <dgm:cxn modelId="{B350581B-5B5A-4644-914E-6A370662C536}" srcId="{505E13D8-24F5-4042-BFED-7E9ADAE84BE3}" destId="{784BC291-22C4-4D9F-B2A6-72930902CBCC}" srcOrd="0" destOrd="0" parTransId="{465F8933-35B3-400B-B920-17DE688BF447}" sibTransId="{A022F77E-F9E9-464F-9B12-7A99D27EFF15}"/>
    <dgm:cxn modelId="{83B023B6-F3A6-4566-8368-A656B09D840D}" type="presOf" srcId="{C96A129D-523B-4951-BE56-F2CEF0EF33E4}" destId="{D2DFE876-98C5-4A93-A627-F397CFB93575}" srcOrd="1" destOrd="0" presId="urn:microsoft.com/office/officeart/2005/8/layout/matrix1"/>
    <dgm:cxn modelId="{9864FA2D-B669-4FE5-90FB-18DEA42ECEAF}" type="presOf" srcId="{5935645A-BB76-4091-8D1B-491594ACF2FD}" destId="{2E2AD1C8-3093-4DF4-AD99-203D7FC269FB}" srcOrd="0" destOrd="0" presId="urn:microsoft.com/office/officeart/2005/8/layout/matrix1"/>
    <dgm:cxn modelId="{46449BD5-7667-4497-A864-9C0E9CEE92A1}" type="presOf" srcId="{C96A129D-523B-4951-BE56-F2CEF0EF33E4}" destId="{4E5A2579-C6EF-4F86-8F99-B04E2DFA83A4}" srcOrd="0" destOrd="0" presId="urn:microsoft.com/office/officeart/2005/8/layout/matrix1"/>
    <dgm:cxn modelId="{10AC25AA-8A15-4083-91D0-5F04C4BC256B}" srcId="{784BC291-22C4-4D9F-B2A6-72930902CBCC}" destId="{5935645A-BB76-4091-8D1B-491594ACF2FD}" srcOrd="2" destOrd="0" parTransId="{0CE569C3-9D5E-466A-AADB-FDB4D126D52C}" sibTransId="{54DE5136-FED0-4043-AC18-8ED43E63BD75}"/>
    <dgm:cxn modelId="{6898037D-14D0-4F8E-8DA5-5A265F790ABE}" type="presOf" srcId="{ABE06106-0292-4671-B32D-35C7A6812E7C}" destId="{BEF30408-5AB3-490F-B1AC-8C6463FA177F}" srcOrd="0" destOrd="0" presId="urn:microsoft.com/office/officeart/2005/8/layout/matrix1"/>
    <dgm:cxn modelId="{F8F6E37F-7841-429D-BEE6-2562A9AD75BB}" type="presOf" srcId="{784BC291-22C4-4D9F-B2A6-72930902CBCC}" destId="{8C19BF80-B66D-41F2-B9C5-7FF1F4776352}" srcOrd="0" destOrd="0" presId="urn:microsoft.com/office/officeart/2005/8/layout/matrix1"/>
    <dgm:cxn modelId="{EA456AD2-B68D-4FDB-B920-AEA66656114A}" type="presOf" srcId="{5935645A-BB76-4091-8D1B-491594ACF2FD}" destId="{5D2B3B65-D3FE-4D58-8A20-975AC7A3D731}" srcOrd="1" destOrd="0" presId="urn:microsoft.com/office/officeart/2005/8/layout/matrix1"/>
    <dgm:cxn modelId="{B6F101DD-C189-4716-8C3D-14484D3A72E3}" srcId="{784BC291-22C4-4D9F-B2A6-72930902CBCC}" destId="{A46198A1-0D54-4718-B0FA-D3B9B382D5D5}" srcOrd="0" destOrd="0" parTransId="{337DCA2D-FF36-4342-BF9B-77FFECBD540A}" sibTransId="{F3D6786C-2EE3-4899-A1B9-47B29CCBE9B3}"/>
    <dgm:cxn modelId="{05259E9C-6F41-40E9-9EA2-AC4E3379181E}" srcId="{784BC291-22C4-4D9F-B2A6-72930902CBCC}" destId="{ABE06106-0292-4671-B32D-35C7A6812E7C}" srcOrd="3" destOrd="0" parTransId="{92820E16-8A4E-43EC-B0B6-BA24F394EB8A}" sibTransId="{6E0525A0-A131-46BB-A785-0C7DD81FD644}"/>
    <dgm:cxn modelId="{338E0835-9C27-4972-A1CC-31802FA7DA85}" type="presOf" srcId="{A46198A1-0D54-4718-B0FA-D3B9B382D5D5}" destId="{27EC9F97-4704-472B-9FCE-B52369AE143B}" srcOrd="0" destOrd="0" presId="urn:microsoft.com/office/officeart/2005/8/layout/matrix1"/>
    <dgm:cxn modelId="{876BBAA7-C94B-4D5C-907E-B60D0CBB0AF2}" type="presOf" srcId="{ABE06106-0292-4671-B32D-35C7A6812E7C}" destId="{AD78EEA7-6F26-45BA-B2A1-49BBC73D080C}" srcOrd="1" destOrd="0" presId="urn:microsoft.com/office/officeart/2005/8/layout/matrix1"/>
    <dgm:cxn modelId="{0BDDF04A-B852-421E-8E8D-D32C17479DB5}" srcId="{784BC291-22C4-4D9F-B2A6-72930902CBCC}" destId="{C96A129D-523B-4951-BE56-F2CEF0EF33E4}" srcOrd="1" destOrd="0" parTransId="{D9FB84F3-4330-461F-B87F-C598784C8C33}" sibTransId="{D438B2C9-51E2-4038-92D9-8532DD743548}"/>
    <dgm:cxn modelId="{2A4612B7-8A65-451F-B383-61F50581012F}" type="presParOf" srcId="{37D6189F-033A-4A8E-BCE4-E5126E720232}" destId="{A1D64F52-C6E7-4F7D-A1EA-BA0B81251419}" srcOrd="0" destOrd="0" presId="urn:microsoft.com/office/officeart/2005/8/layout/matrix1"/>
    <dgm:cxn modelId="{6DAFBB4D-E338-4951-B9F4-27D125712743}" type="presParOf" srcId="{A1D64F52-C6E7-4F7D-A1EA-BA0B81251419}" destId="{27EC9F97-4704-472B-9FCE-B52369AE143B}" srcOrd="0" destOrd="0" presId="urn:microsoft.com/office/officeart/2005/8/layout/matrix1"/>
    <dgm:cxn modelId="{5E313468-0A7B-48DF-B2D1-F7CB6C201B7B}" type="presParOf" srcId="{A1D64F52-C6E7-4F7D-A1EA-BA0B81251419}" destId="{9D0CB228-A8BC-4559-8F4B-12F1B7A8237C}" srcOrd="1" destOrd="0" presId="urn:microsoft.com/office/officeart/2005/8/layout/matrix1"/>
    <dgm:cxn modelId="{CE56D6A4-0478-4459-AF4E-884BFCB9EF1F}" type="presParOf" srcId="{A1D64F52-C6E7-4F7D-A1EA-BA0B81251419}" destId="{4E5A2579-C6EF-4F86-8F99-B04E2DFA83A4}" srcOrd="2" destOrd="0" presId="urn:microsoft.com/office/officeart/2005/8/layout/matrix1"/>
    <dgm:cxn modelId="{CD94DB65-74B0-44A8-A892-82BCE3EBEC2A}" type="presParOf" srcId="{A1D64F52-C6E7-4F7D-A1EA-BA0B81251419}" destId="{D2DFE876-98C5-4A93-A627-F397CFB93575}" srcOrd="3" destOrd="0" presId="urn:microsoft.com/office/officeart/2005/8/layout/matrix1"/>
    <dgm:cxn modelId="{FA74C410-B8F3-47B9-804D-AB69DE45C233}" type="presParOf" srcId="{A1D64F52-C6E7-4F7D-A1EA-BA0B81251419}" destId="{2E2AD1C8-3093-4DF4-AD99-203D7FC269FB}" srcOrd="4" destOrd="0" presId="urn:microsoft.com/office/officeart/2005/8/layout/matrix1"/>
    <dgm:cxn modelId="{51038A1D-3199-400B-8DF0-2D4FE518408A}" type="presParOf" srcId="{A1D64F52-C6E7-4F7D-A1EA-BA0B81251419}" destId="{5D2B3B65-D3FE-4D58-8A20-975AC7A3D731}" srcOrd="5" destOrd="0" presId="urn:microsoft.com/office/officeart/2005/8/layout/matrix1"/>
    <dgm:cxn modelId="{E1FCE512-F7FA-4587-85D6-212363848D4B}" type="presParOf" srcId="{A1D64F52-C6E7-4F7D-A1EA-BA0B81251419}" destId="{BEF30408-5AB3-490F-B1AC-8C6463FA177F}" srcOrd="6" destOrd="0" presId="urn:microsoft.com/office/officeart/2005/8/layout/matrix1"/>
    <dgm:cxn modelId="{FBCDE266-F73C-4D43-B37E-29AA65653E25}" type="presParOf" srcId="{A1D64F52-C6E7-4F7D-A1EA-BA0B81251419}" destId="{AD78EEA7-6F26-45BA-B2A1-49BBC73D080C}" srcOrd="7" destOrd="0" presId="urn:microsoft.com/office/officeart/2005/8/layout/matrix1"/>
    <dgm:cxn modelId="{3A185812-B720-4D14-A99D-7844A297895B}" type="presParOf" srcId="{37D6189F-033A-4A8E-BCE4-E5126E720232}" destId="{8C19BF80-B66D-41F2-B9C5-7FF1F47763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A0CEC-4F55-4D9E-95E2-26CC538D450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123784D-987F-4DD0-AAF2-ACE883FE8120}">
      <dgm:prSet phldrT="[Testo]"/>
      <dgm:spPr/>
      <dgm:t>
        <a:bodyPr/>
        <a:lstStyle/>
        <a:p>
          <a:r>
            <a:rPr lang="it-IT" dirty="0" smtClean="0"/>
            <a:t>2 tipi di corsi</a:t>
          </a:r>
          <a:endParaRPr lang="it-IT" dirty="0"/>
        </a:p>
      </dgm:t>
    </dgm:pt>
    <dgm:pt modelId="{022EA247-B1C1-49C5-B8FD-B88B987CFE03}" type="parTrans" cxnId="{092E116C-2EC1-47EC-9798-3FBEBCCB745D}">
      <dgm:prSet/>
      <dgm:spPr/>
      <dgm:t>
        <a:bodyPr/>
        <a:lstStyle/>
        <a:p>
          <a:endParaRPr lang="it-IT"/>
        </a:p>
      </dgm:t>
    </dgm:pt>
    <dgm:pt modelId="{E972AB69-FC1E-4869-AA93-9922F8B4ED78}" type="sibTrans" cxnId="{092E116C-2EC1-47EC-9798-3FBEBCCB745D}">
      <dgm:prSet/>
      <dgm:spPr/>
      <dgm:t>
        <a:bodyPr/>
        <a:lstStyle/>
        <a:p>
          <a:endParaRPr lang="it-IT"/>
        </a:p>
      </dgm:t>
    </dgm:pt>
    <dgm:pt modelId="{9973DE60-FD8E-4A70-9621-61203806F765}">
      <dgm:prSet phldrT="[Testo]"/>
      <dgm:spPr/>
      <dgm:t>
        <a:bodyPr/>
        <a:lstStyle/>
        <a:p>
          <a:r>
            <a:rPr lang="it-IT" dirty="0" smtClean="0"/>
            <a:t>Sempre aperti</a:t>
          </a:r>
          <a:endParaRPr lang="it-IT" dirty="0"/>
        </a:p>
      </dgm:t>
    </dgm:pt>
    <dgm:pt modelId="{8BBD1BE8-0A25-4DE9-A4C5-AF471FBDB805}" type="parTrans" cxnId="{F79B255C-E5C7-49AC-B06D-1146A6196CF2}">
      <dgm:prSet/>
      <dgm:spPr/>
      <dgm:t>
        <a:bodyPr/>
        <a:lstStyle/>
        <a:p>
          <a:endParaRPr lang="it-IT"/>
        </a:p>
      </dgm:t>
    </dgm:pt>
    <dgm:pt modelId="{40F1355C-9E91-4985-B847-A086A3E4BA55}" type="sibTrans" cxnId="{F79B255C-E5C7-49AC-B06D-1146A6196CF2}">
      <dgm:prSet/>
      <dgm:spPr/>
      <dgm:t>
        <a:bodyPr/>
        <a:lstStyle/>
        <a:p>
          <a:endParaRPr lang="it-IT"/>
        </a:p>
      </dgm:t>
    </dgm:pt>
    <dgm:pt modelId="{C0DCC9EC-58F8-4A31-9636-9638EB134D17}">
      <dgm:prSet phldrT="[Testo]"/>
      <dgm:spPr/>
      <dgm:t>
        <a:bodyPr/>
        <a:lstStyle/>
        <a:p>
          <a:r>
            <a:rPr lang="it-IT" dirty="0" smtClean="0"/>
            <a:t>Con una data di inizio e di fine ben precisa.</a:t>
          </a:r>
          <a:endParaRPr lang="it-IT" dirty="0"/>
        </a:p>
      </dgm:t>
    </dgm:pt>
    <dgm:pt modelId="{4353B21A-A113-4CC4-B0FE-FFEAA8C12701}" type="parTrans" cxnId="{F74AEED4-73D8-4DCA-A6AA-AAA2372B6794}">
      <dgm:prSet/>
      <dgm:spPr/>
      <dgm:t>
        <a:bodyPr/>
        <a:lstStyle/>
        <a:p>
          <a:endParaRPr lang="it-IT"/>
        </a:p>
      </dgm:t>
    </dgm:pt>
    <dgm:pt modelId="{28CD090E-5929-4F4B-8BF2-40A42E69B2F1}" type="sibTrans" cxnId="{F74AEED4-73D8-4DCA-A6AA-AAA2372B6794}">
      <dgm:prSet/>
      <dgm:spPr/>
      <dgm:t>
        <a:bodyPr/>
        <a:lstStyle/>
        <a:p>
          <a:endParaRPr lang="it-IT"/>
        </a:p>
      </dgm:t>
    </dgm:pt>
    <dgm:pt modelId="{F81DAB2A-14BB-426B-A6EA-2F82F6C4DD5B}">
      <dgm:prSet phldrT="[Testo]"/>
      <dgm:spPr/>
      <dgm:t>
        <a:bodyPr/>
        <a:lstStyle/>
        <a:p>
          <a:r>
            <a:rPr lang="it-IT" dirty="0" smtClean="0"/>
            <a:t>Lezioni </a:t>
          </a:r>
          <a:endParaRPr lang="it-IT" dirty="0"/>
        </a:p>
      </dgm:t>
    </dgm:pt>
    <dgm:pt modelId="{0E513281-DBE9-4D22-8228-ABCF56E389A8}" type="parTrans" cxnId="{4B680A02-2BBC-42A7-BAF3-747FD04FFA05}">
      <dgm:prSet/>
      <dgm:spPr/>
      <dgm:t>
        <a:bodyPr/>
        <a:lstStyle/>
        <a:p>
          <a:endParaRPr lang="it-IT"/>
        </a:p>
      </dgm:t>
    </dgm:pt>
    <dgm:pt modelId="{661BE089-2459-414B-9A8D-84A15F98BB9A}" type="sibTrans" cxnId="{4B680A02-2BBC-42A7-BAF3-747FD04FFA05}">
      <dgm:prSet/>
      <dgm:spPr/>
      <dgm:t>
        <a:bodyPr/>
        <a:lstStyle/>
        <a:p>
          <a:endParaRPr lang="it-IT"/>
        </a:p>
      </dgm:t>
    </dgm:pt>
    <dgm:pt modelId="{C4CBD98F-EE5B-4A71-92DB-3857B2261366}">
      <dgm:prSet phldrT="[Testo]"/>
      <dgm:spPr/>
      <dgm:t>
        <a:bodyPr/>
        <a:lstStyle/>
        <a:p>
          <a:r>
            <a:rPr lang="it-IT" dirty="0" smtClean="0"/>
            <a:t>Variano dalle 3 alle 8 settimane.</a:t>
          </a:r>
          <a:endParaRPr lang="it-IT" dirty="0"/>
        </a:p>
      </dgm:t>
    </dgm:pt>
    <dgm:pt modelId="{237780C1-9766-438D-A883-6642D9F1F33E}" type="parTrans" cxnId="{DCD3CACF-7C77-44BE-A721-687A53A4B891}">
      <dgm:prSet/>
      <dgm:spPr/>
      <dgm:t>
        <a:bodyPr/>
        <a:lstStyle/>
        <a:p>
          <a:endParaRPr lang="it-IT"/>
        </a:p>
      </dgm:t>
    </dgm:pt>
    <dgm:pt modelId="{B5DD0548-EE64-48D9-A3CE-4D00B4E57E2C}" type="sibTrans" cxnId="{DCD3CACF-7C77-44BE-A721-687A53A4B891}">
      <dgm:prSet/>
      <dgm:spPr/>
      <dgm:t>
        <a:bodyPr/>
        <a:lstStyle/>
        <a:p>
          <a:endParaRPr lang="it-IT"/>
        </a:p>
      </dgm:t>
    </dgm:pt>
    <dgm:pt modelId="{26923531-8491-4D9A-8E89-B2BAEF77337E}">
      <dgm:prSet phldrT="[Testo]"/>
      <dgm:spPr/>
      <dgm:t>
        <a:bodyPr/>
        <a:lstStyle/>
        <a:p>
          <a:r>
            <a:rPr lang="it-IT" dirty="0" smtClean="0"/>
            <a:t>Le video lezioni hanno una durata generalmente breve (dai 5 ai 20 minuti)</a:t>
          </a:r>
          <a:endParaRPr lang="it-IT" dirty="0"/>
        </a:p>
      </dgm:t>
    </dgm:pt>
    <dgm:pt modelId="{8F59B3FB-1FA3-49AB-B2D8-2DE2C373FFB9}" type="parTrans" cxnId="{1EBD13EA-B795-48BF-A020-371EC2444368}">
      <dgm:prSet/>
      <dgm:spPr/>
      <dgm:t>
        <a:bodyPr/>
        <a:lstStyle/>
        <a:p>
          <a:endParaRPr lang="it-IT"/>
        </a:p>
      </dgm:t>
    </dgm:pt>
    <dgm:pt modelId="{EDB110EA-0F29-468A-8627-D1F968365AB6}" type="sibTrans" cxnId="{1EBD13EA-B795-48BF-A020-371EC2444368}">
      <dgm:prSet/>
      <dgm:spPr/>
      <dgm:t>
        <a:bodyPr/>
        <a:lstStyle/>
        <a:p>
          <a:endParaRPr lang="it-IT"/>
        </a:p>
      </dgm:t>
    </dgm:pt>
    <dgm:pt modelId="{51DC02BB-E2DD-42EF-954F-E571AC32FD0C}">
      <dgm:prSet phldrT="[Testo]"/>
      <dgm:spPr/>
      <dgm:t>
        <a:bodyPr/>
        <a:lstStyle/>
        <a:p>
          <a:endParaRPr lang="it-IT" dirty="0"/>
        </a:p>
      </dgm:t>
    </dgm:pt>
    <dgm:pt modelId="{F55F31EF-1A6D-4B07-9096-A5C7B2B54A20}" type="parTrans" cxnId="{C8712640-F193-402A-802B-2F4EC4A35A89}">
      <dgm:prSet/>
      <dgm:spPr/>
      <dgm:t>
        <a:bodyPr/>
        <a:lstStyle/>
        <a:p>
          <a:endParaRPr lang="it-IT"/>
        </a:p>
      </dgm:t>
    </dgm:pt>
    <dgm:pt modelId="{7BCD70FE-202A-47CE-9655-D2573157559C}" type="sibTrans" cxnId="{C8712640-F193-402A-802B-2F4EC4A35A89}">
      <dgm:prSet/>
      <dgm:spPr/>
      <dgm:t>
        <a:bodyPr/>
        <a:lstStyle/>
        <a:p>
          <a:endParaRPr lang="it-IT"/>
        </a:p>
      </dgm:t>
    </dgm:pt>
    <dgm:pt modelId="{BB3F34E1-5183-4569-94F1-AD3A5F2BF4C5}">
      <dgm:prSet phldrT="[Testo]"/>
      <dgm:spPr/>
      <dgm:t>
        <a:bodyPr/>
        <a:lstStyle/>
        <a:p>
          <a:r>
            <a:rPr lang="it-IT" dirty="0" smtClean="0"/>
            <a:t>Sono composte da: video, </a:t>
          </a:r>
          <a:r>
            <a:rPr lang="it-IT" dirty="0" err="1" smtClean="0"/>
            <a:t>slides</a:t>
          </a:r>
          <a:r>
            <a:rPr lang="it-IT" dirty="0" smtClean="0"/>
            <a:t>, testi, quiz, forum di discussione, chat per gli studenti, bacheca per la pubblicazione di annunci.</a:t>
          </a:r>
          <a:endParaRPr lang="it-IT" dirty="0"/>
        </a:p>
      </dgm:t>
    </dgm:pt>
    <dgm:pt modelId="{E245BC40-5271-4ED2-AE05-54AC41083F86}" type="parTrans" cxnId="{46B4D6C1-AB2F-4051-BE4C-D092C23EBF61}">
      <dgm:prSet/>
      <dgm:spPr/>
      <dgm:t>
        <a:bodyPr/>
        <a:lstStyle/>
        <a:p>
          <a:endParaRPr lang="it-IT"/>
        </a:p>
      </dgm:t>
    </dgm:pt>
    <dgm:pt modelId="{3244AB8E-639F-4FD4-AFB6-46236DCE6353}" type="sibTrans" cxnId="{46B4D6C1-AB2F-4051-BE4C-D092C23EBF61}">
      <dgm:prSet/>
      <dgm:spPr/>
      <dgm:t>
        <a:bodyPr/>
        <a:lstStyle/>
        <a:p>
          <a:endParaRPr lang="it-IT"/>
        </a:p>
      </dgm:t>
    </dgm:pt>
    <dgm:pt modelId="{2E47EF9A-806C-47B2-8559-F5FBE3FA0E2E}">
      <dgm:prSet phldrT="[Testo]"/>
      <dgm:spPr/>
      <dgm:t>
        <a:bodyPr/>
        <a:lstStyle/>
        <a:p>
          <a:r>
            <a:rPr lang="it-IT" dirty="0" smtClean="0"/>
            <a:t> Si dividono solitamente in moduli</a:t>
          </a:r>
          <a:endParaRPr lang="it-IT" dirty="0"/>
        </a:p>
      </dgm:t>
    </dgm:pt>
    <dgm:pt modelId="{62685E0B-1AA2-4145-99B5-CAB55EC8470A}" type="parTrans" cxnId="{823BD0CA-8764-4CB8-94AA-D90413BA4AFD}">
      <dgm:prSet/>
      <dgm:spPr/>
    </dgm:pt>
    <dgm:pt modelId="{3668201C-1EDB-4278-B369-087FAD9D2D70}" type="sibTrans" cxnId="{823BD0CA-8764-4CB8-94AA-D90413BA4AFD}">
      <dgm:prSet/>
      <dgm:spPr/>
    </dgm:pt>
    <dgm:pt modelId="{1300416C-B848-4459-A34E-AA87FC6632EC}" type="pres">
      <dgm:prSet presAssocID="{F44A0CEC-4F55-4D9E-95E2-26CC538D450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557F7F1-A1BA-453E-9643-D819E83730CD}" type="pres">
      <dgm:prSet presAssocID="{8123784D-987F-4DD0-AAF2-ACE883FE8120}" presName="circle1" presStyleLbl="node1" presStyleIdx="0" presStyleCnt="3"/>
      <dgm:spPr/>
    </dgm:pt>
    <dgm:pt modelId="{09BE8538-0E2C-4202-BB15-DDE3466C1B55}" type="pres">
      <dgm:prSet presAssocID="{8123784D-987F-4DD0-AAF2-ACE883FE8120}" presName="space" presStyleCnt="0"/>
      <dgm:spPr/>
    </dgm:pt>
    <dgm:pt modelId="{6307C7EA-020B-4388-811D-B47CE7666DB3}" type="pres">
      <dgm:prSet presAssocID="{8123784D-987F-4DD0-AAF2-ACE883FE8120}" presName="rect1" presStyleLbl="alignAcc1" presStyleIdx="0" presStyleCnt="3"/>
      <dgm:spPr/>
      <dgm:t>
        <a:bodyPr/>
        <a:lstStyle/>
        <a:p>
          <a:endParaRPr lang="it-IT"/>
        </a:p>
      </dgm:t>
    </dgm:pt>
    <dgm:pt modelId="{5EEF3555-6FF8-4AD1-ACD3-A335ECF9BA7A}" type="pres">
      <dgm:prSet presAssocID="{F81DAB2A-14BB-426B-A6EA-2F82F6C4DD5B}" presName="vertSpace2" presStyleLbl="node1" presStyleIdx="0" presStyleCnt="3"/>
      <dgm:spPr/>
    </dgm:pt>
    <dgm:pt modelId="{C5737740-07A1-4C89-94FD-5431613866B8}" type="pres">
      <dgm:prSet presAssocID="{F81DAB2A-14BB-426B-A6EA-2F82F6C4DD5B}" presName="circle2" presStyleLbl="node1" presStyleIdx="1" presStyleCnt="3"/>
      <dgm:spPr/>
    </dgm:pt>
    <dgm:pt modelId="{41D372D0-0C5E-4067-BC5E-50E144842CF6}" type="pres">
      <dgm:prSet presAssocID="{F81DAB2A-14BB-426B-A6EA-2F82F6C4DD5B}" presName="rect2" presStyleLbl="alignAcc1" presStyleIdx="1" presStyleCnt="3" custScaleY="111512"/>
      <dgm:spPr/>
      <dgm:t>
        <a:bodyPr/>
        <a:lstStyle/>
        <a:p>
          <a:endParaRPr lang="it-IT"/>
        </a:p>
      </dgm:t>
    </dgm:pt>
    <dgm:pt modelId="{9082DF3A-2002-4D18-9AFD-D7C0972EAC34}" type="pres">
      <dgm:prSet presAssocID="{51DC02BB-E2DD-42EF-954F-E571AC32FD0C}" presName="vertSpace3" presStyleLbl="node1" presStyleIdx="1" presStyleCnt="3"/>
      <dgm:spPr/>
    </dgm:pt>
    <dgm:pt modelId="{5D9A9E90-2271-46A6-BCB8-7D816DDC7680}" type="pres">
      <dgm:prSet presAssocID="{51DC02BB-E2DD-42EF-954F-E571AC32FD0C}" presName="circle3" presStyleLbl="node1" presStyleIdx="2" presStyleCnt="3"/>
      <dgm:spPr/>
    </dgm:pt>
    <dgm:pt modelId="{A4493DA5-3EE9-4248-BBAA-05ACD46EDF3D}" type="pres">
      <dgm:prSet presAssocID="{51DC02BB-E2DD-42EF-954F-E571AC32FD0C}" presName="rect3" presStyleLbl="alignAcc1" presStyleIdx="2" presStyleCnt="3" custScaleY="123591" custLinFactNeighborX="305" custLinFactNeighborY="4455"/>
      <dgm:spPr/>
      <dgm:t>
        <a:bodyPr/>
        <a:lstStyle/>
        <a:p>
          <a:endParaRPr lang="it-IT"/>
        </a:p>
      </dgm:t>
    </dgm:pt>
    <dgm:pt modelId="{1F08F1CF-6A2A-4546-A1A3-B5BFD04866F8}" type="pres">
      <dgm:prSet presAssocID="{8123784D-987F-4DD0-AAF2-ACE883FE812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C86826-5A00-4AE2-AB5B-50885022459E}" type="pres">
      <dgm:prSet presAssocID="{8123784D-987F-4DD0-AAF2-ACE883FE812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F30DCD-52AF-48C8-B881-268F0838AFAF}" type="pres">
      <dgm:prSet presAssocID="{F81DAB2A-14BB-426B-A6EA-2F82F6C4DD5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593CDF-6447-4FE3-B68F-E2D9B45FC3FF}" type="pres">
      <dgm:prSet presAssocID="{F81DAB2A-14BB-426B-A6EA-2F82F6C4DD5B}" presName="rect2ChTx" presStyleLbl="alignAcc1" presStyleIdx="2" presStyleCnt="3" custLinFactNeighborX="-1832" custLinFactNeighborY="-89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E9077F-40DF-42D9-91ED-720C0B2EB322}" type="pres">
      <dgm:prSet presAssocID="{51DC02BB-E2DD-42EF-954F-E571AC32FD0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8E945C-419B-4E2B-86E0-6FD489CB46B4}" type="pres">
      <dgm:prSet presAssocID="{51DC02BB-E2DD-42EF-954F-E571AC32FD0C}" presName="rect3ChTx" presStyleLbl="alignAcc1" presStyleIdx="2" presStyleCnt="3" custScaleY="1128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EBD13EA-B795-48BF-A020-371EC2444368}" srcId="{F81DAB2A-14BB-426B-A6EA-2F82F6C4DD5B}" destId="{26923531-8491-4D9A-8E89-B2BAEF77337E}" srcOrd="1" destOrd="0" parTransId="{8F59B3FB-1FA3-49AB-B2D8-2DE2C373FFB9}" sibTransId="{EDB110EA-0F29-468A-8627-D1F968365AB6}"/>
    <dgm:cxn modelId="{F74AEED4-73D8-4DCA-A6AA-AAA2372B6794}" srcId="{8123784D-987F-4DD0-AAF2-ACE883FE8120}" destId="{C0DCC9EC-58F8-4A31-9636-9638EB134D17}" srcOrd="1" destOrd="0" parTransId="{4353B21A-A113-4CC4-B0FE-FFEAA8C12701}" sibTransId="{28CD090E-5929-4F4B-8BF2-40A42E69B2F1}"/>
    <dgm:cxn modelId="{AA70D2B6-495A-4A5B-8F0E-ECC5308E8BC6}" type="presOf" srcId="{51DC02BB-E2DD-42EF-954F-E571AC32FD0C}" destId="{04E9077F-40DF-42D9-91ED-720C0B2EB322}" srcOrd="1" destOrd="0" presId="urn:microsoft.com/office/officeart/2005/8/layout/target3"/>
    <dgm:cxn modelId="{D5980810-665E-42CE-90B3-1747423588D2}" type="presOf" srcId="{26923531-8491-4D9A-8E89-B2BAEF77337E}" destId="{2C593CDF-6447-4FE3-B68F-E2D9B45FC3FF}" srcOrd="0" destOrd="1" presId="urn:microsoft.com/office/officeart/2005/8/layout/target3"/>
    <dgm:cxn modelId="{78E8CD68-CB11-403B-8191-C3AF7637214D}" type="presOf" srcId="{2E47EF9A-806C-47B2-8559-F5FBE3FA0E2E}" destId="{2C593CDF-6447-4FE3-B68F-E2D9B45FC3FF}" srcOrd="0" destOrd="2" presId="urn:microsoft.com/office/officeart/2005/8/layout/target3"/>
    <dgm:cxn modelId="{46B4D6C1-AB2F-4051-BE4C-D092C23EBF61}" srcId="{51DC02BB-E2DD-42EF-954F-E571AC32FD0C}" destId="{BB3F34E1-5183-4569-94F1-AD3A5F2BF4C5}" srcOrd="0" destOrd="0" parTransId="{E245BC40-5271-4ED2-AE05-54AC41083F86}" sibTransId="{3244AB8E-639F-4FD4-AFB6-46236DCE6353}"/>
    <dgm:cxn modelId="{823BD0CA-8764-4CB8-94AA-D90413BA4AFD}" srcId="{F81DAB2A-14BB-426B-A6EA-2F82F6C4DD5B}" destId="{2E47EF9A-806C-47B2-8559-F5FBE3FA0E2E}" srcOrd="2" destOrd="0" parTransId="{62685E0B-1AA2-4145-99B5-CAB55EC8470A}" sibTransId="{3668201C-1EDB-4278-B369-087FAD9D2D70}"/>
    <dgm:cxn modelId="{4F5DED77-CA3D-4801-BD0F-69BF726685E3}" type="presOf" srcId="{51DC02BB-E2DD-42EF-954F-E571AC32FD0C}" destId="{A4493DA5-3EE9-4248-BBAA-05ACD46EDF3D}" srcOrd="0" destOrd="0" presId="urn:microsoft.com/office/officeart/2005/8/layout/target3"/>
    <dgm:cxn modelId="{6C50224C-558E-4E6A-B571-B84AB42B879A}" type="presOf" srcId="{8123784D-987F-4DD0-AAF2-ACE883FE8120}" destId="{6307C7EA-020B-4388-811D-B47CE7666DB3}" srcOrd="0" destOrd="0" presId="urn:microsoft.com/office/officeart/2005/8/layout/target3"/>
    <dgm:cxn modelId="{4B680A02-2BBC-42A7-BAF3-747FD04FFA05}" srcId="{F44A0CEC-4F55-4D9E-95E2-26CC538D450A}" destId="{F81DAB2A-14BB-426B-A6EA-2F82F6C4DD5B}" srcOrd="1" destOrd="0" parTransId="{0E513281-DBE9-4D22-8228-ABCF56E389A8}" sibTransId="{661BE089-2459-414B-9A8D-84A15F98BB9A}"/>
    <dgm:cxn modelId="{2C0D1112-FB46-4705-8F27-7F2111B77066}" type="presOf" srcId="{F81DAB2A-14BB-426B-A6EA-2F82F6C4DD5B}" destId="{33F30DCD-52AF-48C8-B881-268F0838AFAF}" srcOrd="1" destOrd="0" presId="urn:microsoft.com/office/officeart/2005/8/layout/target3"/>
    <dgm:cxn modelId="{437773F8-0D1A-45E3-A9AA-19E327C70310}" type="presOf" srcId="{BB3F34E1-5183-4569-94F1-AD3A5F2BF4C5}" destId="{7D8E945C-419B-4E2B-86E0-6FD489CB46B4}" srcOrd="0" destOrd="0" presId="urn:microsoft.com/office/officeart/2005/8/layout/target3"/>
    <dgm:cxn modelId="{C8712640-F193-402A-802B-2F4EC4A35A89}" srcId="{F44A0CEC-4F55-4D9E-95E2-26CC538D450A}" destId="{51DC02BB-E2DD-42EF-954F-E571AC32FD0C}" srcOrd="2" destOrd="0" parTransId="{F55F31EF-1A6D-4B07-9096-A5C7B2B54A20}" sibTransId="{7BCD70FE-202A-47CE-9655-D2573157559C}"/>
    <dgm:cxn modelId="{AB20AD3E-9DF8-432A-8C47-F5BE8526720F}" type="presOf" srcId="{8123784D-987F-4DD0-AAF2-ACE883FE8120}" destId="{1F08F1CF-6A2A-4546-A1A3-B5BFD04866F8}" srcOrd="1" destOrd="0" presId="urn:microsoft.com/office/officeart/2005/8/layout/target3"/>
    <dgm:cxn modelId="{092E116C-2EC1-47EC-9798-3FBEBCCB745D}" srcId="{F44A0CEC-4F55-4D9E-95E2-26CC538D450A}" destId="{8123784D-987F-4DD0-AAF2-ACE883FE8120}" srcOrd="0" destOrd="0" parTransId="{022EA247-B1C1-49C5-B8FD-B88B987CFE03}" sibTransId="{E972AB69-FC1E-4869-AA93-9922F8B4ED78}"/>
    <dgm:cxn modelId="{2E7F8324-C4E5-4AE7-B192-04EDD9B84633}" type="presOf" srcId="{9973DE60-FD8E-4A70-9621-61203806F765}" destId="{86C86826-5A00-4AE2-AB5B-50885022459E}" srcOrd="0" destOrd="0" presId="urn:microsoft.com/office/officeart/2005/8/layout/target3"/>
    <dgm:cxn modelId="{4C6D1DCC-303D-4630-937D-6CF0689BEB4A}" type="presOf" srcId="{F44A0CEC-4F55-4D9E-95E2-26CC538D450A}" destId="{1300416C-B848-4459-A34E-AA87FC6632EC}" srcOrd="0" destOrd="0" presId="urn:microsoft.com/office/officeart/2005/8/layout/target3"/>
    <dgm:cxn modelId="{F79B255C-E5C7-49AC-B06D-1146A6196CF2}" srcId="{8123784D-987F-4DD0-AAF2-ACE883FE8120}" destId="{9973DE60-FD8E-4A70-9621-61203806F765}" srcOrd="0" destOrd="0" parTransId="{8BBD1BE8-0A25-4DE9-A4C5-AF471FBDB805}" sibTransId="{40F1355C-9E91-4985-B847-A086A3E4BA55}"/>
    <dgm:cxn modelId="{3DF38DC9-E0F1-4931-88C0-3151B5EFB9F6}" type="presOf" srcId="{C4CBD98F-EE5B-4A71-92DB-3857B2261366}" destId="{2C593CDF-6447-4FE3-B68F-E2D9B45FC3FF}" srcOrd="0" destOrd="0" presId="urn:microsoft.com/office/officeart/2005/8/layout/target3"/>
    <dgm:cxn modelId="{DCD3CACF-7C77-44BE-A721-687A53A4B891}" srcId="{F81DAB2A-14BB-426B-A6EA-2F82F6C4DD5B}" destId="{C4CBD98F-EE5B-4A71-92DB-3857B2261366}" srcOrd="0" destOrd="0" parTransId="{237780C1-9766-438D-A883-6642D9F1F33E}" sibTransId="{B5DD0548-EE64-48D9-A3CE-4D00B4E57E2C}"/>
    <dgm:cxn modelId="{0EABEA08-798D-49FB-94CB-63F2056DD27E}" type="presOf" srcId="{F81DAB2A-14BB-426B-A6EA-2F82F6C4DD5B}" destId="{41D372D0-0C5E-4067-BC5E-50E144842CF6}" srcOrd="0" destOrd="0" presId="urn:microsoft.com/office/officeart/2005/8/layout/target3"/>
    <dgm:cxn modelId="{BB889126-78A1-4578-A3BA-EF65D9A779C2}" type="presOf" srcId="{C0DCC9EC-58F8-4A31-9636-9638EB134D17}" destId="{86C86826-5A00-4AE2-AB5B-50885022459E}" srcOrd="0" destOrd="1" presId="urn:microsoft.com/office/officeart/2005/8/layout/target3"/>
    <dgm:cxn modelId="{CFAE44E8-DC3A-4176-943D-D52BD27114AA}" type="presParOf" srcId="{1300416C-B848-4459-A34E-AA87FC6632EC}" destId="{1557F7F1-A1BA-453E-9643-D819E83730CD}" srcOrd="0" destOrd="0" presId="urn:microsoft.com/office/officeart/2005/8/layout/target3"/>
    <dgm:cxn modelId="{002FDD5F-AB49-417F-97DD-130E02478B46}" type="presParOf" srcId="{1300416C-B848-4459-A34E-AA87FC6632EC}" destId="{09BE8538-0E2C-4202-BB15-DDE3466C1B55}" srcOrd="1" destOrd="0" presId="urn:microsoft.com/office/officeart/2005/8/layout/target3"/>
    <dgm:cxn modelId="{2C154438-9C48-4C15-8327-500E743650D1}" type="presParOf" srcId="{1300416C-B848-4459-A34E-AA87FC6632EC}" destId="{6307C7EA-020B-4388-811D-B47CE7666DB3}" srcOrd="2" destOrd="0" presId="urn:microsoft.com/office/officeart/2005/8/layout/target3"/>
    <dgm:cxn modelId="{52982CF9-66A0-4178-8A9E-8BDC2AB9EABE}" type="presParOf" srcId="{1300416C-B848-4459-A34E-AA87FC6632EC}" destId="{5EEF3555-6FF8-4AD1-ACD3-A335ECF9BA7A}" srcOrd="3" destOrd="0" presId="urn:microsoft.com/office/officeart/2005/8/layout/target3"/>
    <dgm:cxn modelId="{F321A461-E406-40E9-BF47-8D5E1F60A6DB}" type="presParOf" srcId="{1300416C-B848-4459-A34E-AA87FC6632EC}" destId="{C5737740-07A1-4C89-94FD-5431613866B8}" srcOrd="4" destOrd="0" presId="urn:microsoft.com/office/officeart/2005/8/layout/target3"/>
    <dgm:cxn modelId="{67561C53-24BB-4DD3-AB01-E69ECF1F5FC4}" type="presParOf" srcId="{1300416C-B848-4459-A34E-AA87FC6632EC}" destId="{41D372D0-0C5E-4067-BC5E-50E144842CF6}" srcOrd="5" destOrd="0" presId="urn:microsoft.com/office/officeart/2005/8/layout/target3"/>
    <dgm:cxn modelId="{A41B57FC-26F3-4885-B672-67A268293272}" type="presParOf" srcId="{1300416C-B848-4459-A34E-AA87FC6632EC}" destId="{9082DF3A-2002-4D18-9AFD-D7C0972EAC34}" srcOrd="6" destOrd="0" presId="urn:microsoft.com/office/officeart/2005/8/layout/target3"/>
    <dgm:cxn modelId="{2E26F77A-7973-4533-82BC-0BC6A1A0E6BD}" type="presParOf" srcId="{1300416C-B848-4459-A34E-AA87FC6632EC}" destId="{5D9A9E90-2271-46A6-BCB8-7D816DDC7680}" srcOrd="7" destOrd="0" presId="urn:microsoft.com/office/officeart/2005/8/layout/target3"/>
    <dgm:cxn modelId="{570865BD-423C-4983-A756-194F7343DC66}" type="presParOf" srcId="{1300416C-B848-4459-A34E-AA87FC6632EC}" destId="{A4493DA5-3EE9-4248-BBAA-05ACD46EDF3D}" srcOrd="8" destOrd="0" presId="urn:microsoft.com/office/officeart/2005/8/layout/target3"/>
    <dgm:cxn modelId="{574FAA6F-C3A6-4FEE-A830-3EC15EAD66BF}" type="presParOf" srcId="{1300416C-B848-4459-A34E-AA87FC6632EC}" destId="{1F08F1CF-6A2A-4546-A1A3-B5BFD04866F8}" srcOrd="9" destOrd="0" presId="urn:microsoft.com/office/officeart/2005/8/layout/target3"/>
    <dgm:cxn modelId="{3443C1A6-DE5A-4B00-9FFD-55FBCCCBCB2A}" type="presParOf" srcId="{1300416C-B848-4459-A34E-AA87FC6632EC}" destId="{86C86826-5A00-4AE2-AB5B-50885022459E}" srcOrd="10" destOrd="0" presId="urn:microsoft.com/office/officeart/2005/8/layout/target3"/>
    <dgm:cxn modelId="{DAD4847D-A62D-45FA-B2C9-E9433CCF3BF6}" type="presParOf" srcId="{1300416C-B848-4459-A34E-AA87FC6632EC}" destId="{33F30DCD-52AF-48C8-B881-268F0838AFAF}" srcOrd="11" destOrd="0" presId="urn:microsoft.com/office/officeart/2005/8/layout/target3"/>
    <dgm:cxn modelId="{1F1DD278-3A70-46BE-A716-45A700D97C41}" type="presParOf" srcId="{1300416C-B848-4459-A34E-AA87FC6632EC}" destId="{2C593CDF-6447-4FE3-B68F-E2D9B45FC3FF}" srcOrd="12" destOrd="0" presId="urn:microsoft.com/office/officeart/2005/8/layout/target3"/>
    <dgm:cxn modelId="{FE70474F-0205-4C25-8D0F-5650793F7430}" type="presParOf" srcId="{1300416C-B848-4459-A34E-AA87FC6632EC}" destId="{04E9077F-40DF-42D9-91ED-720C0B2EB322}" srcOrd="13" destOrd="0" presId="urn:microsoft.com/office/officeart/2005/8/layout/target3"/>
    <dgm:cxn modelId="{BA283F5E-5937-4E4B-AE04-F91172A7695F}" type="presParOf" srcId="{1300416C-B848-4459-A34E-AA87FC6632EC}" destId="{7D8E945C-419B-4E2B-86E0-6FD489CB46B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58A40D-DF68-49B9-9BCD-DF6B2F5E258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2209605-7FCE-4A2F-959D-A5FCBDA73D94}">
      <dgm:prSet phldrT="[Testo]"/>
      <dgm:spPr/>
      <dgm:t>
        <a:bodyPr/>
        <a:lstStyle/>
        <a:p>
          <a:r>
            <a:rPr lang="it-IT" dirty="0" smtClean="0"/>
            <a:t>Punti di forza</a:t>
          </a:r>
          <a:endParaRPr lang="it-IT" dirty="0"/>
        </a:p>
      </dgm:t>
    </dgm:pt>
    <dgm:pt modelId="{9645F927-AF9B-4F7D-B709-F9A439EE7896}" type="parTrans" cxnId="{05F087BD-4FC9-4B50-9440-563588CA07B9}">
      <dgm:prSet/>
      <dgm:spPr/>
      <dgm:t>
        <a:bodyPr/>
        <a:lstStyle/>
        <a:p>
          <a:endParaRPr lang="it-IT"/>
        </a:p>
      </dgm:t>
    </dgm:pt>
    <dgm:pt modelId="{10B8DA5B-5CD7-47B3-8029-679A55CE0343}" type="sibTrans" cxnId="{05F087BD-4FC9-4B50-9440-563588CA07B9}">
      <dgm:prSet/>
      <dgm:spPr/>
      <dgm:t>
        <a:bodyPr/>
        <a:lstStyle/>
        <a:p>
          <a:endParaRPr lang="it-IT"/>
        </a:p>
      </dgm:t>
    </dgm:pt>
    <dgm:pt modelId="{2356F68C-BBA4-4D3F-AA18-98AEF89D1601}">
      <dgm:prSet phldrT="[Testo]"/>
      <dgm:spPr/>
      <dgm:t>
        <a:bodyPr/>
        <a:lstStyle/>
        <a:p>
          <a:r>
            <a:rPr lang="it-IT" dirty="0" smtClean="0"/>
            <a:t>Aperti a tutti e gratuiti.</a:t>
          </a:r>
          <a:endParaRPr lang="it-IT" dirty="0"/>
        </a:p>
      </dgm:t>
    </dgm:pt>
    <dgm:pt modelId="{46A2EB0F-BBBE-4543-8C7C-F10B56C7F0C9}" type="parTrans" cxnId="{81C5E2DE-40E9-41CE-B0A0-DCFF4EFBE5D2}">
      <dgm:prSet/>
      <dgm:spPr/>
      <dgm:t>
        <a:bodyPr/>
        <a:lstStyle/>
        <a:p>
          <a:endParaRPr lang="it-IT"/>
        </a:p>
      </dgm:t>
    </dgm:pt>
    <dgm:pt modelId="{31257CCC-0A80-42E7-B2FD-24963C471D00}" type="sibTrans" cxnId="{81C5E2DE-40E9-41CE-B0A0-DCFF4EFBE5D2}">
      <dgm:prSet/>
      <dgm:spPr/>
      <dgm:t>
        <a:bodyPr/>
        <a:lstStyle/>
        <a:p>
          <a:endParaRPr lang="it-IT"/>
        </a:p>
      </dgm:t>
    </dgm:pt>
    <dgm:pt modelId="{B94114DC-615C-448E-9257-B4BDEEB953C1}">
      <dgm:prSet phldrT="[Testo]"/>
      <dgm:spPr/>
      <dgm:t>
        <a:bodyPr/>
        <a:lstStyle/>
        <a:p>
          <a:r>
            <a:rPr lang="it-IT" dirty="0" smtClean="0"/>
            <a:t>Punti di forza</a:t>
          </a:r>
          <a:endParaRPr lang="it-IT" dirty="0"/>
        </a:p>
      </dgm:t>
    </dgm:pt>
    <dgm:pt modelId="{209A70E9-36A4-44B4-A6E8-3B1013A70444}" type="parTrans" cxnId="{AD81AC40-17D2-4FAA-87DC-95912B61EFEB}">
      <dgm:prSet/>
      <dgm:spPr/>
      <dgm:t>
        <a:bodyPr/>
        <a:lstStyle/>
        <a:p>
          <a:endParaRPr lang="it-IT"/>
        </a:p>
      </dgm:t>
    </dgm:pt>
    <dgm:pt modelId="{4887A2F7-D59B-4727-8A41-3C4B52D65787}" type="sibTrans" cxnId="{AD81AC40-17D2-4FAA-87DC-95912B61EFEB}">
      <dgm:prSet/>
      <dgm:spPr/>
      <dgm:t>
        <a:bodyPr/>
        <a:lstStyle/>
        <a:p>
          <a:endParaRPr lang="it-IT"/>
        </a:p>
      </dgm:t>
    </dgm:pt>
    <dgm:pt modelId="{0B1C6D15-334D-42C9-B7AF-B5891585ED59}">
      <dgm:prSet phldrT="[Testo]"/>
      <dgm:spPr/>
      <dgm:t>
        <a:bodyPr/>
        <a:lstStyle/>
        <a:p>
          <a:r>
            <a:rPr lang="it-IT" dirty="0" smtClean="0"/>
            <a:t>Promuovono la didattica degli atenei italiani all’estero.</a:t>
          </a:r>
          <a:endParaRPr lang="it-IT" dirty="0"/>
        </a:p>
      </dgm:t>
    </dgm:pt>
    <dgm:pt modelId="{CDC4E234-B2F0-43FA-89BD-11610D33FF7E}" type="parTrans" cxnId="{458820DD-655C-42ED-8A33-F7790419B4D4}">
      <dgm:prSet/>
      <dgm:spPr/>
      <dgm:t>
        <a:bodyPr/>
        <a:lstStyle/>
        <a:p>
          <a:endParaRPr lang="it-IT"/>
        </a:p>
      </dgm:t>
    </dgm:pt>
    <dgm:pt modelId="{0BA09608-8294-4905-8465-0DC04C27AAB1}" type="sibTrans" cxnId="{458820DD-655C-42ED-8A33-F7790419B4D4}">
      <dgm:prSet/>
      <dgm:spPr/>
      <dgm:t>
        <a:bodyPr/>
        <a:lstStyle/>
        <a:p>
          <a:endParaRPr lang="it-IT"/>
        </a:p>
      </dgm:t>
    </dgm:pt>
    <dgm:pt modelId="{529C0ED2-A381-4740-B673-EE95AC47DC26}">
      <dgm:prSet phldrT="[Testo]"/>
      <dgm:spPr/>
      <dgm:t>
        <a:bodyPr/>
        <a:lstStyle/>
        <a:p>
          <a:r>
            <a:rPr lang="it-IT" dirty="0" smtClean="0"/>
            <a:t>Punti di forza</a:t>
          </a:r>
          <a:endParaRPr lang="it-IT" dirty="0"/>
        </a:p>
      </dgm:t>
    </dgm:pt>
    <dgm:pt modelId="{E76112FB-1104-4602-B023-676FEFEEA821}" type="parTrans" cxnId="{97695ED2-FFC2-47C6-AE90-044C33E4BFC8}">
      <dgm:prSet/>
      <dgm:spPr/>
      <dgm:t>
        <a:bodyPr/>
        <a:lstStyle/>
        <a:p>
          <a:endParaRPr lang="it-IT"/>
        </a:p>
      </dgm:t>
    </dgm:pt>
    <dgm:pt modelId="{CA4AED82-5F6A-43B2-89C5-F9B797001A30}" type="sibTrans" cxnId="{97695ED2-FFC2-47C6-AE90-044C33E4BFC8}">
      <dgm:prSet/>
      <dgm:spPr/>
      <dgm:t>
        <a:bodyPr/>
        <a:lstStyle/>
        <a:p>
          <a:endParaRPr lang="it-IT"/>
        </a:p>
      </dgm:t>
    </dgm:pt>
    <dgm:pt modelId="{E824559C-BD82-4441-8BC9-91FC97074FD6}">
      <dgm:prSet phldrT="[Testo]"/>
      <dgm:spPr/>
      <dgm:t>
        <a:bodyPr/>
        <a:lstStyle/>
        <a:p>
          <a:r>
            <a:rPr lang="it-IT" dirty="0" smtClean="0"/>
            <a:t>Possibilità di certificazione dell’apprendimento.</a:t>
          </a:r>
          <a:endParaRPr lang="it-IT" dirty="0"/>
        </a:p>
      </dgm:t>
    </dgm:pt>
    <dgm:pt modelId="{FCD09093-838F-49E6-801F-63A51F51128F}" type="parTrans" cxnId="{CE0F7B65-8D82-49A5-9ED3-1EF4EFE1BEEF}">
      <dgm:prSet/>
      <dgm:spPr/>
      <dgm:t>
        <a:bodyPr/>
        <a:lstStyle/>
        <a:p>
          <a:endParaRPr lang="it-IT"/>
        </a:p>
      </dgm:t>
    </dgm:pt>
    <dgm:pt modelId="{70631B02-8800-43D0-878C-993BEFD828E3}" type="sibTrans" cxnId="{CE0F7B65-8D82-49A5-9ED3-1EF4EFE1BEEF}">
      <dgm:prSet/>
      <dgm:spPr/>
      <dgm:t>
        <a:bodyPr/>
        <a:lstStyle/>
        <a:p>
          <a:endParaRPr lang="it-IT"/>
        </a:p>
      </dgm:t>
    </dgm:pt>
    <dgm:pt modelId="{F9331CC0-17CC-4AFF-B335-CD0C02C5831D}">
      <dgm:prSet phldrT="[Testo]"/>
      <dgm:spPr/>
      <dgm:t>
        <a:bodyPr/>
        <a:lstStyle/>
        <a:p>
          <a:r>
            <a:rPr lang="it-IT" dirty="0" smtClean="0"/>
            <a:t>Internazionalizzazione della formazione e del sistema universitario.</a:t>
          </a:r>
          <a:endParaRPr lang="it-IT" dirty="0"/>
        </a:p>
      </dgm:t>
    </dgm:pt>
    <dgm:pt modelId="{0A3C17BB-18E2-4676-B1C5-85CDE2438B11}" type="parTrans" cxnId="{6000FCFD-E1E9-42CC-82B1-47475E43B656}">
      <dgm:prSet/>
      <dgm:spPr/>
      <dgm:t>
        <a:bodyPr/>
        <a:lstStyle/>
        <a:p>
          <a:endParaRPr lang="it-IT"/>
        </a:p>
      </dgm:t>
    </dgm:pt>
    <dgm:pt modelId="{50DF0632-389C-43AD-9743-EC6166C87B32}" type="sibTrans" cxnId="{6000FCFD-E1E9-42CC-82B1-47475E43B656}">
      <dgm:prSet/>
      <dgm:spPr/>
      <dgm:t>
        <a:bodyPr/>
        <a:lstStyle/>
        <a:p>
          <a:endParaRPr lang="it-IT"/>
        </a:p>
      </dgm:t>
    </dgm:pt>
    <dgm:pt modelId="{67D37D9C-9817-43AD-8F05-14BFB8775326}">
      <dgm:prSet phldrT="[Testo]"/>
      <dgm:spPr/>
      <dgm:t>
        <a:bodyPr/>
        <a:lstStyle/>
        <a:p>
          <a:r>
            <a:rPr lang="it-IT" dirty="0" smtClean="0"/>
            <a:t>Corsi di eccellenza con professori leader a livello mondiale.</a:t>
          </a:r>
          <a:endParaRPr lang="it-IT" dirty="0"/>
        </a:p>
      </dgm:t>
    </dgm:pt>
    <dgm:pt modelId="{FCF4E3A0-3E20-4057-B737-A9F2CEC163C3}" type="parTrans" cxnId="{37952452-4D0D-4230-890B-3C02C81D021B}">
      <dgm:prSet/>
      <dgm:spPr/>
      <dgm:t>
        <a:bodyPr/>
        <a:lstStyle/>
        <a:p>
          <a:endParaRPr lang="it-IT"/>
        </a:p>
      </dgm:t>
    </dgm:pt>
    <dgm:pt modelId="{D183388A-AEF4-4D33-BDE0-AA122C517D24}" type="sibTrans" cxnId="{37952452-4D0D-4230-890B-3C02C81D021B}">
      <dgm:prSet/>
      <dgm:spPr/>
      <dgm:t>
        <a:bodyPr/>
        <a:lstStyle/>
        <a:p>
          <a:endParaRPr lang="it-IT"/>
        </a:p>
      </dgm:t>
    </dgm:pt>
    <dgm:pt modelId="{83A55BD6-93EF-4402-8689-69B391C7192B}">
      <dgm:prSet phldrT="[Testo]"/>
      <dgm:spPr/>
      <dgm:t>
        <a:bodyPr/>
        <a:lstStyle/>
        <a:p>
          <a:r>
            <a:rPr lang="it-IT" dirty="0" smtClean="0"/>
            <a:t>Collaborazione on </a:t>
          </a:r>
          <a:r>
            <a:rPr lang="it-IT" dirty="0" err="1" smtClean="0"/>
            <a:t>line</a:t>
          </a:r>
          <a:r>
            <a:rPr lang="it-IT" dirty="0" smtClean="0"/>
            <a:t> tra gli studenti.</a:t>
          </a:r>
          <a:endParaRPr lang="it-IT" dirty="0"/>
        </a:p>
      </dgm:t>
    </dgm:pt>
    <dgm:pt modelId="{DFD7E8D9-1CCB-4EB9-87BE-134C5602F6A2}" type="parTrans" cxnId="{EEE1BC36-F31F-4409-9DBD-A0A8C59B6B01}">
      <dgm:prSet/>
      <dgm:spPr/>
      <dgm:t>
        <a:bodyPr/>
        <a:lstStyle/>
        <a:p>
          <a:endParaRPr lang="it-IT"/>
        </a:p>
      </dgm:t>
    </dgm:pt>
    <dgm:pt modelId="{45D5B295-8F72-46DF-A129-281DD95A2E5B}" type="sibTrans" cxnId="{EEE1BC36-F31F-4409-9DBD-A0A8C59B6B01}">
      <dgm:prSet/>
      <dgm:spPr/>
      <dgm:t>
        <a:bodyPr/>
        <a:lstStyle/>
        <a:p>
          <a:endParaRPr lang="it-IT"/>
        </a:p>
      </dgm:t>
    </dgm:pt>
    <dgm:pt modelId="{AFA584D3-FFF4-4929-A59E-DF22787BD7CF}">
      <dgm:prSet phldrT="[Testo]"/>
      <dgm:spPr/>
      <dgm:t>
        <a:bodyPr/>
        <a:lstStyle/>
        <a:p>
          <a:r>
            <a:rPr lang="it-IT" dirty="0" smtClean="0"/>
            <a:t>Fruiti da coloro che non possono permettersi l’università in modalità standard o da chi lavora.</a:t>
          </a:r>
          <a:endParaRPr lang="it-IT" dirty="0"/>
        </a:p>
      </dgm:t>
    </dgm:pt>
    <dgm:pt modelId="{9CDD0BF0-7697-4975-B019-2B71CBCD14DC}" type="parTrans" cxnId="{C0A5E967-7D6A-4006-90C9-D1365E41D0D2}">
      <dgm:prSet/>
      <dgm:spPr/>
      <dgm:t>
        <a:bodyPr/>
        <a:lstStyle/>
        <a:p>
          <a:endParaRPr lang="it-IT"/>
        </a:p>
      </dgm:t>
    </dgm:pt>
    <dgm:pt modelId="{D51EE1F7-C72E-4713-AC80-67FE3063E8E2}" type="sibTrans" cxnId="{C0A5E967-7D6A-4006-90C9-D1365E41D0D2}">
      <dgm:prSet/>
      <dgm:spPr/>
      <dgm:t>
        <a:bodyPr/>
        <a:lstStyle/>
        <a:p>
          <a:endParaRPr lang="it-IT"/>
        </a:p>
      </dgm:t>
    </dgm:pt>
    <dgm:pt modelId="{7DD8F394-86E5-407E-9A88-3C980991AAF3}" type="pres">
      <dgm:prSet presAssocID="{EE58A40D-DF68-49B9-9BCD-DF6B2F5E25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9961F44-2DEA-4D2B-92C2-72EC89A96DBD}" type="pres">
      <dgm:prSet presAssocID="{32209605-7FCE-4A2F-959D-A5FCBDA73D94}" presName="composite" presStyleCnt="0"/>
      <dgm:spPr/>
    </dgm:pt>
    <dgm:pt modelId="{0B658494-3CFB-47E9-919C-4762A80236B1}" type="pres">
      <dgm:prSet presAssocID="{32209605-7FCE-4A2F-959D-A5FCBDA73D9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3DEC24-B63B-437C-86FE-DE79798CD146}" type="pres">
      <dgm:prSet presAssocID="{32209605-7FCE-4A2F-959D-A5FCBDA73D9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491433-A231-4495-8C9C-1446BE5FBBD0}" type="pres">
      <dgm:prSet presAssocID="{10B8DA5B-5CD7-47B3-8029-679A55CE0343}" presName="sp" presStyleCnt="0"/>
      <dgm:spPr/>
    </dgm:pt>
    <dgm:pt modelId="{947E228E-B72D-4192-822F-DE488CBC8E2F}" type="pres">
      <dgm:prSet presAssocID="{B94114DC-615C-448E-9257-B4BDEEB953C1}" presName="composite" presStyleCnt="0"/>
      <dgm:spPr/>
    </dgm:pt>
    <dgm:pt modelId="{1F6BC948-7F3A-40CE-8E6F-696C8B47E6D5}" type="pres">
      <dgm:prSet presAssocID="{B94114DC-615C-448E-9257-B4BDEEB953C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16E451-CA28-4C55-824C-88E9FF4612D7}" type="pres">
      <dgm:prSet presAssocID="{B94114DC-615C-448E-9257-B4BDEEB953C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41DB2C-1BE8-4B07-9106-D014506E0E2B}" type="pres">
      <dgm:prSet presAssocID="{4887A2F7-D59B-4727-8A41-3C4B52D65787}" presName="sp" presStyleCnt="0"/>
      <dgm:spPr/>
    </dgm:pt>
    <dgm:pt modelId="{2F835D82-05BB-4052-8ECD-2D8DB3C2B1A0}" type="pres">
      <dgm:prSet presAssocID="{529C0ED2-A381-4740-B673-EE95AC47DC26}" presName="composite" presStyleCnt="0"/>
      <dgm:spPr/>
    </dgm:pt>
    <dgm:pt modelId="{C67B9055-C4BB-4860-A3D1-1F1E9614C531}" type="pres">
      <dgm:prSet presAssocID="{529C0ED2-A381-4740-B673-EE95AC47DC2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516BF5-4190-4352-8247-6461AD6AFE31}" type="pres">
      <dgm:prSet presAssocID="{529C0ED2-A381-4740-B673-EE95AC47DC2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7695ED2-FFC2-47C6-AE90-044C33E4BFC8}" srcId="{EE58A40D-DF68-49B9-9BCD-DF6B2F5E258A}" destId="{529C0ED2-A381-4740-B673-EE95AC47DC26}" srcOrd="2" destOrd="0" parTransId="{E76112FB-1104-4602-B023-676FEFEEA821}" sibTransId="{CA4AED82-5F6A-43B2-89C5-F9B797001A30}"/>
    <dgm:cxn modelId="{8BF7389A-DCD4-4114-8C38-770E627892C7}" type="presOf" srcId="{83A55BD6-93EF-4402-8689-69B391C7192B}" destId="{5916E451-CA28-4C55-824C-88E9FF4612D7}" srcOrd="0" destOrd="2" presId="urn:microsoft.com/office/officeart/2005/8/layout/chevron2"/>
    <dgm:cxn modelId="{6000FCFD-E1E9-42CC-82B1-47475E43B656}" srcId="{32209605-7FCE-4A2F-959D-A5FCBDA73D94}" destId="{F9331CC0-17CC-4AFF-B335-CD0C02C5831D}" srcOrd="1" destOrd="0" parTransId="{0A3C17BB-18E2-4676-B1C5-85CDE2438B11}" sibTransId="{50DF0632-389C-43AD-9743-EC6166C87B32}"/>
    <dgm:cxn modelId="{15DA763C-E4C5-409F-ACC0-4175FD6C8697}" type="presOf" srcId="{AFA584D3-FFF4-4929-A59E-DF22787BD7CF}" destId="{B1516BF5-4190-4352-8247-6461AD6AFE31}" srcOrd="0" destOrd="1" presId="urn:microsoft.com/office/officeart/2005/8/layout/chevron2"/>
    <dgm:cxn modelId="{CE89482F-7915-4FA8-979F-2F7B6B803134}" type="presOf" srcId="{E824559C-BD82-4441-8BC9-91FC97074FD6}" destId="{B1516BF5-4190-4352-8247-6461AD6AFE31}" srcOrd="0" destOrd="0" presId="urn:microsoft.com/office/officeart/2005/8/layout/chevron2"/>
    <dgm:cxn modelId="{EA5ECB09-7CF0-499E-9011-9799B756B135}" type="presOf" srcId="{B94114DC-615C-448E-9257-B4BDEEB953C1}" destId="{1F6BC948-7F3A-40CE-8E6F-696C8B47E6D5}" srcOrd="0" destOrd="0" presId="urn:microsoft.com/office/officeart/2005/8/layout/chevron2"/>
    <dgm:cxn modelId="{E1F866C3-9030-49F5-BB3A-3B3FB4A722E6}" type="presOf" srcId="{0B1C6D15-334D-42C9-B7AF-B5891585ED59}" destId="{5916E451-CA28-4C55-824C-88E9FF4612D7}" srcOrd="0" destOrd="0" presId="urn:microsoft.com/office/officeart/2005/8/layout/chevron2"/>
    <dgm:cxn modelId="{81C5E2DE-40E9-41CE-B0A0-DCFF4EFBE5D2}" srcId="{32209605-7FCE-4A2F-959D-A5FCBDA73D94}" destId="{2356F68C-BBA4-4D3F-AA18-98AEF89D1601}" srcOrd="0" destOrd="0" parTransId="{46A2EB0F-BBBE-4543-8C7C-F10B56C7F0C9}" sibTransId="{31257CCC-0A80-42E7-B2FD-24963C471D00}"/>
    <dgm:cxn modelId="{CE0F7B65-8D82-49A5-9ED3-1EF4EFE1BEEF}" srcId="{529C0ED2-A381-4740-B673-EE95AC47DC26}" destId="{E824559C-BD82-4441-8BC9-91FC97074FD6}" srcOrd="0" destOrd="0" parTransId="{FCD09093-838F-49E6-801F-63A51F51128F}" sibTransId="{70631B02-8800-43D0-878C-993BEFD828E3}"/>
    <dgm:cxn modelId="{F32F0360-B987-4C9C-B4DA-7AC62F203BEA}" type="presOf" srcId="{EE58A40D-DF68-49B9-9BCD-DF6B2F5E258A}" destId="{7DD8F394-86E5-407E-9A88-3C980991AAF3}" srcOrd="0" destOrd="0" presId="urn:microsoft.com/office/officeart/2005/8/layout/chevron2"/>
    <dgm:cxn modelId="{6FA1E23B-C2F6-4C08-B0F7-B195AE660B7A}" type="presOf" srcId="{2356F68C-BBA4-4D3F-AA18-98AEF89D1601}" destId="{FD3DEC24-B63B-437C-86FE-DE79798CD146}" srcOrd="0" destOrd="0" presId="urn:microsoft.com/office/officeart/2005/8/layout/chevron2"/>
    <dgm:cxn modelId="{5C7CD537-2D92-48BF-97B2-E303A850646E}" type="presOf" srcId="{529C0ED2-A381-4740-B673-EE95AC47DC26}" destId="{C67B9055-C4BB-4860-A3D1-1F1E9614C531}" srcOrd="0" destOrd="0" presId="urn:microsoft.com/office/officeart/2005/8/layout/chevron2"/>
    <dgm:cxn modelId="{37952452-4D0D-4230-890B-3C02C81D021B}" srcId="{B94114DC-615C-448E-9257-B4BDEEB953C1}" destId="{67D37D9C-9817-43AD-8F05-14BFB8775326}" srcOrd="1" destOrd="0" parTransId="{FCF4E3A0-3E20-4057-B737-A9F2CEC163C3}" sibTransId="{D183388A-AEF4-4D33-BDE0-AA122C517D24}"/>
    <dgm:cxn modelId="{AD81AC40-17D2-4FAA-87DC-95912B61EFEB}" srcId="{EE58A40D-DF68-49B9-9BCD-DF6B2F5E258A}" destId="{B94114DC-615C-448E-9257-B4BDEEB953C1}" srcOrd="1" destOrd="0" parTransId="{209A70E9-36A4-44B4-A6E8-3B1013A70444}" sibTransId="{4887A2F7-D59B-4727-8A41-3C4B52D65787}"/>
    <dgm:cxn modelId="{A6F877CD-D647-48D4-8373-468526D3A40A}" type="presOf" srcId="{67D37D9C-9817-43AD-8F05-14BFB8775326}" destId="{5916E451-CA28-4C55-824C-88E9FF4612D7}" srcOrd="0" destOrd="1" presId="urn:microsoft.com/office/officeart/2005/8/layout/chevron2"/>
    <dgm:cxn modelId="{C0A5E967-7D6A-4006-90C9-D1365E41D0D2}" srcId="{529C0ED2-A381-4740-B673-EE95AC47DC26}" destId="{AFA584D3-FFF4-4929-A59E-DF22787BD7CF}" srcOrd="1" destOrd="0" parTransId="{9CDD0BF0-7697-4975-B019-2B71CBCD14DC}" sibTransId="{D51EE1F7-C72E-4713-AC80-67FE3063E8E2}"/>
    <dgm:cxn modelId="{458820DD-655C-42ED-8A33-F7790419B4D4}" srcId="{B94114DC-615C-448E-9257-B4BDEEB953C1}" destId="{0B1C6D15-334D-42C9-B7AF-B5891585ED59}" srcOrd="0" destOrd="0" parTransId="{CDC4E234-B2F0-43FA-89BD-11610D33FF7E}" sibTransId="{0BA09608-8294-4905-8465-0DC04C27AAB1}"/>
    <dgm:cxn modelId="{EEE1BC36-F31F-4409-9DBD-A0A8C59B6B01}" srcId="{B94114DC-615C-448E-9257-B4BDEEB953C1}" destId="{83A55BD6-93EF-4402-8689-69B391C7192B}" srcOrd="2" destOrd="0" parTransId="{DFD7E8D9-1CCB-4EB9-87BE-134C5602F6A2}" sibTransId="{45D5B295-8F72-46DF-A129-281DD95A2E5B}"/>
    <dgm:cxn modelId="{05F087BD-4FC9-4B50-9440-563588CA07B9}" srcId="{EE58A40D-DF68-49B9-9BCD-DF6B2F5E258A}" destId="{32209605-7FCE-4A2F-959D-A5FCBDA73D94}" srcOrd="0" destOrd="0" parTransId="{9645F927-AF9B-4F7D-B709-F9A439EE7896}" sibTransId="{10B8DA5B-5CD7-47B3-8029-679A55CE0343}"/>
    <dgm:cxn modelId="{4F6FEC9C-8509-4157-92B5-8E84C6053A06}" type="presOf" srcId="{F9331CC0-17CC-4AFF-B335-CD0C02C5831D}" destId="{FD3DEC24-B63B-437C-86FE-DE79798CD146}" srcOrd="0" destOrd="1" presId="urn:microsoft.com/office/officeart/2005/8/layout/chevron2"/>
    <dgm:cxn modelId="{8E6354BD-8300-4D61-AF28-6024DD2A2ACB}" type="presOf" srcId="{32209605-7FCE-4A2F-959D-A5FCBDA73D94}" destId="{0B658494-3CFB-47E9-919C-4762A80236B1}" srcOrd="0" destOrd="0" presId="urn:microsoft.com/office/officeart/2005/8/layout/chevron2"/>
    <dgm:cxn modelId="{7DFE5A3B-8CB3-4D5C-AE0C-0DB33E17F764}" type="presParOf" srcId="{7DD8F394-86E5-407E-9A88-3C980991AAF3}" destId="{79961F44-2DEA-4D2B-92C2-72EC89A96DBD}" srcOrd="0" destOrd="0" presId="urn:microsoft.com/office/officeart/2005/8/layout/chevron2"/>
    <dgm:cxn modelId="{B704708E-7F54-4573-B092-E492F11DBBD5}" type="presParOf" srcId="{79961F44-2DEA-4D2B-92C2-72EC89A96DBD}" destId="{0B658494-3CFB-47E9-919C-4762A80236B1}" srcOrd="0" destOrd="0" presId="urn:microsoft.com/office/officeart/2005/8/layout/chevron2"/>
    <dgm:cxn modelId="{77B1EAB4-9472-457D-91F1-7D43B4D9487D}" type="presParOf" srcId="{79961F44-2DEA-4D2B-92C2-72EC89A96DBD}" destId="{FD3DEC24-B63B-437C-86FE-DE79798CD146}" srcOrd="1" destOrd="0" presId="urn:microsoft.com/office/officeart/2005/8/layout/chevron2"/>
    <dgm:cxn modelId="{30CF207F-7766-47FD-87FF-FADC563575FB}" type="presParOf" srcId="{7DD8F394-86E5-407E-9A88-3C980991AAF3}" destId="{38491433-A231-4495-8C9C-1446BE5FBBD0}" srcOrd="1" destOrd="0" presId="urn:microsoft.com/office/officeart/2005/8/layout/chevron2"/>
    <dgm:cxn modelId="{76AA7AB3-3198-4370-B6F6-A17399542B98}" type="presParOf" srcId="{7DD8F394-86E5-407E-9A88-3C980991AAF3}" destId="{947E228E-B72D-4192-822F-DE488CBC8E2F}" srcOrd="2" destOrd="0" presId="urn:microsoft.com/office/officeart/2005/8/layout/chevron2"/>
    <dgm:cxn modelId="{20424053-A486-4C19-A2D2-48E1A3683C13}" type="presParOf" srcId="{947E228E-B72D-4192-822F-DE488CBC8E2F}" destId="{1F6BC948-7F3A-40CE-8E6F-696C8B47E6D5}" srcOrd="0" destOrd="0" presId="urn:microsoft.com/office/officeart/2005/8/layout/chevron2"/>
    <dgm:cxn modelId="{EE7E7086-34E0-45D7-A8D4-E73FF8DF3093}" type="presParOf" srcId="{947E228E-B72D-4192-822F-DE488CBC8E2F}" destId="{5916E451-CA28-4C55-824C-88E9FF4612D7}" srcOrd="1" destOrd="0" presId="urn:microsoft.com/office/officeart/2005/8/layout/chevron2"/>
    <dgm:cxn modelId="{1971614D-D57F-435C-8223-9B6D3B2D1736}" type="presParOf" srcId="{7DD8F394-86E5-407E-9A88-3C980991AAF3}" destId="{E041DB2C-1BE8-4B07-9106-D014506E0E2B}" srcOrd="3" destOrd="0" presId="urn:microsoft.com/office/officeart/2005/8/layout/chevron2"/>
    <dgm:cxn modelId="{67595DB0-E884-48C3-8E0F-4AA761791988}" type="presParOf" srcId="{7DD8F394-86E5-407E-9A88-3C980991AAF3}" destId="{2F835D82-05BB-4052-8ECD-2D8DB3C2B1A0}" srcOrd="4" destOrd="0" presId="urn:microsoft.com/office/officeart/2005/8/layout/chevron2"/>
    <dgm:cxn modelId="{C613F8D9-7C2A-4822-93A7-A0A85453FCB9}" type="presParOf" srcId="{2F835D82-05BB-4052-8ECD-2D8DB3C2B1A0}" destId="{C67B9055-C4BB-4860-A3D1-1F1E9614C531}" srcOrd="0" destOrd="0" presId="urn:microsoft.com/office/officeart/2005/8/layout/chevron2"/>
    <dgm:cxn modelId="{95B8AEE8-18F1-4557-929D-5FD7ADEA9A68}" type="presParOf" srcId="{2F835D82-05BB-4052-8ECD-2D8DB3C2B1A0}" destId="{B1516BF5-4190-4352-8247-6461AD6AFE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38FE7D-E94A-435C-9BC6-56C587A68CD8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861EAEF8-495D-43A2-8474-944BE7D72426}">
      <dgm:prSet phldrT="[Testo]"/>
      <dgm:spPr/>
      <dgm:t>
        <a:bodyPr/>
        <a:lstStyle/>
        <a:p>
          <a:r>
            <a:rPr lang="it-IT" dirty="0" smtClean="0"/>
            <a:t>Punti di debolezza</a:t>
          </a:r>
          <a:endParaRPr lang="it-IT" dirty="0"/>
        </a:p>
      </dgm:t>
    </dgm:pt>
    <dgm:pt modelId="{47ABE633-13C9-49C1-A307-73A7FA37D40C}" type="parTrans" cxnId="{70443E54-555A-42A0-90C0-ED3C76AD298A}">
      <dgm:prSet/>
      <dgm:spPr/>
      <dgm:t>
        <a:bodyPr/>
        <a:lstStyle/>
        <a:p>
          <a:endParaRPr lang="it-IT"/>
        </a:p>
      </dgm:t>
    </dgm:pt>
    <dgm:pt modelId="{B9B045FC-079F-4F4B-A33A-931C336E5D78}" type="sibTrans" cxnId="{70443E54-555A-42A0-90C0-ED3C76AD298A}">
      <dgm:prSet/>
      <dgm:spPr/>
      <dgm:t>
        <a:bodyPr/>
        <a:lstStyle/>
        <a:p>
          <a:endParaRPr lang="it-IT"/>
        </a:p>
      </dgm:t>
    </dgm:pt>
    <dgm:pt modelId="{6BED17A9-7EBB-4583-928E-51F38D429176}">
      <dgm:prSet phldrT="[Testo]"/>
      <dgm:spPr/>
      <dgm:t>
        <a:bodyPr/>
        <a:lstStyle/>
        <a:p>
          <a:r>
            <a:rPr lang="it-IT" dirty="0" smtClean="0"/>
            <a:t>Problema della vicinanza tra docente e studente.</a:t>
          </a:r>
          <a:endParaRPr lang="it-IT" dirty="0"/>
        </a:p>
      </dgm:t>
    </dgm:pt>
    <dgm:pt modelId="{6787EBA7-D8CB-4125-95CB-071CE641C881}" type="parTrans" cxnId="{1D3F8F80-38CA-4391-84C3-EA24E62E29A9}">
      <dgm:prSet/>
      <dgm:spPr/>
      <dgm:t>
        <a:bodyPr/>
        <a:lstStyle/>
        <a:p>
          <a:endParaRPr lang="it-IT"/>
        </a:p>
      </dgm:t>
    </dgm:pt>
    <dgm:pt modelId="{33A2F704-BDA5-4AE7-BBDD-B0484D7A7F5F}" type="sibTrans" cxnId="{1D3F8F80-38CA-4391-84C3-EA24E62E29A9}">
      <dgm:prSet/>
      <dgm:spPr/>
      <dgm:t>
        <a:bodyPr/>
        <a:lstStyle/>
        <a:p>
          <a:endParaRPr lang="it-IT"/>
        </a:p>
      </dgm:t>
    </dgm:pt>
    <dgm:pt modelId="{B69AF293-E773-42CE-B49A-B017996B4B9B}">
      <dgm:prSet phldrT="[Testo]"/>
      <dgm:spPr/>
      <dgm:t>
        <a:bodyPr/>
        <a:lstStyle/>
        <a:p>
          <a:r>
            <a:rPr lang="it-IT" dirty="0" smtClean="0"/>
            <a:t>Mancata esperienza della vita di campus o di città-università.</a:t>
          </a:r>
          <a:endParaRPr lang="it-IT" dirty="0"/>
        </a:p>
      </dgm:t>
    </dgm:pt>
    <dgm:pt modelId="{50AD338C-950E-47AA-A2DD-8597CC7A3018}" type="parTrans" cxnId="{2C477ACA-D18C-4C39-8DCE-250651B944D8}">
      <dgm:prSet/>
      <dgm:spPr/>
      <dgm:t>
        <a:bodyPr/>
        <a:lstStyle/>
        <a:p>
          <a:endParaRPr lang="it-IT"/>
        </a:p>
      </dgm:t>
    </dgm:pt>
    <dgm:pt modelId="{1B07985F-D0ED-48F4-AA99-514DD64768B8}" type="sibTrans" cxnId="{2C477ACA-D18C-4C39-8DCE-250651B944D8}">
      <dgm:prSet/>
      <dgm:spPr/>
      <dgm:t>
        <a:bodyPr/>
        <a:lstStyle/>
        <a:p>
          <a:endParaRPr lang="it-IT"/>
        </a:p>
      </dgm:t>
    </dgm:pt>
    <dgm:pt modelId="{64ACD81B-DDBF-4AC0-806E-319E30E00796}">
      <dgm:prSet phldrT="[Testo]"/>
      <dgm:spPr/>
      <dgm:t>
        <a:bodyPr/>
        <a:lstStyle/>
        <a:p>
          <a:r>
            <a:rPr lang="it-IT" dirty="0" smtClean="0"/>
            <a:t>Punti di debolezza</a:t>
          </a:r>
          <a:endParaRPr lang="it-IT" dirty="0"/>
        </a:p>
      </dgm:t>
    </dgm:pt>
    <dgm:pt modelId="{1DB40479-1EB5-4632-B45D-45B7CA77B3A4}" type="parTrans" cxnId="{C829E66C-641D-4CAD-88C3-15847729BBD4}">
      <dgm:prSet/>
      <dgm:spPr/>
      <dgm:t>
        <a:bodyPr/>
        <a:lstStyle/>
        <a:p>
          <a:endParaRPr lang="it-IT"/>
        </a:p>
      </dgm:t>
    </dgm:pt>
    <dgm:pt modelId="{2D04B652-2340-4D6F-AC72-57BCCF09CFA9}" type="sibTrans" cxnId="{C829E66C-641D-4CAD-88C3-15847729BBD4}">
      <dgm:prSet/>
      <dgm:spPr/>
      <dgm:t>
        <a:bodyPr/>
        <a:lstStyle/>
        <a:p>
          <a:endParaRPr lang="it-IT"/>
        </a:p>
      </dgm:t>
    </dgm:pt>
    <dgm:pt modelId="{AD8F61F1-D555-42A7-B119-4F26CC9195F4}">
      <dgm:prSet phldrT="[Testo]"/>
      <dgm:spPr/>
      <dgm:t>
        <a:bodyPr/>
        <a:lstStyle/>
        <a:p>
          <a:r>
            <a:rPr lang="it-IT" dirty="0" smtClean="0"/>
            <a:t>Difficoltà a realizzare un MOOC per alcune discipline.</a:t>
          </a:r>
          <a:endParaRPr lang="it-IT" dirty="0"/>
        </a:p>
      </dgm:t>
    </dgm:pt>
    <dgm:pt modelId="{56F8B284-7EBC-4CCE-A237-E8D047B23E67}" type="parTrans" cxnId="{7C3DA302-5D02-4822-AC8A-E13E5FC75716}">
      <dgm:prSet/>
      <dgm:spPr/>
      <dgm:t>
        <a:bodyPr/>
        <a:lstStyle/>
        <a:p>
          <a:endParaRPr lang="it-IT"/>
        </a:p>
      </dgm:t>
    </dgm:pt>
    <dgm:pt modelId="{1184B76D-D81C-4E40-8336-FA58D5EA81DB}" type="sibTrans" cxnId="{7C3DA302-5D02-4822-AC8A-E13E5FC75716}">
      <dgm:prSet/>
      <dgm:spPr/>
      <dgm:t>
        <a:bodyPr/>
        <a:lstStyle/>
        <a:p>
          <a:endParaRPr lang="it-IT"/>
        </a:p>
      </dgm:t>
    </dgm:pt>
    <dgm:pt modelId="{385EA1E4-AA6D-4048-B430-6B78E5430BAB}">
      <dgm:prSet phldrT="[Testo]"/>
      <dgm:spPr/>
      <dgm:t>
        <a:bodyPr/>
        <a:lstStyle/>
        <a:p>
          <a:r>
            <a:rPr lang="it-IT" dirty="0" smtClean="0"/>
            <a:t>Punti di debolezza</a:t>
          </a:r>
          <a:endParaRPr lang="it-IT" dirty="0"/>
        </a:p>
      </dgm:t>
    </dgm:pt>
    <dgm:pt modelId="{1BFFD2E0-A850-461F-A1A5-5986FCB3D445}" type="parTrans" cxnId="{28283D8D-F033-431F-AC87-F9767C7207FD}">
      <dgm:prSet/>
      <dgm:spPr/>
      <dgm:t>
        <a:bodyPr/>
        <a:lstStyle/>
        <a:p>
          <a:endParaRPr lang="it-IT"/>
        </a:p>
      </dgm:t>
    </dgm:pt>
    <dgm:pt modelId="{2C6130B3-2553-4CBB-93DF-2F0339CAED9D}" type="sibTrans" cxnId="{28283D8D-F033-431F-AC87-F9767C7207FD}">
      <dgm:prSet/>
      <dgm:spPr/>
      <dgm:t>
        <a:bodyPr/>
        <a:lstStyle/>
        <a:p>
          <a:endParaRPr lang="it-IT"/>
        </a:p>
      </dgm:t>
    </dgm:pt>
    <dgm:pt modelId="{726B3731-0BCB-4EEF-B367-6AD55808F34F}">
      <dgm:prSet phldrT="[Testo]"/>
      <dgm:spPr/>
      <dgm:t>
        <a:bodyPr/>
        <a:lstStyle/>
        <a:p>
          <a:r>
            <a:rPr lang="it-IT" dirty="0" smtClean="0"/>
            <a:t>Alto grado di abbandono.</a:t>
          </a:r>
          <a:endParaRPr lang="it-IT" dirty="0"/>
        </a:p>
      </dgm:t>
    </dgm:pt>
    <dgm:pt modelId="{6BA55C55-E43B-4B72-87F3-A1B30FFE14A8}" type="parTrans" cxnId="{696B7D3C-6393-404E-9A30-C16FB5B0C901}">
      <dgm:prSet/>
      <dgm:spPr/>
      <dgm:t>
        <a:bodyPr/>
        <a:lstStyle/>
        <a:p>
          <a:endParaRPr lang="it-IT"/>
        </a:p>
      </dgm:t>
    </dgm:pt>
    <dgm:pt modelId="{7298F3AD-A627-4E61-997F-7763DEF3BD9B}" type="sibTrans" cxnId="{696B7D3C-6393-404E-9A30-C16FB5B0C901}">
      <dgm:prSet/>
      <dgm:spPr/>
      <dgm:t>
        <a:bodyPr/>
        <a:lstStyle/>
        <a:p>
          <a:endParaRPr lang="it-IT"/>
        </a:p>
      </dgm:t>
    </dgm:pt>
    <dgm:pt modelId="{C008146B-368A-4C56-85DA-5FC4E75E70FC}" type="pres">
      <dgm:prSet presAssocID="{EF38FE7D-E94A-435C-9BC6-56C587A68C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1617B7F-BC6D-4579-8559-74199E50DCD4}" type="pres">
      <dgm:prSet presAssocID="{861EAEF8-495D-43A2-8474-944BE7D72426}" presName="composite" presStyleCnt="0"/>
      <dgm:spPr/>
    </dgm:pt>
    <dgm:pt modelId="{34427744-EFFB-4140-AA72-8BB808E696FC}" type="pres">
      <dgm:prSet presAssocID="{861EAEF8-495D-43A2-8474-944BE7D7242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82B0B6-8DC8-41DD-98E1-C01331829A66}" type="pres">
      <dgm:prSet presAssocID="{861EAEF8-495D-43A2-8474-944BE7D7242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DC4B40-00CC-4E70-ADAE-7552DAEEFB5E}" type="pres">
      <dgm:prSet presAssocID="{B9B045FC-079F-4F4B-A33A-931C336E5D78}" presName="sp" presStyleCnt="0"/>
      <dgm:spPr/>
    </dgm:pt>
    <dgm:pt modelId="{4CEF7AD3-0059-44F0-B32D-D8CD4A5C362E}" type="pres">
      <dgm:prSet presAssocID="{64ACD81B-DDBF-4AC0-806E-319E30E00796}" presName="composite" presStyleCnt="0"/>
      <dgm:spPr/>
    </dgm:pt>
    <dgm:pt modelId="{8F26A81A-7D8C-4077-9F4E-36996AE639E3}" type="pres">
      <dgm:prSet presAssocID="{64ACD81B-DDBF-4AC0-806E-319E30E0079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048585-20CA-4272-843F-8976A81BC577}" type="pres">
      <dgm:prSet presAssocID="{64ACD81B-DDBF-4AC0-806E-319E30E0079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14E5EE-52E1-4CCB-9D1D-F21BB203B539}" type="pres">
      <dgm:prSet presAssocID="{2D04B652-2340-4D6F-AC72-57BCCF09CFA9}" presName="sp" presStyleCnt="0"/>
      <dgm:spPr/>
    </dgm:pt>
    <dgm:pt modelId="{B68A3653-21B4-4B55-8EE0-7158AA247BD0}" type="pres">
      <dgm:prSet presAssocID="{385EA1E4-AA6D-4048-B430-6B78E5430BAB}" presName="composite" presStyleCnt="0"/>
      <dgm:spPr/>
    </dgm:pt>
    <dgm:pt modelId="{0E030B75-0F8A-46F9-A0BE-1D959122CAD1}" type="pres">
      <dgm:prSet presAssocID="{385EA1E4-AA6D-4048-B430-6B78E5430B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4FFEE6-8E31-461A-9A30-262188C93662}" type="pres">
      <dgm:prSet presAssocID="{385EA1E4-AA6D-4048-B430-6B78E5430B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96B7D3C-6393-404E-9A30-C16FB5B0C901}" srcId="{385EA1E4-AA6D-4048-B430-6B78E5430BAB}" destId="{726B3731-0BCB-4EEF-B367-6AD55808F34F}" srcOrd="0" destOrd="0" parTransId="{6BA55C55-E43B-4B72-87F3-A1B30FFE14A8}" sibTransId="{7298F3AD-A627-4E61-997F-7763DEF3BD9B}"/>
    <dgm:cxn modelId="{2C477ACA-D18C-4C39-8DCE-250651B944D8}" srcId="{861EAEF8-495D-43A2-8474-944BE7D72426}" destId="{B69AF293-E773-42CE-B49A-B017996B4B9B}" srcOrd="1" destOrd="0" parTransId="{50AD338C-950E-47AA-A2DD-8597CC7A3018}" sibTransId="{1B07985F-D0ED-48F4-AA99-514DD64768B8}"/>
    <dgm:cxn modelId="{3300E1A0-296D-4851-8995-6B0D66AAAF3B}" type="presOf" srcId="{64ACD81B-DDBF-4AC0-806E-319E30E00796}" destId="{8F26A81A-7D8C-4077-9F4E-36996AE639E3}" srcOrd="0" destOrd="0" presId="urn:microsoft.com/office/officeart/2005/8/layout/chevron2"/>
    <dgm:cxn modelId="{E8A882D5-57D2-487D-ADBA-1AAE96D63AF8}" type="presOf" srcId="{385EA1E4-AA6D-4048-B430-6B78E5430BAB}" destId="{0E030B75-0F8A-46F9-A0BE-1D959122CAD1}" srcOrd="0" destOrd="0" presId="urn:microsoft.com/office/officeart/2005/8/layout/chevron2"/>
    <dgm:cxn modelId="{D694BAB9-6C00-465B-97BD-63FF36D02EC1}" type="presOf" srcId="{AD8F61F1-D555-42A7-B119-4F26CC9195F4}" destId="{3D048585-20CA-4272-843F-8976A81BC577}" srcOrd="0" destOrd="0" presId="urn:microsoft.com/office/officeart/2005/8/layout/chevron2"/>
    <dgm:cxn modelId="{590CBAE7-ED66-4147-9CF3-DC5F57F04D59}" type="presOf" srcId="{861EAEF8-495D-43A2-8474-944BE7D72426}" destId="{34427744-EFFB-4140-AA72-8BB808E696FC}" srcOrd="0" destOrd="0" presId="urn:microsoft.com/office/officeart/2005/8/layout/chevron2"/>
    <dgm:cxn modelId="{C52BEB28-ECE6-4282-B343-5027A0325617}" type="presOf" srcId="{726B3731-0BCB-4EEF-B367-6AD55808F34F}" destId="{3C4FFEE6-8E31-461A-9A30-262188C93662}" srcOrd="0" destOrd="0" presId="urn:microsoft.com/office/officeart/2005/8/layout/chevron2"/>
    <dgm:cxn modelId="{C829E66C-641D-4CAD-88C3-15847729BBD4}" srcId="{EF38FE7D-E94A-435C-9BC6-56C587A68CD8}" destId="{64ACD81B-DDBF-4AC0-806E-319E30E00796}" srcOrd="1" destOrd="0" parTransId="{1DB40479-1EB5-4632-B45D-45B7CA77B3A4}" sibTransId="{2D04B652-2340-4D6F-AC72-57BCCF09CFA9}"/>
    <dgm:cxn modelId="{31785670-77EB-4DB0-931F-668A1CE80612}" type="presOf" srcId="{EF38FE7D-E94A-435C-9BC6-56C587A68CD8}" destId="{C008146B-368A-4C56-85DA-5FC4E75E70FC}" srcOrd="0" destOrd="0" presId="urn:microsoft.com/office/officeart/2005/8/layout/chevron2"/>
    <dgm:cxn modelId="{28283D8D-F033-431F-AC87-F9767C7207FD}" srcId="{EF38FE7D-E94A-435C-9BC6-56C587A68CD8}" destId="{385EA1E4-AA6D-4048-B430-6B78E5430BAB}" srcOrd="2" destOrd="0" parTransId="{1BFFD2E0-A850-461F-A1A5-5986FCB3D445}" sibTransId="{2C6130B3-2553-4CBB-93DF-2F0339CAED9D}"/>
    <dgm:cxn modelId="{7C3DA302-5D02-4822-AC8A-E13E5FC75716}" srcId="{64ACD81B-DDBF-4AC0-806E-319E30E00796}" destId="{AD8F61F1-D555-42A7-B119-4F26CC9195F4}" srcOrd="0" destOrd="0" parTransId="{56F8B284-7EBC-4CCE-A237-E8D047B23E67}" sibTransId="{1184B76D-D81C-4E40-8336-FA58D5EA81DB}"/>
    <dgm:cxn modelId="{C663DC15-6CBB-45B2-8CD5-143621162FEC}" type="presOf" srcId="{6BED17A9-7EBB-4583-928E-51F38D429176}" destId="{7E82B0B6-8DC8-41DD-98E1-C01331829A66}" srcOrd="0" destOrd="0" presId="urn:microsoft.com/office/officeart/2005/8/layout/chevron2"/>
    <dgm:cxn modelId="{70443E54-555A-42A0-90C0-ED3C76AD298A}" srcId="{EF38FE7D-E94A-435C-9BC6-56C587A68CD8}" destId="{861EAEF8-495D-43A2-8474-944BE7D72426}" srcOrd="0" destOrd="0" parTransId="{47ABE633-13C9-49C1-A307-73A7FA37D40C}" sibTransId="{B9B045FC-079F-4F4B-A33A-931C336E5D78}"/>
    <dgm:cxn modelId="{2784361F-7C09-4BEF-9F6F-49ADE3538E46}" type="presOf" srcId="{B69AF293-E773-42CE-B49A-B017996B4B9B}" destId="{7E82B0B6-8DC8-41DD-98E1-C01331829A66}" srcOrd="0" destOrd="1" presId="urn:microsoft.com/office/officeart/2005/8/layout/chevron2"/>
    <dgm:cxn modelId="{1D3F8F80-38CA-4391-84C3-EA24E62E29A9}" srcId="{861EAEF8-495D-43A2-8474-944BE7D72426}" destId="{6BED17A9-7EBB-4583-928E-51F38D429176}" srcOrd="0" destOrd="0" parTransId="{6787EBA7-D8CB-4125-95CB-071CE641C881}" sibTransId="{33A2F704-BDA5-4AE7-BBDD-B0484D7A7F5F}"/>
    <dgm:cxn modelId="{AB450E81-4D2F-46EC-A1B4-589391D799E2}" type="presParOf" srcId="{C008146B-368A-4C56-85DA-5FC4E75E70FC}" destId="{41617B7F-BC6D-4579-8559-74199E50DCD4}" srcOrd="0" destOrd="0" presId="urn:microsoft.com/office/officeart/2005/8/layout/chevron2"/>
    <dgm:cxn modelId="{916AC899-F234-42AB-952A-A066673A214A}" type="presParOf" srcId="{41617B7F-BC6D-4579-8559-74199E50DCD4}" destId="{34427744-EFFB-4140-AA72-8BB808E696FC}" srcOrd="0" destOrd="0" presId="urn:microsoft.com/office/officeart/2005/8/layout/chevron2"/>
    <dgm:cxn modelId="{2CAD246F-8393-4D59-8ABB-9AFAC3AF0312}" type="presParOf" srcId="{41617B7F-BC6D-4579-8559-74199E50DCD4}" destId="{7E82B0B6-8DC8-41DD-98E1-C01331829A66}" srcOrd="1" destOrd="0" presId="urn:microsoft.com/office/officeart/2005/8/layout/chevron2"/>
    <dgm:cxn modelId="{E42CFAAD-E1EC-48D9-A86E-8223217D5AB9}" type="presParOf" srcId="{C008146B-368A-4C56-85DA-5FC4E75E70FC}" destId="{C8DC4B40-00CC-4E70-ADAE-7552DAEEFB5E}" srcOrd="1" destOrd="0" presId="urn:microsoft.com/office/officeart/2005/8/layout/chevron2"/>
    <dgm:cxn modelId="{6A6D674B-38DE-401D-8C9E-5AA792EC12B5}" type="presParOf" srcId="{C008146B-368A-4C56-85DA-5FC4E75E70FC}" destId="{4CEF7AD3-0059-44F0-B32D-D8CD4A5C362E}" srcOrd="2" destOrd="0" presId="urn:microsoft.com/office/officeart/2005/8/layout/chevron2"/>
    <dgm:cxn modelId="{6F01ED55-5499-4279-B6D3-2E5C022E856E}" type="presParOf" srcId="{4CEF7AD3-0059-44F0-B32D-D8CD4A5C362E}" destId="{8F26A81A-7D8C-4077-9F4E-36996AE639E3}" srcOrd="0" destOrd="0" presId="urn:microsoft.com/office/officeart/2005/8/layout/chevron2"/>
    <dgm:cxn modelId="{F1919E68-8CA7-4EFC-9DAD-53F3738309DA}" type="presParOf" srcId="{4CEF7AD3-0059-44F0-B32D-D8CD4A5C362E}" destId="{3D048585-20CA-4272-843F-8976A81BC577}" srcOrd="1" destOrd="0" presId="urn:microsoft.com/office/officeart/2005/8/layout/chevron2"/>
    <dgm:cxn modelId="{A44CFB19-79DE-4D7C-8257-145042F96C62}" type="presParOf" srcId="{C008146B-368A-4C56-85DA-5FC4E75E70FC}" destId="{C314E5EE-52E1-4CCB-9D1D-F21BB203B539}" srcOrd="3" destOrd="0" presId="urn:microsoft.com/office/officeart/2005/8/layout/chevron2"/>
    <dgm:cxn modelId="{F4289AA6-EFBF-4D2A-AD7B-5A28C575D0AB}" type="presParOf" srcId="{C008146B-368A-4C56-85DA-5FC4E75E70FC}" destId="{B68A3653-21B4-4B55-8EE0-7158AA247BD0}" srcOrd="4" destOrd="0" presId="urn:microsoft.com/office/officeart/2005/8/layout/chevron2"/>
    <dgm:cxn modelId="{7BE23111-3915-4C40-AAE9-B067CE5D9C14}" type="presParOf" srcId="{B68A3653-21B4-4B55-8EE0-7158AA247BD0}" destId="{0E030B75-0F8A-46F9-A0BE-1D959122CAD1}" srcOrd="0" destOrd="0" presId="urn:microsoft.com/office/officeart/2005/8/layout/chevron2"/>
    <dgm:cxn modelId="{0036B5F8-7DEF-44B3-8E9D-3FE7A673B619}" type="presParOf" srcId="{B68A3653-21B4-4B55-8EE0-7158AA247BD0}" destId="{3C4FFEE6-8E31-461A-9A30-262188C93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EC9F97-4704-472B-9FCE-B52369AE143B}">
      <dsp:nvSpPr>
        <dsp:cNvPr id="0" name=""/>
        <dsp:cNvSpPr/>
      </dsp:nvSpPr>
      <dsp:spPr>
        <a:xfrm rot="16200000">
          <a:off x="1699021" y="-1699021"/>
          <a:ext cx="2012156" cy="5410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Massive</a:t>
          </a:r>
          <a:endParaRPr lang="it-IT" sz="4100" kern="1200" dirty="0"/>
        </a:p>
      </dsp:txBody>
      <dsp:txXfrm rot="16200000">
        <a:off x="1950541" y="-1950541"/>
        <a:ext cx="1509117" cy="5410200"/>
      </dsp:txXfrm>
    </dsp:sp>
    <dsp:sp modelId="{4E5A2579-C6EF-4F86-8F99-B04E2DFA83A4}">
      <dsp:nvSpPr>
        <dsp:cNvPr id="0" name=""/>
        <dsp:cNvSpPr/>
      </dsp:nvSpPr>
      <dsp:spPr>
        <a:xfrm>
          <a:off x="5410200" y="0"/>
          <a:ext cx="5410200" cy="20121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Open</a:t>
          </a:r>
          <a:endParaRPr lang="it-IT" sz="4100" kern="1200" dirty="0"/>
        </a:p>
      </dsp:txBody>
      <dsp:txXfrm>
        <a:off x="5410200" y="0"/>
        <a:ext cx="5410200" cy="1509117"/>
      </dsp:txXfrm>
    </dsp:sp>
    <dsp:sp modelId="{2E2AD1C8-3093-4DF4-AD99-203D7FC269FB}">
      <dsp:nvSpPr>
        <dsp:cNvPr id="0" name=""/>
        <dsp:cNvSpPr/>
      </dsp:nvSpPr>
      <dsp:spPr>
        <a:xfrm rot="10800000">
          <a:off x="0" y="2012156"/>
          <a:ext cx="5410200" cy="20121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On </a:t>
          </a:r>
          <a:r>
            <a:rPr lang="it-IT" sz="4100" kern="1200" dirty="0" err="1" smtClean="0"/>
            <a:t>Line</a:t>
          </a:r>
          <a:endParaRPr lang="it-IT" sz="4100" kern="1200" dirty="0"/>
        </a:p>
      </dsp:txBody>
      <dsp:txXfrm rot="10800000">
        <a:off x="0" y="2515195"/>
        <a:ext cx="5410200" cy="1509117"/>
      </dsp:txXfrm>
    </dsp:sp>
    <dsp:sp modelId="{BEF30408-5AB3-490F-B1AC-8C6463FA177F}">
      <dsp:nvSpPr>
        <dsp:cNvPr id="0" name=""/>
        <dsp:cNvSpPr/>
      </dsp:nvSpPr>
      <dsp:spPr>
        <a:xfrm rot="5400000">
          <a:off x="7109221" y="313134"/>
          <a:ext cx="2012156" cy="5410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err="1" smtClean="0"/>
            <a:t>Courses</a:t>
          </a:r>
          <a:endParaRPr lang="it-IT" sz="4100" kern="1200" dirty="0"/>
        </a:p>
      </dsp:txBody>
      <dsp:txXfrm rot="5400000">
        <a:off x="7360741" y="564654"/>
        <a:ext cx="1509117" cy="5410200"/>
      </dsp:txXfrm>
    </dsp:sp>
    <dsp:sp modelId="{8C19BF80-B66D-41F2-B9C5-7FF1F4776352}">
      <dsp:nvSpPr>
        <dsp:cNvPr id="0" name=""/>
        <dsp:cNvSpPr/>
      </dsp:nvSpPr>
      <dsp:spPr>
        <a:xfrm>
          <a:off x="3787140" y="1509117"/>
          <a:ext cx="3246120" cy="100607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b="1" kern="1200" dirty="0" err="1" smtClean="0"/>
            <a:t>MOOCs</a:t>
          </a:r>
          <a:endParaRPr lang="it-IT" sz="4100" b="1" kern="1200" dirty="0"/>
        </a:p>
      </dsp:txBody>
      <dsp:txXfrm>
        <a:off x="3787140" y="1509117"/>
        <a:ext cx="3246120" cy="10060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57F7F1-A1BA-453E-9643-D819E83730CD}">
      <dsp:nvSpPr>
        <dsp:cNvPr id="0" name=""/>
        <dsp:cNvSpPr/>
      </dsp:nvSpPr>
      <dsp:spPr>
        <a:xfrm>
          <a:off x="0" y="0"/>
          <a:ext cx="4024125" cy="40241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7C7EA-020B-4388-811D-B47CE7666DB3}">
      <dsp:nvSpPr>
        <dsp:cNvPr id="0" name=""/>
        <dsp:cNvSpPr/>
      </dsp:nvSpPr>
      <dsp:spPr>
        <a:xfrm>
          <a:off x="2012062" y="0"/>
          <a:ext cx="8808337" cy="402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300" kern="1200" dirty="0" smtClean="0"/>
            <a:t>2 tipi di corsi</a:t>
          </a:r>
          <a:endParaRPr lang="it-IT" sz="5300" kern="1200" dirty="0"/>
        </a:p>
      </dsp:txBody>
      <dsp:txXfrm>
        <a:off x="2012062" y="0"/>
        <a:ext cx="4404168" cy="1207240"/>
      </dsp:txXfrm>
    </dsp:sp>
    <dsp:sp modelId="{C5737740-07A1-4C89-94FD-5431613866B8}">
      <dsp:nvSpPr>
        <dsp:cNvPr id="0" name=""/>
        <dsp:cNvSpPr/>
      </dsp:nvSpPr>
      <dsp:spPr>
        <a:xfrm>
          <a:off x="704223" y="1207240"/>
          <a:ext cx="2615678" cy="26156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372D0-0C5E-4067-BC5E-50E144842CF6}">
      <dsp:nvSpPr>
        <dsp:cNvPr id="0" name=""/>
        <dsp:cNvSpPr/>
      </dsp:nvSpPr>
      <dsp:spPr>
        <a:xfrm>
          <a:off x="2012062" y="1056681"/>
          <a:ext cx="8808337" cy="29167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300" kern="1200" dirty="0" smtClean="0"/>
            <a:t>Lezioni </a:t>
          </a:r>
          <a:endParaRPr lang="it-IT" sz="5300" kern="1200" dirty="0"/>
        </a:p>
      </dsp:txBody>
      <dsp:txXfrm>
        <a:off x="2012062" y="1056681"/>
        <a:ext cx="4404168" cy="1346213"/>
      </dsp:txXfrm>
    </dsp:sp>
    <dsp:sp modelId="{5D9A9E90-2271-46A6-BCB8-7D816DDC7680}">
      <dsp:nvSpPr>
        <dsp:cNvPr id="0" name=""/>
        <dsp:cNvSpPr/>
      </dsp:nvSpPr>
      <dsp:spPr>
        <a:xfrm>
          <a:off x="1408444" y="2414476"/>
          <a:ext cx="1207236" cy="12072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93DA5-3EE9-4248-BBAA-05ACD46EDF3D}">
      <dsp:nvSpPr>
        <dsp:cNvPr id="0" name=""/>
        <dsp:cNvSpPr/>
      </dsp:nvSpPr>
      <dsp:spPr>
        <a:xfrm>
          <a:off x="2012062" y="2325859"/>
          <a:ext cx="8808337" cy="14920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300" kern="1200" dirty="0"/>
        </a:p>
      </dsp:txBody>
      <dsp:txXfrm>
        <a:off x="2012062" y="2325859"/>
        <a:ext cx="4404168" cy="1492035"/>
      </dsp:txXfrm>
    </dsp:sp>
    <dsp:sp modelId="{86C86826-5A00-4AE2-AB5B-50885022459E}">
      <dsp:nvSpPr>
        <dsp:cNvPr id="0" name=""/>
        <dsp:cNvSpPr/>
      </dsp:nvSpPr>
      <dsp:spPr>
        <a:xfrm>
          <a:off x="6416231" y="0"/>
          <a:ext cx="4404168" cy="120724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Sempre aperti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Con una data di inizio e di fine ben precisa.</a:t>
          </a:r>
          <a:endParaRPr lang="it-IT" sz="1600" kern="1200" dirty="0"/>
        </a:p>
      </dsp:txBody>
      <dsp:txXfrm>
        <a:off x="6416231" y="0"/>
        <a:ext cx="4404168" cy="1207240"/>
      </dsp:txXfrm>
    </dsp:sp>
    <dsp:sp modelId="{2C593CDF-6447-4FE3-B68F-E2D9B45FC3FF}">
      <dsp:nvSpPr>
        <dsp:cNvPr id="0" name=""/>
        <dsp:cNvSpPr/>
      </dsp:nvSpPr>
      <dsp:spPr>
        <a:xfrm>
          <a:off x="6335546" y="1099663"/>
          <a:ext cx="4404168" cy="120723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Variano dalle 3 alle 8 settimane.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Le video lezioni hanno una durata generalmente breve (dai 5 ai 20 minuti)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 Si dividono solitamente in moduli</a:t>
          </a:r>
          <a:endParaRPr lang="it-IT" sz="1600" kern="1200" dirty="0"/>
        </a:p>
      </dsp:txBody>
      <dsp:txXfrm>
        <a:off x="6335546" y="1099663"/>
        <a:ext cx="4404168" cy="1207236"/>
      </dsp:txXfrm>
    </dsp:sp>
    <dsp:sp modelId="{7D8E945C-419B-4E2B-86E0-6FD489CB46B4}">
      <dsp:nvSpPr>
        <dsp:cNvPr id="0" name=""/>
        <dsp:cNvSpPr/>
      </dsp:nvSpPr>
      <dsp:spPr>
        <a:xfrm>
          <a:off x="6416231" y="2337098"/>
          <a:ext cx="4404168" cy="136199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Sono composte da: video, </a:t>
          </a:r>
          <a:r>
            <a:rPr lang="it-IT" sz="1600" kern="1200" dirty="0" err="1" smtClean="0"/>
            <a:t>slides</a:t>
          </a:r>
          <a:r>
            <a:rPr lang="it-IT" sz="1600" kern="1200" dirty="0" smtClean="0"/>
            <a:t>, testi, quiz, forum di discussione, chat per gli studenti, bacheca per la pubblicazione di annunci.</a:t>
          </a:r>
          <a:endParaRPr lang="it-IT" sz="1600" kern="1200" dirty="0"/>
        </a:p>
      </dsp:txBody>
      <dsp:txXfrm>
        <a:off x="6416231" y="2337098"/>
        <a:ext cx="4404168" cy="13619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658494-3CFB-47E9-919C-4762A80236B1}">
      <dsp:nvSpPr>
        <dsp:cNvPr id="0" name=""/>
        <dsp:cNvSpPr/>
      </dsp:nvSpPr>
      <dsp:spPr>
        <a:xfrm rot="5400000">
          <a:off x="-220767" y="221160"/>
          <a:ext cx="1471782" cy="10302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Punti di forza</a:t>
          </a:r>
          <a:endParaRPr lang="it-IT" sz="1500" kern="1200" dirty="0"/>
        </a:p>
      </dsp:txBody>
      <dsp:txXfrm rot="5400000">
        <a:off x="-220767" y="221160"/>
        <a:ext cx="1471782" cy="1030247"/>
      </dsp:txXfrm>
    </dsp:sp>
    <dsp:sp modelId="{FD3DEC24-B63B-437C-86FE-DE79798CD146}">
      <dsp:nvSpPr>
        <dsp:cNvPr id="0" name=""/>
        <dsp:cNvSpPr/>
      </dsp:nvSpPr>
      <dsp:spPr>
        <a:xfrm rot="5400000">
          <a:off x="5446994" y="-4416353"/>
          <a:ext cx="956658" cy="97901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Aperti a tutti e gratuiti.</a:t>
          </a:r>
          <a:endParaRPr lang="it-I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Internazionalizzazione della formazione e del sistema universitario.</a:t>
          </a:r>
          <a:endParaRPr lang="it-IT" sz="1700" kern="1200" dirty="0"/>
        </a:p>
      </dsp:txBody>
      <dsp:txXfrm rot="5400000">
        <a:off x="5446994" y="-4416353"/>
        <a:ext cx="956658" cy="9790152"/>
      </dsp:txXfrm>
    </dsp:sp>
    <dsp:sp modelId="{1F6BC948-7F3A-40CE-8E6F-696C8B47E6D5}">
      <dsp:nvSpPr>
        <dsp:cNvPr id="0" name=""/>
        <dsp:cNvSpPr/>
      </dsp:nvSpPr>
      <dsp:spPr>
        <a:xfrm rot="5400000">
          <a:off x="-220767" y="1497032"/>
          <a:ext cx="1471782" cy="10302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Punti di forza</a:t>
          </a:r>
          <a:endParaRPr lang="it-IT" sz="1500" kern="1200" dirty="0"/>
        </a:p>
      </dsp:txBody>
      <dsp:txXfrm rot="5400000">
        <a:off x="-220767" y="1497032"/>
        <a:ext cx="1471782" cy="1030247"/>
      </dsp:txXfrm>
    </dsp:sp>
    <dsp:sp modelId="{5916E451-CA28-4C55-824C-88E9FF4612D7}">
      <dsp:nvSpPr>
        <dsp:cNvPr id="0" name=""/>
        <dsp:cNvSpPr/>
      </dsp:nvSpPr>
      <dsp:spPr>
        <a:xfrm rot="5400000">
          <a:off x="5446994" y="-3140481"/>
          <a:ext cx="956658" cy="97901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Promuovono la didattica degli atenei italiani all’estero.</a:t>
          </a:r>
          <a:endParaRPr lang="it-I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Corsi di eccellenza con professori leader a livello mondiale.</a:t>
          </a:r>
          <a:endParaRPr lang="it-I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Collaborazione on </a:t>
          </a:r>
          <a:r>
            <a:rPr lang="it-IT" sz="1700" kern="1200" dirty="0" err="1" smtClean="0"/>
            <a:t>line</a:t>
          </a:r>
          <a:r>
            <a:rPr lang="it-IT" sz="1700" kern="1200" dirty="0" smtClean="0"/>
            <a:t> tra gli studenti.</a:t>
          </a:r>
          <a:endParaRPr lang="it-IT" sz="1700" kern="1200" dirty="0"/>
        </a:p>
      </dsp:txBody>
      <dsp:txXfrm rot="5400000">
        <a:off x="5446994" y="-3140481"/>
        <a:ext cx="956658" cy="9790152"/>
      </dsp:txXfrm>
    </dsp:sp>
    <dsp:sp modelId="{C67B9055-C4BB-4860-A3D1-1F1E9614C531}">
      <dsp:nvSpPr>
        <dsp:cNvPr id="0" name=""/>
        <dsp:cNvSpPr/>
      </dsp:nvSpPr>
      <dsp:spPr>
        <a:xfrm rot="5400000">
          <a:off x="-220767" y="2772904"/>
          <a:ext cx="1471782" cy="10302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Punti di forza</a:t>
          </a:r>
          <a:endParaRPr lang="it-IT" sz="1500" kern="1200" dirty="0"/>
        </a:p>
      </dsp:txBody>
      <dsp:txXfrm rot="5400000">
        <a:off x="-220767" y="2772904"/>
        <a:ext cx="1471782" cy="1030247"/>
      </dsp:txXfrm>
    </dsp:sp>
    <dsp:sp modelId="{B1516BF5-4190-4352-8247-6461AD6AFE31}">
      <dsp:nvSpPr>
        <dsp:cNvPr id="0" name=""/>
        <dsp:cNvSpPr/>
      </dsp:nvSpPr>
      <dsp:spPr>
        <a:xfrm rot="5400000">
          <a:off x="5446994" y="-1864609"/>
          <a:ext cx="956658" cy="97901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Possibilità di certificazione dell’apprendimento.</a:t>
          </a:r>
          <a:endParaRPr lang="it-I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Fruiti da coloro che non possono permettersi l’università in modalità standard o da chi lavora.</a:t>
          </a:r>
          <a:endParaRPr lang="it-IT" sz="1700" kern="1200" dirty="0"/>
        </a:p>
      </dsp:txBody>
      <dsp:txXfrm rot="5400000">
        <a:off x="5446994" y="-1864609"/>
        <a:ext cx="956658" cy="979015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427744-EFFB-4140-AA72-8BB808E696FC}">
      <dsp:nvSpPr>
        <dsp:cNvPr id="0" name=""/>
        <dsp:cNvSpPr/>
      </dsp:nvSpPr>
      <dsp:spPr>
        <a:xfrm rot="5400000">
          <a:off x="-220767" y="221160"/>
          <a:ext cx="1471782" cy="1030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Punti di debolezza</a:t>
          </a:r>
          <a:endParaRPr lang="it-IT" sz="1500" kern="1200" dirty="0"/>
        </a:p>
      </dsp:txBody>
      <dsp:txXfrm rot="5400000">
        <a:off x="-220767" y="221160"/>
        <a:ext cx="1471782" cy="1030247"/>
      </dsp:txXfrm>
    </dsp:sp>
    <dsp:sp modelId="{7E82B0B6-8DC8-41DD-98E1-C01331829A66}">
      <dsp:nvSpPr>
        <dsp:cNvPr id="0" name=""/>
        <dsp:cNvSpPr/>
      </dsp:nvSpPr>
      <dsp:spPr>
        <a:xfrm rot="5400000">
          <a:off x="5446994" y="-4416353"/>
          <a:ext cx="956658" cy="9790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Problema della vicinanza tra docente e studente.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Mancata esperienza della vita di campus o di città-università.</a:t>
          </a:r>
          <a:endParaRPr lang="it-IT" sz="2400" kern="1200" dirty="0"/>
        </a:p>
      </dsp:txBody>
      <dsp:txXfrm rot="5400000">
        <a:off x="5446994" y="-4416353"/>
        <a:ext cx="956658" cy="9790152"/>
      </dsp:txXfrm>
    </dsp:sp>
    <dsp:sp modelId="{8F26A81A-7D8C-4077-9F4E-36996AE639E3}">
      <dsp:nvSpPr>
        <dsp:cNvPr id="0" name=""/>
        <dsp:cNvSpPr/>
      </dsp:nvSpPr>
      <dsp:spPr>
        <a:xfrm rot="5400000">
          <a:off x="-220767" y="1497032"/>
          <a:ext cx="1471782" cy="1030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Punti di debolezza</a:t>
          </a:r>
          <a:endParaRPr lang="it-IT" sz="1500" kern="1200" dirty="0"/>
        </a:p>
      </dsp:txBody>
      <dsp:txXfrm rot="5400000">
        <a:off x="-220767" y="1497032"/>
        <a:ext cx="1471782" cy="1030247"/>
      </dsp:txXfrm>
    </dsp:sp>
    <dsp:sp modelId="{3D048585-20CA-4272-843F-8976A81BC577}">
      <dsp:nvSpPr>
        <dsp:cNvPr id="0" name=""/>
        <dsp:cNvSpPr/>
      </dsp:nvSpPr>
      <dsp:spPr>
        <a:xfrm rot="5400000">
          <a:off x="5446994" y="-3140481"/>
          <a:ext cx="956658" cy="9790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Difficoltà a realizzare un MOOC per alcune discipline.</a:t>
          </a:r>
          <a:endParaRPr lang="it-IT" sz="2400" kern="1200" dirty="0"/>
        </a:p>
      </dsp:txBody>
      <dsp:txXfrm rot="5400000">
        <a:off x="5446994" y="-3140481"/>
        <a:ext cx="956658" cy="9790152"/>
      </dsp:txXfrm>
    </dsp:sp>
    <dsp:sp modelId="{0E030B75-0F8A-46F9-A0BE-1D959122CAD1}">
      <dsp:nvSpPr>
        <dsp:cNvPr id="0" name=""/>
        <dsp:cNvSpPr/>
      </dsp:nvSpPr>
      <dsp:spPr>
        <a:xfrm rot="5400000">
          <a:off x="-220767" y="2772904"/>
          <a:ext cx="1471782" cy="1030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Punti di debolezza</a:t>
          </a:r>
          <a:endParaRPr lang="it-IT" sz="1500" kern="1200" dirty="0"/>
        </a:p>
      </dsp:txBody>
      <dsp:txXfrm rot="5400000">
        <a:off x="-220767" y="2772904"/>
        <a:ext cx="1471782" cy="1030247"/>
      </dsp:txXfrm>
    </dsp:sp>
    <dsp:sp modelId="{3C4FFEE6-8E31-461A-9A30-262188C93662}">
      <dsp:nvSpPr>
        <dsp:cNvPr id="0" name=""/>
        <dsp:cNvSpPr/>
      </dsp:nvSpPr>
      <dsp:spPr>
        <a:xfrm rot="5400000">
          <a:off x="5446994" y="-1864609"/>
          <a:ext cx="956658" cy="9790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Alto grado di abbandono.</a:t>
          </a:r>
          <a:endParaRPr lang="it-IT" sz="2400" kern="1200" dirty="0"/>
        </a:p>
      </dsp:txBody>
      <dsp:txXfrm rot="5400000">
        <a:off x="5446994" y="-1864609"/>
        <a:ext cx="956658" cy="9790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>
    <p:wipe dir="r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27esimaora.corriere.it/articolo/quella-mia-laurea-onlineun-fallimento-in-sette-giorni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2/11/04/education/edlife/massive-open-online-courses-are-multiplying-at-a-rapid-pace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mo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414" y="1909482"/>
            <a:ext cx="9540765" cy="4088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bliqueTop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662283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09047" y="293726"/>
            <a:ext cx="8610600" cy="970298"/>
          </a:xfrm>
        </p:spPr>
        <p:txBody>
          <a:bodyPr/>
          <a:lstStyle/>
          <a:p>
            <a:r>
              <a:rPr lang="it-IT" dirty="0" smtClean="0"/>
              <a:t>Punti di debolezza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548718" y="2423159"/>
            <a:ext cx="5334000" cy="4024125"/>
          </a:xfrm>
        </p:spPr>
        <p:txBody>
          <a:bodyPr/>
          <a:lstStyle/>
          <a:p>
            <a:r>
              <a:rPr lang="it-IT" dirty="0" smtClean="0">
                <a:hlinkClick r:id="rId2"/>
              </a:rPr>
              <a:t>http://27esimaora.corriere.it/articolo/</a:t>
            </a:r>
            <a:r>
              <a:rPr lang="it-IT" dirty="0" err="1" smtClean="0">
                <a:hlinkClick r:id="rId2"/>
              </a:rPr>
              <a:t>quella-mia-laurea-onlineun-fallimento-in-sette-giorni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6" name="Segnaposto contenuto 5" descr="corriere della ser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6824" y="1196788"/>
            <a:ext cx="5163671" cy="545113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Le principali piattaforme </a:t>
            </a:r>
            <a:r>
              <a:rPr lang="it-IT" sz="3600" dirty="0" err="1" smtClean="0"/>
              <a:t>mooc</a:t>
            </a:r>
            <a:endParaRPr lang="it-IT" sz="3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699256" y="1498002"/>
            <a:ext cx="5079991" cy="8239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t-IT" b="1" dirty="0" smtClean="0"/>
              <a:t>  </a:t>
            </a:r>
            <a:r>
              <a:rPr lang="it-IT" b="1" dirty="0" err="1" smtClean="0"/>
              <a:t>Coursera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820270" y="3562972"/>
            <a:ext cx="11161059" cy="308601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it-IT" dirty="0" smtClean="0"/>
              <a:t> Fondato da un gruppo di docenti dell’Università di Stanford.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Oltre 150 università internazionali partner tra cui l’Università di Roma “La Sapienza” e l’Università “Bocconi” di Milano.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Offre oltre 2000 corsi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Corsi disponibili in inglese, francese, italiano, cinese, arabo, giapponese, russo, portoghese, spagnolo, tedesco, ucraino, turco.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Possibilità di sottotitoli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Possibilità di regolare la velocità del parlato per una migliore comprensione</a:t>
            </a:r>
            <a:endParaRPr lang="it-IT" dirty="0"/>
          </a:p>
        </p:txBody>
      </p:sp>
      <p:pic>
        <p:nvPicPr>
          <p:cNvPr id="9" name="Immagine 8" descr="cours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1" y="1916206"/>
            <a:ext cx="2460812" cy="176171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03990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Le principali piattaforme </a:t>
            </a:r>
            <a:r>
              <a:rPr lang="it-IT" dirty="0" err="1" smtClean="0"/>
              <a:t>mooc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t-IT" dirty="0" smtClean="0"/>
              <a:t> </a:t>
            </a:r>
            <a:r>
              <a:rPr lang="it-IT" dirty="0" err="1" smtClean="0"/>
              <a:t>edX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087906"/>
            <a:ext cx="11120718" cy="242047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dirty="0" smtClean="0"/>
              <a:t> Fondata dal MIT (Massachusetts </a:t>
            </a:r>
            <a:r>
              <a:rPr lang="it-IT" dirty="0" err="1" smtClean="0"/>
              <a:t>Institute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Technology</a:t>
            </a:r>
            <a:r>
              <a:rPr lang="it-IT" dirty="0" smtClean="0"/>
              <a:t>) di Boston e dall’Università di Harvard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College e università le più prestigiose al mondo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Corsi gratuiti con pagamento di una quota per il rilascio di una certificazione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Durata media dei corsi: 10 settimane</a:t>
            </a:r>
          </a:p>
          <a:p>
            <a:pPr>
              <a:buFont typeface="Wingdings" pitchFamily="2" charset="2"/>
              <a:buChar char="v"/>
            </a:pPr>
            <a:endParaRPr lang="it-IT" dirty="0"/>
          </a:p>
        </p:txBody>
      </p:sp>
      <p:pic>
        <p:nvPicPr>
          <p:cNvPr id="8" name="Immagine 7" descr="edx_an_innovative_mooc_platfo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206" y="1667436"/>
            <a:ext cx="3348318" cy="22322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107141"/>
          </a:xfrm>
        </p:spPr>
        <p:txBody>
          <a:bodyPr>
            <a:normAutofit/>
          </a:bodyPr>
          <a:lstStyle/>
          <a:p>
            <a:r>
              <a:rPr lang="it-IT" sz="3600" dirty="0" smtClean="0"/>
              <a:t>Le principali piattaforme </a:t>
            </a:r>
            <a:r>
              <a:rPr lang="it-IT" sz="3600" dirty="0" err="1" smtClean="0"/>
              <a:t>mooc</a:t>
            </a:r>
            <a:endParaRPr lang="it-IT" sz="36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t-IT" dirty="0" smtClean="0"/>
              <a:t> EMMA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11134165" cy="308601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</a:t>
            </a:r>
            <a:r>
              <a:rPr lang="it-IT" dirty="0" err="1" smtClean="0"/>
              <a:t>European</a:t>
            </a:r>
            <a:r>
              <a:rPr lang="it-IT" dirty="0" smtClean="0"/>
              <a:t> Multiple MOOC </a:t>
            </a:r>
            <a:r>
              <a:rPr lang="it-IT" dirty="0" err="1" smtClean="0"/>
              <a:t>Aggregator</a:t>
            </a:r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Progetto finanziato dall’Unione Europea e guidata dall’Università degli studi di Napoli “Federico II”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Accoglie corsi di università e istituti europei</a:t>
            </a:r>
            <a:endParaRPr lang="it-IT" dirty="0"/>
          </a:p>
        </p:txBody>
      </p:sp>
      <p:pic>
        <p:nvPicPr>
          <p:cNvPr id="7" name="Immagine 6" descr="em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508" y="2016498"/>
            <a:ext cx="3472703" cy="217655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Le principali piattaforme </a:t>
            </a:r>
            <a:r>
              <a:rPr lang="it-IT" sz="3600" dirty="0" err="1" smtClean="0"/>
              <a:t>mooc</a:t>
            </a:r>
            <a:endParaRPr lang="it-IT" sz="36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t-IT" dirty="0" smtClean="0"/>
              <a:t> </a:t>
            </a:r>
            <a:r>
              <a:rPr lang="it-IT" dirty="0" err="1" smtClean="0"/>
              <a:t>FutureLearn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66482" y="3771981"/>
            <a:ext cx="11201400" cy="308601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it-IT" dirty="0" smtClean="0"/>
              <a:t> Piattaforma MOOC più estesa del Regno Unito con oltre 54 università britanniche partner.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“</a:t>
            </a:r>
            <a:r>
              <a:rPr lang="it-IT" dirty="0" err="1" smtClean="0"/>
              <a:t>Understanding</a:t>
            </a:r>
            <a:r>
              <a:rPr lang="it-IT" dirty="0" smtClean="0"/>
              <a:t> IELTS” </a:t>
            </a:r>
            <a:r>
              <a:rPr lang="it-IT" dirty="0" smtClean="0">
                <a:sym typeface="Wingdings" pitchFamily="2" charset="2"/>
              </a:rPr>
              <a:t> corso del 2015 con oltre 380.000  iscritti da 153 paesi differenti.  Prossima edizione di questo corso: 5 febbraio 2018.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sym typeface="Wingdings" pitchFamily="2" charset="2"/>
              </a:rPr>
              <a:t> Corsi con durata variabile dalle 6 alle 10 </a:t>
            </a:r>
            <a:r>
              <a:rPr lang="it-IT" dirty="0" smtClean="0">
                <a:sym typeface="Wingdings" pitchFamily="2" charset="2"/>
              </a:rPr>
              <a:t>settimane </a:t>
            </a:r>
            <a:r>
              <a:rPr lang="it-IT" dirty="0" smtClean="0">
                <a:sym typeface="Wingdings" pitchFamily="2" charset="2"/>
              </a:rPr>
              <a:t>ma anche dalle 3 alle 5 settimane.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sym typeface="Wingdings" pitchFamily="2" charset="2"/>
              </a:rPr>
              <a:t> Possibilità di acquistare un attestato di partecipazione (Statement </a:t>
            </a:r>
            <a:r>
              <a:rPr lang="it-IT" dirty="0" err="1" smtClean="0">
                <a:sym typeface="Wingdings" pitchFamily="2" charset="2"/>
              </a:rPr>
              <a:t>of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participation</a:t>
            </a:r>
            <a:r>
              <a:rPr lang="it-IT" dirty="0" smtClean="0">
                <a:sym typeface="Wingdings" pitchFamily="2" charset="2"/>
              </a:rPr>
              <a:t>). Costo :19 sterline. Certificate </a:t>
            </a:r>
            <a:r>
              <a:rPr lang="it-IT" dirty="0" err="1" smtClean="0">
                <a:sym typeface="Wingdings" pitchFamily="2" charset="2"/>
              </a:rPr>
              <a:t>of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Achievement</a:t>
            </a:r>
            <a:r>
              <a:rPr lang="it-IT" dirty="0" smtClean="0">
                <a:sym typeface="Wingdings" pitchFamily="2" charset="2"/>
              </a:rPr>
              <a:t>  costo: 39 sterline.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7" name="Immagine 6" descr="FL_logo_RGB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09" y="1773578"/>
            <a:ext cx="3785616" cy="190425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Le principali piattaforme </a:t>
            </a:r>
            <a:r>
              <a:rPr lang="it-IT" sz="3600" dirty="0" err="1" smtClean="0"/>
              <a:t>mooc</a:t>
            </a:r>
            <a:endParaRPr lang="it-IT" sz="36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t-IT" dirty="0" smtClean="0"/>
              <a:t> </a:t>
            </a:r>
            <a:r>
              <a:rPr lang="it-IT" dirty="0" err="1" smtClean="0"/>
              <a:t>Iversity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2012" y="3576419"/>
            <a:ext cx="11322424" cy="308601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dirty="0" smtClean="0"/>
              <a:t> Creato da un team con sede a Berlino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Presenta diversi percorsi a seconda della certificazione che si desidera ricevere.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Scegliendo i percorsi certificati la presenza è gratuita ma si pagano i certificati.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In alcuni casi è possibile ricevere dei crediti formativi universitari, non direttamente da </a:t>
            </a:r>
            <a:r>
              <a:rPr lang="it-IT" dirty="0" err="1" smtClean="0"/>
              <a:t>Iversity</a:t>
            </a:r>
            <a:r>
              <a:rPr lang="it-IT" dirty="0" smtClean="0"/>
              <a:t> ma dall’università del professore che tiene il corso.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Università italiane: Università degli studi di Padova, LUISS di Guido </a:t>
            </a:r>
            <a:r>
              <a:rPr lang="it-IT" dirty="0" err="1" smtClean="0"/>
              <a:t>Carli</a:t>
            </a:r>
            <a:r>
              <a:rPr lang="it-IT" dirty="0" smtClean="0"/>
              <a:t> di Roma, Università degli studi di Foggia, Accademia delle Belle Arti di Catania </a:t>
            </a:r>
            <a:r>
              <a:rPr lang="it-IT" dirty="0" err="1" smtClean="0"/>
              <a:t>Abadir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7" name="Immagine 6" descr="iversit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161" y="1727201"/>
            <a:ext cx="3676651" cy="207307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È possibile ottenere dei </a:t>
            </a:r>
            <a:r>
              <a:rPr lang="it-IT" dirty="0" err="1" smtClean="0"/>
              <a:t>cfu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t-IT" dirty="0" smtClean="0"/>
              <a:t> </a:t>
            </a:r>
            <a:r>
              <a:rPr lang="it-IT" dirty="0" err="1" smtClean="0"/>
              <a:t>Iversity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11322424" cy="308601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dirty="0" smtClean="0"/>
              <a:t> Corso di Architettura dell’Accademia delle belle arti di Catania : esame online certificato con possibilità di ottenere dei crediti formativi. Costo della certificazione: 149 euro.</a:t>
            </a:r>
          </a:p>
          <a:p>
            <a:pPr>
              <a:buFont typeface="Wingdings" pitchFamily="2" charset="2"/>
              <a:buChar char="v"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Corso sulle Relazioni Internazionali dell’Università LUISS: possibilità di ottenere  dei crediti formativi a seguito di un esame in presenza (2 sedi: Roma e Berlino).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Le principali piattaforme </a:t>
            </a:r>
            <a:r>
              <a:rPr lang="it-IT" sz="3600" dirty="0" err="1" smtClean="0"/>
              <a:t>mooc</a:t>
            </a:r>
            <a:endParaRPr lang="it-IT" sz="36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t-IT" dirty="0" smtClean="0"/>
              <a:t> </a:t>
            </a:r>
            <a:r>
              <a:rPr lang="it-IT" dirty="0" err="1" smtClean="0"/>
              <a:t>Eduopen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83024" y="3899647"/>
            <a:ext cx="11308976" cy="27762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dirty="0" smtClean="0"/>
              <a:t> Progetto finanziato dalla MIUR (Ministero dell’Istruzione, dell’Università e della Ricerca).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Attivo dal 2016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Offre oltre 68 corsi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Collaborano circa 17 Università Italiane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Corsi aperti, gratuiti e offrono la possibilità di ottenere dei CFU</a:t>
            </a:r>
            <a:endParaRPr lang="it-IT" dirty="0"/>
          </a:p>
        </p:txBody>
      </p:sp>
      <p:pic>
        <p:nvPicPr>
          <p:cNvPr id="7" name="Immagine 6" descr="eduopen_mooc_social_acade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801" y="1916180"/>
            <a:ext cx="3436351" cy="19354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3412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Università partner </a:t>
            </a:r>
            <a:r>
              <a:rPr lang="it-IT" dirty="0" err="1" smtClean="0"/>
              <a:t>eduopen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sz="half" idx="1"/>
          </p:nvPr>
        </p:nvSpPr>
        <p:spPr>
          <a:xfrm>
            <a:off x="685800" y="1653988"/>
            <a:ext cx="5334000" cy="5204011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1. università di Bari Aldo Moro</a:t>
            </a:r>
          </a:p>
          <a:p>
            <a:r>
              <a:rPr lang="it-IT" dirty="0" smtClean="0"/>
              <a:t>2. Politecnico di Milano</a:t>
            </a:r>
          </a:p>
          <a:p>
            <a:r>
              <a:rPr lang="it-IT" dirty="0" smtClean="0"/>
              <a:t>3. Libera Università di Bolzano</a:t>
            </a:r>
          </a:p>
          <a:p>
            <a:r>
              <a:rPr lang="it-IT" dirty="0" smtClean="0"/>
              <a:t>4. Università di Catania</a:t>
            </a:r>
          </a:p>
          <a:p>
            <a:r>
              <a:rPr lang="it-IT" dirty="0" smtClean="0"/>
              <a:t>5. Università di Ferrara</a:t>
            </a:r>
          </a:p>
          <a:p>
            <a:r>
              <a:rPr lang="it-IT" dirty="0" smtClean="0"/>
              <a:t>6. Università di Foggia</a:t>
            </a:r>
          </a:p>
          <a:p>
            <a:r>
              <a:rPr lang="it-IT" dirty="0" smtClean="0"/>
              <a:t>7. Università di Genova</a:t>
            </a:r>
          </a:p>
          <a:p>
            <a:r>
              <a:rPr lang="it-IT" dirty="0" smtClean="0"/>
              <a:t>8. Università </a:t>
            </a:r>
            <a:r>
              <a:rPr lang="it-IT" dirty="0" err="1" smtClean="0"/>
              <a:t>politecnica</a:t>
            </a:r>
            <a:r>
              <a:rPr lang="it-IT" dirty="0" smtClean="0"/>
              <a:t> delle Marche</a:t>
            </a:r>
          </a:p>
          <a:p>
            <a:r>
              <a:rPr lang="it-IT" dirty="0" smtClean="0"/>
              <a:t>9. Università di Modena e Reggio Emilia</a:t>
            </a:r>
          </a:p>
          <a:p>
            <a:r>
              <a:rPr lang="it-IT" dirty="0" smtClean="0"/>
              <a:t>10. Università di Milano Bicocca</a:t>
            </a:r>
          </a:p>
          <a:p>
            <a:r>
              <a:rPr lang="it-IT" dirty="0" smtClean="0"/>
              <a:t>11. Università di Parma</a:t>
            </a:r>
          </a:p>
          <a:p>
            <a:r>
              <a:rPr lang="it-IT" dirty="0" smtClean="0"/>
              <a:t>12. Università di Perugia</a:t>
            </a:r>
          </a:p>
          <a:p>
            <a:r>
              <a:rPr lang="it-IT" dirty="0" smtClean="0"/>
              <a:t>13. Università del Salento</a:t>
            </a:r>
          </a:p>
          <a:p>
            <a:r>
              <a:rPr lang="it-IT" dirty="0" smtClean="0"/>
              <a:t>14. Università Ca’ </a:t>
            </a:r>
            <a:r>
              <a:rPr lang="it-IT" dirty="0" err="1" smtClean="0"/>
              <a:t>Foscari</a:t>
            </a:r>
            <a:r>
              <a:rPr lang="it-IT" dirty="0" smtClean="0"/>
              <a:t> Venezia</a:t>
            </a:r>
          </a:p>
          <a:p>
            <a:r>
              <a:rPr lang="it-IT" dirty="0" smtClean="0"/>
              <a:t>15. Università di Padova</a:t>
            </a:r>
          </a:p>
          <a:p>
            <a:r>
              <a:rPr lang="it-IT" dirty="0" smtClean="0"/>
              <a:t>16. Università di Roma LUMSA</a:t>
            </a:r>
          </a:p>
          <a:p>
            <a:r>
              <a:rPr lang="it-IT" dirty="0" smtClean="0"/>
              <a:t>17. Università degli studi di Salerno</a:t>
            </a:r>
            <a:endParaRPr lang="it-IT" dirty="0"/>
          </a:p>
        </p:txBody>
      </p:sp>
      <p:pic>
        <p:nvPicPr>
          <p:cNvPr id="13" name="Segnaposto contenuto 12" descr="universita eduop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0610" y="1349617"/>
            <a:ext cx="4111814" cy="533357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Certificati </a:t>
            </a:r>
            <a:r>
              <a:rPr lang="it-IT" dirty="0" err="1" smtClean="0"/>
              <a:t>Eduopen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11026588" cy="4024125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I corsi si suddividono i vari livelli: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Livello 0 : Attestato di Partecipazione e Badge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Livello 1: Certificato Verificato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Livello 2: Crediti formativi universitari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Livello 3: Corso di perfezionamento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Livello 4: Master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Cosa tratteremo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endParaRPr lang="it-IT" sz="2800" dirty="0" smtClean="0"/>
          </a:p>
          <a:p>
            <a:pPr>
              <a:buFont typeface="Wingdings" pitchFamily="2" charset="2"/>
              <a:buChar char="v"/>
            </a:pPr>
            <a:r>
              <a:rPr lang="it-IT" sz="2800" dirty="0" smtClean="0"/>
              <a:t>Come e quando sono nati i </a:t>
            </a:r>
            <a:r>
              <a:rPr lang="it-IT" sz="2800" dirty="0" err="1" smtClean="0"/>
              <a:t>MOOCs</a:t>
            </a:r>
            <a:r>
              <a:rPr lang="it-IT" sz="2800" dirty="0" smtClean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it-IT" sz="2800" dirty="0" smtClean="0"/>
              <a:t> Punti di forza e punti di debolezza dei </a:t>
            </a:r>
            <a:r>
              <a:rPr lang="it-IT" sz="2800" dirty="0" err="1" smtClean="0"/>
              <a:t>MOOCs</a:t>
            </a:r>
            <a:r>
              <a:rPr lang="it-IT" sz="28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it-IT" sz="2800" dirty="0" smtClean="0"/>
              <a:t> Le principali piattaforme </a:t>
            </a:r>
            <a:r>
              <a:rPr lang="it-IT" sz="2800" dirty="0" err="1" smtClean="0"/>
              <a:t>MOOCs</a:t>
            </a:r>
            <a:r>
              <a:rPr lang="it-IT" sz="28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it-IT" sz="2800" dirty="0" smtClean="0"/>
              <a:t> È possibile ottenere dei CFU seguendo dei corsi </a:t>
            </a:r>
            <a:r>
              <a:rPr lang="it-IT" sz="2800" dirty="0" err="1" smtClean="0"/>
              <a:t>MOOCs</a:t>
            </a:r>
            <a:r>
              <a:rPr lang="it-IT" sz="2800" dirty="0" smtClean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it-IT" sz="2800" dirty="0" smtClean="0"/>
              <a:t> Le università italiane coinvolte.</a:t>
            </a:r>
            <a:endParaRPr lang="it-IT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È possibile ottenere dei </a:t>
            </a:r>
            <a:r>
              <a:rPr lang="it-IT" dirty="0" err="1" smtClean="0"/>
              <a:t>cfu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799" y="2194559"/>
            <a:ext cx="10905565" cy="40241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it-IT" dirty="0" smtClean="0"/>
              <a:t> EDUOPEN</a:t>
            </a:r>
          </a:p>
          <a:p>
            <a:pPr>
              <a:buFont typeface="Wingdings" pitchFamily="2" charset="2"/>
              <a:buChar char="q"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Tutti i corsi sono aperti e gratuiti e riconoscono i CFU.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I CFU vengono riconosciuti tra le Università Italiane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Alla fine del corso lo studente avrà la certificazione dei suoi risultati sotto forma di badge, un attestato digitale che lo studente può presentare in sede di colloquio in un’azienda.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Per ottenere un Certificato Verificato e/o Crediti Universitari bisogna superare un esame di valutazione presso l’Università che eroga il corso pagando una quota per l’iscrizione alla prova d’esame e seguendo le regole previste da ciascuna Università.</a:t>
            </a:r>
          </a:p>
          <a:p>
            <a:pPr>
              <a:buFont typeface="Wingdings" pitchFamily="2" charset="2"/>
              <a:buChar char="v"/>
            </a:pP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mooc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1" y="690423"/>
            <a:ext cx="3810000" cy="2540000"/>
          </a:xfr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573305" y="4155141"/>
            <a:ext cx="8243047" cy="165398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grazie a tutti per l’attenzione!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Francesca rizzo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e quando?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e quando?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cene3d>
            <a:camera prst="orthographicFront">
              <a:rot lat="0" lon="21299999" rev="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it-IT" dirty="0" smtClean="0"/>
              <a:t> 2008:  Corso in “</a:t>
            </a:r>
            <a:r>
              <a:rPr lang="it-IT" i="1" dirty="0" err="1" smtClean="0"/>
              <a:t>Connectivism</a:t>
            </a:r>
            <a:r>
              <a:rPr lang="it-IT" i="1" dirty="0" smtClean="0"/>
              <a:t> and </a:t>
            </a:r>
            <a:r>
              <a:rPr lang="it-IT" i="1" dirty="0" err="1" smtClean="0"/>
              <a:t>Connective</a:t>
            </a:r>
            <a:r>
              <a:rPr lang="it-IT" i="1" dirty="0" smtClean="0"/>
              <a:t> </a:t>
            </a:r>
            <a:r>
              <a:rPr lang="it-IT" i="1" dirty="0" err="1" smtClean="0"/>
              <a:t>Knowledge</a:t>
            </a:r>
            <a:r>
              <a:rPr lang="it-IT" i="1" dirty="0" smtClean="0"/>
              <a:t>”  </a:t>
            </a:r>
            <a:r>
              <a:rPr lang="it-IT" dirty="0" smtClean="0"/>
              <a:t>di un professore della Athabasca </a:t>
            </a:r>
            <a:r>
              <a:rPr lang="it-IT" dirty="0" err="1" smtClean="0"/>
              <a:t>University</a:t>
            </a:r>
            <a:r>
              <a:rPr lang="it-IT" dirty="0" smtClean="0"/>
              <a:t> e di un docente del National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Country</a:t>
            </a:r>
            <a:r>
              <a:rPr lang="it-IT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Oltre 2.300 studenti hanno partecipato a questo corso da remoto.</a:t>
            </a:r>
          </a:p>
          <a:p>
            <a:pPr>
              <a:buFont typeface="Wingdings" pitchFamily="2" charset="2"/>
              <a:buChar char="v"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2011: La </a:t>
            </a:r>
            <a:r>
              <a:rPr lang="it-IT" dirty="0" smtClean="0"/>
              <a:t>Stanford </a:t>
            </a:r>
            <a:r>
              <a:rPr lang="it-IT" dirty="0" err="1" smtClean="0"/>
              <a:t>University</a:t>
            </a:r>
            <a:r>
              <a:rPr lang="it-IT" dirty="0" smtClean="0"/>
              <a:t> lancia 3 </a:t>
            </a:r>
            <a:r>
              <a:rPr lang="it-IT" dirty="0" err="1" smtClean="0"/>
              <a:t>MOOCs</a:t>
            </a:r>
            <a:r>
              <a:rPr lang="it-IT" dirty="0" smtClean="0"/>
              <a:t>, uno dei quali raggiunge circa 160.000 partecipanti.</a:t>
            </a:r>
          </a:p>
          <a:p>
            <a:pPr>
              <a:buFont typeface="Wingdings" pitchFamily="2" charset="2"/>
              <a:buChar char="v"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Nascono così </a:t>
            </a:r>
            <a:r>
              <a:rPr lang="it-IT" b="1" i="1" dirty="0" err="1" smtClean="0"/>
              <a:t>Udacity</a:t>
            </a:r>
            <a:r>
              <a:rPr lang="it-IT" dirty="0" smtClean="0"/>
              <a:t>  e </a:t>
            </a:r>
            <a:r>
              <a:rPr lang="it-IT" b="1" i="1" dirty="0" err="1" smtClean="0"/>
              <a:t>Coursera</a:t>
            </a:r>
            <a:r>
              <a:rPr lang="it-IT" dirty="0" smtClean="0"/>
              <a:t>: due tra le piattaforme </a:t>
            </a:r>
            <a:r>
              <a:rPr lang="it-IT" dirty="0" err="1" smtClean="0"/>
              <a:t>MOOCs</a:t>
            </a:r>
            <a:r>
              <a:rPr lang="it-IT" dirty="0" smtClean="0"/>
              <a:t> più conosciute.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e quando?</a:t>
            </a:r>
            <a:endParaRPr lang="it-IT" dirty="0"/>
          </a:p>
        </p:txBody>
      </p:sp>
      <p:pic>
        <p:nvPicPr>
          <p:cNvPr id="6" name="Segnaposto contenuto 5" descr="the year of the mooc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8200" y="1786031"/>
            <a:ext cx="4013200" cy="4891088"/>
          </a:xfrm>
        </p:spPr>
      </p:pic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Il “</a:t>
            </a:r>
            <a:r>
              <a:rPr lang="it-IT" b="1" i="1" dirty="0" smtClean="0"/>
              <a:t>New York </a:t>
            </a:r>
            <a:r>
              <a:rPr lang="it-IT" b="1" i="1" dirty="0" err="1" smtClean="0"/>
              <a:t>Times</a:t>
            </a:r>
            <a:r>
              <a:rPr lang="it-IT" dirty="0" smtClean="0"/>
              <a:t>” ha definito il 2012 l’anno dei </a:t>
            </a:r>
            <a:r>
              <a:rPr lang="it-IT" dirty="0" err="1" smtClean="0"/>
              <a:t>MOOCs</a:t>
            </a:r>
            <a:r>
              <a:rPr lang="it-IT" dirty="0" smtClean="0"/>
              <a:t>!</a:t>
            </a:r>
          </a:p>
          <a:p>
            <a:endParaRPr lang="it-IT" dirty="0" smtClean="0"/>
          </a:p>
          <a:p>
            <a:r>
              <a:rPr lang="it-IT" dirty="0" smtClean="0">
                <a:hlinkClick r:id="rId3"/>
              </a:rPr>
              <a:t>http://www.nytimes.com/2012/11/04/</a:t>
            </a:r>
            <a:r>
              <a:rPr lang="it-IT" dirty="0" err="1" smtClean="0">
                <a:hlinkClick r:id="rId3"/>
              </a:rPr>
              <a:t>education</a:t>
            </a:r>
            <a:r>
              <a:rPr lang="it-IT" dirty="0" smtClean="0">
                <a:hlinkClick r:id="rId3"/>
              </a:rPr>
              <a:t>/</a:t>
            </a:r>
            <a:r>
              <a:rPr lang="it-IT" dirty="0" err="1" smtClean="0">
                <a:hlinkClick r:id="rId3"/>
              </a:rPr>
              <a:t>edlife</a:t>
            </a:r>
            <a:r>
              <a:rPr lang="it-IT" dirty="0" smtClean="0">
                <a:hlinkClick r:id="rId3"/>
              </a:rPr>
              <a:t>/massive-open-online-courses-are-multiplying-at-a-rapid-pace.html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e quando?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dirty="0" smtClean="0"/>
              <a:t> Corsi gratuiti aperti a tutti.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Generalmente di grado universitario.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Possono partecipare un numero elevato di utenti provenienti da qualsiasi parte del mondo.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In alcuni casi pagamento (contenuto) per ottenere una certificazione dell’apprendimento.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Struttura generale dei corsi 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Punti di forza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Punti di debolezza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TC104033937[[fn=Scia di vapore]]</Template>
  <TotalTime>337</TotalTime>
  <Words>1131</Words>
  <Application>Microsoft Office PowerPoint</Application>
  <PresentationFormat>Personalizzato</PresentationFormat>
  <Paragraphs>139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Scia di vapore</vt:lpstr>
      <vt:lpstr>Diapositiva 1</vt:lpstr>
      <vt:lpstr>Cosa tratteremo?</vt:lpstr>
      <vt:lpstr>Come e quando?</vt:lpstr>
      <vt:lpstr>Come e quando?</vt:lpstr>
      <vt:lpstr>Come e quando?</vt:lpstr>
      <vt:lpstr>Come e quando?</vt:lpstr>
      <vt:lpstr>Struttura generale dei corsi </vt:lpstr>
      <vt:lpstr>Punti di forza</vt:lpstr>
      <vt:lpstr>Punti di debolezza</vt:lpstr>
      <vt:lpstr>Punti di debolezza</vt:lpstr>
      <vt:lpstr>Le principali piattaforme mooc</vt:lpstr>
      <vt:lpstr>Le principali piattaforme mooc</vt:lpstr>
      <vt:lpstr>Le principali piattaforme mooc</vt:lpstr>
      <vt:lpstr>Le principali piattaforme mooc</vt:lpstr>
      <vt:lpstr>Le principali piattaforme mooc</vt:lpstr>
      <vt:lpstr>È possibile ottenere dei cfu?</vt:lpstr>
      <vt:lpstr>Le principali piattaforme mooc</vt:lpstr>
      <vt:lpstr>Università partner eduopen</vt:lpstr>
      <vt:lpstr>Certificati Eduopen </vt:lpstr>
      <vt:lpstr>È possibile ottenere dei cfu?</vt:lpstr>
      <vt:lpstr>grazie a tutti per l’attenzione!  Francesca rizzo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Petr Barborik</dc:creator>
  <cp:lastModifiedBy>Francesca</cp:lastModifiedBy>
  <cp:revision>23</cp:revision>
  <dcterms:created xsi:type="dcterms:W3CDTF">2013-08-01T12:31:02Z</dcterms:created>
  <dcterms:modified xsi:type="dcterms:W3CDTF">2017-12-07T11:39:58Z</dcterms:modified>
</cp:coreProperties>
</file>