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  <p:sldMasterId id="2147483650" r:id="rId3"/>
    <p:sldMasterId id="2147483651" r:id="rId4"/>
  </p:sldMasterIdLst>
  <p:notesMasterIdLst>
    <p:notesMasterId r:id="rId4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2" r:id="rId41"/>
    <p:sldId id="293" r:id="rId42"/>
    <p:sldId id="294" r:id="rId43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1296" y="7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sldImg"/>
          </p:nvPr>
        </p:nvSpPr>
        <p:spPr bwMode="auto">
          <a:xfrm>
            <a:off x="1190625" y="877888"/>
            <a:ext cx="4471988" cy="316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5123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1060450" y="4349750"/>
            <a:ext cx="4737100" cy="3509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it-IT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6082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60450" y="4349750"/>
            <a:ext cx="4740275" cy="3513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60450" y="4349750"/>
            <a:ext cx="4740275" cy="3513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6322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60450" y="4344988"/>
            <a:ext cx="4740275" cy="3522662"/>
          </a:xfrm>
          <a:prstGeom prst="rect">
            <a:avLst/>
          </a:prstGeom>
          <a:solidFill>
            <a:srgbClr val="FFFFFF"/>
          </a:solidFill>
          <a:ln w="9360" cap="sq"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60450" y="4344988"/>
            <a:ext cx="4740275" cy="3522662"/>
          </a:xfrm>
          <a:prstGeom prst="rect">
            <a:avLst/>
          </a:prstGeom>
          <a:solidFill>
            <a:srgbClr val="FFFFFF"/>
          </a:solidFill>
          <a:ln w="9360" cap="sq"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8370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60450" y="4344988"/>
            <a:ext cx="4740275" cy="3522662"/>
          </a:xfrm>
          <a:prstGeom prst="rect">
            <a:avLst/>
          </a:prstGeom>
          <a:solidFill>
            <a:srgbClr val="FFFFFF"/>
          </a:solidFill>
          <a:ln w="9360" cap="sq"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9394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60450" y="4349750"/>
            <a:ext cx="4740275" cy="3513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0418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60450" y="4349750"/>
            <a:ext cx="4740275" cy="3513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1442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60450" y="4349750"/>
            <a:ext cx="4740275" cy="3513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2466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60450" y="4349750"/>
            <a:ext cx="4740275" cy="3513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3490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60450" y="4349750"/>
            <a:ext cx="4740275" cy="3513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4514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60450" y="4349750"/>
            <a:ext cx="4740275" cy="3513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7106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60450" y="4349750"/>
            <a:ext cx="4740275" cy="3513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5538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60450" y="4349750"/>
            <a:ext cx="4740275" cy="3513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6562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60450" y="4349750"/>
            <a:ext cx="4740275" cy="3513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7586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60450" y="4344988"/>
            <a:ext cx="4740275" cy="3522662"/>
          </a:xfrm>
          <a:prstGeom prst="rect">
            <a:avLst/>
          </a:prstGeom>
          <a:solidFill>
            <a:srgbClr val="FFFFFF"/>
          </a:solidFill>
          <a:ln w="9360" cap="sq"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8610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60450" y="4349750"/>
            <a:ext cx="4740275" cy="3513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9634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60450" y="4349750"/>
            <a:ext cx="4740275" cy="3513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0658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60450" y="4349750"/>
            <a:ext cx="4740275" cy="3513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682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60450" y="4349750"/>
            <a:ext cx="4740275" cy="3513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60450" y="4349750"/>
            <a:ext cx="4740275" cy="3513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3730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60450" y="4349750"/>
            <a:ext cx="4740275" cy="3513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4754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60450" y="4349750"/>
            <a:ext cx="4740275" cy="3513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8130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60450" y="4349750"/>
            <a:ext cx="4740275" cy="3513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5778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60450" y="4349750"/>
            <a:ext cx="4740275" cy="3513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6802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60450" y="4349750"/>
            <a:ext cx="4740275" cy="3513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7826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60450" y="4349750"/>
            <a:ext cx="4740275" cy="3513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8850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60450" y="4349750"/>
            <a:ext cx="4740275" cy="3513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9874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60450" y="4349750"/>
            <a:ext cx="4740275" cy="3513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0898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60450" y="4349750"/>
            <a:ext cx="4740275" cy="3513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1922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60450" y="4349750"/>
            <a:ext cx="4740275" cy="3513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2946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60450" y="4349750"/>
            <a:ext cx="4740275" cy="3513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3970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60450" y="4349750"/>
            <a:ext cx="4740275" cy="3513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4994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60450" y="4349750"/>
            <a:ext cx="4740275" cy="3513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9154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60450" y="4349750"/>
            <a:ext cx="4740275" cy="3513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0178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60450" y="4349750"/>
            <a:ext cx="4740275" cy="3513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1202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60450" y="4349750"/>
            <a:ext cx="4740275" cy="3513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2226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60450" y="4349750"/>
            <a:ext cx="4740275" cy="3513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3250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60450" y="4349750"/>
            <a:ext cx="4740275" cy="3513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4274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60450" y="4349750"/>
            <a:ext cx="4740275" cy="35131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F95FB56-6A89-4F34-8762-4FA98CC99E38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5999540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7DE3DD8-BFE9-4877-95F3-A93FF4AEA4D1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0980164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18288" y="82550"/>
            <a:ext cx="2052637" cy="599757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82550"/>
            <a:ext cx="6008688" cy="5997575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40B0C6F5-C091-44DD-A376-EEC42F2DDE41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0187938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357C926F-FA5F-4C8C-8186-BBEFD4EF2B42}" type="slidenum">
              <a:rPr lang="it-IT" altLang="it-IT"/>
              <a:pPr/>
              <a:t>‹N›</a:t>
            </a:fld>
            <a:endParaRPr lang="it-IT" alt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3532010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D4BF3945-49B9-4400-AF21-22FC5053DFA4}" type="slidenum">
              <a:rPr lang="it-IT" altLang="it-IT"/>
              <a:pPr/>
              <a:t>‹N›</a:t>
            </a:fld>
            <a:endParaRPr lang="it-IT" alt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7686064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5FE4BCBC-439B-4C65-9E9E-4CD5D556F54D}" type="slidenum">
              <a:rPr lang="it-IT" altLang="it-IT"/>
              <a:pPr/>
              <a:t>‹N›</a:t>
            </a:fld>
            <a:endParaRPr lang="it-IT" alt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5078516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0663" cy="4510087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0263" y="1604963"/>
            <a:ext cx="4030662" cy="4510087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25525A5F-2D09-4A39-873D-0D0F3DEB1594}" type="slidenum">
              <a:rPr lang="it-IT" altLang="it-IT"/>
              <a:pPr/>
              <a:t>‹N›</a:t>
            </a:fld>
            <a:endParaRPr lang="it-IT" altLang="it-IT"/>
          </a:p>
        </p:txBody>
      </p:sp>
      <p:sp>
        <p:nvSpPr>
          <p:cNvPr id="7" name="Segnaposto piè di pagina 6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5711790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55FB429B-2E1E-43DA-BFA6-621534CEA273}" type="slidenum">
              <a:rPr lang="it-IT" altLang="it-IT"/>
              <a:pPr/>
              <a:t>‹N›</a:t>
            </a:fld>
            <a:endParaRPr lang="it-IT" altLang="it-IT"/>
          </a:p>
        </p:txBody>
      </p:sp>
      <p:sp>
        <p:nvSpPr>
          <p:cNvPr id="9" name="Segnaposto piè di pagina 8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6368938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59BA7935-AB1E-43F2-92E8-8EF9DB7DDBE3}" type="slidenum">
              <a:rPr lang="it-IT" altLang="it-IT"/>
              <a:pPr/>
              <a:t>‹N›</a:t>
            </a:fld>
            <a:endParaRPr lang="it-IT" alt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2097477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C05843A-F154-40B3-A552-A2371A0D2E49}" type="slidenum">
              <a:rPr lang="it-IT" altLang="it-IT"/>
              <a:pPr/>
              <a:t>‹N›</a:t>
            </a:fld>
            <a:endParaRPr lang="it-IT" alt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6367781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3CCC98B1-4040-4503-9CE6-FD50666192AB}" type="slidenum">
              <a:rPr lang="it-IT" altLang="it-IT"/>
              <a:pPr/>
              <a:t>‹N›</a:t>
            </a:fld>
            <a:endParaRPr lang="it-IT" altLang="it-IT"/>
          </a:p>
        </p:txBody>
      </p:sp>
      <p:sp>
        <p:nvSpPr>
          <p:cNvPr id="7" name="Segnaposto piè di pagina 6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669565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1A34959-9AAF-4286-9E2B-03F1DCC1E290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7421633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6A8BFE9F-BBBB-45F1-B9B1-E8918A74CE65}" type="slidenum">
              <a:rPr lang="it-IT" altLang="it-IT"/>
              <a:pPr/>
              <a:t>‹N›</a:t>
            </a:fld>
            <a:endParaRPr lang="it-IT" altLang="it-IT"/>
          </a:p>
        </p:txBody>
      </p:sp>
      <p:sp>
        <p:nvSpPr>
          <p:cNvPr id="7" name="Segnaposto piè di pagina 6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9176258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464CAC75-2D50-42B7-8746-044A79AA143E}" type="slidenum">
              <a:rPr lang="it-IT" altLang="it-IT"/>
              <a:pPr/>
              <a:t>‹N›</a:t>
            </a:fld>
            <a:endParaRPr lang="it-IT" alt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7867197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18288" y="1447800"/>
            <a:ext cx="2052637" cy="4667250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08688" cy="4667250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7FEA5E43-3BF3-4907-8212-886C608963E9}" type="slidenum">
              <a:rPr lang="it-IT" altLang="it-IT"/>
              <a:pPr/>
              <a:t>‹N›</a:t>
            </a:fld>
            <a:endParaRPr lang="it-IT" alt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99157553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8900264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81695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204572970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71513" y="1781175"/>
            <a:ext cx="3898900" cy="4470400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722813" y="1781175"/>
            <a:ext cx="3898900" cy="4470400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182964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6203268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8872514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4107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4FE57364-7BD8-450B-A392-A4702359B8EA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040590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47186140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418501490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1931800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34163" y="255588"/>
            <a:ext cx="1987550" cy="5995987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71513" y="255588"/>
            <a:ext cx="5810250" cy="5995987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7078409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5532584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7524623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375318204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987425" y="2017713"/>
            <a:ext cx="3767138" cy="4318000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906963" y="2017713"/>
            <a:ext cx="3767137" cy="4318000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1029126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1384687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705841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0663" cy="4479925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0263" y="1600200"/>
            <a:ext cx="4030662" cy="4479925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C857015-CF58-4283-826B-90793397EA1A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55443009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6323724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195971719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229782593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702371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73850" y="106363"/>
            <a:ext cx="2000250" cy="6229350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71513" y="106363"/>
            <a:ext cx="5849937" cy="6229350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8479653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1513" y="106363"/>
            <a:ext cx="7805737" cy="1141412"/>
          </a:xfrm>
        </p:spPr>
        <p:txBody>
          <a:bodyPr/>
          <a:lstStyle/>
          <a:p>
            <a:r>
              <a:rPr lang="it-IT"/>
              <a:t>Fare clic per modificare lo stile del titolo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7214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E33F96D-2242-4CE6-999A-46E4B95AE769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9358921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4A0EE37-B205-4A72-8301-BBFEDA23D485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638548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8AA347A-CC85-45FB-8F04-00DA7CEBA30E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7315358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DEDDD25-857C-4AF9-B8D0-00505A395238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876871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BF51C98-7F16-45D3-8AD9-BA461779CA19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436693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1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8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5" name="Group 1"/>
          <p:cNvGrpSpPr>
            <a:grpSpLocks/>
          </p:cNvGrpSpPr>
          <p:nvPr/>
        </p:nvGrpSpPr>
        <p:grpSpPr bwMode="auto">
          <a:xfrm>
            <a:off x="0" y="0"/>
            <a:ext cx="9134475" cy="6848475"/>
            <a:chOff x="0" y="0"/>
            <a:chExt cx="5754" cy="4314"/>
          </a:xfrm>
        </p:grpSpPr>
        <p:sp>
          <p:nvSpPr>
            <p:cNvPr id="1026" name="Freeform 2"/>
            <p:cNvSpPr>
              <a:spLocks noChangeArrowheads="1"/>
            </p:cNvSpPr>
            <p:nvPr/>
          </p:nvSpPr>
          <p:spPr bwMode="auto">
            <a:xfrm>
              <a:off x="0" y="3072"/>
              <a:ext cx="5754" cy="1242"/>
            </a:xfrm>
            <a:custGeom>
              <a:avLst/>
              <a:gdLst>
                <a:gd name="T0" fmla="*/ 6027 w 6027"/>
                <a:gd name="T1" fmla="*/ 2296 h 2296"/>
                <a:gd name="T2" fmla="*/ 0 w 6027"/>
                <a:gd name="T3" fmla="*/ 2296 h 2296"/>
                <a:gd name="T4" fmla="*/ 0 w 6027"/>
                <a:gd name="T5" fmla="*/ 0 h 2296"/>
                <a:gd name="T6" fmla="*/ 6027 w 6027"/>
                <a:gd name="T7" fmla="*/ 0 h 2296"/>
                <a:gd name="T8" fmla="*/ 6027 w 6027"/>
                <a:gd name="T9" fmla="*/ 2296 h 2296"/>
                <a:gd name="T10" fmla="*/ 6027 w 6027"/>
                <a:gd name="T11" fmla="*/ 2296 h 2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rgbClr val="33CCCC"/>
                </a:gs>
                <a:gs pos="100000">
                  <a:srgbClr val="00339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027" name="Freeform 3"/>
            <p:cNvSpPr>
              <a:spLocks noChangeArrowheads="1"/>
            </p:cNvSpPr>
            <p:nvPr/>
          </p:nvSpPr>
          <p:spPr bwMode="auto">
            <a:xfrm>
              <a:off x="0" y="0"/>
              <a:ext cx="5754" cy="3066"/>
            </a:xfrm>
            <a:custGeom>
              <a:avLst/>
              <a:gdLst>
                <a:gd name="T0" fmla="*/ 6027 w 6027"/>
                <a:gd name="T1" fmla="*/ 2296 h 2296"/>
                <a:gd name="T2" fmla="*/ 0 w 6027"/>
                <a:gd name="T3" fmla="*/ 2296 h 2296"/>
                <a:gd name="T4" fmla="*/ 0 w 6027"/>
                <a:gd name="T5" fmla="*/ 0 h 2296"/>
                <a:gd name="T6" fmla="*/ 6027 w 6027"/>
                <a:gd name="T7" fmla="*/ 0 h 2296"/>
                <a:gd name="T8" fmla="*/ 6027 w 6027"/>
                <a:gd name="T9" fmla="*/ 2296 h 2296"/>
                <a:gd name="T10" fmla="*/ 6027 w 6027"/>
                <a:gd name="T11" fmla="*/ 2296 h 2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rgbClr val="001746"/>
                </a:gs>
                <a:gs pos="100000">
                  <a:srgbClr val="00339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</p:grpSp>
      <p:sp>
        <p:nvSpPr>
          <p:cNvPr id="1028" name="Freeform 4"/>
          <p:cNvSpPr>
            <a:spLocks noChangeArrowheads="1"/>
          </p:cNvSpPr>
          <p:nvPr/>
        </p:nvSpPr>
        <p:spPr bwMode="auto">
          <a:xfrm>
            <a:off x="6248400" y="6262688"/>
            <a:ext cx="2895600" cy="609600"/>
          </a:xfrm>
          <a:custGeom>
            <a:avLst/>
            <a:gdLst>
              <a:gd name="T0" fmla="*/ 5748 w 5748"/>
              <a:gd name="T1" fmla="*/ 246 h 246"/>
              <a:gd name="T2" fmla="*/ 0 w 5748"/>
              <a:gd name="T3" fmla="*/ 246 h 246"/>
              <a:gd name="T4" fmla="*/ 0 w 5748"/>
              <a:gd name="T5" fmla="*/ 0 h 246"/>
              <a:gd name="T6" fmla="*/ 5748 w 5748"/>
              <a:gd name="T7" fmla="*/ 0 h 246"/>
              <a:gd name="T8" fmla="*/ 5748 w 5748"/>
              <a:gd name="T9" fmla="*/ 246 h 246"/>
              <a:gd name="T10" fmla="*/ 5748 w 5748"/>
              <a:gd name="T11" fmla="*/ 246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rgbClr val="003399"/>
              </a:gs>
              <a:gs pos="100000">
                <a:srgbClr val="00FFCC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grpSp>
        <p:nvGrpSpPr>
          <p:cNvPr id="1029" name="Group 5"/>
          <p:cNvGrpSpPr>
            <a:grpSpLocks/>
          </p:cNvGrpSpPr>
          <p:nvPr/>
        </p:nvGrpSpPr>
        <p:grpSpPr bwMode="auto">
          <a:xfrm>
            <a:off x="0" y="6019800"/>
            <a:ext cx="7839075" cy="847725"/>
            <a:chOff x="0" y="3792"/>
            <a:chExt cx="4938" cy="534"/>
          </a:xfrm>
        </p:grpSpPr>
        <p:sp>
          <p:nvSpPr>
            <p:cNvPr id="1030" name="Freeform 6"/>
            <p:cNvSpPr>
              <a:spLocks noChangeArrowheads="1"/>
            </p:cNvSpPr>
            <p:nvPr/>
          </p:nvSpPr>
          <p:spPr bwMode="auto">
            <a:xfrm>
              <a:off x="1488" y="3792"/>
              <a:ext cx="3234" cy="530"/>
            </a:xfrm>
            <a:custGeom>
              <a:avLst/>
              <a:gdLst>
                <a:gd name="T0" fmla="*/ 3132 w 3240"/>
                <a:gd name="T1" fmla="*/ 469 h 536"/>
                <a:gd name="T2" fmla="*/ 2995 w 3240"/>
                <a:gd name="T3" fmla="*/ 395 h 536"/>
                <a:gd name="T4" fmla="*/ 2911 w 3240"/>
                <a:gd name="T5" fmla="*/ 375 h 536"/>
                <a:gd name="T6" fmla="*/ 2678 w 3240"/>
                <a:gd name="T7" fmla="*/ 228 h 536"/>
                <a:gd name="T8" fmla="*/ 2553 w 3240"/>
                <a:gd name="T9" fmla="*/ 74 h 536"/>
                <a:gd name="T10" fmla="*/ 2457 w 3240"/>
                <a:gd name="T11" fmla="*/ 7 h 536"/>
                <a:gd name="T12" fmla="*/ 2403 w 3240"/>
                <a:gd name="T13" fmla="*/ 47 h 536"/>
                <a:gd name="T14" fmla="*/ 2289 w 3240"/>
                <a:gd name="T15" fmla="*/ 74 h 536"/>
                <a:gd name="T16" fmla="*/ 2134 w 3240"/>
                <a:gd name="T17" fmla="*/ 74 h 536"/>
                <a:gd name="T18" fmla="*/ 2044 w 3240"/>
                <a:gd name="T19" fmla="*/ 128 h 536"/>
                <a:gd name="T20" fmla="*/ 1775 w 3240"/>
                <a:gd name="T21" fmla="*/ 222 h 536"/>
                <a:gd name="T22" fmla="*/ 1602 w 3240"/>
                <a:gd name="T23" fmla="*/ 181 h 536"/>
                <a:gd name="T24" fmla="*/ 1560 w 3240"/>
                <a:gd name="T25" fmla="*/ 101 h 536"/>
                <a:gd name="T26" fmla="*/ 1542 w 3240"/>
                <a:gd name="T27" fmla="*/ 87 h 536"/>
                <a:gd name="T28" fmla="*/ 1446 w 3240"/>
                <a:gd name="T29" fmla="*/ 60 h 536"/>
                <a:gd name="T30" fmla="*/ 1375 w 3240"/>
                <a:gd name="T31" fmla="*/ 74 h 536"/>
                <a:gd name="T32" fmla="*/ 1309 w 3240"/>
                <a:gd name="T33" fmla="*/ 87 h 536"/>
                <a:gd name="T34" fmla="*/ 1243 w 3240"/>
                <a:gd name="T35" fmla="*/ 13 h 536"/>
                <a:gd name="T36" fmla="*/ 1225 w 3240"/>
                <a:gd name="T37" fmla="*/ 0 h 536"/>
                <a:gd name="T38" fmla="*/ 1189 w 3240"/>
                <a:gd name="T39" fmla="*/ 0 h 536"/>
                <a:gd name="T40" fmla="*/ 1106 w 3240"/>
                <a:gd name="T41" fmla="*/ 34 h 536"/>
                <a:gd name="T42" fmla="*/ 1106 w 3240"/>
                <a:gd name="T43" fmla="*/ 34 h 536"/>
                <a:gd name="T44" fmla="*/ 1094 w 3240"/>
                <a:gd name="T45" fmla="*/ 40 h 536"/>
                <a:gd name="T46" fmla="*/ 1070 w 3240"/>
                <a:gd name="T47" fmla="*/ 54 h 536"/>
                <a:gd name="T48" fmla="*/ 1034 w 3240"/>
                <a:gd name="T49" fmla="*/ 74 h 536"/>
                <a:gd name="T50" fmla="*/ 1004 w 3240"/>
                <a:gd name="T51" fmla="*/ 74 h 536"/>
                <a:gd name="T52" fmla="*/ 986 w 3240"/>
                <a:gd name="T53" fmla="*/ 74 h 536"/>
                <a:gd name="T54" fmla="*/ 956 w 3240"/>
                <a:gd name="T55" fmla="*/ 81 h 536"/>
                <a:gd name="T56" fmla="*/ 920 w 3240"/>
                <a:gd name="T57" fmla="*/ 94 h 536"/>
                <a:gd name="T58" fmla="*/ 884 w 3240"/>
                <a:gd name="T59" fmla="*/ 107 h 536"/>
                <a:gd name="T60" fmla="*/ 843 w 3240"/>
                <a:gd name="T61" fmla="*/ 128 h 536"/>
                <a:gd name="T62" fmla="*/ 813 w 3240"/>
                <a:gd name="T63" fmla="*/ 141 h 536"/>
                <a:gd name="T64" fmla="*/ 789 w 3240"/>
                <a:gd name="T65" fmla="*/ 148 h 536"/>
                <a:gd name="T66" fmla="*/ 783 w 3240"/>
                <a:gd name="T67" fmla="*/ 154 h 536"/>
                <a:gd name="T68" fmla="*/ 556 w 3240"/>
                <a:gd name="T69" fmla="*/ 228 h 536"/>
                <a:gd name="T70" fmla="*/ 394 w 3240"/>
                <a:gd name="T71" fmla="*/ 294 h 536"/>
                <a:gd name="T72" fmla="*/ 107 w 3240"/>
                <a:gd name="T73" fmla="*/ 462 h 536"/>
                <a:gd name="T74" fmla="*/ 0 w 3240"/>
                <a:gd name="T75" fmla="*/ 536 h 536"/>
                <a:gd name="T76" fmla="*/ 3240 w 3240"/>
                <a:gd name="T77" fmla="*/ 536 h 536"/>
                <a:gd name="T78" fmla="*/ 3132 w 3240"/>
                <a:gd name="T79" fmla="*/ 469 h 536"/>
                <a:gd name="T80" fmla="*/ 3132 w 3240"/>
                <a:gd name="T81" fmla="*/ 469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rgbClr val="837763"/>
                </a:gs>
                <a:gs pos="100000">
                  <a:srgbClr val="46341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grpSp>
          <p:nvGrpSpPr>
            <p:cNvPr id="1031" name="Group 7"/>
            <p:cNvGrpSpPr>
              <a:grpSpLocks/>
            </p:cNvGrpSpPr>
            <p:nvPr/>
          </p:nvGrpSpPr>
          <p:grpSpPr bwMode="auto">
            <a:xfrm>
              <a:off x="2486" y="3792"/>
              <a:ext cx="2452" cy="534"/>
              <a:chOff x="2486" y="3792"/>
              <a:chExt cx="2452" cy="534"/>
            </a:xfrm>
          </p:grpSpPr>
          <p:sp>
            <p:nvSpPr>
              <p:cNvPr id="1032" name="Freeform 8"/>
              <p:cNvSpPr>
                <a:spLocks noChangeArrowheads="1"/>
              </p:cNvSpPr>
              <p:nvPr/>
            </p:nvSpPr>
            <p:spPr bwMode="auto">
              <a:xfrm>
                <a:off x="3948" y="3799"/>
                <a:ext cx="990" cy="527"/>
              </a:xfrm>
              <a:custGeom>
                <a:avLst/>
                <a:gdLst>
                  <a:gd name="T0" fmla="*/ 636 w 996"/>
                  <a:gd name="T1" fmla="*/ 373 h 533"/>
                  <a:gd name="T2" fmla="*/ 495 w 996"/>
                  <a:gd name="T3" fmla="*/ 370 h 533"/>
                  <a:gd name="T4" fmla="*/ 280 w 996"/>
                  <a:gd name="T5" fmla="*/ 249 h 533"/>
                  <a:gd name="T6" fmla="*/ 127 w 996"/>
                  <a:gd name="T7" fmla="*/ 66 h 533"/>
                  <a:gd name="T8" fmla="*/ 0 w 996"/>
                  <a:gd name="T9" fmla="*/ 0 h 533"/>
                  <a:gd name="T10" fmla="*/ 22 w 996"/>
                  <a:gd name="T11" fmla="*/ 26 h 533"/>
                  <a:gd name="T12" fmla="*/ 0 w 996"/>
                  <a:gd name="T13" fmla="*/ 65 h 533"/>
                  <a:gd name="T14" fmla="*/ 30 w 996"/>
                  <a:gd name="T15" fmla="*/ 119 h 533"/>
                  <a:gd name="T16" fmla="*/ 75 w 996"/>
                  <a:gd name="T17" fmla="*/ 243 h 533"/>
                  <a:gd name="T18" fmla="*/ 45 w 996"/>
                  <a:gd name="T19" fmla="*/ 422 h 533"/>
                  <a:gd name="T20" fmla="*/ 200 w 996"/>
                  <a:gd name="T21" fmla="*/ 329 h 533"/>
                  <a:gd name="T22" fmla="*/ 612 w 996"/>
                  <a:gd name="T23" fmla="*/ 533 h 533"/>
                  <a:gd name="T24" fmla="*/ 996 w 996"/>
                  <a:gd name="T25" fmla="*/ 529 h 533"/>
                  <a:gd name="T26" fmla="*/ 828 w 996"/>
                  <a:gd name="T27" fmla="*/ 473 h 533"/>
                  <a:gd name="T28" fmla="*/ 636 w 996"/>
                  <a:gd name="T29" fmla="*/ 373 h 5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rgbClr val="46341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033" name="Freeform 9"/>
              <p:cNvSpPr>
                <a:spLocks noChangeArrowheads="1"/>
              </p:cNvSpPr>
              <p:nvPr/>
            </p:nvSpPr>
            <p:spPr bwMode="auto">
              <a:xfrm>
                <a:off x="2677" y="3792"/>
                <a:ext cx="180" cy="389"/>
              </a:xfrm>
              <a:custGeom>
                <a:avLst/>
                <a:gdLst>
                  <a:gd name="T0" fmla="*/ 36 w 186"/>
                  <a:gd name="T1" fmla="*/ 0 h 353"/>
                  <a:gd name="T2" fmla="*/ 54 w 186"/>
                  <a:gd name="T3" fmla="*/ 18 h 353"/>
                  <a:gd name="T4" fmla="*/ 24 w 186"/>
                  <a:gd name="T5" fmla="*/ 30 h 353"/>
                  <a:gd name="T6" fmla="*/ 18 w 186"/>
                  <a:gd name="T7" fmla="*/ 66 h 353"/>
                  <a:gd name="T8" fmla="*/ 42 w 186"/>
                  <a:gd name="T9" fmla="*/ 114 h 353"/>
                  <a:gd name="T10" fmla="*/ 48 w 186"/>
                  <a:gd name="T11" fmla="*/ 162 h 353"/>
                  <a:gd name="T12" fmla="*/ 0 w 186"/>
                  <a:gd name="T13" fmla="*/ 353 h 353"/>
                  <a:gd name="T14" fmla="*/ 54 w 186"/>
                  <a:gd name="T15" fmla="*/ 233 h 353"/>
                  <a:gd name="T16" fmla="*/ 84 w 186"/>
                  <a:gd name="T17" fmla="*/ 216 h 353"/>
                  <a:gd name="T18" fmla="*/ 126 w 186"/>
                  <a:gd name="T19" fmla="*/ 126 h 353"/>
                  <a:gd name="T20" fmla="*/ 144 w 186"/>
                  <a:gd name="T21" fmla="*/ 120 h 353"/>
                  <a:gd name="T22" fmla="*/ 144 w 186"/>
                  <a:gd name="T23" fmla="*/ 90 h 353"/>
                  <a:gd name="T24" fmla="*/ 186 w 186"/>
                  <a:gd name="T25" fmla="*/ 66 h 353"/>
                  <a:gd name="T26" fmla="*/ 162 w 186"/>
                  <a:gd name="T27" fmla="*/ 60 h 353"/>
                  <a:gd name="T28" fmla="*/ 36 w 186"/>
                  <a:gd name="T29" fmla="*/ 0 h 353"/>
                  <a:gd name="T30" fmla="*/ 36 w 186"/>
                  <a:gd name="T31" fmla="*/ 0 h 3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46341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034" name="Freeform 10"/>
              <p:cNvSpPr>
                <a:spLocks noChangeArrowheads="1"/>
              </p:cNvSpPr>
              <p:nvPr/>
            </p:nvSpPr>
            <p:spPr bwMode="auto">
              <a:xfrm>
                <a:off x="3030" y="3893"/>
                <a:ext cx="372" cy="265"/>
              </a:xfrm>
              <a:custGeom>
                <a:avLst/>
                <a:gdLst>
                  <a:gd name="T0" fmla="*/ 18 w 378"/>
                  <a:gd name="T1" fmla="*/ 0 h 271"/>
                  <a:gd name="T2" fmla="*/ 12 w 378"/>
                  <a:gd name="T3" fmla="*/ 13 h 271"/>
                  <a:gd name="T4" fmla="*/ 0 w 378"/>
                  <a:gd name="T5" fmla="*/ 40 h 271"/>
                  <a:gd name="T6" fmla="*/ 60 w 378"/>
                  <a:gd name="T7" fmla="*/ 121 h 271"/>
                  <a:gd name="T8" fmla="*/ 310 w 378"/>
                  <a:gd name="T9" fmla="*/ 271 h 271"/>
                  <a:gd name="T10" fmla="*/ 290 w 378"/>
                  <a:gd name="T11" fmla="*/ 139 h 271"/>
                  <a:gd name="T12" fmla="*/ 378 w 378"/>
                  <a:gd name="T13" fmla="*/ 76 h 271"/>
                  <a:gd name="T14" fmla="*/ 251 w 378"/>
                  <a:gd name="T15" fmla="*/ 94 h 271"/>
                  <a:gd name="T16" fmla="*/ 90 w 378"/>
                  <a:gd name="T17" fmla="*/ 54 h 271"/>
                  <a:gd name="T18" fmla="*/ 18 w 378"/>
                  <a:gd name="T19" fmla="*/ 0 h 271"/>
                  <a:gd name="T20" fmla="*/ 18 w 378"/>
                  <a:gd name="T21" fmla="*/ 0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46341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035" name="Freeform 11"/>
              <p:cNvSpPr>
                <a:spLocks noChangeArrowheads="1"/>
              </p:cNvSpPr>
              <p:nvPr/>
            </p:nvSpPr>
            <p:spPr bwMode="auto">
              <a:xfrm>
                <a:off x="3628" y="3866"/>
                <a:ext cx="149" cy="68"/>
              </a:xfrm>
              <a:custGeom>
                <a:avLst/>
                <a:gdLst>
                  <a:gd name="T0" fmla="*/ 114 w 155"/>
                  <a:gd name="T1" fmla="*/ 0 h 66"/>
                  <a:gd name="T2" fmla="*/ 0 w 155"/>
                  <a:gd name="T3" fmla="*/ 0 h 66"/>
                  <a:gd name="T4" fmla="*/ 0 w 155"/>
                  <a:gd name="T5" fmla="*/ 0 h 66"/>
                  <a:gd name="T6" fmla="*/ 6 w 155"/>
                  <a:gd name="T7" fmla="*/ 6 h 66"/>
                  <a:gd name="T8" fmla="*/ 6 w 155"/>
                  <a:gd name="T9" fmla="*/ 18 h 66"/>
                  <a:gd name="T10" fmla="*/ 0 w 155"/>
                  <a:gd name="T11" fmla="*/ 24 h 66"/>
                  <a:gd name="T12" fmla="*/ 78 w 155"/>
                  <a:gd name="T13" fmla="*/ 60 h 66"/>
                  <a:gd name="T14" fmla="*/ 96 w 155"/>
                  <a:gd name="T15" fmla="*/ 42 h 66"/>
                  <a:gd name="T16" fmla="*/ 155 w 155"/>
                  <a:gd name="T17" fmla="*/ 66 h 66"/>
                  <a:gd name="T18" fmla="*/ 126 w 155"/>
                  <a:gd name="T19" fmla="*/ 24 h 66"/>
                  <a:gd name="T20" fmla="*/ 149 w 155"/>
                  <a:gd name="T21" fmla="*/ 0 h 66"/>
                  <a:gd name="T22" fmla="*/ 114 w 155"/>
                  <a:gd name="T23" fmla="*/ 0 h 66"/>
                  <a:gd name="T24" fmla="*/ 114 w 155"/>
                  <a:gd name="T25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rgbClr val="46341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036" name="Freeform 12"/>
              <p:cNvSpPr>
                <a:spLocks noChangeArrowheads="1"/>
              </p:cNvSpPr>
              <p:nvPr/>
            </p:nvSpPr>
            <p:spPr bwMode="auto">
              <a:xfrm>
                <a:off x="2486" y="3859"/>
                <a:ext cx="36" cy="75"/>
              </a:xfrm>
              <a:custGeom>
                <a:avLst/>
                <a:gdLst>
                  <a:gd name="T0" fmla="*/ 6 w 42"/>
                  <a:gd name="T1" fmla="*/ 36 h 72"/>
                  <a:gd name="T2" fmla="*/ 0 w 42"/>
                  <a:gd name="T3" fmla="*/ 18 h 72"/>
                  <a:gd name="T4" fmla="*/ 12 w 42"/>
                  <a:gd name="T5" fmla="*/ 6 h 72"/>
                  <a:gd name="T6" fmla="*/ 0 w 42"/>
                  <a:gd name="T7" fmla="*/ 6 h 72"/>
                  <a:gd name="T8" fmla="*/ 12 w 42"/>
                  <a:gd name="T9" fmla="*/ 6 h 72"/>
                  <a:gd name="T10" fmla="*/ 24 w 42"/>
                  <a:gd name="T11" fmla="*/ 6 h 72"/>
                  <a:gd name="T12" fmla="*/ 36 w 42"/>
                  <a:gd name="T13" fmla="*/ 6 h 72"/>
                  <a:gd name="T14" fmla="*/ 42 w 42"/>
                  <a:gd name="T15" fmla="*/ 0 h 72"/>
                  <a:gd name="T16" fmla="*/ 30 w 42"/>
                  <a:gd name="T17" fmla="*/ 18 h 72"/>
                  <a:gd name="T18" fmla="*/ 42 w 42"/>
                  <a:gd name="T19" fmla="*/ 48 h 72"/>
                  <a:gd name="T20" fmla="*/ 12 w 42"/>
                  <a:gd name="T21" fmla="*/ 72 h 72"/>
                  <a:gd name="T22" fmla="*/ 6 w 42"/>
                  <a:gd name="T23" fmla="*/ 36 h 72"/>
                  <a:gd name="T24" fmla="*/ 6 w 42"/>
                  <a:gd name="T25" fmla="*/ 36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rgbClr val="46341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/>
              </a:p>
            </p:txBody>
          </p:sp>
        </p:grpSp>
        <p:sp>
          <p:nvSpPr>
            <p:cNvPr id="1037" name="Freeform 13"/>
            <p:cNvSpPr>
              <a:spLocks noChangeArrowheads="1"/>
            </p:cNvSpPr>
            <p:nvPr/>
          </p:nvSpPr>
          <p:spPr bwMode="auto">
            <a:xfrm>
              <a:off x="0" y="3792"/>
              <a:ext cx="3970" cy="529"/>
            </a:xfrm>
            <a:custGeom>
              <a:avLst/>
              <a:gdLst>
                <a:gd name="T0" fmla="*/ 3976 w 3976"/>
                <a:gd name="T1" fmla="*/ 527 h 527"/>
                <a:gd name="T2" fmla="*/ 3970 w 3976"/>
                <a:gd name="T3" fmla="*/ 527 h 527"/>
                <a:gd name="T4" fmla="*/ 3844 w 3976"/>
                <a:gd name="T5" fmla="*/ 509 h 527"/>
                <a:gd name="T6" fmla="*/ 2487 w 3976"/>
                <a:gd name="T7" fmla="*/ 305 h 527"/>
                <a:gd name="T8" fmla="*/ 2039 w 3976"/>
                <a:gd name="T9" fmla="*/ 36 h 527"/>
                <a:gd name="T10" fmla="*/ 1907 w 3976"/>
                <a:gd name="T11" fmla="*/ 24 h 527"/>
                <a:gd name="T12" fmla="*/ 1883 w 3976"/>
                <a:gd name="T13" fmla="*/ 54 h 527"/>
                <a:gd name="T14" fmla="*/ 1859 w 3976"/>
                <a:gd name="T15" fmla="*/ 54 h 527"/>
                <a:gd name="T16" fmla="*/ 1830 w 3976"/>
                <a:gd name="T17" fmla="*/ 30 h 527"/>
                <a:gd name="T18" fmla="*/ 1704 w 3976"/>
                <a:gd name="T19" fmla="*/ 102 h 527"/>
                <a:gd name="T20" fmla="*/ 1608 w 3976"/>
                <a:gd name="T21" fmla="*/ 126 h 527"/>
                <a:gd name="T22" fmla="*/ 1561 w 3976"/>
                <a:gd name="T23" fmla="*/ 132 h 527"/>
                <a:gd name="T24" fmla="*/ 1495 w 3976"/>
                <a:gd name="T25" fmla="*/ 102 h 527"/>
                <a:gd name="T26" fmla="*/ 1357 w 3976"/>
                <a:gd name="T27" fmla="*/ 126 h 527"/>
                <a:gd name="T28" fmla="*/ 1285 w 3976"/>
                <a:gd name="T29" fmla="*/ 24 h 527"/>
                <a:gd name="T30" fmla="*/ 1280 w 3976"/>
                <a:gd name="T31" fmla="*/ 18 h 527"/>
                <a:gd name="T32" fmla="*/ 1262 w 3976"/>
                <a:gd name="T33" fmla="*/ 12 h 527"/>
                <a:gd name="T34" fmla="*/ 1238 w 3976"/>
                <a:gd name="T35" fmla="*/ 6 h 527"/>
                <a:gd name="T36" fmla="*/ 1220 w 3976"/>
                <a:gd name="T37" fmla="*/ 0 h 527"/>
                <a:gd name="T38" fmla="*/ 1196 w 3976"/>
                <a:gd name="T39" fmla="*/ 0 h 527"/>
                <a:gd name="T40" fmla="*/ 1166 w 3976"/>
                <a:gd name="T41" fmla="*/ 0 h 527"/>
                <a:gd name="T42" fmla="*/ 1142 w 3976"/>
                <a:gd name="T43" fmla="*/ 0 h 527"/>
                <a:gd name="T44" fmla="*/ 1136 w 3976"/>
                <a:gd name="T45" fmla="*/ 0 h 527"/>
                <a:gd name="T46" fmla="*/ 1130 w 3976"/>
                <a:gd name="T47" fmla="*/ 0 h 527"/>
                <a:gd name="T48" fmla="*/ 1124 w 3976"/>
                <a:gd name="T49" fmla="*/ 6 h 527"/>
                <a:gd name="T50" fmla="*/ 1118 w 3976"/>
                <a:gd name="T51" fmla="*/ 12 h 527"/>
                <a:gd name="T52" fmla="*/ 1100 w 3976"/>
                <a:gd name="T53" fmla="*/ 18 h 527"/>
                <a:gd name="T54" fmla="*/ 1088 w 3976"/>
                <a:gd name="T55" fmla="*/ 18 h 527"/>
                <a:gd name="T56" fmla="*/ 1070 w 3976"/>
                <a:gd name="T57" fmla="*/ 24 h 527"/>
                <a:gd name="T58" fmla="*/ 1052 w 3976"/>
                <a:gd name="T59" fmla="*/ 30 h 527"/>
                <a:gd name="T60" fmla="*/ 1034 w 3976"/>
                <a:gd name="T61" fmla="*/ 36 h 527"/>
                <a:gd name="T62" fmla="*/ 1028 w 3976"/>
                <a:gd name="T63" fmla="*/ 42 h 527"/>
                <a:gd name="T64" fmla="*/ 969 w 3976"/>
                <a:gd name="T65" fmla="*/ 60 h 527"/>
                <a:gd name="T66" fmla="*/ 921 w 3976"/>
                <a:gd name="T67" fmla="*/ 72 h 527"/>
                <a:gd name="T68" fmla="*/ 855 w 3976"/>
                <a:gd name="T69" fmla="*/ 48 h 527"/>
                <a:gd name="T70" fmla="*/ 825 w 3976"/>
                <a:gd name="T71" fmla="*/ 48 h 527"/>
                <a:gd name="T72" fmla="*/ 759 w 3976"/>
                <a:gd name="T73" fmla="*/ 72 h 527"/>
                <a:gd name="T74" fmla="*/ 735 w 3976"/>
                <a:gd name="T75" fmla="*/ 72 h 527"/>
                <a:gd name="T76" fmla="*/ 706 w 3976"/>
                <a:gd name="T77" fmla="*/ 60 h 527"/>
                <a:gd name="T78" fmla="*/ 640 w 3976"/>
                <a:gd name="T79" fmla="*/ 60 h 527"/>
                <a:gd name="T80" fmla="*/ 544 w 3976"/>
                <a:gd name="T81" fmla="*/ 72 h 527"/>
                <a:gd name="T82" fmla="*/ 389 w 3976"/>
                <a:gd name="T83" fmla="*/ 18 h 527"/>
                <a:gd name="T84" fmla="*/ 323 w 3976"/>
                <a:gd name="T85" fmla="*/ 60 h 527"/>
                <a:gd name="T86" fmla="*/ 317 w 3976"/>
                <a:gd name="T87" fmla="*/ 60 h 527"/>
                <a:gd name="T88" fmla="*/ 305 w 3976"/>
                <a:gd name="T89" fmla="*/ 72 h 527"/>
                <a:gd name="T90" fmla="*/ 287 w 3976"/>
                <a:gd name="T91" fmla="*/ 78 h 527"/>
                <a:gd name="T92" fmla="*/ 263 w 3976"/>
                <a:gd name="T93" fmla="*/ 90 h 527"/>
                <a:gd name="T94" fmla="*/ 203 w 3976"/>
                <a:gd name="T95" fmla="*/ 120 h 527"/>
                <a:gd name="T96" fmla="*/ 149 w 3976"/>
                <a:gd name="T97" fmla="*/ 150 h 527"/>
                <a:gd name="T98" fmla="*/ 78 w 3976"/>
                <a:gd name="T99" fmla="*/ 168 h 527"/>
                <a:gd name="T100" fmla="*/ 0 w 3976"/>
                <a:gd name="T101" fmla="*/ 180 h 527"/>
                <a:gd name="T102" fmla="*/ 0 w 3976"/>
                <a:gd name="T103" fmla="*/ 527 h 527"/>
                <a:gd name="T104" fmla="*/ 1010 w 3976"/>
                <a:gd name="T105" fmla="*/ 527 h 527"/>
                <a:gd name="T106" fmla="*/ 3725 w 3976"/>
                <a:gd name="T107" fmla="*/ 527 h 527"/>
                <a:gd name="T108" fmla="*/ 3976 w 3976"/>
                <a:gd name="T109" fmla="*/ 527 h 527"/>
                <a:gd name="T110" fmla="*/ 3976 w 3976"/>
                <a:gd name="T111" fmla="*/ 527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rgbClr val="72644E"/>
                </a:gs>
                <a:gs pos="100000">
                  <a:srgbClr val="46341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</p:grpSp>
      <p:grpSp>
        <p:nvGrpSpPr>
          <p:cNvPr id="1038" name="Group 14"/>
          <p:cNvGrpSpPr>
            <a:grpSpLocks/>
          </p:cNvGrpSpPr>
          <p:nvPr/>
        </p:nvGrpSpPr>
        <p:grpSpPr bwMode="auto">
          <a:xfrm>
            <a:off x="627063" y="6021388"/>
            <a:ext cx="5675312" cy="839787"/>
            <a:chOff x="395" y="3793"/>
            <a:chExt cx="3575" cy="529"/>
          </a:xfrm>
        </p:grpSpPr>
        <p:sp>
          <p:nvSpPr>
            <p:cNvPr id="1039" name="Freeform 15"/>
            <p:cNvSpPr>
              <a:spLocks noChangeArrowheads="1"/>
            </p:cNvSpPr>
            <p:nvPr/>
          </p:nvSpPr>
          <p:spPr bwMode="auto">
            <a:xfrm>
              <a:off x="1196" y="3793"/>
              <a:ext cx="359" cy="285"/>
            </a:xfrm>
            <a:custGeom>
              <a:avLst/>
              <a:gdLst>
                <a:gd name="T0" fmla="*/ 24 w 365"/>
                <a:gd name="T1" fmla="*/ 24 h 287"/>
                <a:gd name="T2" fmla="*/ 0 w 365"/>
                <a:gd name="T3" fmla="*/ 60 h 287"/>
                <a:gd name="T4" fmla="*/ 66 w 365"/>
                <a:gd name="T5" fmla="*/ 108 h 287"/>
                <a:gd name="T6" fmla="*/ 143 w 365"/>
                <a:gd name="T7" fmla="*/ 180 h 287"/>
                <a:gd name="T8" fmla="*/ 191 w 365"/>
                <a:gd name="T9" fmla="*/ 168 h 287"/>
                <a:gd name="T10" fmla="*/ 341 w 365"/>
                <a:gd name="T11" fmla="*/ 287 h 287"/>
                <a:gd name="T12" fmla="*/ 305 w 365"/>
                <a:gd name="T13" fmla="*/ 174 h 287"/>
                <a:gd name="T14" fmla="*/ 365 w 365"/>
                <a:gd name="T15" fmla="*/ 132 h 287"/>
                <a:gd name="T16" fmla="*/ 359 w 365"/>
                <a:gd name="T17" fmla="*/ 126 h 287"/>
                <a:gd name="T18" fmla="*/ 335 w 365"/>
                <a:gd name="T19" fmla="*/ 114 h 287"/>
                <a:gd name="T20" fmla="*/ 299 w 365"/>
                <a:gd name="T21" fmla="*/ 90 h 287"/>
                <a:gd name="T22" fmla="*/ 257 w 365"/>
                <a:gd name="T23" fmla="*/ 72 h 287"/>
                <a:gd name="T24" fmla="*/ 215 w 365"/>
                <a:gd name="T25" fmla="*/ 54 h 287"/>
                <a:gd name="T26" fmla="*/ 173 w 365"/>
                <a:gd name="T27" fmla="*/ 36 h 287"/>
                <a:gd name="T28" fmla="*/ 143 w 365"/>
                <a:gd name="T29" fmla="*/ 24 h 287"/>
                <a:gd name="T30" fmla="*/ 131 w 365"/>
                <a:gd name="T31" fmla="*/ 18 h 287"/>
                <a:gd name="T32" fmla="*/ 107 w 365"/>
                <a:gd name="T33" fmla="*/ 18 h 287"/>
                <a:gd name="T34" fmla="*/ 95 w 365"/>
                <a:gd name="T35" fmla="*/ 18 h 287"/>
                <a:gd name="T36" fmla="*/ 72 w 365"/>
                <a:gd name="T37" fmla="*/ 12 h 287"/>
                <a:gd name="T38" fmla="*/ 66 w 365"/>
                <a:gd name="T39" fmla="*/ 12 h 287"/>
                <a:gd name="T40" fmla="*/ 54 w 365"/>
                <a:gd name="T41" fmla="*/ 6 h 287"/>
                <a:gd name="T42" fmla="*/ 42 w 365"/>
                <a:gd name="T43" fmla="*/ 0 h 287"/>
                <a:gd name="T44" fmla="*/ 30 w 365"/>
                <a:gd name="T45" fmla="*/ 0 h 287"/>
                <a:gd name="T46" fmla="*/ 24 w 365"/>
                <a:gd name="T47" fmla="*/ 24 h 287"/>
                <a:gd name="T48" fmla="*/ 24 w 365"/>
                <a:gd name="T49" fmla="*/ 2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rgbClr val="46341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040" name="Freeform 16"/>
            <p:cNvSpPr>
              <a:spLocks noChangeArrowheads="1"/>
            </p:cNvSpPr>
            <p:nvPr/>
          </p:nvSpPr>
          <p:spPr bwMode="auto">
            <a:xfrm>
              <a:off x="1943" y="3829"/>
              <a:ext cx="2027" cy="493"/>
            </a:xfrm>
            <a:custGeom>
              <a:avLst/>
              <a:gdLst>
                <a:gd name="T0" fmla="*/ 186 w 2033"/>
                <a:gd name="T1" fmla="*/ 18 h 499"/>
                <a:gd name="T2" fmla="*/ 138 w 2033"/>
                <a:gd name="T3" fmla="*/ 6 h 499"/>
                <a:gd name="T4" fmla="*/ 96 w 2033"/>
                <a:gd name="T5" fmla="*/ 0 h 499"/>
                <a:gd name="T6" fmla="*/ 36 w 2033"/>
                <a:gd name="T7" fmla="*/ 0 h 499"/>
                <a:gd name="T8" fmla="*/ 12 w 2033"/>
                <a:gd name="T9" fmla="*/ 25 h 499"/>
                <a:gd name="T10" fmla="*/ 0 w 2033"/>
                <a:gd name="T11" fmla="*/ 128 h 499"/>
                <a:gd name="T12" fmla="*/ 60 w 2033"/>
                <a:gd name="T13" fmla="*/ 104 h 499"/>
                <a:gd name="T14" fmla="*/ 90 w 2033"/>
                <a:gd name="T15" fmla="*/ 134 h 499"/>
                <a:gd name="T16" fmla="*/ 150 w 2033"/>
                <a:gd name="T17" fmla="*/ 153 h 499"/>
                <a:gd name="T18" fmla="*/ 209 w 2033"/>
                <a:gd name="T19" fmla="*/ 273 h 499"/>
                <a:gd name="T20" fmla="*/ 401 w 2033"/>
                <a:gd name="T21" fmla="*/ 359 h 499"/>
                <a:gd name="T22" fmla="*/ 777 w 2033"/>
                <a:gd name="T23" fmla="*/ 359 h 499"/>
                <a:gd name="T24" fmla="*/ 2033 w 2033"/>
                <a:gd name="T25" fmla="*/ 499 h 499"/>
                <a:gd name="T26" fmla="*/ 2033 w 2033"/>
                <a:gd name="T27" fmla="*/ 499 h 499"/>
                <a:gd name="T28" fmla="*/ 1991 w 2033"/>
                <a:gd name="T29" fmla="*/ 493 h 499"/>
                <a:gd name="T30" fmla="*/ 676 w 2033"/>
                <a:gd name="T31" fmla="*/ 243 h 499"/>
                <a:gd name="T32" fmla="*/ 514 w 2033"/>
                <a:gd name="T33" fmla="*/ 159 h 499"/>
                <a:gd name="T34" fmla="*/ 425 w 2033"/>
                <a:gd name="T35" fmla="*/ 110 h 499"/>
                <a:gd name="T36" fmla="*/ 365 w 2033"/>
                <a:gd name="T37" fmla="*/ 92 h 499"/>
                <a:gd name="T38" fmla="*/ 281 w 2033"/>
                <a:gd name="T39" fmla="*/ 61 h 499"/>
                <a:gd name="T40" fmla="*/ 186 w 2033"/>
                <a:gd name="T41" fmla="*/ 18 h 499"/>
                <a:gd name="T42" fmla="*/ 186 w 2033"/>
                <a:gd name="T43" fmla="*/ 18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rgbClr val="46341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041" name="Freeform 17"/>
            <p:cNvSpPr>
              <a:spLocks noChangeArrowheads="1"/>
            </p:cNvSpPr>
            <p:nvPr/>
          </p:nvSpPr>
          <p:spPr bwMode="auto">
            <a:xfrm>
              <a:off x="1830" y="3823"/>
              <a:ext cx="65" cy="55"/>
            </a:xfrm>
            <a:custGeom>
              <a:avLst/>
              <a:gdLst>
                <a:gd name="T0" fmla="*/ 0 w 71"/>
                <a:gd name="T1" fmla="*/ 18 h 60"/>
                <a:gd name="T2" fmla="*/ 6 w 71"/>
                <a:gd name="T3" fmla="*/ 18 h 60"/>
                <a:gd name="T4" fmla="*/ 12 w 71"/>
                <a:gd name="T5" fmla="*/ 12 h 60"/>
                <a:gd name="T6" fmla="*/ 6 w 71"/>
                <a:gd name="T7" fmla="*/ 6 h 60"/>
                <a:gd name="T8" fmla="*/ 0 w 71"/>
                <a:gd name="T9" fmla="*/ 0 h 60"/>
                <a:gd name="T10" fmla="*/ 29 w 71"/>
                <a:gd name="T11" fmla="*/ 18 h 60"/>
                <a:gd name="T12" fmla="*/ 53 w 71"/>
                <a:gd name="T13" fmla="*/ 18 h 60"/>
                <a:gd name="T14" fmla="*/ 59 w 71"/>
                <a:gd name="T15" fmla="*/ 30 h 60"/>
                <a:gd name="T16" fmla="*/ 65 w 71"/>
                <a:gd name="T17" fmla="*/ 42 h 60"/>
                <a:gd name="T18" fmla="*/ 71 w 71"/>
                <a:gd name="T19" fmla="*/ 54 h 60"/>
                <a:gd name="T20" fmla="*/ 71 w 71"/>
                <a:gd name="T21" fmla="*/ 60 h 60"/>
                <a:gd name="T22" fmla="*/ 59 w 71"/>
                <a:gd name="T23" fmla="*/ 54 h 60"/>
                <a:gd name="T24" fmla="*/ 47 w 71"/>
                <a:gd name="T25" fmla="*/ 42 h 60"/>
                <a:gd name="T26" fmla="*/ 23 w 71"/>
                <a:gd name="T27" fmla="*/ 30 h 60"/>
                <a:gd name="T28" fmla="*/ 23 w 71"/>
                <a:gd name="T29" fmla="*/ 36 h 60"/>
                <a:gd name="T30" fmla="*/ 18 w 71"/>
                <a:gd name="T31" fmla="*/ 42 h 60"/>
                <a:gd name="T32" fmla="*/ 12 w 71"/>
                <a:gd name="T33" fmla="*/ 48 h 60"/>
                <a:gd name="T34" fmla="*/ 6 w 71"/>
                <a:gd name="T35" fmla="*/ 48 h 60"/>
                <a:gd name="T36" fmla="*/ 6 w 71"/>
                <a:gd name="T37" fmla="*/ 48 h 60"/>
                <a:gd name="T38" fmla="*/ 6 w 71"/>
                <a:gd name="T39" fmla="*/ 36 h 60"/>
                <a:gd name="T40" fmla="*/ 0 w 71"/>
                <a:gd name="T41" fmla="*/ 18 h 60"/>
                <a:gd name="T42" fmla="*/ 0 w 71"/>
                <a:gd name="T43" fmla="*/ 1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46341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042" name="Freeform 18"/>
            <p:cNvSpPr>
              <a:spLocks noChangeArrowheads="1"/>
            </p:cNvSpPr>
            <p:nvPr/>
          </p:nvSpPr>
          <p:spPr bwMode="auto">
            <a:xfrm>
              <a:off x="855" y="3842"/>
              <a:ext cx="155" cy="158"/>
            </a:xfrm>
            <a:custGeom>
              <a:avLst/>
              <a:gdLst>
                <a:gd name="T0" fmla="*/ 30 w 161"/>
                <a:gd name="T1" fmla="*/ 0 h 162"/>
                <a:gd name="T2" fmla="*/ 48 w 161"/>
                <a:gd name="T3" fmla="*/ 6 h 162"/>
                <a:gd name="T4" fmla="*/ 72 w 161"/>
                <a:gd name="T5" fmla="*/ 6 h 162"/>
                <a:gd name="T6" fmla="*/ 114 w 161"/>
                <a:gd name="T7" fmla="*/ 12 h 162"/>
                <a:gd name="T8" fmla="*/ 96 w 161"/>
                <a:gd name="T9" fmla="*/ 54 h 162"/>
                <a:gd name="T10" fmla="*/ 96 w 161"/>
                <a:gd name="T11" fmla="*/ 60 h 162"/>
                <a:gd name="T12" fmla="*/ 102 w 161"/>
                <a:gd name="T13" fmla="*/ 72 h 162"/>
                <a:gd name="T14" fmla="*/ 108 w 161"/>
                <a:gd name="T15" fmla="*/ 84 h 162"/>
                <a:gd name="T16" fmla="*/ 120 w 161"/>
                <a:gd name="T17" fmla="*/ 96 h 162"/>
                <a:gd name="T18" fmla="*/ 143 w 161"/>
                <a:gd name="T19" fmla="*/ 114 h 162"/>
                <a:gd name="T20" fmla="*/ 155 w 161"/>
                <a:gd name="T21" fmla="*/ 138 h 162"/>
                <a:gd name="T22" fmla="*/ 161 w 161"/>
                <a:gd name="T23" fmla="*/ 156 h 162"/>
                <a:gd name="T24" fmla="*/ 161 w 161"/>
                <a:gd name="T25" fmla="*/ 162 h 162"/>
                <a:gd name="T26" fmla="*/ 96 w 161"/>
                <a:gd name="T27" fmla="*/ 102 h 162"/>
                <a:gd name="T28" fmla="*/ 30 w 161"/>
                <a:gd name="T29" fmla="*/ 54 h 162"/>
                <a:gd name="T30" fmla="*/ 0 w 161"/>
                <a:gd name="T31" fmla="*/ 0 h 162"/>
                <a:gd name="T32" fmla="*/ 30 w 161"/>
                <a:gd name="T33" fmla="*/ 0 h 162"/>
                <a:gd name="T34" fmla="*/ 30 w 161"/>
                <a:gd name="T35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46341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043" name="Freeform 19"/>
            <p:cNvSpPr>
              <a:spLocks noChangeArrowheads="1"/>
            </p:cNvSpPr>
            <p:nvPr/>
          </p:nvSpPr>
          <p:spPr bwMode="auto">
            <a:xfrm>
              <a:off x="706" y="3854"/>
              <a:ext cx="53" cy="55"/>
            </a:xfrm>
            <a:custGeom>
              <a:avLst/>
              <a:gdLst>
                <a:gd name="T0" fmla="*/ 59 w 59"/>
                <a:gd name="T1" fmla="*/ 6 h 60"/>
                <a:gd name="T2" fmla="*/ 41 w 59"/>
                <a:gd name="T3" fmla="*/ 30 h 60"/>
                <a:gd name="T4" fmla="*/ 41 w 59"/>
                <a:gd name="T5" fmla="*/ 36 h 60"/>
                <a:gd name="T6" fmla="*/ 47 w 59"/>
                <a:gd name="T7" fmla="*/ 42 h 60"/>
                <a:gd name="T8" fmla="*/ 53 w 59"/>
                <a:gd name="T9" fmla="*/ 54 h 60"/>
                <a:gd name="T10" fmla="*/ 53 w 59"/>
                <a:gd name="T11" fmla="*/ 60 h 60"/>
                <a:gd name="T12" fmla="*/ 47 w 59"/>
                <a:gd name="T13" fmla="*/ 54 h 60"/>
                <a:gd name="T14" fmla="*/ 35 w 59"/>
                <a:gd name="T15" fmla="*/ 48 h 60"/>
                <a:gd name="T16" fmla="*/ 23 w 59"/>
                <a:gd name="T17" fmla="*/ 36 h 60"/>
                <a:gd name="T18" fmla="*/ 17 w 59"/>
                <a:gd name="T19" fmla="*/ 30 h 60"/>
                <a:gd name="T20" fmla="*/ 0 w 59"/>
                <a:gd name="T21" fmla="*/ 0 h 60"/>
                <a:gd name="T22" fmla="*/ 59 w 59"/>
                <a:gd name="T23" fmla="*/ 6 h 60"/>
                <a:gd name="T24" fmla="*/ 59 w 59"/>
                <a:gd name="T25" fmla="*/ 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rgbClr val="46341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044" name="Freeform 20"/>
            <p:cNvSpPr>
              <a:spLocks noChangeArrowheads="1"/>
            </p:cNvSpPr>
            <p:nvPr/>
          </p:nvSpPr>
          <p:spPr bwMode="auto">
            <a:xfrm>
              <a:off x="395" y="3811"/>
              <a:ext cx="239" cy="201"/>
            </a:xfrm>
            <a:custGeom>
              <a:avLst/>
              <a:gdLst>
                <a:gd name="T0" fmla="*/ 233 w 245"/>
                <a:gd name="T1" fmla="*/ 36 h 204"/>
                <a:gd name="T2" fmla="*/ 245 w 245"/>
                <a:gd name="T3" fmla="*/ 42 h 204"/>
                <a:gd name="T4" fmla="*/ 209 w 245"/>
                <a:gd name="T5" fmla="*/ 84 h 204"/>
                <a:gd name="T6" fmla="*/ 143 w 245"/>
                <a:gd name="T7" fmla="*/ 132 h 204"/>
                <a:gd name="T8" fmla="*/ 167 w 245"/>
                <a:gd name="T9" fmla="*/ 156 h 204"/>
                <a:gd name="T10" fmla="*/ 179 w 245"/>
                <a:gd name="T11" fmla="*/ 204 h 204"/>
                <a:gd name="T12" fmla="*/ 77 w 245"/>
                <a:gd name="T13" fmla="*/ 132 h 204"/>
                <a:gd name="T14" fmla="*/ 47 w 245"/>
                <a:gd name="T15" fmla="*/ 84 h 204"/>
                <a:gd name="T16" fmla="*/ 89 w 245"/>
                <a:gd name="T17" fmla="*/ 66 h 204"/>
                <a:gd name="T18" fmla="*/ 59 w 245"/>
                <a:gd name="T19" fmla="*/ 36 h 204"/>
                <a:gd name="T20" fmla="*/ 0 w 245"/>
                <a:gd name="T21" fmla="*/ 12 h 204"/>
                <a:gd name="T22" fmla="*/ 0 w 245"/>
                <a:gd name="T23" fmla="*/ 0 h 204"/>
                <a:gd name="T24" fmla="*/ 6 w 245"/>
                <a:gd name="T25" fmla="*/ 0 h 204"/>
                <a:gd name="T26" fmla="*/ 12 w 245"/>
                <a:gd name="T27" fmla="*/ 0 h 204"/>
                <a:gd name="T28" fmla="*/ 47 w 245"/>
                <a:gd name="T29" fmla="*/ 6 h 204"/>
                <a:gd name="T30" fmla="*/ 77 w 245"/>
                <a:gd name="T31" fmla="*/ 6 h 204"/>
                <a:gd name="T32" fmla="*/ 83 w 245"/>
                <a:gd name="T33" fmla="*/ 6 h 204"/>
                <a:gd name="T34" fmla="*/ 89 w 245"/>
                <a:gd name="T35" fmla="*/ 6 h 204"/>
                <a:gd name="T36" fmla="*/ 101 w 245"/>
                <a:gd name="T37" fmla="*/ 12 h 204"/>
                <a:gd name="T38" fmla="*/ 125 w 245"/>
                <a:gd name="T39" fmla="*/ 12 h 204"/>
                <a:gd name="T40" fmla="*/ 143 w 245"/>
                <a:gd name="T41" fmla="*/ 18 h 204"/>
                <a:gd name="T42" fmla="*/ 149 w 245"/>
                <a:gd name="T43" fmla="*/ 18 h 204"/>
                <a:gd name="T44" fmla="*/ 149 w 245"/>
                <a:gd name="T45" fmla="*/ 18 h 204"/>
                <a:gd name="T46" fmla="*/ 203 w 245"/>
                <a:gd name="T47" fmla="*/ 24 h 204"/>
                <a:gd name="T48" fmla="*/ 233 w 245"/>
                <a:gd name="T49" fmla="*/ 36 h 204"/>
                <a:gd name="T50" fmla="*/ 233 w 245"/>
                <a:gd name="T51" fmla="*/ 36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rgbClr val="46341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</p:grpSp>
      <p:sp>
        <p:nvSpPr>
          <p:cNvPr id="1045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82550"/>
            <a:ext cx="8213725" cy="1425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it-IT"/>
              <a:t>Fate clic per modificare il formato del testo del titolo</a:t>
            </a:r>
          </a:p>
        </p:txBody>
      </p:sp>
      <p:sp>
        <p:nvSpPr>
          <p:cNvPr id="1046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13725" cy="447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it-IT"/>
              <a:t>Fate clic per modificare il formato del testo della struttura</a:t>
            </a:r>
          </a:p>
          <a:p>
            <a:pPr lvl="1"/>
            <a:r>
              <a:rPr lang="en-GB" altLang="it-IT"/>
              <a:t>Secondo livello struttura</a:t>
            </a:r>
          </a:p>
          <a:p>
            <a:pPr lvl="2"/>
            <a:r>
              <a:rPr lang="en-GB" altLang="it-IT"/>
              <a:t>Terzo livello struttura</a:t>
            </a:r>
          </a:p>
          <a:p>
            <a:pPr lvl="3"/>
            <a:r>
              <a:rPr lang="en-GB" altLang="it-IT"/>
              <a:t>Quarto livello struttura</a:t>
            </a:r>
          </a:p>
          <a:p>
            <a:pPr lvl="4"/>
            <a:r>
              <a:rPr lang="en-GB" altLang="it-IT"/>
              <a:t>Quinto livello struttura</a:t>
            </a:r>
          </a:p>
          <a:p>
            <a:pPr lvl="4"/>
            <a:r>
              <a:rPr lang="en-GB" altLang="it-IT"/>
              <a:t>Sesto livello struttura</a:t>
            </a:r>
          </a:p>
          <a:p>
            <a:pPr lvl="4"/>
            <a:r>
              <a:rPr lang="en-GB" altLang="it-IT"/>
              <a:t>Settimo livello struttura</a:t>
            </a:r>
          </a:p>
          <a:p>
            <a:pPr lvl="4"/>
            <a:r>
              <a:rPr lang="en-GB" altLang="it-IT"/>
              <a:t>Ottavo livello struttura</a:t>
            </a:r>
          </a:p>
          <a:p>
            <a:pPr lvl="4"/>
            <a:r>
              <a:rPr lang="en-GB" altLang="it-IT"/>
              <a:t>Nono livello struttura</a:t>
            </a:r>
          </a:p>
        </p:txBody>
      </p:sp>
      <p:sp>
        <p:nvSpPr>
          <p:cNvPr id="1047" name="Rectangle 2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8400"/>
            <a:ext cx="2117725" cy="44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</a:defRPr>
            </a:lvl1pPr>
          </a:lstStyle>
          <a:p>
            <a:endParaRPr lang="it-IT" altLang="it-IT"/>
          </a:p>
        </p:txBody>
      </p:sp>
      <p:sp>
        <p:nvSpPr>
          <p:cNvPr id="1048" name="Rectangle 2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8400"/>
            <a:ext cx="2879725" cy="44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</a:defRPr>
            </a:lvl1pPr>
          </a:lstStyle>
          <a:p>
            <a:endParaRPr lang="it-IT" altLang="it-IT"/>
          </a:p>
        </p:txBody>
      </p:sp>
      <p:sp>
        <p:nvSpPr>
          <p:cNvPr id="1049" name="Rectangle 2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8400"/>
            <a:ext cx="2117725" cy="44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</a:defRPr>
            </a:lvl1pPr>
          </a:lstStyle>
          <a:p>
            <a:fld id="{53DEFCB0-DCF3-455D-970B-A3CB4D049CA6}" type="slidenum">
              <a:rPr lang="it-IT" altLang="it-IT"/>
              <a:pPr/>
              <a:t>‹N›</a:t>
            </a:fld>
            <a:endParaRPr lang="it-IT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E3E3FF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marL="742950" indent="-28575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E3E3FF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cs typeface="Arial" panose="020B0604020202020204" pitchFamily="34" charset="0"/>
        </a:defRPr>
      </a:lvl2pPr>
      <a:lvl3pPr marL="1143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E3E3FF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cs typeface="Arial" panose="020B0604020202020204" pitchFamily="34" charset="0"/>
        </a:defRPr>
      </a:lvl3pPr>
      <a:lvl4pPr marL="1600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E3E3FF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cs typeface="Arial" panose="020B0604020202020204" pitchFamily="34" charset="0"/>
        </a:defRPr>
      </a:lvl4pPr>
      <a:lvl5pPr marL="20574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E3E3FF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cs typeface="Arial" panose="020B0604020202020204" pitchFamily="34" charset="0"/>
        </a:defRPr>
      </a:lvl5pPr>
      <a:lvl6pPr marL="25146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E3E3FF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cs typeface="Arial" panose="020B0604020202020204" pitchFamily="34" charset="0"/>
        </a:defRPr>
      </a:lvl6pPr>
      <a:lvl7pPr marL="29718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E3E3FF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cs typeface="Arial" panose="020B0604020202020204" pitchFamily="34" charset="0"/>
        </a:defRPr>
      </a:lvl7pPr>
      <a:lvl8pPr marL="3429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E3E3FF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cs typeface="Arial" panose="020B0604020202020204" pitchFamily="34" charset="0"/>
        </a:defRPr>
      </a:lvl8pPr>
      <a:lvl9pPr marL="3886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E3E3FF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defTabSz="449263" rtl="0" fontAlgn="base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fontAlgn="base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FFFFFF"/>
          </a:solidFill>
          <a:latin typeface="+mn-lt"/>
          <a:ea typeface="+mn-ea"/>
          <a:cs typeface="+mn-cs"/>
        </a:defRPr>
      </a:lvl2pPr>
      <a:lvl3pPr marL="1143000" indent="-228600" algn="l" defTabSz="449263" rtl="0" fontAlgn="base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FFFFFF"/>
          </a:solidFill>
          <a:latin typeface="+mn-lt"/>
          <a:ea typeface="+mn-ea"/>
          <a:cs typeface="+mn-cs"/>
        </a:defRPr>
      </a:lvl3pPr>
      <a:lvl4pPr marL="1600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FFFFFF"/>
          </a:solidFill>
          <a:latin typeface="+mn-lt"/>
          <a:ea typeface="+mn-ea"/>
          <a:cs typeface="+mn-cs"/>
        </a:defRPr>
      </a:lvl4pPr>
      <a:lvl5pPr marL="20574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FFFFF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8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9" name="Group 1"/>
          <p:cNvGrpSpPr>
            <a:grpSpLocks/>
          </p:cNvGrpSpPr>
          <p:nvPr/>
        </p:nvGrpSpPr>
        <p:grpSpPr bwMode="auto">
          <a:xfrm>
            <a:off x="-6350" y="20638"/>
            <a:ext cx="9134475" cy="6848475"/>
            <a:chOff x="-4" y="13"/>
            <a:chExt cx="5754" cy="4314"/>
          </a:xfrm>
        </p:grpSpPr>
        <p:sp>
          <p:nvSpPr>
            <p:cNvPr id="2050" name="Freeform 2"/>
            <p:cNvSpPr>
              <a:spLocks noChangeArrowheads="1"/>
            </p:cNvSpPr>
            <p:nvPr/>
          </p:nvSpPr>
          <p:spPr bwMode="auto">
            <a:xfrm>
              <a:off x="-4" y="3085"/>
              <a:ext cx="5754" cy="1242"/>
            </a:xfrm>
            <a:custGeom>
              <a:avLst/>
              <a:gdLst>
                <a:gd name="T0" fmla="*/ 6027 w 6027"/>
                <a:gd name="T1" fmla="*/ 2296 h 2296"/>
                <a:gd name="T2" fmla="*/ 0 w 6027"/>
                <a:gd name="T3" fmla="*/ 2296 h 2296"/>
                <a:gd name="T4" fmla="*/ 0 w 6027"/>
                <a:gd name="T5" fmla="*/ 0 h 2296"/>
                <a:gd name="T6" fmla="*/ 6027 w 6027"/>
                <a:gd name="T7" fmla="*/ 0 h 2296"/>
                <a:gd name="T8" fmla="*/ 6027 w 6027"/>
                <a:gd name="T9" fmla="*/ 2296 h 2296"/>
                <a:gd name="T10" fmla="*/ 6027 w 6027"/>
                <a:gd name="T11" fmla="*/ 2296 h 2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rgbClr val="33CCCC"/>
                </a:gs>
                <a:gs pos="100000">
                  <a:srgbClr val="00339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051" name="Freeform 3"/>
            <p:cNvSpPr>
              <a:spLocks noChangeArrowheads="1"/>
            </p:cNvSpPr>
            <p:nvPr/>
          </p:nvSpPr>
          <p:spPr bwMode="auto">
            <a:xfrm>
              <a:off x="-4" y="13"/>
              <a:ext cx="5754" cy="3066"/>
            </a:xfrm>
            <a:custGeom>
              <a:avLst/>
              <a:gdLst>
                <a:gd name="T0" fmla="*/ 6027 w 6027"/>
                <a:gd name="T1" fmla="*/ 2296 h 2296"/>
                <a:gd name="T2" fmla="*/ 0 w 6027"/>
                <a:gd name="T3" fmla="*/ 2296 h 2296"/>
                <a:gd name="T4" fmla="*/ 0 w 6027"/>
                <a:gd name="T5" fmla="*/ 0 h 2296"/>
                <a:gd name="T6" fmla="*/ 6027 w 6027"/>
                <a:gd name="T7" fmla="*/ 0 h 2296"/>
                <a:gd name="T8" fmla="*/ 6027 w 6027"/>
                <a:gd name="T9" fmla="*/ 2296 h 2296"/>
                <a:gd name="T10" fmla="*/ 6027 w 6027"/>
                <a:gd name="T11" fmla="*/ 2296 h 2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rgbClr val="001746"/>
                </a:gs>
                <a:gs pos="100000">
                  <a:srgbClr val="00339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</p:grpSp>
      <p:sp>
        <p:nvSpPr>
          <p:cNvPr id="2052" name="Freeform 4"/>
          <p:cNvSpPr>
            <a:spLocks noChangeArrowheads="1"/>
          </p:cNvSpPr>
          <p:nvPr/>
        </p:nvSpPr>
        <p:spPr bwMode="auto">
          <a:xfrm>
            <a:off x="6242050" y="6269038"/>
            <a:ext cx="2895600" cy="609600"/>
          </a:xfrm>
          <a:custGeom>
            <a:avLst/>
            <a:gdLst>
              <a:gd name="T0" fmla="*/ 5748 w 5748"/>
              <a:gd name="T1" fmla="*/ 246 h 246"/>
              <a:gd name="T2" fmla="*/ 0 w 5748"/>
              <a:gd name="T3" fmla="*/ 246 h 246"/>
              <a:gd name="T4" fmla="*/ 0 w 5748"/>
              <a:gd name="T5" fmla="*/ 0 h 246"/>
              <a:gd name="T6" fmla="*/ 5748 w 5748"/>
              <a:gd name="T7" fmla="*/ 0 h 246"/>
              <a:gd name="T8" fmla="*/ 5748 w 5748"/>
              <a:gd name="T9" fmla="*/ 246 h 246"/>
              <a:gd name="T10" fmla="*/ 5748 w 5748"/>
              <a:gd name="T11" fmla="*/ 246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rgbClr val="003399"/>
              </a:gs>
              <a:gs pos="100000">
                <a:srgbClr val="00FFCC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grpSp>
        <p:nvGrpSpPr>
          <p:cNvPr id="2053" name="Group 5"/>
          <p:cNvGrpSpPr>
            <a:grpSpLocks/>
          </p:cNvGrpSpPr>
          <p:nvPr/>
        </p:nvGrpSpPr>
        <p:grpSpPr bwMode="auto">
          <a:xfrm>
            <a:off x="-1588" y="6034088"/>
            <a:ext cx="7835901" cy="841375"/>
            <a:chOff x="-1" y="3801"/>
            <a:chExt cx="4936" cy="530"/>
          </a:xfrm>
        </p:grpSpPr>
        <p:sp>
          <p:nvSpPr>
            <p:cNvPr id="2054" name="Freeform 6"/>
            <p:cNvSpPr>
              <a:spLocks noChangeArrowheads="1"/>
            </p:cNvSpPr>
            <p:nvPr/>
          </p:nvSpPr>
          <p:spPr bwMode="auto">
            <a:xfrm>
              <a:off x="1487" y="3801"/>
              <a:ext cx="3234" cy="530"/>
            </a:xfrm>
            <a:custGeom>
              <a:avLst/>
              <a:gdLst>
                <a:gd name="T0" fmla="*/ 3132 w 3240"/>
                <a:gd name="T1" fmla="*/ 469 h 536"/>
                <a:gd name="T2" fmla="*/ 2995 w 3240"/>
                <a:gd name="T3" fmla="*/ 395 h 536"/>
                <a:gd name="T4" fmla="*/ 2911 w 3240"/>
                <a:gd name="T5" fmla="*/ 375 h 536"/>
                <a:gd name="T6" fmla="*/ 2678 w 3240"/>
                <a:gd name="T7" fmla="*/ 228 h 536"/>
                <a:gd name="T8" fmla="*/ 2553 w 3240"/>
                <a:gd name="T9" fmla="*/ 74 h 536"/>
                <a:gd name="T10" fmla="*/ 2457 w 3240"/>
                <a:gd name="T11" fmla="*/ 7 h 536"/>
                <a:gd name="T12" fmla="*/ 2403 w 3240"/>
                <a:gd name="T13" fmla="*/ 47 h 536"/>
                <a:gd name="T14" fmla="*/ 2289 w 3240"/>
                <a:gd name="T15" fmla="*/ 74 h 536"/>
                <a:gd name="T16" fmla="*/ 2134 w 3240"/>
                <a:gd name="T17" fmla="*/ 74 h 536"/>
                <a:gd name="T18" fmla="*/ 2044 w 3240"/>
                <a:gd name="T19" fmla="*/ 128 h 536"/>
                <a:gd name="T20" fmla="*/ 1775 w 3240"/>
                <a:gd name="T21" fmla="*/ 222 h 536"/>
                <a:gd name="T22" fmla="*/ 1602 w 3240"/>
                <a:gd name="T23" fmla="*/ 181 h 536"/>
                <a:gd name="T24" fmla="*/ 1560 w 3240"/>
                <a:gd name="T25" fmla="*/ 101 h 536"/>
                <a:gd name="T26" fmla="*/ 1542 w 3240"/>
                <a:gd name="T27" fmla="*/ 87 h 536"/>
                <a:gd name="T28" fmla="*/ 1446 w 3240"/>
                <a:gd name="T29" fmla="*/ 60 h 536"/>
                <a:gd name="T30" fmla="*/ 1375 w 3240"/>
                <a:gd name="T31" fmla="*/ 74 h 536"/>
                <a:gd name="T32" fmla="*/ 1309 w 3240"/>
                <a:gd name="T33" fmla="*/ 87 h 536"/>
                <a:gd name="T34" fmla="*/ 1243 w 3240"/>
                <a:gd name="T35" fmla="*/ 13 h 536"/>
                <a:gd name="T36" fmla="*/ 1225 w 3240"/>
                <a:gd name="T37" fmla="*/ 0 h 536"/>
                <a:gd name="T38" fmla="*/ 1189 w 3240"/>
                <a:gd name="T39" fmla="*/ 0 h 536"/>
                <a:gd name="T40" fmla="*/ 1106 w 3240"/>
                <a:gd name="T41" fmla="*/ 34 h 536"/>
                <a:gd name="T42" fmla="*/ 1106 w 3240"/>
                <a:gd name="T43" fmla="*/ 34 h 536"/>
                <a:gd name="T44" fmla="*/ 1094 w 3240"/>
                <a:gd name="T45" fmla="*/ 40 h 536"/>
                <a:gd name="T46" fmla="*/ 1070 w 3240"/>
                <a:gd name="T47" fmla="*/ 54 h 536"/>
                <a:gd name="T48" fmla="*/ 1034 w 3240"/>
                <a:gd name="T49" fmla="*/ 74 h 536"/>
                <a:gd name="T50" fmla="*/ 1004 w 3240"/>
                <a:gd name="T51" fmla="*/ 74 h 536"/>
                <a:gd name="T52" fmla="*/ 986 w 3240"/>
                <a:gd name="T53" fmla="*/ 74 h 536"/>
                <a:gd name="T54" fmla="*/ 956 w 3240"/>
                <a:gd name="T55" fmla="*/ 81 h 536"/>
                <a:gd name="T56" fmla="*/ 920 w 3240"/>
                <a:gd name="T57" fmla="*/ 94 h 536"/>
                <a:gd name="T58" fmla="*/ 884 w 3240"/>
                <a:gd name="T59" fmla="*/ 107 h 536"/>
                <a:gd name="T60" fmla="*/ 843 w 3240"/>
                <a:gd name="T61" fmla="*/ 128 h 536"/>
                <a:gd name="T62" fmla="*/ 813 w 3240"/>
                <a:gd name="T63" fmla="*/ 141 h 536"/>
                <a:gd name="T64" fmla="*/ 789 w 3240"/>
                <a:gd name="T65" fmla="*/ 148 h 536"/>
                <a:gd name="T66" fmla="*/ 783 w 3240"/>
                <a:gd name="T67" fmla="*/ 154 h 536"/>
                <a:gd name="T68" fmla="*/ 556 w 3240"/>
                <a:gd name="T69" fmla="*/ 228 h 536"/>
                <a:gd name="T70" fmla="*/ 394 w 3240"/>
                <a:gd name="T71" fmla="*/ 294 h 536"/>
                <a:gd name="T72" fmla="*/ 107 w 3240"/>
                <a:gd name="T73" fmla="*/ 462 h 536"/>
                <a:gd name="T74" fmla="*/ 0 w 3240"/>
                <a:gd name="T75" fmla="*/ 536 h 536"/>
                <a:gd name="T76" fmla="*/ 3240 w 3240"/>
                <a:gd name="T77" fmla="*/ 536 h 536"/>
                <a:gd name="T78" fmla="*/ 3132 w 3240"/>
                <a:gd name="T79" fmla="*/ 469 h 536"/>
                <a:gd name="T80" fmla="*/ 3132 w 3240"/>
                <a:gd name="T81" fmla="*/ 469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rgbClr val="837763"/>
                </a:gs>
                <a:gs pos="100000">
                  <a:srgbClr val="46341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grpSp>
          <p:nvGrpSpPr>
            <p:cNvPr id="2055" name="Group 7"/>
            <p:cNvGrpSpPr>
              <a:grpSpLocks/>
            </p:cNvGrpSpPr>
            <p:nvPr/>
          </p:nvGrpSpPr>
          <p:grpSpPr bwMode="auto">
            <a:xfrm>
              <a:off x="2485" y="3801"/>
              <a:ext cx="2450" cy="530"/>
              <a:chOff x="2485" y="3801"/>
              <a:chExt cx="2450" cy="530"/>
            </a:xfrm>
          </p:grpSpPr>
          <p:sp>
            <p:nvSpPr>
              <p:cNvPr id="2056" name="Freeform 8"/>
              <p:cNvSpPr>
                <a:spLocks noChangeArrowheads="1"/>
              </p:cNvSpPr>
              <p:nvPr/>
            </p:nvSpPr>
            <p:spPr bwMode="auto">
              <a:xfrm>
                <a:off x="3947" y="3808"/>
                <a:ext cx="988" cy="523"/>
              </a:xfrm>
              <a:custGeom>
                <a:avLst/>
                <a:gdLst>
                  <a:gd name="T0" fmla="*/ 636 w 994"/>
                  <a:gd name="T1" fmla="*/ 373 h 529"/>
                  <a:gd name="T2" fmla="*/ 495 w 994"/>
                  <a:gd name="T3" fmla="*/ 370 h 529"/>
                  <a:gd name="T4" fmla="*/ 280 w 994"/>
                  <a:gd name="T5" fmla="*/ 249 h 529"/>
                  <a:gd name="T6" fmla="*/ 127 w 994"/>
                  <a:gd name="T7" fmla="*/ 66 h 529"/>
                  <a:gd name="T8" fmla="*/ 0 w 994"/>
                  <a:gd name="T9" fmla="*/ 0 h 529"/>
                  <a:gd name="T10" fmla="*/ 22 w 994"/>
                  <a:gd name="T11" fmla="*/ 26 h 529"/>
                  <a:gd name="T12" fmla="*/ 0 w 994"/>
                  <a:gd name="T13" fmla="*/ 65 h 529"/>
                  <a:gd name="T14" fmla="*/ 30 w 994"/>
                  <a:gd name="T15" fmla="*/ 119 h 529"/>
                  <a:gd name="T16" fmla="*/ 75 w 994"/>
                  <a:gd name="T17" fmla="*/ 243 h 529"/>
                  <a:gd name="T18" fmla="*/ 45 w 994"/>
                  <a:gd name="T19" fmla="*/ 422 h 529"/>
                  <a:gd name="T20" fmla="*/ 200 w 994"/>
                  <a:gd name="T21" fmla="*/ 329 h 529"/>
                  <a:gd name="T22" fmla="*/ 592 w 994"/>
                  <a:gd name="T23" fmla="*/ 527 h 529"/>
                  <a:gd name="T24" fmla="*/ 994 w 994"/>
                  <a:gd name="T25" fmla="*/ 529 h 529"/>
                  <a:gd name="T26" fmla="*/ 828 w 994"/>
                  <a:gd name="T27" fmla="*/ 473 h 529"/>
                  <a:gd name="T28" fmla="*/ 636 w 994"/>
                  <a:gd name="T29" fmla="*/ 373 h 5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94" h="529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592" y="527"/>
                    </a:lnTo>
                    <a:lnTo>
                      <a:pt x="994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rgbClr val="46341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2057" name="Freeform 9"/>
              <p:cNvSpPr>
                <a:spLocks noChangeArrowheads="1"/>
              </p:cNvSpPr>
              <p:nvPr/>
            </p:nvSpPr>
            <p:spPr bwMode="auto">
              <a:xfrm>
                <a:off x="2676" y="3801"/>
                <a:ext cx="180" cy="389"/>
              </a:xfrm>
              <a:custGeom>
                <a:avLst/>
                <a:gdLst>
                  <a:gd name="T0" fmla="*/ 36 w 186"/>
                  <a:gd name="T1" fmla="*/ 0 h 353"/>
                  <a:gd name="T2" fmla="*/ 54 w 186"/>
                  <a:gd name="T3" fmla="*/ 18 h 353"/>
                  <a:gd name="T4" fmla="*/ 24 w 186"/>
                  <a:gd name="T5" fmla="*/ 30 h 353"/>
                  <a:gd name="T6" fmla="*/ 18 w 186"/>
                  <a:gd name="T7" fmla="*/ 66 h 353"/>
                  <a:gd name="T8" fmla="*/ 42 w 186"/>
                  <a:gd name="T9" fmla="*/ 114 h 353"/>
                  <a:gd name="T10" fmla="*/ 48 w 186"/>
                  <a:gd name="T11" fmla="*/ 162 h 353"/>
                  <a:gd name="T12" fmla="*/ 0 w 186"/>
                  <a:gd name="T13" fmla="*/ 353 h 353"/>
                  <a:gd name="T14" fmla="*/ 54 w 186"/>
                  <a:gd name="T15" fmla="*/ 233 h 353"/>
                  <a:gd name="T16" fmla="*/ 84 w 186"/>
                  <a:gd name="T17" fmla="*/ 216 h 353"/>
                  <a:gd name="T18" fmla="*/ 126 w 186"/>
                  <a:gd name="T19" fmla="*/ 126 h 353"/>
                  <a:gd name="T20" fmla="*/ 144 w 186"/>
                  <a:gd name="T21" fmla="*/ 120 h 353"/>
                  <a:gd name="T22" fmla="*/ 144 w 186"/>
                  <a:gd name="T23" fmla="*/ 90 h 353"/>
                  <a:gd name="T24" fmla="*/ 186 w 186"/>
                  <a:gd name="T25" fmla="*/ 66 h 353"/>
                  <a:gd name="T26" fmla="*/ 162 w 186"/>
                  <a:gd name="T27" fmla="*/ 60 h 353"/>
                  <a:gd name="T28" fmla="*/ 36 w 186"/>
                  <a:gd name="T29" fmla="*/ 0 h 353"/>
                  <a:gd name="T30" fmla="*/ 36 w 186"/>
                  <a:gd name="T31" fmla="*/ 0 h 3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46341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2058" name="Freeform 10"/>
              <p:cNvSpPr>
                <a:spLocks noChangeArrowheads="1"/>
              </p:cNvSpPr>
              <p:nvPr/>
            </p:nvSpPr>
            <p:spPr bwMode="auto">
              <a:xfrm>
                <a:off x="3029" y="3902"/>
                <a:ext cx="372" cy="265"/>
              </a:xfrm>
              <a:custGeom>
                <a:avLst/>
                <a:gdLst>
                  <a:gd name="T0" fmla="*/ 18 w 378"/>
                  <a:gd name="T1" fmla="*/ 0 h 271"/>
                  <a:gd name="T2" fmla="*/ 12 w 378"/>
                  <a:gd name="T3" fmla="*/ 13 h 271"/>
                  <a:gd name="T4" fmla="*/ 0 w 378"/>
                  <a:gd name="T5" fmla="*/ 40 h 271"/>
                  <a:gd name="T6" fmla="*/ 60 w 378"/>
                  <a:gd name="T7" fmla="*/ 121 h 271"/>
                  <a:gd name="T8" fmla="*/ 310 w 378"/>
                  <a:gd name="T9" fmla="*/ 271 h 271"/>
                  <a:gd name="T10" fmla="*/ 290 w 378"/>
                  <a:gd name="T11" fmla="*/ 139 h 271"/>
                  <a:gd name="T12" fmla="*/ 378 w 378"/>
                  <a:gd name="T13" fmla="*/ 76 h 271"/>
                  <a:gd name="T14" fmla="*/ 251 w 378"/>
                  <a:gd name="T15" fmla="*/ 94 h 271"/>
                  <a:gd name="T16" fmla="*/ 90 w 378"/>
                  <a:gd name="T17" fmla="*/ 54 h 271"/>
                  <a:gd name="T18" fmla="*/ 18 w 378"/>
                  <a:gd name="T19" fmla="*/ 0 h 271"/>
                  <a:gd name="T20" fmla="*/ 18 w 378"/>
                  <a:gd name="T21" fmla="*/ 0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46341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2059" name="Freeform 11"/>
              <p:cNvSpPr>
                <a:spLocks noChangeArrowheads="1"/>
              </p:cNvSpPr>
              <p:nvPr/>
            </p:nvSpPr>
            <p:spPr bwMode="auto">
              <a:xfrm>
                <a:off x="3627" y="3875"/>
                <a:ext cx="149" cy="68"/>
              </a:xfrm>
              <a:custGeom>
                <a:avLst/>
                <a:gdLst>
                  <a:gd name="T0" fmla="*/ 114 w 155"/>
                  <a:gd name="T1" fmla="*/ 0 h 66"/>
                  <a:gd name="T2" fmla="*/ 0 w 155"/>
                  <a:gd name="T3" fmla="*/ 0 h 66"/>
                  <a:gd name="T4" fmla="*/ 0 w 155"/>
                  <a:gd name="T5" fmla="*/ 0 h 66"/>
                  <a:gd name="T6" fmla="*/ 6 w 155"/>
                  <a:gd name="T7" fmla="*/ 6 h 66"/>
                  <a:gd name="T8" fmla="*/ 6 w 155"/>
                  <a:gd name="T9" fmla="*/ 18 h 66"/>
                  <a:gd name="T10" fmla="*/ 0 w 155"/>
                  <a:gd name="T11" fmla="*/ 24 h 66"/>
                  <a:gd name="T12" fmla="*/ 78 w 155"/>
                  <a:gd name="T13" fmla="*/ 60 h 66"/>
                  <a:gd name="T14" fmla="*/ 96 w 155"/>
                  <a:gd name="T15" fmla="*/ 42 h 66"/>
                  <a:gd name="T16" fmla="*/ 155 w 155"/>
                  <a:gd name="T17" fmla="*/ 66 h 66"/>
                  <a:gd name="T18" fmla="*/ 126 w 155"/>
                  <a:gd name="T19" fmla="*/ 24 h 66"/>
                  <a:gd name="T20" fmla="*/ 149 w 155"/>
                  <a:gd name="T21" fmla="*/ 0 h 66"/>
                  <a:gd name="T22" fmla="*/ 114 w 155"/>
                  <a:gd name="T23" fmla="*/ 0 h 66"/>
                  <a:gd name="T24" fmla="*/ 114 w 155"/>
                  <a:gd name="T25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rgbClr val="46341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2060" name="Freeform 12"/>
              <p:cNvSpPr>
                <a:spLocks noChangeArrowheads="1"/>
              </p:cNvSpPr>
              <p:nvPr/>
            </p:nvSpPr>
            <p:spPr bwMode="auto">
              <a:xfrm>
                <a:off x="2485" y="3868"/>
                <a:ext cx="36" cy="75"/>
              </a:xfrm>
              <a:custGeom>
                <a:avLst/>
                <a:gdLst>
                  <a:gd name="T0" fmla="*/ 6 w 42"/>
                  <a:gd name="T1" fmla="*/ 36 h 72"/>
                  <a:gd name="T2" fmla="*/ 0 w 42"/>
                  <a:gd name="T3" fmla="*/ 18 h 72"/>
                  <a:gd name="T4" fmla="*/ 12 w 42"/>
                  <a:gd name="T5" fmla="*/ 6 h 72"/>
                  <a:gd name="T6" fmla="*/ 0 w 42"/>
                  <a:gd name="T7" fmla="*/ 6 h 72"/>
                  <a:gd name="T8" fmla="*/ 12 w 42"/>
                  <a:gd name="T9" fmla="*/ 6 h 72"/>
                  <a:gd name="T10" fmla="*/ 24 w 42"/>
                  <a:gd name="T11" fmla="*/ 6 h 72"/>
                  <a:gd name="T12" fmla="*/ 36 w 42"/>
                  <a:gd name="T13" fmla="*/ 6 h 72"/>
                  <a:gd name="T14" fmla="*/ 42 w 42"/>
                  <a:gd name="T15" fmla="*/ 0 h 72"/>
                  <a:gd name="T16" fmla="*/ 30 w 42"/>
                  <a:gd name="T17" fmla="*/ 18 h 72"/>
                  <a:gd name="T18" fmla="*/ 42 w 42"/>
                  <a:gd name="T19" fmla="*/ 48 h 72"/>
                  <a:gd name="T20" fmla="*/ 12 w 42"/>
                  <a:gd name="T21" fmla="*/ 72 h 72"/>
                  <a:gd name="T22" fmla="*/ 6 w 42"/>
                  <a:gd name="T23" fmla="*/ 36 h 72"/>
                  <a:gd name="T24" fmla="*/ 6 w 42"/>
                  <a:gd name="T25" fmla="*/ 36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rgbClr val="46341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/>
              </a:p>
            </p:txBody>
          </p:sp>
        </p:grpSp>
        <p:sp>
          <p:nvSpPr>
            <p:cNvPr id="2061" name="Freeform 13"/>
            <p:cNvSpPr>
              <a:spLocks noChangeArrowheads="1"/>
            </p:cNvSpPr>
            <p:nvPr/>
          </p:nvSpPr>
          <p:spPr bwMode="auto">
            <a:xfrm>
              <a:off x="-1" y="3801"/>
              <a:ext cx="3970" cy="529"/>
            </a:xfrm>
            <a:custGeom>
              <a:avLst/>
              <a:gdLst>
                <a:gd name="T0" fmla="*/ 3976 w 3976"/>
                <a:gd name="T1" fmla="*/ 527 h 527"/>
                <a:gd name="T2" fmla="*/ 3970 w 3976"/>
                <a:gd name="T3" fmla="*/ 527 h 527"/>
                <a:gd name="T4" fmla="*/ 3844 w 3976"/>
                <a:gd name="T5" fmla="*/ 509 h 527"/>
                <a:gd name="T6" fmla="*/ 2487 w 3976"/>
                <a:gd name="T7" fmla="*/ 305 h 527"/>
                <a:gd name="T8" fmla="*/ 2039 w 3976"/>
                <a:gd name="T9" fmla="*/ 36 h 527"/>
                <a:gd name="T10" fmla="*/ 1907 w 3976"/>
                <a:gd name="T11" fmla="*/ 24 h 527"/>
                <a:gd name="T12" fmla="*/ 1883 w 3976"/>
                <a:gd name="T13" fmla="*/ 54 h 527"/>
                <a:gd name="T14" fmla="*/ 1859 w 3976"/>
                <a:gd name="T15" fmla="*/ 54 h 527"/>
                <a:gd name="T16" fmla="*/ 1830 w 3976"/>
                <a:gd name="T17" fmla="*/ 30 h 527"/>
                <a:gd name="T18" fmla="*/ 1704 w 3976"/>
                <a:gd name="T19" fmla="*/ 102 h 527"/>
                <a:gd name="T20" fmla="*/ 1608 w 3976"/>
                <a:gd name="T21" fmla="*/ 126 h 527"/>
                <a:gd name="T22" fmla="*/ 1561 w 3976"/>
                <a:gd name="T23" fmla="*/ 132 h 527"/>
                <a:gd name="T24" fmla="*/ 1495 w 3976"/>
                <a:gd name="T25" fmla="*/ 102 h 527"/>
                <a:gd name="T26" fmla="*/ 1357 w 3976"/>
                <a:gd name="T27" fmla="*/ 126 h 527"/>
                <a:gd name="T28" fmla="*/ 1285 w 3976"/>
                <a:gd name="T29" fmla="*/ 24 h 527"/>
                <a:gd name="T30" fmla="*/ 1280 w 3976"/>
                <a:gd name="T31" fmla="*/ 18 h 527"/>
                <a:gd name="T32" fmla="*/ 1262 w 3976"/>
                <a:gd name="T33" fmla="*/ 12 h 527"/>
                <a:gd name="T34" fmla="*/ 1238 w 3976"/>
                <a:gd name="T35" fmla="*/ 6 h 527"/>
                <a:gd name="T36" fmla="*/ 1220 w 3976"/>
                <a:gd name="T37" fmla="*/ 0 h 527"/>
                <a:gd name="T38" fmla="*/ 1196 w 3976"/>
                <a:gd name="T39" fmla="*/ 0 h 527"/>
                <a:gd name="T40" fmla="*/ 1166 w 3976"/>
                <a:gd name="T41" fmla="*/ 0 h 527"/>
                <a:gd name="T42" fmla="*/ 1142 w 3976"/>
                <a:gd name="T43" fmla="*/ 0 h 527"/>
                <a:gd name="T44" fmla="*/ 1136 w 3976"/>
                <a:gd name="T45" fmla="*/ 0 h 527"/>
                <a:gd name="T46" fmla="*/ 1130 w 3976"/>
                <a:gd name="T47" fmla="*/ 0 h 527"/>
                <a:gd name="T48" fmla="*/ 1124 w 3976"/>
                <a:gd name="T49" fmla="*/ 6 h 527"/>
                <a:gd name="T50" fmla="*/ 1118 w 3976"/>
                <a:gd name="T51" fmla="*/ 12 h 527"/>
                <a:gd name="T52" fmla="*/ 1100 w 3976"/>
                <a:gd name="T53" fmla="*/ 18 h 527"/>
                <a:gd name="T54" fmla="*/ 1088 w 3976"/>
                <a:gd name="T55" fmla="*/ 18 h 527"/>
                <a:gd name="T56" fmla="*/ 1070 w 3976"/>
                <a:gd name="T57" fmla="*/ 24 h 527"/>
                <a:gd name="T58" fmla="*/ 1052 w 3976"/>
                <a:gd name="T59" fmla="*/ 30 h 527"/>
                <a:gd name="T60" fmla="*/ 1034 w 3976"/>
                <a:gd name="T61" fmla="*/ 36 h 527"/>
                <a:gd name="T62" fmla="*/ 1028 w 3976"/>
                <a:gd name="T63" fmla="*/ 42 h 527"/>
                <a:gd name="T64" fmla="*/ 969 w 3976"/>
                <a:gd name="T65" fmla="*/ 60 h 527"/>
                <a:gd name="T66" fmla="*/ 921 w 3976"/>
                <a:gd name="T67" fmla="*/ 72 h 527"/>
                <a:gd name="T68" fmla="*/ 855 w 3976"/>
                <a:gd name="T69" fmla="*/ 48 h 527"/>
                <a:gd name="T70" fmla="*/ 825 w 3976"/>
                <a:gd name="T71" fmla="*/ 48 h 527"/>
                <a:gd name="T72" fmla="*/ 759 w 3976"/>
                <a:gd name="T73" fmla="*/ 72 h 527"/>
                <a:gd name="T74" fmla="*/ 735 w 3976"/>
                <a:gd name="T75" fmla="*/ 72 h 527"/>
                <a:gd name="T76" fmla="*/ 706 w 3976"/>
                <a:gd name="T77" fmla="*/ 60 h 527"/>
                <a:gd name="T78" fmla="*/ 640 w 3976"/>
                <a:gd name="T79" fmla="*/ 60 h 527"/>
                <a:gd name="T80" fmla="*/ 544 w 3976"/>
                <a:gd name="T81" fmla="*/ 72 h 527"/>
                <a:gd name="T82" fmla="*/ 389 w 3976"/>
                <a:gd name="T83" fmla="*/ 18 h 527"/>
                <a:gd name="T84" fmla="*/ 323 w 3976"/>
                <a:gd name="T85" fmla="*/ 60 h 527"/>
                <a:gd name="T86" fmla="*/ 317 w 3976"/>
                <a:gd name="T87" fmla="*/ 60 h 527"/>
                <a:gd name="T88" fmla="*/ 305 w 3976"/>
                <a:gd name="T89" fmla="*/ 72 h 527"/>
                <a:gd name="T90" fmla="*/ 287 w 3976"/>
                <a:gd name="T91" fmla="*/ 78 h 527"/>
                <a:gd name="T92" fmla="*/ 263 w 3976"/>
                <a:gd name="T93" fmla="*/ 90 h 527"/>
                <a:gd name="T94" fmla="*/ 203 w 3976"/>
                <a:gd name="T95" fmla="*/ 120 h 527"/>
                <a:gd name="T96" fmla="*/ 149 w 3976"/>
                <a:gd name="T97" fmla="*/ 150 h 527"/>
                <a:gd name="T98" fmla="*/ 78 w 3976"/>
                <a:gd name="T99" fmla="*/ 168 h 527"/>
                <a:gd name="T100" fmla="*/ 0 w 3976"/>
                <a:gd name="T101" fmla="*/ 180 h 527"/>
                <a:gd name="T102" fmla="*/ 0 w 3976"/>
                <a:gd name="T103" fmla="*/ 527 h 527"/>
                <a:gd name="T104" fmla="*/ 1010 w 3976"/>
                <a:gd name="T105" fmla="*/ 527 h 527"/>
                <a:gd name="T106" fmla="*/ 3725 w 3976"/>
                <a:gd name="T107" fmla="*/ 527 h 527"/>
                <a:gd name="T108" fmla="*/ 3976 w 3976"/>
                <a:gd name="T109" fmla="*/ 527 h 527"/>
                <a:gd name="T110" fmla="*/ 3976 w 3976"/>
                <a:gd name="T111" fmla="*/ 527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rgbClr val="72644E"/>
                </a:gs>
                <a:gs pos="100000">
                  <a:srgbClr val="46341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</p:grpSp>
      <p:grpSp>
        <p:nvGrpSpPr>
          <p:cNvPr id="2062" name="Group 14"/>
          <p:cNvGrpSpPr>
            <a:grpSpLocks/>
          </p:cNvGrpSpPr>
          <p:nvPr/>
        </p:nvGrpSpPr>
        <p:grpSpPr bwMode="auto">
          <a:xfrm>
            <a:off x="627063" y="6021388"/>
            <a:ext cx="5675312" cy="839787"/>
            <a:chOff x="395" y="3793"/>
            <a:chExt cx="3575" cy="529"/>
          </a:xfrm>
        </p:grpSpPr>
        <p:sp>
          <p:nvSpPr>
            <p:cNvPr id="2063" name="Freeform 15"/>
            <p:cNvSpPr>
              <a:spLocks noChangeArrowheads="1"/>
            </p:cNvSpPr>
            <p:nvPr/>
          </p:nvSpPr>
          <p:spPr bwMode="auto">
            <a:xfrm>
              <a:off x="1196" y="3793"/>
              <a:ext cx="359" cy="285"/>
            </a:xfrm>
            <a:custGeom>
              <a:avLst/>
              <a:gdLst>
                <a:gd name="T0" fmla="*/ 24 w 365"/>
                <a:gd name="T1" fmla="*/ 24 h 287"/>
                <a:gd name="T2" fmla="*/ 0 w 365"/>
                <a:gd name="T3" fmla="*/ 60 h 287"/>
                <a:gd name="T4" fmla="*/ 66 w 365"/>
                <a:gd name="T5" fmla="*/ 108 h 287"/>
                <a:gd name="T6" fmla="*/ 143 w 365"/>
                <a:gd name="T7" fmla="*/ 180 h 287"/>
                <a:gd name="T8" fmla="*/ 191 w 365"/>
                <a:gd name="T9" fmla="*/ 168 h 287"/>
                <a:gd name="T10" fmla="*/ 341 w 365"/>
                <a:gd name="T11" fmla="*/ 287 h 287"/>
                <a:gd name="T12" fmla="*/ 305 w 365"/>
                <a:gd name="T13" fmla="*/ 174 h 287"/>
                <a:gd name="T14" fmla="*/ 365 w 365"/>
                <a:gd name="T15" fmla="*/ 132 h 287"/>
                <a:gd name="T16" fmla="*/ 359 w 365"/>
                <a:gd name="T17" fmla="*/ 126 h 287"/>
                <a:gd name="T18" fmla="*/ 335 w 365"/>
                <a:gd name="T19" fmla="*/ 114 h 287"/>
                <a:gd name="T20" fmla="*/ 299 w 365"/>
                <a:gd name="T21" fmla="*/ 90 h 287"/>
                <a:gd name="T22" fmla="*/ 257 w 365"/>
                <a:gd name="T23" fmla="*/ 72 h 287"/>
                <a:gd name="T24" fmla="*/ 215 w 365"/>
                <a:gd name="T25" fmla="*/ 54 h 287"/>
                <a:gd name="T26" fmla="*/ 173 w 365"/>
                <a:gd name="T27" fmla="*/ 36 h 287"/>
                <a:gd name="T28" fmla="*/ 143 w 365"/>
                <a:gd name="T29" fmla="*/ 24 h 287"/>
                <a:gd name="T30" fmla="*/ 131 w 365"/>
                <a:gd name="T31" fmla="*/ 18 h 287"/>
                <a:gd name="T32" fmla="*/ 107 w 365"/>
                <a:gd name="T33" fmla="*/ 18 h 287"/>
                <a:gd name="T34" fmla="*/ 95 w 365"/>
                <a:gd name="T35" fmla="*/ 18 h 287"/>
                <a:gd name="T36" fmla="*/ 72 w 365"/>
                <a:gd name="T37" fmla="*/ 12 h 287"/>
                <a:gd name="T38" fmla="*/ 66 w 365"/>
                <a:gd name="T39" fmla="*/ 12 h 287"/>
                <a:gd name="T40" fmla="*/ 54 w 365"/>
                <a:gd name="T41" fmla="*/ 6 h 287"/>
                <a:gd name="T42" fmla="*/ 42 w 365"/>
                <a:gd name="T43" fmla="*/ 0 h 287"/>
                <a:gd name="T44" fmla="*/ 30 w 365"/>
                <a:gd name="T45" fmla="*/ 0 h 287"/>
                <a:gd name="T46" fmla="*/ 24 w 365"/>
                <a:gd name="T47" fmla="*/ 24 h 287"/>
                <a:gd name="T48" fmla="*/ 24 w 365"/>
                <a:gd name="T49" fmla="*/ 2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rgbClr val="46341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064" name="Freeform 16"/>
            <p:cNvSpPr>
              <a:spLocks noChangeArrowheads="1"/>
            </p:cNvSpPr>
            <p:nvPr/>
          </p:nvSpPr>
          <p:spPr bwMode="auto">
            <a:xfrm>
              <a:off x="1943" y="3829"/>
              <a:ext cx="2027" cy="493"/>
            </a:xfrm>
            <a:custGeom>
              <a:avLst/>
              <a:gdLst>
                <a:gd name="T0" fmla="*/ 186 w 2033"/>
                <a:gd name="T1" fmla="*/ 18 h 499"/>
                <a:gd name="T2" fmla="*/ 138 w 2033"/>
                <a:gd name="T3" fmla="*/ 6 h 499"/>
                <a:gd name="T4" fmla="*/ 96 w 2033"/>
                <a:gd name="T5" fmla="*/ 0 h 499"/>
                <a:gd name="T6" fmla="*/ 36 w 2033"/>
                <a:gd name="T7" fmla="*/ 0 h 499"/>
                <a:gd name="T8" fmla="*/ 12 w 2033"/>
                <a:gd name="T9" fmla="*/ 25 h 499"/>
                <a:gd name="T10" fmla="*/ 0 w 2033"/>
                <a:gd name="T11" fmla="*/ 128 h 499"/>
                <a:gd name="T12" fmla="*/ 60 w 2033"/>
                <a:gd name="T13" fmla="*/ 104 h 499"/>
                <a:gd name="T14" fmla="*/ 90 w 2033"/>
                <a:gd name="T15" fmla="*/ 134 h 499"/>
                <a:gd name="T16" fmla="*/ 150 w 2033"/>
                <a:gd name="T17" fmla="*/ 153 h 499"/>
                <a:gd name="T18" fmla="*/ 209 w 2033"/>
                <a:gd name="T19" fmla="*/ 273 h 499"/>
                <a:gd name="T20" fmla="*/ 401 w 2033"/>
                <a:gd name="T21" fmla="*/ 359 h 499"/>
                <a:gd name="T22" fmla="*/ 777 w 2033"/>
                <a:gd name="T23" fmla="*/ 359 h 499"/>
                <a:gd name="T24" fmla="*/ 2033 w 2033"/>
                <a:gd name="T25" fmla="*/ 499 h 499"/>
                <a:gd name="T26" fmla="*/ 2033 w 2033"/>
                <a:gd name="T27" fmla="*/ 499 h 499"/>
                <a:gd name="T28" fmla="*/ 1991 w 2033"/>
                <a:gd name="T29" fmla="*/ 493 h 499"/>
                <a:gd name="T30" fmla="*/ 676 w 2033"/>
                <a:gd name="T31" fmla="*/ 243 h 499"/>
                <a:gd name="T32" fmla="*/ 514 w 2033"/>
                <a:gd name="T33" fmla="*/ 159 h 499"/>
                <a:gd name="T34" fmla="*/ 425 w 2033"/>
                <a:gd name="T35" fmla="*/ 110 h 499"/>
                <a:gd name="T36" fmla="*/ 365 w 2033"/>
                <a:gd name="T37" fmla="*/ 92 h 499"/>
                <a:gd name="T38" fmla="*/ 281 w 2033"/>
                <a:gd name="T39" fmla="*/ 61 h 499"/>
                <a:gd name="T40" fmla="*/ 186 w 2033"/>
                <a:gd name="T41" fmla="*/ 18 h 499"/>
                <a:gd name="T42" fmla="*/ 186 w 2033"/>
                <a:gd name="T43" fmla="*/ 18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rgbClr val="46341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065" name="Freeform 17"/>
            <p:cNvSpPr>
              <a:spLocks noChangeArrowheads="1"/>
            </p:cNvSpPr>
            <p:nvPr/>
          </p:nvSpPr>
          <p:spPr bwMode="auto">
            <a:xfrm>
              <a:off x="1830" y="3823"/>
              <a:ext cx="65" cy="55"/>
            </a:xfrm>
            <a:custGeom>
              <a:avLst/>
              <a:gdLst>
                <a:gd name="T0" fmla="*/ 0 w 71"/>
                <a:gd name="T1" fmla="*/ 18 h 60"/>
                <a:gd name="T2" fmla="*/ 6 w 71"/>
                <a:gd name="T3" fmla="*/ 18 h 60"/>
                <a:gd name="T4" fmla="*/ 12 w 71"/>
                <a:gd name="T5" fmla="*/ 12 h 60"/>
                <a:gd name="T6" fmla="*/ 6 w 71"/>
                <a:gd name="T7" fmla="*/ 6 h 60"/>
                <a:gd name="T8" fmla="*/ 0 w 71"/>
                <a:gd name="T9" fmla="*/ 0 h 60"/>
                <a:gd name="T10" fmla="*/ 29 w 71"/>
                <a:gd name="T11" fmla="*/ 18 h 60"/>
                <a:gd name="T12" fmla="*/ 53 w 71"/>
                <a:gd name="T13" fmla="*/ 18 h 60"/>
                <a:gd name="T14" fmla="*/ 59 w 71"/>
                <a:gd name="T15" fmla="*/ 30 h 60"/>
                <a:gd name="T16" fmla="*/ 65 w 71"/>
                <a:gd name="T17" fmla="*/ 42 h 60"/>
                <a:gd name="T18" fmla="*/ 71 w 71"/>
                <a:gd name="T19" fmla="*/ 54 h 60"/>
                <a:gd name="T20" fmla="*/ 71 w 71"/>
                <a:gd name="T21" fmla="*/ 60 h 60"/>
                <a:gd name="T22" fmla="*/ 59 w 71"/>
                <a:gd name="T23" fmla="*/ 54 h 60"/>
                <a:gd name="T24" fmla="*/ 47 w 71"/>
                <a:gd name="T25" fmla="*/ 42 h 60"/>
                <a:gd name="T26" fmla="*/ 23 w 71"/>
                <a:gd name="T27" fmla="*/ 30 h 60"/>
                <a:gd name="T28" fmla="*/ 23 w 71"/>
                <a:gd name="T29" fmla="*/ 36 h 60"/>
                <a:gd name="T30" fmla="*/ 18 w 71"/>
                <a:gd name="T31" fmla="*/ 42 h 60"/>
                <a:gd name="T32" fmla="*/ 12 w 71"/>
                <a:gd name="T33" fmla="*/ 48 h 60"/>
                <a:gd name="T34" fmla="*/ 6 w 71"/>
                <a:gd name="T35" fmla="*/ 48 h 60"/>
                <a:gd name="T36" fmla="*/ 6 w 71"/>
                <a:gd name="T37" fmla="*/ 48 h 60"/>
                <a:gd name="T38" fmla="*/ 6 w 71"/>
                <a:gd name="T39" fmla="*/ 36 h 60"/>
                <a:gd name="T40" fmla="*/ 0 w 71"/>
                <a:gd name="T41" fmla="*/ 18 h 60"/>
                <a:gd name="T42" fmla="*/ 0 w 71"/>
                <a:gd name="T43" fmla="*/ 1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46341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066" name="Freeform 18"/>
            <p:cNvSpPr>
              <a:spLocks noChangeArrowheads="1"/>
            </p:cNvSpPr>
            <p:nvPr/>
          </p:nvSpPr>
          <p:spPr bwMode="auto">
            <a:xfrm>
              <a:off x="855" y="3842"/>
              <a:ext cx="155" cy="158"/>
            </a:xfrm>
            <a:custGeom>
              <a:avLst/>
              <a:gdLst>
                <a:gd name="T0" fmla="*/ 30 w 161"/>
                <a:gd name="T1" fmla="*/ 0 h 162"/>
                <a:gd name="T2" fmla="*/ 48 w 161"/>
                <a:gd name="T3" fmla="*/ 6 h 162"/>
                <a:gd name="T4" fmla="*/ 72 w 161"/>
                <a:gd name="T5" fmla="*/ 6 h 162"/>
                <a:gd name="T6" fmla="*/ 114 w 161"/>
                <a:gd name="T7" fmla="*/ 12 h 162"/>
                <a:gd name="T8" fmla="*/ 96 w 161"/>
                <a:gd name="T9" fmla="*/ 54 h 162"/>
                <a:gd name="T10" fmla="*/ 96 w 161"/>
                <a:gd name="T11" fmla="*/ 60 h 162"/>
                <a:gd name="T12" fmla="*/ 102 w 161"/>
                <a:gd name="T13" fmla="*/ 72 h 162"/>
                <a:gd name="T14" fmla="*/ 108 w 161"/>
                <a:gd name="T15" fmla="*/ 84 h 162"/>
                <a:gd name="T16" fmla="*/ 120 w 161"/>
                <a:gd name="T17" fmla="*/ 96 h 162"/>
                <a:gd name="T18" fmla="*/ 143 w 161"/>
                <a:gd name="T19" fmla="*/ 114 h 162"/>
                <a:gd name="T20" fmla="*/ 155 w 161"/>
                <a:gd name="T21" fmla="*/ 138 h 162"/>
                <a:gd name="T22" fmla="*/ 161 w 161"/>
                <a:gd name="T23" fmla="*/ 156 h 162"/>
                <a:gd name="T24" fmla="*/ 161 w 161"/>
                <a:gd name="T25" fmla="*/ 162 h 162"/>
                <a:gd name="T26" fmla="*/ 96 w 161"/>
                <a:gd name="T27" fmla="*/ 102 h 162"/>
                <a:gd name="T28" fmla="*/ 30 w 161"/>
                <a:gd name="T29" fmla="*/ 54 h 162"/>
                <a:gd name="T30" fmla="*/ 0 w 161"/>
                <a:gd name="T31" fmla="*/ 0 h 162"/>
                <a:gd name="T32" fmla="*/ 30 w 161"/>
                <a:gd name="T33" fmla="*/ 0 h 162"/>
                <a:gd name="T34" fmla="*/ 30 w 161"/>
                <a:gd name="T35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46341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067" name="Freeform 19"/>
            <p:cNvSpPr>
              <a:spLocks noChangeArrowheads="1"/>
            </p:cNvSpPr>
            <p:nvPr/>
          </p:nvSpPr>
          <p:spPr bwMode="auto">
            <a:xfrm>
              <a:off x="706" y="3854"/>
              <a:ext cx="53" cy="55"/>
            </a:xfrm>
            <a:custGeom>
              <a:avLst/>
              <a:gdLst>
                <a:gd name="T0" fmla="*/ 59 w 59"/>
                <a:gd name="T1" fmla="*/ 6 h 60"/>
                <a:gd name="T2" fmla="*/ 41 w 59"/>
                <a:gd name="T3" fmla="*/ 30 h 60"/>
                <a:gd name="T4" fmla="*/ 41 w 59"/>
                <a:gd name="T5" fmla="*/ 36 h 60"/>
                <a:gd name="T6" fmla="*/ 47 w 59"/>
                <a:gd name="T7" fmla="*/ 42 h 60"/>
                <a:gd name="T8" fmla="*/ 53 w 59"/>
                <a:gd name="T9" fmla="*/ 54 h 60"/>
                <a:gd name="T10" fmla="*/ 53 w 59"/>
                <a:gd name="T11" fmla="*/ 60 h 60"/>
                <a:gd name="T12" fmla="*/ 47 w 59"/>
                <a:gd name="T13" fmla="*/ 54 h 60"/>
                <a:gd name="T14" fmla="*/ 35 w 59"/>
                <a:gd name="T15" fmla="*/ 48 h 60"/>
                <a:gd name="T16" fmla="*/ 23 w 59"/>
                <a:gd name="T17" fmla="*/ 36 h 60"/>
                <a:gd name="T18" fmla="*/ 17 w 59"/>
                <a:gd name="T19" fmla="*/ 30 h 60"/>
                <a:gd name="T20" fmla="*/ 0 w 59"/>
                <a:gd name="T21" fmla="*/ 0 h 60"/>
                <a:gd name="T22" fmla="*/ 59 w 59"/>
                <a:gd name="T23" fmla="*/ 6 h 60"/>
                <a:gd name="T24" fmla="*/ 59 w 59"/>
                <a:gd name="T25" fmla="*/ 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rgbClr val="46341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068" name="Freeform 20"/>
            <p:cNvSpPr>
              <a:spLocks noChangeArrowheads="1"/>
            </p:cNvSpPr>
            <p:nvPr/>
          </p:nvSpPr>
          <p:spPr bwMode="auto">
            <a:xfrm>
              <a:off x="395" y="3811"/>
              <a:ext cx="239" cy="201"/>
            </a:xfrm>
            <a:custGeom>
              <a:avLst/>
              <a:gdLst>
                <a:gd name="T0" fmla="*/ 233 w 245"/>
                <a:gd name="T1" fmla="*/ 36 h 204"/>
                <a:gd name="T2" fmla="*/ 245 w 245"/>
                <a:gd name="T3" fmla="*/ 42 h 204"/>
                <a:gd name="T4" fmla="*/ 209 w 245"/>
                <a:gd name="T5" fmla="*/ 84 h 204"/>
                <a:gd name="T6" fmla="*/ 143 w 245"/>
                <a:gd name="T7" fmla="*/ 132 h 204"/>
                <a:gd name="T8" fmla="*/ 167 w 245"/>
                <a:gd name="T9" fmla="*/ 156 h 204"/>
                <a:gd name="T10" fmla="*/ 179 w 245"/>
                <a:gd name="T11" fmla="*/ 204 h 204"/>
                <a:gd name="T12" fmla="*/ 77 w 245"/>
                <a:gd name="T13" fmla="*/ 132 h 204"/>
                <a:gd name="T14" fmla="*/ 47 w 245"/>
                <a:gd name="T15" fmla="*/ 84 h 204"/>
                <a:gd name="T16" fmla="*/ 89 w 245"/>
                <a:gd name="T17" fmla="*/ 66 h 204"/>
                <a:gd name="T18" fmla="*/ 59 w 245"/>
                <a:gd name="T19" fmla="*/ 36 h 204"/>
                <a:gd name="T20" fmla="*/ 0 w 245"/>
                <a:gd name="T21" fmla="*/ 12 h 204"/>
                <a:gd name="T22" fmla="*/ 0 w 245"/>
                <a:gd name="T23" fmla="*/ 0 h 204"/>
                <a:gd name="T24" fmla="*/ 6 w 245"/>
                <a:gd name="T25" fmla="*/ 0 h 204"/>
                <a:gd name="T26" fmla="*/ 12 w 245"/>
                <a:gd name="T27" fmla="*/ 0 h 204"/>
                <a:gd name="T28" fmla="*/ 47 w 245"/>
                <a:gd name="T29" fmla="*/ 6 h 204"/>
                <a:gd name="T30" fmla="*/ 77 w 245"/>
                <a:gd name="T31" fmla="*/ 6 h 204"/>
                <a:gd name="T32" fmla="*/ 83 w 245"/>
                <a:gd name="T33" fmla="*/ 6 h 204"/>
                <a:gd name="T34" fmla="*/ 89 w 245"/>
                <a:gd name="T35" fmla="*/ 6 h 204"/>
                <a:gd name="T36" fmla="*/ 101 w 245"/>
                <a:gd name="T37" fmla="*/ 12 h 204"/>
                <a:gd name="T38" fmla="*/ 125 w 245"/>
                <a:gd name="T39" fmla="*/ 12 h 204"/>
                <a:gd name="T40" fmla="*/ 143 w 245"/>
                <a:gd name="T41" fmla="*/ 18 h 204"/>
                <a:gd name="T42" fmla="*/ 149 w 245"/>
                <a:gd name="T43" fmla="*/ 18 h 204"/>
                <a:gd name="T44" fmla="*/ 149 w 245"/>
                <a:gd name="T45" fmla="*/ 18 h 204"/>
                <a:gd name="T46" fmla="*/ 203 w 245"/>
                <a:gd name="T47" fmla="*/ 24 h 204"/>
                <a:gd name="T48" fmla="*/ 233 w 245"/>
                <a:gd name="T49" fmla="*/ 36 h 204"/>
                <a:gd name="T50" fmla="*/ 233 w 245"/>
                <a:gd name="T51" fmla="*/ 36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rgbClr val="46341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</p:grpSp>
      <p:sp>
        <p:nvSpPr>
          <p:cNvPr id="2069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447800"/>
            <a:ext cx="8213725" cy="172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it-IT"/>
              <a:t>Fate clic per modificare il formato del testo del titolo</a:t>
            </a:r>
          </a:p>
        </p:txBody>
      </p:sp>
      <p:sp>
        <p:nvSpPr>
          <p:cNvPr id="2070" name="Rectangle 22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8400"/>
            <a:ext cx="2117725" cy="44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buClrTx/>
              <a:buSzPct val="45000"/>
              <a:buFontTx/>
              <a:buNone/>
              <a:tabLst>
                <a:tab pos="723900" algn="l"/>
                <a:tab pos="1447800" algn="l"/>
              </a:tabLst>
              <a:defRPr sz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Arial Unicode MS" pitchFamily="32" charset="0"/>
              </a:defRPr>
            </a:lvl1pPr>
          </a:lstStyle>
          <a:p>
            <a:endParaRPr lang="it-IT" altLang="it-IT"/>
          </a:p>
        </p:txBody>
      </p:sp>
      <p:sp>
        <p:nvSpPr>
          <p:cNvPr id="2071" name="Rectangle 23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8400"/>
            <a:ext cx="2117725" cy="44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ClrTx/>
              <a:buSzPct val="45000"/>
              <a:buFontTx/>
              <a:buNone/>
              <a:tabLst>
                <a:tab pos="723900" algn="l"/>
                <a:tab pos="1447800" algn="l"/>
              </a:tabLst>
              <a:defRPr sz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Arial Unicode MS" pitchFamily="32" charset="0"/>
              </a:defRPr>
            </a:lvl1pPr>
          </a:lstStyle>
          <a:p>
            <a:fld id="{E9B35D80-CCB8-48A8-B855-6836B75805FA}" type="slidenum">
              <a:rPr lang="it-IT" altLang="it-IT"/>
              <a:pPr/>
              <a:t>‹N›</a:t>
            </a:fld>
            <a:endParaRPr lang="it-IT" altLang="it-IT"/>
          </a:p>
        </p:txBody>
      </p:sp>
      <p:sp>
        <p:nvSpPr>
          <p:cNvPr id="2072" name="Rectangle 2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8400"/>
            <a:ext cx="2879725" cy="44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ctr">
              <a:buClrTx/>
              <a:buSzPct val="45000"/>
              <a:buFontTx/>
              <a:buNone/>
              <a:tabLst>
                <a:tab pos="723900" algn="l"/>
                <a:tab pos="1447800" algn="l"/>
                <a:tab pos="2171700" algn="l"/>
              </a:tabLst>
              <a:defRPr sz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Arial Unicode MS" pitchFamily="32" charset="0"/>
              </a:defRPr>
            </a:lvl1pPr>
          </a:lstStyle>
          <a:p>
            <a:endParaRPr lang="it-IT" altLang="it-IT"/>
          </a:p>
        </p:txBody>
      </p:sp>
      <p:sp>
        <p:nvSpPr>
          <p:cNvPr id="2073" name="Rectangle 2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13725" cy="4510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it-IT"/>
              <a:t>Fate clic per modificare il formato del testo della struttura</a:t>
            </a:r>
          </a:p>
          <a:p>
            <a:pPr lvl="1"/>
            <a:r>
              <a:rPr lang="en-GB" altLang="it-IT"/>
              <a:t>Secondo livello struttura</a:t>
            </a:r>
          </a:p>
          <a:p>
            <a:pPr lvl="2"/>
            <a:r>
              <a:rPr lang="en-GB" altLang="it-IT"/>
              <a:t>Terzo livello struttura</a:t>
            </a:r>
          </a:p>
          <a:p>
            <a:pPr lvl="3"/>
            <a:r>
              <a:rPr lang="en-GB" altLang="it-IT"/>
              <a:t>Quarto livello struttura</a:t>
            </a:r>
          </a:p>
          <a:p>
            <a:pPr lvl="4"/>
            <a:r>
              <a:rPr lang="en-GB" altLang="it-IT"/>
              <a:t>Quinto livello struttura</a:t>
            </a:r>
          </a:p>
          <a:p>
            <a:pPr lvl="4"/>
            <a:r>
              <a:rPr lang="en-GB" altLang="it-IT"/>
              <a:t>Sesto livello struttura</a:t>
            </a:r>
          </a:p>
          <a:p>
            <a:pPr lvl="4"/>
            <a:r>
              <a:rPr lang="en-GB" altLang="it-IT"/>
              <a:t>Settimo livello struttura</a:t>
            </a:r>
          </a:p>
          <a:p>
            <a:pPr lvl="4"/>
            <a:r>
              <a:rPr lang="en-GB" altLang="it-IT"/>
              <a:t>Ottavo livello struttura</a:t>
            </a:r>
          </a:p>
          <a:p>
            <a:pPr lvl="4"/>
            <a:r>
              <a:rPr lang="en-GB" altLang="it-IT"/>
              <a:t>Nono livello struttura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E3E3FF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marL="742950" indent="-28575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E3E3FF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cs typeface="Arial" panose="020B0604020202020204" pitchFamily="34" charset="0"/>
        </a:defRPr>
      </a:lvl2pPr>
      <a:lvl3pPr marL="1143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E3E3FF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cs typeface="Arial" panose="020B0604020202020204" pitchFamily="34" charset="0"/>
        </a:defRPr>
      </a:lvl3pPr>
      <a:lvl4pPr marL="1600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E3E3FF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cs typeface="Arial" panose="020B0604020202020204" pitchFamily="34" charset="0"/>
        </a:defRPr>
      </a:lvl4pPr>
      <a:lvl5pPr marL="20574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E3E3FF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cs typeface="Arial" panose="020B0604020202020204" pitchFamily="34" charset="0"/>
        </a:defRPr>
      </a:lvl5pPr>
      <a:lvl6pPr marL="25146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E3E3FF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cs typeface="Arial" panose="020B0604020202020204" pitchFamily="34" charset="0"/>
        </a:defRPr>
      </a:lvl6pPr>
      <a:lvl7pPr marL="29718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E3E3FF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cs typeface="Arial" panose="020B0604020202020204" pitchFamily="34" charset="0"/>
        </a:defRPr>
      </a:lvl7pPr>
      <a:lvl8pPr marL="3429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E3E3FF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cs typeface="Arial" panose="020B0604020202020204" pitchFamily="34" charset="0"/>
        </a:defRPr>
      </a:lvl8pPr>
      <a:lvl9pPr marL="3886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E3E3FF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defTabSz="449263" rtl="0" fontAlgn="base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fontAlgn="base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FFFFFF"/>
          </a:solidFill>
          <a:latin typeface="+mn-lt"/>
          <a:ea typeface="+mn-ea"/>
          <a:cs typeface="+mn-cs"/>
        </a:defRPr>
      </a:lvl2pPr>
      <a:lvl3pPr marL="1143000" indent="-228600" algn="l" defTabSz="449263" rtl="0" fontAlgn="base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FFFFFF"/>
          </a:solidFill>
          <a:latin typeface="+mn-lt"/>
          <a:ea typeface="+mn-ea"/>
          <a:cs typeface="+mn-cs"/>
        </a:defRPr>
      </a:lvl3pPr>
      <a:lvl4pPr marL="1600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FFFFFF"/>
          </a:solidFill>
          <a:latin typeface="+mn-lt"/>
          <a:ea typeface="+mn-ea"/>
          <a:cs typeface="+mn-cs"/>
        </a:defRPr>
      </a:lvl4pPr>
      <a:lvl5pPr marL="20574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FFFFF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8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71513" y="255588"/>
            <a:ext cx="7800975" cy="1136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it-IT"/>
              <a:t>Fate clic per modificare il formato del testo del titolo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1513" y="1781175"/>
            <a:ext cx="7950200" cy="447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1836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it-IT"/>
              <a:t>Fate clic per modificare il formato del testo della struttura</a:t>
            </a:r>
          </a:p>
          <a:p>
            <a:pPr lvl="1"/>
            <a:r>
              <a:rPr lang="en-GB" altLang="it-IT"/>
              <a:t>Secondo livello struttura</a:t>
            </a:r>
          </a:p>
          <a:p>
            <a:pPr lvl="2"/>
            <a:r>
              <a:rPr lang="en-GB" altLang="it-IT"/>
              <a:t>Terzo livello struttura</a:t>
            </a:r>
          </a:p>
          <a:p>
            <a:pPr lvl="3"/>
            <a:r>
              <a:rPr lang="en-GB" altLang="it-IT"/>
              <a:t>Quarto livello struttura</a:t>
            </a:r>
          </a:p>
          <a:p>
            <a:pPr lvl="4"/>
            <a:r>
              <a:rPr lang="en-GB" altLang="it-IT"/>
              <a:t>Quinto livello struttura</a:t>
            </a:r>
          </a:p>
          <a:p>
            <a:pPr lvl="4"/>
            <a:r>
              <a:rPr lang="en-GB" altLang="it-IT"/>
              <a:t>Sesto livello struttura</a:t>
            </a:r>
          </a:p>
          <a:p>
            <a:pPr lvl="4"/>
            <a:r>
              <a:rPr lang="en-GB" altLang="it-IT"/>
              <a:t>Settimo livello struttura</a:t>
            </a:r>
          </a:p>
          <a:p>
            <a:pPr lvl="4"/>
            <a:r>
              <a:rPr lang="en-GB" altLang="it-IT"/>
              <a:t>Ottavo livello struttura</a:t>
            </a:r>
          </a:p>
          <a:p>
            <a:pPr lvl="4"/>
            <a:r>
              <a:rPr lang="en-GB" altLang="it-IT"/>
              <a:t>Nono livello struttura</a:t>
            </a:r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657225" y="6419850"/>
            <a:ext cx="8486775" cy="87313"/>
          </a:xfrm>
          <a:prstGeom prst="roundRect">
            <a:avLst>
              <a:gd name="adj" fmla="val 1852"/>
            </a:avLst>
          </a:prstGeom>
          <a:solidFill>
            <a:srgbClr val="FF99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1803400" y="6611938"/>
            <a:ext cx="7340600" cy="87312"/>
          </a:xfrm>
          <a:prstGeom prst="roundRect">
            <a:avLst>
              <a:gd name="adj" fmla="val 1852"/>
            </a:avLst>
          </a:prstGeom>
          <a:solidFill>
            <a:srgbClr val="FF99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100" b="1" i="1" kern="1200">
          <a:solidFill>
            <a:srgbClr val="FF9966"/>
          </a:solidFill>
          <a:latin typeface="+mj-lt"/>
          <a:ea typeface="+mj-ea"/>
          <a:cs typeface="+mj-cs"/>
        </a:defRPr>
      </a:lvl1pPr>
      <a:lvl2pPr marL="742950" indent="-28575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100" b="1" i="1">
          <a:solidFill>
            <a:srgbClr val="FF9966"/>
          </a:solidFill>
          <a:latin typeface="Arial" panose="020B0604020202020204" pitchFamily="34" charset="0"/>
          <a:cs typeface="Lucida Sans Unicode" panose="020B0602030504020204" pitchFamily="34" charset="0"/>
        </a:defRPr>
      </a:lvl2pPr>
      <a:lvl3pPr marL="1143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100" b="1" i="1">
          <a:solidFill>
            <a:srgbClr val="FF9966"/>
          </a:solidFill>
          <a:latin typeface="Arial" panose="020B0604020202020204" pitchFamily="34" charset="0"/>
          <a:cs typeface="Lucida Sans Unicode" panose="020B0602030504020204" pitchFamily="34" charset="0"/>
        </a:defRPr>
      </a:lvl3pPr>
      <a:lvl4pPr marL="1600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100" b="1" i="1">
          <a:solidFill>
            <a:srgbClr val="FF9966"/>
          </a:solidFill>
          <a:latin typeface="Arial" panose="020B0604020202020204" pitchFamily="34" charset="0"/>
          <a:cs typeface="Lucida Sans Unicode" panose="020B0602030504020204" pitchFamily="34" charset="0"/>
        </a:defRPr>
      </a:lvl4pPr>
      <a:lvl5pPr marL="20574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100" b="1" i="1">
          <a:solidFill>
            <a:srgbClr val="FF9966"/>
          </a:solidFill>
          <a:latin typeface="Arial" panose="020B0604020202020204" pitchFamily="34" charset="0"/>
          <a:cs typeface="Lucida Sans Unicode" panose="020B0602030504020204" pitchFamily="34" charset="0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100" b="1" i="1">
          <a:solidFill>
            <a:srgbClr val="FF9966"/>
          </a:solidFill>
          <a:latin typeface="Arial" panose="020B0604020202020204" pitchFamily="34" charset="0"/>
          <a:cs typeface="Lucida Sans Unicode" panose="020B0602030504020204" pitchFamily="34" charset="0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100" b="1" i="1">
          <a:solidFill>
            <a:srgbClr val="FF9966"/>
          </a:solidFill>
          <a:latin typeface="Arial" panose="020B0604020202020204" pitchFamily="34" charset="0"/>
          <a:cs typeface="Lucida Sans Unicode" panose="020B0602030504020204" pitchFamily="34" charset="0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100" b="1" i="1">
          <a:solidFill>
            <a:srgbClr val="FF9966"/>
          </a:solidFill>
          <a:latin typeface="Arial" panose="020B0604020202020204" pitchFamily="34" charset="0"/>
          <a:cs typeface="Lucida Sans Unicode" panose="020B0602030504020204" pitchFamily="34" charset="0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100" b="1" i="1">
          <a:solidFill>
            <a:srgbClr val="FF9966"/>
          </a:solidFill>
          <a:latin typeface="Arial" panose="020B0604020202020204" pitchFamily="34" charset="0"/>
          <a:cs typeface="Lucida Sans Unicode" panose="020B0602030504020204" pitchFamily="34" charset="0"/>
        </a:defRPr>
      </a:lvl9pPr>
    </p:titleStyle>
    <p:bodyStyle>
      <a:lvl1pPr marL="342900" indent="-342900" algn="l" defTabSz="449263" rtl="0" fontAlgn="base" hangingPunct="0">
        <a:lnSpc>
          <a:spcPct val="95000"/>
        </a:lnSpc>
        <a:spcBef>
          <a:spcPct val="0"/>
        </a:spcBef>
        <a:spcAft>
          <a:spcPts val="1713"/>
        </a:spcAft>
        <a:buClr>
          <a:srgbClr val="000000"/>
        </a:buClr>
        <a:buSzPct val="100000"/>
        <a:buFont typeface="Times New Roman" panose="02020603050405020304" pitchFamily="18" charset="0"/>
        <a:defRPr sz="2900" kern="1200">
          <a:solidFill>
            <a:srgbClr val="E6E6E6"/>
          </a:solidFill>
          <a:latin typeface="+mn-lt"/>
          <a:ea typeface="+mn-ea"/>
          <a:cs typeface="+mn-cs"/>
        </a:defRPr>
      </a:lvl1pPr>
      <a:lvl2pPr marL="742950" indent="-285750" algn="l" defTabSz="449263" rtl="0" fontAlgn="base" hangingPunct="0">
        <a:lnSpc>
          <a:spcPct val="95000"/>
        </a:lnSpc>
        <a:spcBef>
          <a:spcPct val="0"/>
        </a:spcBef>
        <a:spcAft>
          <a:spcPts val="1025"/>
        </a:spcAft>
        <a:buClr>
          <a:srgbClr val="000000"/>
        </a:buClr>
        <a:buSzPct val="100000"/>
        <a:buFont typeface="Times New Roman" panose="02020603050405020304" pitchFamily="18" charset="0"/>
        <a:defRPr sz="2500" kern="1200">
          <a:solidFill>
            <a:srgbClr val="E6E6E6"/>
          </a:solidFill>
          <a:latin typeface="+mn-lt"/>
          <a:ea typeface="+mn-ea"/>
          <a:cs typeface="+mn-cs"/>
        </a:defRPr>
      </a:lvl2pPr>
      <a:lvl3pPr marL="1143000" indent="-228600" algn="l" defTabSz="449263" rtl="0" fontAlgn="base" hangingPunct="0">
        <a:lnSpc>
          <a:spcPct val="95000"/>
        </a:lnSpc>
        <a:spcBef>
          <a:spcPct val="0"/>
        </a:spcBef>
        <a:spcAft>
          <a:spcPts val="775"/>
        </a:spcAft>
        <a:buClr>
          <a:srgbClr val="000000"/>
        </a:buClr>
        <a:buSzPct val="100000"/>
        <a:buFont typeface="Times New Roman" panose="02020603050405020304" pitchFamily="18" charset="0"/>
        <a:defRPr sz="2200" kern="1200">
          <a:solidFill>
            <a:srgbClr val="E6E6E6"/>
          </a:solidFill>
          <a:latin typeface="+mn-lt"/>
          <a:ea typeface="+mn-ea"/>
          <a:cs typeface="+mn-cs"/>
        </a:defRPr>
      </a:lvl3pPr>
      <a:lvl4pPr marL="1600200" indent="-228600" algn="l" defTabSz="449263" rtl="0" fontAlgn="base" hangingPunct="0">
        <a:lnSpc>
          <a:spcPct val="95000"/>
        </a:lnSpc>
        <a:spcBef>
          <a:spcPct val="0"/>
        </a:spcBef>
        <a:spcAft>
          <a:spcPts val="513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E6E6E6"/>
          </a:solidFill>
          <a:latin typeface="+mn-lt"/>
          <a:ea typeface="+mn-ea"/>
          <a:cs typeface="+mn-cs"/>
        </a:defRPr>
      </a:lvl4pPr>
      <a:lvl5pPr marL="2057400" indent="-228600" algn="l" defTabSz="449263" rtl="0" fontAlgn="base" hangingPunct="0">
        <a:lnSpc>
          <a:spcPct val="95000"/>
        </a:lnSpc>
        <a:spcBef>
          <a:spcPct val="0"/>
        </a:spcBef>
        <a:spcAft>
          <a:spcPts val="263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E6E6E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71513" y="106363"/>
            <a:ext cx="7805737" cy="114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it-IT"/>
              <a:t>Fate clic per modificare il formato del testo del titolo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87425" y="2017713"/>
            <a:ext cx="7686675" cy="431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556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it-IT"/>
              <a:t>Fate clic per modificare il formato del testo della struttura</a:t>
            </a:r>
          </a:p>
          <a:p>
            <a:pPr lvl="1"/>
            <a:r>
              <a:rPr lang="en-GB" altLang="it-IT"/>
              <a:t>Secondo livello struttura</a:t>
            </a:r>
          </a:p>
          <a:p>
            <a:pPr lvl="2"/>
            <a:r>
              <a:rPr lang="en-GB" altLang="it-IT"/>
              <a:t>Terzo livello struttura</a:t>
            </a:r>
          </a:p>
          <a:p>
            <a:pPr lvl="3"/>
            <a:r>
              <a:rPr lang="en-GB" altLang="it-IT"/>
              <a:t>Quarto livello struttura</a:t>
            </a:r>
          </a:p>
          <a:p>
            <a:pPr lvl="4"/>
            <a:r>
              <a:rPr lang="en-GB" altLang="it-IT"/>
              <a:t>Quinto livello struttura</a:t>
            </a:r>
          </a:p>
          <a:p>
            <a:pPr lvl="4"/>
            <a:r>
              <a:rPr lang="en-GB" altLang="it-IT"/>
              <a:t>Sesto livello struttura</a:t>
            </a:r>
          </a:p>
          <a:p>
            <a:pPr lvl="4"/>
            <a:r>
              <a:rPr lang="en-GB" altLang="it-IT"/>
              <a:t>Settimo livello struttura</a:t>
            </a:r>
          </a:p>
          <a:p>
            <a:pPr lvl="4"/>
            <a:r>
              <a:rPr lang="en-GB" altLang="it-IT"/>
              <a:t>Ottavo livello struttura</a:t>
            </a:r>
          </a:p>
          <a:p>
            <a:pPr lvl="4"/>
            <a:r>
              <a:rPr lang="en-GB" altLang="it-IT"/>
              <a:t>Nono livello struttura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9313" y="5670550"/>
            <a:ext cx="1785937" cy="958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100" b="1" i="1" kern="1200">
          <a:solidFill>
            <a:srgbClr val="E6E6E6"/>
          </a:solidFill>
          <a:latin typeface="+mj-lt"/>
          <a:ea typeface="+mj-ea"/>
          <a:cs typeface="+mj-cs"/>
        </a:defRPr>
      </a:lvl1pPr>
      <a:lvl2pPr marL="742950" indent="-28575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100" b="1" i="1">
          <a:solidFill>
            <a:srgbClr val="E6E6E6"/>
          </a:solidFill>
          <a:latin typeface="Arial" panose="020B0604020202020204" pitchFamily="34" charset="0"/>
          <a:cs typeface="Lucida Sans Unicode" panose="020B0602030504020204" pitchFamily="34" charset="0"/>
        </a:defRPr>
      </a:lvl2pPr>
      <a:lvl3pPr marL="1143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100" b="1" i="1">
          <a:solidFill>
            <a:srgbClr val="E6E6E6"/>
          </a:solidFill>
          <a:latin typeface="Arial" panose="020B0604020202020204" pitchFamily="34" charset="0"/>
          <a:cs typeface="Lucida Sans Unicode" panose="020B0602030504020204" pitchFamily="34" charset="0"/>
        </a:defRPr>
      </a:lvl3pPr>
      <a:lvl4pPr marL="1600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100" b="1" i="1">
          <a:solidFill>
            <a:srgbClr val="E6E6E6"/>
          </a:solidFill>
          <a:latin typeface="Arial" panose="020B0604020202020204" pitchFamily="34" charset="0"/>
          <a:cs typeface="Lucida Sans Unicode" panose="020B0602030504020204" pitchFamily="34" charset="0"/>
        </a:defRPr>
      </a:lvl4pPr>
      <a:lvl5pPr marL="20574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100" b="1" i="1">
          <a:solidFill>
            <a:srgbClr val="E6E6E6"/>
          </a:solidFill>
          <a:latin typeface="Arial" panose="020B0604020202020204" pitchFamily="34" charset="0"/>
          <a:cs typeface="Lucida Sans Unicode" panose="020B0602030504020204" pitchFamily="34" charset="0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100" b="1" i="1">
          <a:solidFill>
            <a:srgbClr val="E6E6E6"/>
          </a:solidFill>
          <a:latin typeface="Arial" panose="020B0604020202020204" pitchFamily="34" charset="0"/>
          <a:cs typeface="Lucida Sans Unicode" panose="020B0602030504020204" pitchFamily="34" charset="0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100" b="1" i="1">
          <a:solidFill>
            <a:srgbClr val="E6E6E6"/>
          </a:solidFill>
          <a:latin typeface="Arial" panose="020B0604020202020204" pitchFamily="34" charset="0"/>
          <a:cs typeface="Lucida Sans Unicode" panose="020B0602030504020204" pitchFamily="34" charset="0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100" b="1" i="1">
          <a:solidFill>
            <a:srgbClr val="E6E6E6"/>
          </a:solidFill>
          <a:latin typeface="Arial" panose="020B0604020202020204" pitchFamily="34" charset="0"/>
          <a:cs typeface="Lucida Sans Unicode" panose="020B0602030504020204" pitchFamily="34" charset="0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100" b="1" i="1">
          <a:solidFill>
            <a:srgbClr val="E6E6E6"/>
          </a:solidFill>
          <a:latin typeface="Arial" panose="020B0604020202020204" pitchFamily="34" charset="0"/>
          <a:cs typeface="Lucida Sans Unicode" panose="020B0602030504020204" pitchFamily="34" charset="0"/>
        </a:defRPr>
      </a:lvl9pPr>
    </p:titleStyle>
    <p:bodyStyle>
      <a:lvl1pPr marL="342900" indent="-3429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900" kern="1200">
          <a:solidFill>
            <a:srgbClr val="E6E6E6"/>
          </a:solidFill>
          <a:latin typeface="+mn-lt"/>
          <a:ea typeface="+mn-ea"/>
          <a:cs typeface="+mn-cs"/>
        </a:defRPr>
      </a:lvl1pPr>
      <a:lvl2pPr marL="742950" indent="-28575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500" kern="1200">
          <a:solidFill>
            <a:srgbClr val="E6E6E6"/>
          </a:solidFill>
          <a:latin typeface="+mn-lt"/>
          <a:ea typeface="+mn-ea"/>
          <a:cs typeface="+mn-cs"/>
        </a:defRPr>
      </a:lvl2pPr>
      <a:lvl3pPr marL="1143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200" kern="1200">
          <a:solidFill>
            <a:srgbClr val="E6E6E6"/>
          </a:solidFill>
          <a:latin typeface="+mn-lt"/>
          <a:ea typeface="+mn-ea"/>
          <a:cs typeface="+mn-cs"/>
        </a:defRPr>
      </a:lvl3pPr>
      <a:lvl4pPr marL="1600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E6E6E6"/>
          </a:solidFill>
          <a:latin typeface="+mn-lt"/>
          <a:ea typeface="+mn-ea"/>
          <a:cs typeface="+mn-cs"/>
        </a:defRPr>
      </a:lvl4pPr>
      <a:lvl5pPr marL="20574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99CCF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0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iovannichetta.it/propriocettori.html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iovannichetta.it/propriocettori.html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9.xml"/><Relationship Id="rId4" Type="http://schemas.openxmlformats.org/officeDocument/2006/relationships/image" Target="../media/image2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0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4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35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35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3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title"/>
          </p:nvPr>
        </p:nvSpPr>
        <p:spPr>
          <a:xfrm>
            <a:off x="449263" y="476672"/>
            <a:ext cx="8229600" cy="2774950"/>
          </a:xfrm>
          <a:ln/>
        </p:spPr>
        <p:txBody>
          <a:bodyPr lIns="90000" tIns="46800" rIns="90000" bIns="46800"/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altLang="it-IT" sz="4400" dirty="0">
                <a:solidFill>
                  <a:srgbClr val="E3E3FF"/>
                </a:solidFill>
                <a:latin typeface="Arial Black" panose="020B0A04020102020204" pitchFamily="34" charset="0"/>
              </a:rPr>
              <a:t>CONFIGURAZIONE ESTERNA </a:t>
            </a:r>
            <a:br>
              <a:rPr lang="it-IT" altLang="it-IT" sz="4400" dirty="0">
                <a:solidFill>
                  <a:srgbClr val="E3E3FF"/>
                </a:solidFill>
                <a:latin typeface="Arial Black" panose="020B0A04020102020204" pitchFamily="34" charset="0"/>
              </a:rPr>
            </a:br>
            <a:r>
              <a:rPr lang="it-IT" altLang="it-IT" sz="4400" dirty="0">
                <a:solidFill>
                  <a:srgbClr val="E3E3FF"/>
                </a:solidFill>
                <a:latin typeface="Arial Black" panose="020B0A04020102020204" pitchFamily="34" charset="0"/>
              </a:rPr>
              <a:t>del</a:t>
            </a:r>
            <a:br>
              <a:rPr lang="it-IT" altLang="it-IT" sz="4400" dirty="0">
                <a:solidFill>
                  <a:srgbClr val="E3E3FF"/>
                </a:solidFill>
                <a:latin typeface="Arial Black" panose="020B0A04020102020204" pitchFamily="34" charset="0"/>
              </a:rPr>
            </a:br>
            <a:r>
              <a:rPr lang="it-IT" altLang="it-IT" sz="4400" dirty="0">
                <a:solidFill>
                  <a:srgbClr val="E3E3FF"/>
                </a:solidFill>
                <a:latin typeface="Arial Black" panose="020B0A04020102020204" pitchFamily="34" charset="0"/>
              </a:rPr>
              <a:t>MIDOLLO SPINALE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3356992"/>
            <a:ext cx="1979613" cy="314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836613"/>
          </a:xfrm>
          <a:ln/>
        </p:spPr>
        <p:txBody>
          <a:bodyPr lIns="90000" tIns="46800" rIns="90000" bIns="46800" anchorCtr="1"/>
          <a:lstStyle/>
          <a:p>
            <a:pPr hangingPunct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altLang="it-IT" sz="2800">
                <a:solidFill>
                  <a:srgbClr val="FFFFFF"/>
                </a:solidFill>
                <a:latin typeface="Arial Black" panose="020B0A04020102020204" pitchFamily="34" charset="0"/>
              </a:rPr>
              <a:t>NEURONI DEL MIDOLLO SPINALE</a:t>
            </a: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981075"/>
            <a:ext cx="9144000" cy="7378700"/>
          </a:xfrm>
          <a:ln/>
        </p:spPr>
        <p:txBody>
          <a:bodyPr lIns="90000" tIns="46800" rIns="90000" bIns="46800"/>
          <a:lstStyle/>
          <a:p>
            <a:pPr marL="331788" indent="-331788" hangingPunct="1">
              <a:lnSpc>
                <a:spcPct val="80000"/>
              </a:lnSpc>
              <a:spcBef>
                <a:spcPts val="450"/>
              </a:spcBef>
              <a:buClr>
                <a:srgbClr val="FFFFCC"/>
              </a:buClr>
              <a:buSzPct val="75000"/>
              <a:buFont typeface="Wingdings" panose="05000000000000000000" pitchFamily="2" charset="2"/>
              <a:buChar char=""/>
              <a:tabLst>
                <a:tab pos="331788" algn="l"/>
                <a:tab pos="436563" algn="l"/>
                <a:tab pos="885825" algn="l"/>
                <a:tab pos="1335088" algn="l"/>
                <a:tab pos="1784350" algn="l"/>
                <a:tab pos="2233613" algn="l"/>
                <a:tab pos="2682875" algn="l"/>
                <a:tab pos="3132138" algn="l"/>
                <a:tab pos="3581400" algn="l"/>
                <a:tab pos="4030663" algn="l"/>
                <a:tab pos="4479925" algn="l"/>
                <a:tab pos="4929188" algn="l"/>
                <a:tab pos="5378450" algn="l"/>
                <a:tab pos="5827713" algn="l"/>
                <a:tab pos="6276975" algn="l"/>
                <a:tab pos="6726238" algn="l"/>
                <a:tab pos="7175500" algn="l"/>
                <a:tab pos="7624763" algn="l"/>
                <a:tab pos="8074025" algn="l"/>
                <a:tab pos="8523288" algn="l"/>
                <a:tab pos="8972550" algn="l"/>
              </a:tabLst>
            </a:pPr>
            <a:r>
              <a:rPr lang="it-IT" altLang="it-IT" sz="1800" b="1"/>
              <a:t>PROPRIOSPINALI</a:t>
            </a:r>
            <a:r>
              <a:rPr lang="it-IT" altLang="it-IT" sz="1800"/>
              <a:t> (o Neuroni Internunciali, distribuiti in uno o più segmenti, per </a:t>
            </a:r>
            <a:r>
              <a:rPr lang="it-IT" altLang="it-IT" sz="1800" b="1"/>
              <a:t>CIRCUITI ASSOCIATIVI LOCALI INTRAMIDOLLARI</a:t>
            </a:r>
            <a:r>
              <a:rPr lang="it-IT" altLang="it-IT" sz="1800"/>
              <a:t>: tra essi i NEURONI INIBITORI di RENSHAW);</a:t>
            </a:r>
          </a:p>
          <a:p>
            <a:pPr marL="338138" indent="-331788" hangingPunct="1">
              <a:lnSpc>
                <a:spcPct val="80000"/>
              </a:lnSpc>
              <a:spcBef>
                <a:spcPts val="450"/>
              </a:spcBef>
              <a:buClrTx/>
              <a:buSzPct val="75000"/>
              <a:buFontTx/>
              <a:buNone/>
              <a:tabLst>
                <a:tab pos="331788" algn="l"/>
                <a:tab pos="436563" algn="l"/>
                <a:tab pos="885825" algn="l"/>
                <a:tab pos="1335088" algn="l"/>
                <a:tab pos="1784350" algn="l"/>
                <a:tab pos="2233613" algn="l"/>
                <a:tab pos="2682875" algn="l"/>
                <a:tab pos="3132138" algn="l"/>
                <a:tab pos="3581400" algn="l"/>
                <a:tab pos="4030663" algn="l"/>
                <a:tab pos="4479925" algn="l"/>
                <a:tab pos="4929188" algn="l"/>
                <a:tab pos="5378450" algn="l"/>
                <a:tab pos="5827713" algn="l"/>
                <a:tab pos="6276975" algn="l"/>
                <a:tab pos="6726238" algn="l"/>
                <a:tab pos="7175500" algn="l"/>
                <a:tab pos="7624763" algn="l"/>
                <a:tab pos="8074025" algn="l"/>
                <a:tab pos="8523288" algn="l"/>
                <a:tab pos="8972550" algn="l"/>
              </a:tabLst>
            </a:pPr>
            <a:endParaRPr lang="it-IT" altLang="it-IT" sz="1800"/>
          </a:p>
          <a:p>
            <a:pPr marL="331788" indent="-331788" hangingPunct="1">
              <a:lnSpc>
                <a:spcPct val="80000"/>
              </a:lnSpc>
              <a:spcBef>
                <a:spcPts val="450"/>
              </a:spcBef>
              <a:buClr>
                <a:srgbClr val="FFFFCC"/>
              </a:buClr>
              <a:buSzPct val="75000"/>
              <a:buFont typeface="Wingdings" panose="05000000000000000000" pitchFamily="2" charset="2"/>
              <a:buChar char=""/>
              <a:tabLst>
                <a:tab pos="331788" algn="l"/>
                <a:tab pos="436563" algn="l"/>
                <a:tab pos="885825" algn="l"/>
                <a:tab pos="1335088" algn="l"/>
                <a:tab pos="1784350" algn="l"/>
                <a:tab pos="2233613" algn="l"/>
                <a:tab pos="2682875" algn="l"/>
                <a:tab pos="3132138" algn="l"/>
                <a:tab pos="3581400" algn="l"/>
                <a:tab pos="4030663" algn="l"/>
                <a:tab pos="4479925" algn="l"/>
                <a:tab pos="4929188" algn="l"/>
                <a:tab pos="5378450" algn="l"/>
                <a:tab pos="5827713" algn="l"/>
                <a:tab pos="6276975" algn="l"/>
                <a:tab pos="6726238" algn="l"/>
                <a:tab pos="7175500" algn="l"/>
                <a:tab pos="7624763" algn="l"/>
                <a:tab pos="8074025" algn="l"/>
                <a:tab pos="8523288" algn="l"/>
                <a:tab pos="8972550" algn="l"/>
              </a:tabLst>
            </a:pPr>
            <a:r>
              <a:rPr lang="it-IT" altLang="it-IT" sz="1800" b="1"/>
              <a:t>FUNICOLARI di ASSOCIAZIONE INTERSEGMENTALI</a:t>
            </a:r>
            <a:r>
              <a:rPr lang="it-IT" altLang="it-IT" sz="1800"/>
              <a:t> e </a:t>
            </a:r>
            <a:r>
              <a:rPr lang="it-IT" altLang="it-IT" sz="1800" b="1"/>
              <a:t>COMMISSURALI</a:t>
            </a:r>
            <a:r>
              <a:rPr lang="it-IT" altLang="it-IT" sz="1800"/>
              <a:t> (INTRAMIDOLLARI, implicati nei riflessi spinali);</a:t>
            </a:r>
          </a:p>
          <a:p>
            <a:pPr marL="338138" indent="-331788" hangingPunct="1">
              <a:lnSpc>
                <a:spcPct val="80000"/>
              </a:lnSpc>
              <a:spcBef>
                <a:spcPts val="450"/>
              </a:spcBef>
              <a:buClrTx/>
              <a:buSzPct val="75000"/>
              <a:buFontTx/>
              <a:buNone/>
              <a:tabLst>
                <a:tab pos="331788" algn="l"/>
                <a:tab pos="436563" algn="l"/>
                <a:tab pos="885825" algn="l"/>
                <a:tab pos="1335088" algn="l"/>
                <a:tab pos="1784350" algn="l"/>
                <a:tab pos="2233613" algn="l"/>
                <a:tab pos="2682875" algn="l"/>
                <a:tab pos="3132138" algn="l"/>
                <a:tab pos="3581400" algn="l"/>
                <a:tab pos="4030663" algn="l"/>
                <a:tab pos="4479925" algn="l"/>
                <a:tab pos="4929188" algn="l"/>
                <a:tab pos="5378450" algn="l"/>
                <a:tab pos="5827713" algn="l"/>
                <a:tab pos="6276975" algn="l"/>
                <a:tab pos="6726238" algn="l"/>
                <a:tab pos="7175500" algn="l"/>
                <a:tab pos="7624763" algn="l"/>
                <a:tab pos="8074025" algn="l"/>
                <a:tab pos="8523288" algn="l"/>
                <a:tab pos="8972550" algn="l"/>
              </a:tabLst>
            </a:pPr>
            <a:endParaRPr lang="it-IT" altLang="it-IT" sz="1800"/>
          </a:p>
          <a:p>
            <a:pPr marL="331788" indent="-331788" hangingPunct="1">
              <a:lnSpc>
                <a:spcPct val="80000"/>
              </a:lnSpc>
              <a:spcBef>
                <a:spcPts val="450"/>
              </a:spcBef>
              <a:buClr>
                <a:srgbClr val="FFFFCC"/>
              </a:buClr>
              <a:buSzPct val="75000"/>
              <a:buFont typeface="Wingdings" panose="05000000000000000000" pitchFamily="2" charset="2"/>
              <a:buChar char=""/>
              <a:tabLst>
                <a:tab pos="331788" algn="l"/>
                <a:tab pos="436563" algn="l"/>
                <a:tab pos="885825" algn="l"/>
                <a:tab pos="1335088" algn="l"/>
                <a:tab pos="1784350" algn="l"/>
                <a:tab pos="2233613" algn="l"/>
                <a:tab pos="2682875" algn="l"/>
                <a:tab pos="3132138" algn="l"/>
                <a:tab pos="3581400" algn="l"/>
                <a:tab pos="4030663" algn="l"/>
                <a:tab pos="4479925" algn="l"/>
                <a:tab pos="4929188" algn="l"/>
                <a:tab pos="5378450" algn="l"/>
                <a:tab pos="5827713" algn="l"/>
                <a:tab pos="6276975" algn="l"/>
                <a:tab pos="6726238" algn="l"/>
                <a:tab pos="7175500" algn="l"/>
                <a:tab pos="7624763" algn="l"/>
                <a:tab pos="8074025" algn="l"/>
                <a:tab pos="8523288" algn="l"/>
                <a:tab pos="8972550" algn="l"/>
              </a:tabLst>
            </a:pPr>
            <a:r>
              <a:rPr lang="it-IT" altLang="it-IT" sz="1800" b="1"/>
              <a:t>FUNICOLARI DI PROIEZIONE</a:t>
            </a:r>
            <a:r>
              <a:rPr lang="it-IT" altLang="it-IT" sz="1800"/>
              <a:t> (ai tratti più rostrali del SNC);</a:t>
            </a:r>
          </a:p>
          <a:p>
            <a:pPr marL="338138" indent="-331788" hangingPunct="1">
              <a:lnSpc>
                <a:spcPct val="80000"/>
              </a:lnSpc>
              <a:spcBef>
                <a:spcPts val="450"/>
              </a:spcBef>
              <a:buClrTx/>
              <a:buSzPct val="75000"/>
              <a:buFontTx/>
              <a:buNone/>
              <a:tabLst>
                <a:tab pos="331788" algn="l"/>
                <a:tab pos="436563" algn="l"/>
                <a:tab pos="885825" algn="l"/>
                <a:tab pos="1335088" algn="l"/>
                <a:tab pos="1784350" algn="l"/>
                <a:tab pos="2233613" algn="l"/>
                <a:tab pos="2682875" algn="l"/>
                <a:tab pos="3132138" algn="l"/>
                <a:tab pos="3581400" algn="l"/>
                <a:tab pos="4030663" algn="l"/>
                <a:tab pos="4479925" algn="l"/>
                <a:tab pos="4929188" algn="l"/>
                <a:tab pos="5378450" algn="l"/>
                <a:tab pos="5827713" algn="l"/>
                <a:tab pos="6276975" algn="l"/>
                <a:tab pos="6726238" algn="l"/>
                <a:tab pos="7175500" algn="l"/>
                <a:tab pos="7624763" algn="l"/>
                <a:tab pos="8074025" algn="l"/>
                <a:tab pos="8523288" algn="l"/>
                <a:tab pos="8972550" algn="l"/>
              </a:tabLst>
            </a:pPr>
            <a:endParaRPr lang="it-IT" altLang="it-IT" sz="1800"/>
          </a:p>
          <a:p>
            <a:pPr marL="331788" indent="-331788" hangingPunct="1">
              <a:lnSpc>
                <a:spcPct val="80000"/>
              </a:lnSpc>
              <a:spcBef>
                <a:spcPts val="450"/>
              </a:spcBef>
              <a:buClr>
                <a:srgbClr val="FFFFCC"/>
              </a:buClr>
              <a:buSzPct val="75000"/>
              <a:buFont typeface="Wingdings" panose="05000000000000000000" pitchFamily="2" charset="2"/>
              <a:buChar char=""/>
              <a:tabLst>
                <a:tab pos="331788" algn="l"/>
                <a:tab pos="436563" algn="l"/>
                <a:tab pos="885825" algn="l"/>
                <a:tab pos="1335088" algn="l"/>
                <a:tab pos="1784350" algn="l"/>
                <a:tab pos="2233613" algn="l"/>
                <a:tab pos="2682875" algn="l"/>
                <a:tab pos="3132138" algn="l"/>
                <a:tab pos="3581400" algn="l"/>
                <a:tab pos="4030663" algn="l"/>
                <a:tab pos="4479925" algn="l"/>
                <a:tab pos="4929188" algn="l"/>
                <a:tab pos="5378450" algn="l"/>
                <a:tab pos="5827713" algn="l"/>
                <a:tab pos="6276975" algn="l"/>
                <a:tab pos="6726238" algn="l"/>
                <a:tab pos="7175500" algn="l"/>
                <a:tab pos="7624763" algn="l"/>
                <a:tab pos="8074025" algn="l"/>
                <a:tab pos="8523288" algn="l"/>
                <a:tab pos="8972550" algn="l"/>
              </a:tabLst>
            </a:pPr>
            <a:r>
              <a:rPr lang="it-IT" altLang="it-IT" sz="1800" b="1"/>
              <a:t>NEURONI RADICOLARI SOMATOMOTORI</a:t>
            </a:r>
            <a:r>
              <a:rPr lang="it-IT" altLang="it-IT" sz="1800"/>
              <a:t>:</a:t>
            </a:r>
          </a:p>
          <a:p>
            <a:pPr marL="338138" indent="-331788" hangingPunct="1">
              <a:lnSpc>
                <a:spcPct val="80000"/>
              </a:lnSpc>
              <a:spcBef>
                <a:spcPts val="450"/>
              </a:spcBef>
              <a:buClrTx/>
              <a:buSzPct val="75000"/>
              <a:buFontTx/>
              <a:buNone/>
              <a:tabLst>
                <a:tab pos="331788" algn="l"/>
                <a:tab pos="436563" algn="l"/>
                <a:tab pos="885825" algn="l"/>
                <a:tab pos="1335088" algn="l"/>
                <a:tab pos="1784350" algn="l"/>
                <a:tab pos="2233613" algn="l"/>
                <a:tab pos="2682875" algn="l"/>
                <a:tab pos="3132138" algn="l"/>
                <a:tab pos="3581400" algn="l"/>
                <a:tab pos="4030663" algn="l"/>
                <a:tab pos="4479925" algn="l"/>
                <a:tab pos="4929188" algn="l"/>
                <a:tab pos="5378450" algn="l"/>
                <a:tab pos="5827713" algn="l"/>
                <a:tab pos="6276975" algn="l"/>
                <a:tab pos="6726238" algn="l"/>
                <a:tab pos="7175500" algn="l"/>
                <a:tab pos="7624763" algn="l"/>
                <a:tab pos="8074025" algn="l"/>
                <a:tab pos="8523288" algn="l"/>
                <a:tab pos="8972550" algn="l"/>
              </a:tabLst>
            </a:pPr>
            <a:r>
              <a:rPr lang="it-IT" altLang="it-IT" sz="1800"/>
              <a:t>      - MOTONEURONI alfa alle Placche Motrici dei Muscoli Striati Scheletrici;</a:t>
            </a:r>
          </a:p>
          <a:p>
            <a:pPr marL="338138" indent="-331788" hangingPunct="1">
              <a:lnSpc>
                <a:spcPct val="80000"/>
              </a:lnSpc>
              <a:spcBef>
                <a:spcPts val="450"/>
              </a:spcBef>
              <a:buClrTx/>
              <a:buSzPct val="75000"/>
              <a:buFontTx/>
              <a:buNone/>
              <a:tabLst>
                <a:tab pos="331788" algn="l"/>
                <a:tab pos="436563" algn="l"/>
                <a:tab pos="885825" algn="l"/>
                <a:tab pos="1335088" algn="l"/>
                <a:tab pos="1784350" algn="l"/>
                <a:tab pos="2233613" algn="l"/>
                <a:tab pos="2682875" algn="l"/>
                <a:tab pos="3132138" algn="l"/>
                <a:tab pos="3581400" algn="l"/>
                <a:tab pos="4030663" algn="l"/>
                <a:tab pos="4479925" algn="l"/>
                <a:tab pos="4929188" algn="l"/>
                <a:tab pos="5378450" algn="l"/>
                <a:tab pos="5827713" algn="l"/>
                <a:tab pos="6276975" algn="l"/>
                <a:tab pos="6726238" algn="l"/>
                <a:tab pos="7175500" algn="l"/>
                <a:tab pos="7624763" algn="l"/>
                <a:tab pos="8074025" algn="l"/>
                <a:tab pos="8523288" algn="l"/>
                <a:tab pos="8972550" algn="l"/>
              </a:tabLst>
            </a:pPr>
            <a:r>
              <a:rPr lang="it-IT" altLang="it-IT" sz="1800"/>
              <a:t>      - MOTONEURONI gamma alle Placche Motrici delle Fibre Intrafusali dei Fusi </a:t>
            </a:r>
          </a:p>
          <a:p>
            <a:pPr marL="338138" indent="-331788" hangingPunct="1">
              <a:lnSpc>
                <a:spcPct val="80000"/>
              </a:lnSpc>
              <a:spcBef>
                <a:spcPts val="450"/>
              </a:spcBef>
              <a:buClrTx/>
              <a:buSzPct val="75000"/>
              <a:buFontTx/>
              <a:buNone/>
              <a:tabLst>
                <a:tab pos="331788" algn="l"/>
                <a:tab pos="436563" algn="l"/>
                <a:tab pos="885825" algn="l"/>
                <a:tab pos="1335088" algn="l"/>
                <a:tab pos="1784350" algn="l"/>
                <a:tab pos="2233613" algn="l"/>
                <a:tab pos="2682875" algn="l"/>
                <a:tab pos="3132138" algn="l"/>
                <a:tab pos="3581400" algn="l"/>
                <a:tab pos="4030663" algn="l"/>
                <a:tab pos="4479925" algn="l"/>
                <a:tab pos="4929188" algn="l"/>
                <a:tab pos="5378450" algn="l"/>
                <a:tab pos="5827713" algn="l"/>
                <a:tab pos="6276975" algn="l"/>
                <a:tab pos="6726238" algn="l"/>
                <a:tab pos="7175500" algn="l"/>
                <a:tab pos="7624763" algn="l"/>
                <a:tab pos="8074025" algn="l"/>
                <a:tab pos="8523288" algn="l"/>
                <a:tab pos="8972550" algn="l"/>
              </a:tabLst>
            </a:pPr>
            <a:r>
              <a:rPr lang="it-IT" altLang="it-IT" sz="1800"/>
              <a:t>        Neuromuscolari</a:t>
            </a:r>
          </a:p>
          <a:p>
            <a:pPr marL="338138" indent="-331788" hangingPunct="1">
              <a:lnSpc>
                <a:spcPct val="80000"/>
              </a:lnSpc>
              <a:spcBef>
                <a:spcPts val="450"/>
              </a:spcBef>
              <a:buClrTx/>
              <a:buSzPct val="75000"/>
              <a:buFontTx/>
              <a:buNone/>
              <a:tabLst>
                <a:tab pos="331788" algn="l"/>
                <a:tab pos="436563" algn="l"/>
                <a:tab pos="885825" algn="l"/>
                <a:tab pos="1335088" algn="l"/>
                <a:tab pos="1784350" algn="l"/>
                <a:tab pos="2233613" algn="l"/>
                <a:tab pos="2682875" algn="l"/>
                <a:tab pos="3132138" algn="l"/>
                <a:tab pos="3581400" algn="l"/>
                <a:tab pos="4030663" algn="l"/>
                <a:tab pos="4479925" algn="l"/>
                <a:tab pos="4929188" algn="l"/>
                <a:tab pos="5378450" algn="l"/>
                <a:tab pos="5827713" algn="l"/>
                <a:tab pos="6276975" algn="l"/>
                <a:tab pos="6726238" algn="l"/>
                <a:tab pos="7175500" algn="l"/>
                <a:tab pos="7624763" algn="l"/>
                <a:tab pos="8074025" algn="l"/>
                <a:tab pos="8523288" algn="l"/>
                <a:tab pos="8972550" algn="l"/>
              </a:tabLst>
            </a:pPr>
            <a:endParaRPr lang="it-IT" altLang="it-IT" sz="1800"/>
          </a:p>
          <a:p>
            <a:pPr marL="331788" indent="-331788" hangingPunct="1">
              <a:lnSpc>
                <a:spcPct val="80000"/>
              </a:lnSpc>
              <a:spcBef>
                <a:spcPts val="450"/>
              </a:spcBef>
              <a:buClr>
                <a:srgbClr val="FFFFCC"/>
              </a:buClr>
              <a:buSzPct val="75000"/>
              <a:buFont typeface="Wingdings" panose="05000000000000000000" pitchFamily="2" charset="2"/>
              <a:buChar char=""/>
              <a:tabLst>
                <a:tab pos="331788" algn="l"/>
                <a:tab pos="436563" algn="l"/>
                <a:tab pos="885825" algn="l"/>
                <a:tab pos="1335088" algn="l"/>
                <a:tab pos="1784350" algn="l"/>
                <a:tab pos="2233613" algn="l"/>
                <a:tab pos="2682875" algn="l"/>
                <a:tab pos="3132138" algn="l"/>
                <a:tab pos="3581400" algn="l"/>
                <a:tab pos="4030663" algn="l"/>
                <a:tab pos="4479925" algn="l"/>
                <a:tab pos="4929188" algn="l"/>
                <a:tab pos="5378450" algn="l"/>
                <a:tab pos="5827713" algn="l"/>
                <a:tab pos="6276975" algn="l"/>
                <a:tab pos="6726238" algn="l"/>
                <a:tab pos="7175500" algn="l"/>
                <a:tab pos="7624763" algn="l"/>
                <a:tab pos="8074025" algn="l"/>
                <a:tab pos="8523288" algn="l"/>
                <a:tab pos="8972550" algn="l"/>
              </a:tabLst>
            </a:pPr>
            <a:r>
              <a:rPr lang="it-IT" altLang="it-IT" sz="1800" b="1"/>
              <a:t>NEURONI RADICOLARI VISCEROMOTORI</a:t>
            </a:r>
            <a:r>
              <a:rPr lang="it-IT" altLang="it-IT" sz="1800"/>
              <a:t> (EFFETTORI VISCERALI):</a:t>
            </a:r>
          </a:p>
          <a:p>
            <a:pPr marL="338138" indent="-331788" hangingPunct="1">
              <a:lnSpc>
                <a:spcPct val="80000"/>
              </a:lnSpc>
              <a:spcBef>
                <a:spcPts val="450"/>
              </a:spcBef>
              <a:buClrTx/>
              <a:buSzPct val="75000"/>
              <a:buFontTx/>
              <a:buNone/>
              <a:tabLst>
                <a:tab pos="331788" algn="l"/>
                <a:tab pos="436563" algn="l"/>
                <a:tab pos="885825" algn="l"/>
                <a:tab pos="1335088" algn="l"/>
                <a:tab pos="1784350" algn="l"/>
                <a:tab pos="2233613" algn="l"/>
                <a:tab pos="2682875" algn="l"/>
                <a:tab pos="3132138" algn="l"/>
                <a:tab pos="3581400" algn="l"/>
                <a:tab pos="4030663" algn="l"/>
                <a:tab pos="4479925" algn="l"/>
                <a:tab pos="4929188" algn="l"/>
                <a:tab pos="5378450" algn="l"/>
                <a:tab pos="5827713" algn="l"/>
                <a:tab pos="6276975" algn="l"/>
                <a:tab pos="6726238" algn="l"/>
                <a:tab pos="7175500" algn="l"/>
                <a:tab pos="7624763" algn="l"/>
                <a:tab pos="8074025" algn="l"/>
                <a:tab pos="8523288" algn="l"/>
                <a:tab pos="8972550" algn="l"/>
              </a:tabLst>
            </a:pPr>
            <a:r>
              <a:rPr lang="it-IT" altLang="it-IT" sz="1800"/>
              <a:t>        - OrtoSimpatici (Lamina VII nei neuromeri TORACICI e LOMBARI)</a:t>
            </a:r>
          </a:p>
          <a:p>
            <a:pPr marL="338138" indent="-331788" hangingPunct="1">
              <a:lnSpc>
                <a:spcPct val="80000"/>
              </a:lnSpc>
              <a:spcBef>
                <a:spcPts val="450"/>
              </a:spcBef>
              <a:buClrTx/>
              <a:buSzPct val="75000"/>
              <a:buFontTx/>
              <a:buNone/>
              <a:tabLst>
                <a:tab pos="331788" algn="l"/>
                <a:tab pos="436563" algn="l"/>
                <a:tab pos="885825" algn="l"/>
                <a:tab pos="1335088" algn="l"/>
                <a:tab pos="1784350" algn="l"/>
                <a:tab pos="2233613" algn="l"/>
                <a:tab pos="2682875" algn="l"/>
                <a:tab pos="3132138" algn="l"/>
                <a:tab pos="3581400" algn="l"/>
                <a:tab pos="4030663" algn="l"/>
                <a:tab pos="4479925" algn="l"/>
                <a:tab pos="4929188" algn="l"/>
                <a:tab pos="5378450" algn="l"/>
                <a:tab pos="5827713" algn="l"/>
                <a:tab pos="6276975" algn="l"/>
                <a:tab pos="6726238" algn="l"/>
                <a:tab pos="7175500" algn="l"/>
                <a:tab pos="7624763" algn="l"/>
                <a:tab pos="8074025" algn="l"/>
                <a:tab pos="8523288" algn="l"/>
                <a:tab pos="8972550" algn="l"/>
              </a:tabLst>
            </a:pPr>
            <a:r>
              <a:rPr lang="it-IT" altLang="it-IT" sz="1800"/>
              <a:t>        - ParaSimpatici (Lamina VI nei neuromeri S2, S3, S4).</a:t>
            </a:r>
          </a:p>
          <a:p>
            <a:pPr marL="338138" indent="-331788" hangingPunct="1">
              <a:lnSpc>
                <a:spcPct val="80000"/>
              </a:lnSpc>
              <a:spcBef>
                <a:spcPts val="450"/>
              </a:spcBef>
              <a:buClrTx/>
              <a:buSzPct val="75000"/>
              <a:buFontTx/>
              <a:buNone/>
              <a:tabLst>
                <a:tab pos="331788" algn="l"/>
                <a:tab pos="436563" algn="l"/>
                <a:tab pos="885825" algn="l"/>
                <a:tab pos="1335088" algn="l"/>
                <a:tab pos="1784350" algn="l"/>
                <a:tab pos="2233613" algn="l"/>
                <a:tab pos="2682875" algn="l"/>
                <a:tab pos="3132138" algn="l"/>
                <a:tab pos="3581400" algn="l"/>
                <a:tab pos="4030663" algn="l"/>
                <a:tab pos="4479925" algn="l"/>
                <a:tab pos="4929188" algn="l"/>
                <a:tab pos="5378450" algn="l"/>
                <a:tab pos="5827713" algn="l"/>
                <a:tab pos="6276975" algn="l"/>
                <a:tab pos="6726238" algn="l"/>
                <a:tab pos="7175500" algn="l"/>
                <a:tab pos="7624763" algn="l"/>
                <a:tab pos="8074025" algn="l"/>
                <a:tab pos="8523288" algn="l"/>
                <a:tab pos="8972550" algn="l"/>
              </a:tabLst>
            </a:pPr>
            <a:endParaRPr lang="it-IT" altLang="it-IT" sz="1800"/>
          </a:p>
          <a:p>
            <a:pPr marL="331788" indent="-331788" hangingPunct="1">
              <a:lnSpc>
                <a:spcPct val="80000"/>
              </a:lnSpc>
              <a:spcBef>
                <a:spcPts val="450"/>
              </a:spcBef>
              <a:buClr>
                <a:srgbClr val="FFFFCC"/>
              </a:buClr>
              <a:buSzPct val="75000"/>
              <a:buFont typeface="Wingdings" panose="05000000000000000000" pitchFamily="2" charset="2"/>
              <a:buChar char=""/>
              <a:tabLst>
                <a:tab pos="331788" algn="l"/>
                <a:tab pos="436563" algn="l"/>
                <a:tab pos="885825" algn="l"/>
                <a:tab pos="1335088" algn="l"/>
                <a:tab pos="1784350" algn="l"/>
                <a:tab pos="2233613" algn="l"/>
                <a:tab pos="2682875" algn="l"/>
                <a:tab pos="3132138" algn="l"/>
                <a:tab pos="3581400" algn="l"/>
                <a:tab pos="4030663" algn="l"/>
                <a:tab pos="4479925" algn="l"/>
                <a:tab pos="4929188" algn="l"/>
                <a:tab pos="5378450" algn="l"/>
                <a:tab pos="5827713" algn="l"/>
                <a:tab pos="6276975" algn="l"/>
                <a:tab pos="6726238" algn="l"/>
                <a:tab pos="7175500" algn="l"/>
                <a:tab pos="7624763" algn="l"/>
                <a:tab pos="8074025" algn="l"/>
                <a:tab pos="8523288" algn="l"/>
                <a:tab pos="8972550" algn="l"/>
              </a:tabLst>
            </a:pPr>
            <a:r>
              <a:rPr lang="it-IT" altLang="it-IT" sz="1800" b="1"/>
              <a:t>NEURONI RADICOLARI GANGLIARI</a:t>
            </a:r>
            <a:r>
              <a:rPr lang="it-IT" altLang="it-IT" sz="1800"/>
              <a:t> (</a:t>
            </a:r>
            <a:r>
              <a:rPr lang="it-IT" altLang="it-IT" sz="1800" b="1"/>
              <a:t>EXTRAMIDOLLARI</a:t>
            </a:r>
            <a:r>
              <a:rPr lang="it-IT" altLang="it-IT" sz="1800"/>
              <a:t>, pertanto a rigor di logica sono nel SNP)</a:t>
            </a:r>
          </a:p>
          <a:p>
            <a:pPr marL="338138" indent="-331788" hangingPunct="1">
              <a:lnSpc>
                <a:spcPct val="80000"/>
              </a:lnSpc>
              <a:spcBef>
                <a:spcPts val="450"/>
              </a:spcBef>
              <a:buClrTx/>
              <a:buSzPct val="75000"/>
              <a:buFontTx/>
              <a:buNone/>
              <a:tabLst>
                <a:tab pos="331788" algn="l"/>
                <a:tab pos="436563" algn="l"/>
                <a:tab pos="885825" algn="l"/>
                <a:tab pos="1335088" algn="l"/>
                <a:tab pos="1784350" algn="l"/>
                <a:tab pos="2233613" algn="l"/>
                <a:tab pos="2682875" algn="l"/>
                <a:tab pos="3132138" algn="l"/>
                <a:tab pos="3581400" algn="l"/>
                <a:tab pos="4030663" algn="l"/>
                <a:tab pos="4479925" algn="l"/>
                <a:tab pos="4929188" algn="l"/>
                <a:tab pos="5378450" algn="l"/>
                <a:tab pos="5827713" algn="l"/>
                <a:tab pos="6276975" algn="l"/>
                <a:tab pos="6726238" algn="l"/>
                <a:tab pos="7175500" algn="l"/>
                <a:tab pos="7624763" algn="l"/>
                <a:tab pos="8074025" algn="l"/>
                <a:tab pos="8523288" algn="l"/>
                <a:tab pos="8972550" algn="l"/>
              </a:tabLst>
            </a:pPr>
            <a:endParaRPr lang="it-IT" altLang="it-IT" sz="1800"/>
          </a:p>
          <a:p>
            <a:pPr marL="338138" indent="-331788" hangingPunct="1">
              <a:lnSpc>
                <a:spcPct val="80000"/>
              </a:lnSpc>
              <a:spcBef>
                <a:spcPts val="450"/>
              </a:spcBef>
              <a:buClrTx/>
              <a:buSzPct val="75000"/>
              <a:buFontTx/>
              <a:buNone/>
              <a:tabLst>
                <a:tab pos="331788" algn="l"/>
                <a:tab pos="436563" algn="l"/>
                <a:tab pos="885825" algn="l"/>
                <a:tab pos="1335088" algn="l"/>
                <a:tab pos="1784350" algn="l"/>
                <a:tab pos="2233613" algn="l"/>
                <a:tab pos="2682875" algn="l"/>
                <a:tab pos="3132138" algn="l"/>
                <a:tab pos="3581400" algn="l"/>
                <a:tab pos="4030663" algn="l"/>
                <a:tab pos="4479925" algn="l"/>
                <a:tab pos="4929188" algn="l"/>
                <a:tab pos="5378450" algn="l"/>
                <a:tab pos="5827713" algn="l"/>
                <a:tab pos="6276975" algn="l"/>
                <a:tab pos="6726238" algn="l"/>
                <a:tab pos="7175500" algn="l"/>
                <a:tab pos="7624763" algn="l"/>
                <a:tab pos="8074025" algn="l"/>
                <a:tab pos="8523288" algn="l"/>
                <a:tab pos="8972550" algn="l"/>
              </a:tabLst>
            </a:pPr>
            <a:endParaRPr lang="it-IT" altLang="it-IT" sz="1800"/>
          </a:p>
          <a:p>
            <a:pPr marL="338138" indent="-331788" hangingPunct="1">
              <a:lnSpc>
                <a:spcPct val="80000"/>
              </a:lnSpc>
              <a:spcBef>
                <a:spcPts val="450"/>
              </a:spcBef>
              <a:buClrTx/>
              <a:buSzPct val="45000"/>
              <a:buFontTx/>
              <a:buNone/>
              <a:tabLst>
                <a:tab pos="331788" algn="l"/>
                <a:tab pos="436563" algn="l"/>
                <a:tab pos="885825" algn="l"/>
                <a:tab pos="1335088" algn="l"/>
                <a:tab pos="1784350" algn="l"/>
                <a:tab pos="2233613" algn="l"/>
                <a:tab pos="2682875" algn="l"/>
                <a:tab pos="3132138" algn="l"/>
                <a:tab pos="3581400" algn="l"/>
                <a:tab pos="4030663" algn="l"/>
                <a:tab pos="4479925" algn="l"/>
                <a:tab pos="4929188" algn="l"/>
                <a:tab pos="5378450" algn="l"/>
                <a:tab pos="5827713" algn="l"/>
                <a:tab pos="6276975" algn="l"/>
                <a:tab pos="6726238" algn="l"/>
                <a:tab pos="7175500" algn="l"/>
                <a:tab pos="7624763" algn="l"/>
                <a:tab pos="8074025" algn="l"/>
                <a:tab pos="8523288" algn="l"/>
                <a:tab pos="8972550" algn="l"/>
              </a:tabLst>
            </a:pPr>
            <a:endParaRPr lang="it-IT" altLang="it-IT" sz="1800"/>
          </a:p>
          <a:p>
            <a:pPr marL="338138" indent="-331788" hangingPunct="1">
              <a:lnSpc>
                <a:spcPct val="80000"/>
              </a:lnSpc>
              <a:spcBef>
                <a:spcPts val="450"/>
              </a:spcBef>
              <a:buClrTx/>
              <a:buSzPct val="75000"/>
              <a:buFontTx/>
              <a:buNone/>
              <a:tabLst>
                <a:tab pos="331788" algn="l"/>
                <a:tab pos="436563" algn="l"/>
                <a:tab pos="885825" algn="l"/>
                <a:tab pos="1335088" algn="l"/>
                <a:tab pos="1784350" algn="l"/>
                <a:tab pos="2233613" algn="l"/>
                <a:tab pos="2682875" algn="l"/>
                <a:tab pos="3132138" algn="l"/>
                <a:tab pos="3581400" algn="l"/>
                <a:tab pos="4030663" algn="l"/>
                <a:tab pos="4479925" algn="l"/>
                <a:tab pos="4929188" algn="l"/>
                <a:tab pos="5378450" algn="l"/>
                <a:tab pos="5827713" algn="l"/>
                <a:tab pos="6276975" algn="l"/>
                <a:tab pos="6726238" algn="l"/>
                <a:tab pos="7175500" algn="l"/>
                <a:tab pos="7624763" algn="l"/>
                <a:tab pos="8074025" algn="l"/>
                <a:tab pos="8523288" algn="l"/>
                <a:tab pos="8972550" algn="l"/>
              </a:tabLst>
            </a:pPr>
            <a:r>
              <a:rPr lang="it-IT" altLang="it-IT" sz="1800"/>
              <a:t> </a:t>
            </a:r>
          </a:p>
          <a:p>
            <a:pPr marL="338138" indent="-331788" hangingPunct="1">
              <a:lnSpc>
                <a:spcPct val="80000"/>
              </a:lnSpc>
              <a:spcBef>
                <a:spcPts val="450"/>
              </a:spcBef>
              <a:buClrTx/>
              <a:buSzPct val="75000"/>
              <a:buFontTx/>
              <a:buNone/>
              <a:tabLst>
                <a:tab pos="331788" algn="l"/>
                <a:tab pos="436563" algn="l"/>
                <a:tab pos="885825" algn="l"/>
                <a:tab pos="1335088" algn="l"/>
                <a:tab pos="1784350" algn="l"/>
                <a:tab pos="2233613" algn="l"/>
                <a:tab pos="2682875" algn="l"/>
                <a:tab pos="3132138" algn="l"/>
                <a:tab pos="3581400" algn="l"/>
                <a:tab pos="4030663" algn="l"/>
                <a:tab pos="4479925" algn="l"/>
                <a:tab pos="4929188" algn="l"/>
                <a:tab pos="5378450" algn="l"/>
                <a:tab pos="5827713" algn="l"/>
                <a:tab pos="6276975" algn="l"/>
                <a:tab pos="6726238" algn="l"/>
                <a:tab pos="7175500" algn="l"/>
                <a:tab pos="7624763" algn="l"/>
                <a:tab pos="8074025" algn="l"/>
                <a:tab pos="8523288" algn="l"/>
                <a:tab pos="8972550" algn="l"/>
              </a:tabLst>
            </a:pPr>
            <a:endParaRPr lang="it-IT" altLang="it-IT" sz="1800"/>
          </a:p>
          <a:p>
            <a:pPr marL="338138" indent="-331788" hangingPunct="1">
              <a:lnSpc>
                <a:spcPct val="80000"/>
              </a:lnSpc>
              <a:spcBef>
                <a:spcPts val="450"/>
              </a:spcBef>
              <a:buClrTx/>
              <a:buSzPct val="75000"/>
              <a:buFontTx/>
              <a:buNone/>
              <a:tabLst>
                <a:tab pos="331788" algn="l"/>
                <a:tab pos="436563" algn="l"/>
                <a:tab pos="885825" algn="l"/>
                <a:tab pos="1335088" algn="l"/>
                <a:tab pos="1784350" algn="l"/>
                <a:tab pos="2233613" algn="l"/>
                <a:tab pos="2682875" algn="l"/>
                <a:tab pos="3132138" algn="l"/>
                <a:tab pos="3581400" algn="l"/>
                <a:tab pos="4030663" algn="l"/>
                <a:tab pos="4479925" algn="l"/>
                <a:tab pos="4929188" algn="l"/>
                <a:tab pos="5378450" algn="l"/>
                <a:tab pos="5827713" algn="l"/>
                <a:tab pos="6276975" algn="l"/>
                <a:tab pos="6726238" algn="l"/>
                <a:tab pos="7175500" algn="l"/>
                <a:tab pos="7624763" algn="l"/>
                <a:tab pos="8074025" algn="l"/>
                <a:tab pos="8523288" algn="l"/>
                <a:tab pos="8972550" algn="l"/>
              </a:tabLst>
            </a:pPr>
            <a:endParaRPr lang="it-IT" altLang="it-IT" sz="1800"/>
          </a:p>
          <a:p>
            <a:pPr marL="338138" indent="-331788" hangingPunct="1">
              <a:lnSpc>
                <a:spcPct val="80000"/>
              </a:lnSpc>
              <a:spcBef>
                <a:spcPts val="450"/>
              </a:spcBef>
              <a:buClrTx/>
              <a:buSzPct val="75000"/>
              <a:buFontTx/>
              <a:buNone/>
              <a:tabLst>
                <a:tab pos="331788" algn="l"/>
                <a:tab pos="436563" algn="l"/>
                <a:tab pos="885825" algn="l"/>
                <a:tab pos="1335088" algn="l"/>
                <a:tab pos="1784350" algn="l"/>
                <a:tab pos="2233613" algn="l"/>
                <a:tab pos="2682875" algn="l"/>
                <a:tab pos="3132138" algn="l"/>
                <a:tab pos="3581400" algn="l"/>
                <a:tab pos="4030663" algn="l"/>
                <a:tab pos="4479925" algn="l"/>
                <a:tab pos="4929188" algn="l"/>
                <a:tab pos="5378450" algn="l"/>
                <a:tab pos="5827713" algn="l"/>
                <a:tab pos="6276975" algn="l"/>
                <a:tab pos="6726238" algn="l"/>
                <a:tab pos="7175500" algn="l"/>
                <a:tab pos="7624763" algn="l"/>
                <a:tab pos="8074025" algn="l"/>
                <a:tab pos="8523288" algn="l"/>
                <a:tab pos="8972550" algn="l"/>
              </a:tabLst>
            </a:pPr>
            <a:endParaRPr lang="it-IT" altLang="it-IT" sz="1800"/>
          </a:p>
          <a:p>
            <a:pPr marL="338138" indent="-331788" hangingPunct="1">
              <a:lnSpc>
                <a:spcPct val="80000"/>
              </a:lnSpc>
              <a:spcBef>
                <a:spcPts val="450"/>
              </a:spcBef>
              <a:buClrTx/>
              <a:buSzPct val="75000"/>
              <a:buFontTx/>
              <a:buNone/>
              <a:tabLst>
                <a:tab pos="331788" algn="l"/>
                <a:tab pos="436563" algn="l"/>
                <a:tab pos="885825" algn="l"/>
                <a:tab pos="1335088" algn="l"/>
                <a:tab pos="1784350" algn="l"/>
                <a:tab pos="2233613" algn="l"/>
                <a:tab pos="2682875" algn="l"/>
                <a:tab pos="3132138" algn="l"/>
                <a:tab pos="3581400" algn="l"/>
                <a:tab pos="4030663" algn="l"/>
                <a:tab pos="4479925" algn="l"/>
                <a:tab pos="4929188" algn="l"/>
                <a:tab pos="5378450" algn="l"/>
                <a:tab pos="5827713" algn="l"/>
                <a:tab pos="6276975" algn="l"/>
                <a:tab pos="6726238" algn="l"/>
                <a:tab pos="7175500" algn="l"/>
                <a:tab pos="7624763" algn="l"/>
                <a:tab pos="8074025" algn="l"/>
                <a:tab pos="8523288" algn="l"/>
                <a:tab pos="8972550" algn="l"/>
              </a:tabLst>
            </a:pPr>
            <a:endParaRPr lang="it-IT" altLang="it-IT" sz="1800"/>
          </a:p>
          <a:p>
            <a:pPr marL="338138" indent="-331788" hangingPunct="1">
              <a:lnSpc>
                <a:spcPct val="80000"/>
              </a:lnSpc>
              <a:spcBef>
                <a:spcPts val="450"/>
              </a:spcBef>
              <a:buClrTx/>
              <a:buSzPct val="75000"/>
              <a:buFontTx/>
              <a:buNone/>
              <a:tabLst>
                <a:tab pos="331788" algn="l"/>
                <a:tab pos="436563" algn="l"/>
                <a:tab pos="885825" algn="l"/>
                <a:tab pos="1335088" algn="l"/>
                <a:tab pos="1784350" algn="l"/>
                <a:tab pos="2233613" algn="l"/>
                <a:tab pos="2682875" algn="l"/>
                <a:tab pos="3132138" algn="l"/>
                <a:tab pos="3581400" algn="l"/>
                <a:tab pos="4030663" algn="l"/>
                <a:tab pos="4479925" algn="l"/>
                <a:tab pos="4929188" algn="l"/>
                <a:tab pos="5378450" algn="l"/>
                <a:tab pos="5827713" algn="l"/>
                <a:tab pos="6276975" algn="l"/>
                <a:tab pos="6726238" algn="l"/>
                <a:tab pos="7175500" algn="l"/>
                <a:tab pos="7624763" algn="l"/>
                <a:tab pos="8074025" algn="l"/>
                <a:tab pos="8523288" algn="l"/>
                <a:tab pos="8972550" algn="l"/>
              </a:tabLst>
            </a:pPr>
            <a:endParaRPr lang="it-IT" altLang="it-IT" sz="1800"/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708400" cy="3386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3995738" y="549275"/>
            <a:ext cx="4537075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>
              <a:spcBef>
                <a:spcPts val="2000"/>
              </a:spcBef>
              <a:buClrTx/>
              <a:buFontTx/>
              <a:buNone/>
            </a:pPr>
            <a:r>
              <a:rPr lang="it-IT" altLang="it-IT" sz="2400" b="1"/>
              <a:t>LAMINE DI REXED</a:t>
            </a: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4">
            <a:lum bright="-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75" y="2889250"/>
            <a:ext cx="5508625" cy="396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>
                    <a:lum bright="-12000" contrast="12000"/>
                  </a:blip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8850"/>
            <a:ext cx="3276600" cy="1533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155575"/>
            <a:ext cx="8229600" cy="1139825"/>
          </a:xfrm>
          <a:ln/>
        </p:spPr>
        <p:txBody>
          <a:bodyPr lIns="90000" tIns="46800" rIns="90000" bIns="46800" anchorCtr="1"/>
          <a:lstStyle/>
          <a:p>
            <a:pPr hangingPunct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altLang="it-IT" sz="2800">
                <a:solidFill>
                  <a:srgbClr val="FFFFFF"/>
                </a:solidFill>
                <a:latin typeface="Arial Black" panose="020B0A04020102020204" pitchFamily="34" charset="0"/>
              </a:rPr>
              <a:t>Lamine di Rexed</a:t>
            </a:r>
            <a:br>
              <a:rPr lang="it-IT" altLang="it-IT" sz="2800">
                <a:solidFill>
                  <a:srgbClr val="FFFFFF"/>
                </a:solidFill>
                <a:latin typeface="Arial Black" panose="020B0A04020102020204" pitchFamily="34" charset="0"/>
              </a:rPr>
            </a:br>
            <a:endParaRPr lang="it-IT" altLang="it-IT" sz="280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8313" y="863600"/>
            <a:ext cx="8229600" cy="4530725"/>
          </a:xfrm>
          <a:ln/>
        </p:spPr>
        <p:txBody>
          <a:bodyPr lIns="90000" tIns="46800" rIns="90000" bIns="46800"/>
          <a:lstStyle/>
          <a:p>
            <a:pPr marL="331788" indent="-331788" hangingPunct="1">
              <a:lnSpc>
                <a:spcPct val="95000"/>
              </a:lnSpc>
              <a:spcBef>
                <a:spcPts val="700"/>
              </a:spcBef>
              <a:buClr>
                <a:srgbClr val="FFFFCC"/>
              </a:buClr>
              <a:buSzPct val="75000"/>
              <a:buFont typeface="Wingdings" panose="05000000000000000000" pitchFamily="2" charset="2"/>
              <a:buChar char=""/>
              <a:tabLst>
                <a:tab pos="331788" algn="l"/>
                <a:tab pos="436563" algn="l"/>
                <a:tab pos="885825" algn="l"/>
                <a:tab pos="1335088" algn="l"/>
                <a:tab pos="1784350" algn="l"/>
                <a:tab pos="2233613" algn="l"/>
                <a:tab pos="2682875" algn="l"/>
                <a:tab pos="3132138" algn="l"/>
                <a:tab pos="3581400" algn="l"/>
                <a:tab pos="4030663" algn="l"/>
                <a:tab pos="4479925" algn="l"/>
                <a:tab pos="4929188" algn="l"/>
                <a:tab pos="5378450" algn="l"/>
                <a:tab pos="5827713" algn="l"/>
                <a:tab pos="6276975" algn="l"/>
                <a:tab pos="6726238" algn="l"/>
                <a:tab pos="7175500" algn="l"/>
                <a:tab pos="7624763" algn="l"/>
                <a:tab pos="8074025" algn="l"/>
                <a:tab pos="8523288" algn="l"/>
                <a:tab pos="8972550" algn="l"/>
              </a:tabLst>
            </a:pPr>
            <a:r>
              <a:rPr lang="it-IT" altLang="it-IT" sz="2800">
                <a:latin typeface="Arial Black" panose="020B0A04020102020204" pitchFamily="34" charset="0"/>
              </a:rPr>
              <a:t>la sostanza grigia del midollo spinale è composta da lamine di neuroni;</a:t>
            </a:r>
          </a:p>
          <a:p>
            <a:pPr marL="338138" indent="-331788" hangingPunct="1">
              <a:lnSpc>
                <a:spcPct val="95000"/>
              </a:lnSpc>
              <a:spcBef>
                <a:spcPts val="700"/>
              </a:spcBef>
              <a:buClrTx/>
              <a:buSzPct val="75000"/>
              <a:buFontTx/>
              <a:buNone/>
              <a:tabLst>
                <a:tab pos="331788" algn="l"/>
                <a:tab pos="436563" algn="l"/>
                <a:tab pos="885825" algn="l"/>
                <a:tab pos="1335088" algn="l"/>
                <a:tab pos="1784350" algn="l"/>
                <a:tab pos="2233613" algn="l"/>
                <a:tab pos="2682875" algn="l"/>
                <a:tab pos="3132138" algn="l"/>
                <a:tab pos="3581400" algn="l"/>
                <a:tab pos="4030663" algn="l"/>
                <a:tab pos="4479925" algn="l"/>
                <a:tab pos="4929188" algn="l"/>
                <a:tab pos="5378450" algn="l"/>
                <a:tab pos="5827713" algn="l"/>
                <a:tab pos="6276975" algn="l"/>
                <a:tab pos="6726238" algn="l"/>
                <a:tab pos="7175500" algn="l"/>
                <a:tab pos="7624763" algn="l"/>
                <a:tab pos="8074025" algn="l"/>
                <a:tab pos="8523288" algn="l"/>
                <a:tab pos="8972550" algn="l"/>
              </a:tabLst>
            </a:pPr>
            <a:endParaRPr lang="it-IT" altLang="it-IT" sz="2800">
              <a:latin typeface="Arial Black" panose="020B0A04020102020204" pitchFamily="34" charset="0"/>
            </a:endParaRPr>
          </a:p>
          <a:p>
            <a:pPr marL="331788" indent="-331788" hangingPunct="1">
              <a:lnSpc>
                <a:spcPct val="95000"/>
              </a:lnSpc>
              <a:spcBef>
                <a:spcPts val="700"/>
              </a:spcBef>
              <a:buClr>
                <a:srgbClr val="FFFFCC"/>
              </a:buClr>
              <a:buSzPct val="75000"/>
              <a:buFont typeface="Wingdings" panose="05000000000000000000" pitchFamily="2" charset="2"/>
              <a:buChar char=""/>
              <a:tabLst>
                <a:tab pos="331788" algn="l"/>
                <a:tab pos="436563" algn="l"/>
                <a:tab pos="885825" algn="l"/>
                <a:tab pos="1335088" algn="l"/>
                <a:tab pos="1784350" algn="l"/>
                <a:tab pos="2233613" algn="l"/>
                <a:tab pos="2682875" algn="l"/>
                <a:tab pos="3132138" algn="l"/>
                <a:tab pos="3581400" algn="l"/>
                <a:tab pos="4030663" algn="l"/>
                <a:tab pos="4479925" algn="l"/>
                <a:tab pos="4929188" algn="l"/>
                <a:tab pos="5378450" algn="l"/>
                <a:tab pos="5827713" algn="l"/>
                <a:tab pos="6276975" algn="l"/>
                <a:tab pos="6726238" algn="l"/>
                <a:tab pos="7175500" algn="l"/>
                <a:tab pos="7624763" algn="l"/>
                <a:tab pos="8074025" algn="l"/>
                <a:tab pos="8523288" algn="l"/>
                <a:tab pos="8972550" algn="l"/>
              </a:tabLst>
            </a:pPr>
            <a:r>
              <a:rPr lang="it-IT" altLang="it-IT" sz="2800">
                <a:latin typeface="Arial Black" panose="020B0A04020102020204" pitchFamily="34" charset="0"/>
              </a:rPr>
              <a:t>le lamine sono 10, di cui 6 (più regolari e ordinatamente stratificate) localizzate nel corno posteriore.</a:t>
            </a:r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>
            <a:lum bright="-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6125" y="3519488"/>
            <a:ext cx="5329238" cy="333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>
                    <a:lum bright="-12000" contrast="12000"/>
                  </a:blip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ln/>
        </p:spPr>
        <p:txBody>
          <a:bodyPr lIns="90000" tIns="46800" rIns="90000" bIns="46800" anchorCtr="1"/>
          <a:lstStyle/>
          <a:p>
            <a:pPr hangingPunct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altLang="it-IT" sz="2400">
                <a:latin typeface="Arial Black" panose="020B0A04020102020204" pitchFamily="34" charset="0"/>
              </a:rPr>
              <a:t>LAMINE DI REXED</a:t>
            </a:r>
            <a:br>
              <a:rPr lang="it-IT" altLang="it-IT" sz="2400">
                <a:latin typeface="Arial Black" panose="020B0A04020102020204" pitchFamily="34" charset="0"/>
              </a:rPr>
            </a:br>
            <a:r>
              <a:rPr lang="it-IT" altLang="it-IT" sz="2400">
                <a:latin typeface="Arial Black" panose="020B0A04020102020204" pitchFamily="34" charset="0"/>
              </a:rPr>
              <a:t>[ 1 ]</a:t>
            </a:r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417638"/>
            <a:ext cx="8229600" cy="4530725"/>
          </a:xfrm>
          <a:ln/>
        </p:spPr>
        <p:txBody>
          <a:bodyPr lIns="90000" tIns="46800" rIns="90000" bIns="46800"/>
          <a:lstStyle/>
          <a:p>
            <a:pPr indent="-331788" algn="ctr" hangingPunct="1">
              <a:lnSpc>
                <a:spcPct val="95000"/>
              </a:lnSpc>
              <a:spcBef>
                <a:spcPts val="700"/>
              </a:spcBef>
              <a:buClrTx/>
              <a:buSzPct val="75000"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altLang="it-IT" sz="2800" b="1" i="1" u="sng">
                <a:latin typeface="Arial Black" panose="020B0A04020102020204" pitchFamily="34" charset="0"/>
              </a:rPr>
              <a:t>Corno posteriore</a:t>
            </a:r>
          </a:p>
          <a:p>
            <a:pPr indent="-331788" hangingPunct="1">
              <a:lnSpc>
                <a:spcPct val="95000"/>
              </a:lnSpc>
              <a:spcBef>
                <a:spcPts val="700"/>
              </a:spcBef>
              <a:buClrTx/>
              <a:buSzPct val="75000"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it-IT" altLang="it-IT" sz="2800" b="1" i="1" u="sng">
              <a:latin typeface="Arial Black" panose="020B0A04020102020204" pitchFamily="34" charset="0"/>
            </a:endParaRPr>
          </a:p>
          <a:p>
            <a:pPr marL="336550" indent="-325438" hangingPunct="1">
              <a:lnSpc>
                <a:spcPct val="95000"/>
              </a:lnSpc>
              <a:spcBef>
                <a:spcPts val="700"/>
              </a:spcBef>
              <a:buClr>
                <a:srgbClr val="FFFFCC"/>
              </a:buClr>
              <a:buSzPct val="75000"/>
              <a:buFont typeface="Wingdings" panose="05000000000000000000" pitchFamily="2" charset="2"/>
              <a:buChar char="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altLang="it-IT" sz="2800">
                <a:latin typeface="Arial Black" panose="020B0A04020102020204" pitchFamily="34" charset="0"/>
              </a:rPr>
              <a:t>LAMINA I (zona marginale di Lissauer);</a:t>
            </a:r>
          </a:p>
          <a:p>
            <a:pPr marL="336550" indent="-325438" hangingPunct="1">
              <a:lnSpc>
                <a:spcPct val="95000"/>
              </a:lnSpc>
              <a:spcBef>
                <a:spcPts val="700"/>
              </a:spcBef>
              <a:buClr>
                <a:srgbClr val="FFFFCC"/>
              </a:buClr>
              <a:buSzPct val="75000"/>
              <a:buFont typeface="Wingdings" panose="05000000000000000000" pitchFamily="2" charset="2"/>
              <a:buChar char="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altLang="it-IT" sz="2800">
                <a:latin typeface="Arial Black" panose="020B0A04020102020204" pitchFamily="34" charset="0"/>
              </a:rPr>
              <a:t>LAMINA II (sostanza gelatinosa di Rolando);</a:t>
            </a:r>
          </a:p>
          <a:p>
            <a:pPr marL="336550" indent="-325438" hangingPunct="1">
              <a:lnSpc>
                <a:spcPct val="95000"/>
              </a:lnSpc>
              <a:spcBef>
                <a:spcPts val="700"/>
              </a:spcBef>
              <a:buClr>
                <a:srgbClr val="FFFFCC"/>
              </a:buClr>
              <a:buSzPct val="75000"/>
              <a:buFont typeface="Wingdings" panose="05000000000000000000" pitchFamily="2" charset="2"/>
              <a:buChar char="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altLang="it-IT" sz="2800">
                <a:latin typeface="Arial Black" panose="020B0A04020102020204" pitchFamily="34" charset="0"/>
              </a:rPr>
              <a:t>LAMINE III e IV (nucleo proprio, neuroni funicolari);</a:t>
            </a:r>
          </a:p>
          <a:p>
            <a:pPr marL="336550" indent="-325438" hangingPunct="1">
              <a:lnSpc>
                <a:spcPct val="95000"/>
              </a:lnSpc>
              <a:spcBef>
                <a:spcPts val="700"/>
              </a:spcBef>
              <a:buClr>
                <a:srgbClr val="FFFFCC"/>
              </a:buClr>
              <a:buSzPct val="75000"/>
              <a:buFont typeface="Wingdings" panose="05000000000000000000" pitchFamily="2" charset="2"/>
              <a:buChar char="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altLang="it-IT" sz="2800">
                <a:latin typeface="Arial Black" panose="020B0A04020102020204" pitchFamily="34" charset="0"/>
              </a:rPr>
              <a:t>LAMINE V e VI (base del corno posteriore, neuroni funicolari, V, e radicolari parasimpatici S2-S4).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Grp="1" noChangeArrowheads="1"/>
          </p:cNvSpPr>
          <p:nvPr>
            <p:ph type="title"/>
          </p:nvPr>
        </p:nvSpPr>
        <p:spPr>
          <a:xfrm>
            <a:off x="468313" y="139700"/>
            <a:ext cx="8229600" cy="947738"/>
          </a:xfrm>
          <a:ln/>
        </p:spPr>
        <p:txBody>
          <a:bodyPr lIns="90000" tIns="46800" rIns="90000" bIns="46800" anchorCtr="1"/>
          <a:lstStyle/>
          <a:p>
            <a:pPr hangingPunct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altLang="it-IT" sz="2800">
                <a:solidFill>
                  <a:srgbClr val="FFFFFF"/>
                </a:solidFill>
                <a:latin typeface="Arial Black" panose="020B0A04020102020204" pitchFamily="34" charset="0"/>
              </a:rPr>
              <a:t>LAMINE DI REXED</a:t>
            </a:r>
            <a:br>
              <a:rPr lang="it-IT" altLang="it-IT" sz="2800">
                <a:solidFill>
                  <a:srgbClr val="FFFFFF"/>
                </a:solidFill>
                <a:latin typeface="Arial Black" panose="020B0A04020102020204" pitchFamily="34" charset="0"/>
              </a:rPr>
            </a:br>
            <a:r>
              <a:rPr lang="it-IT" altLang="it-IT" sz="2800">
                <a:solidFill>
                  <a:srgbClr val="FFFFFF"/>
                </a:solidFill>
                <a:latin typeface="Arial Black" panose="020B0A04020102020204" pitchFamily="34" charset="0"/>
              </a:rPr>
              <a:t>[ 2 ]</a:t>
            </a:r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8313" y="1125538"/>
            <a:ext cx="8351837" cy="5040312"/>
          </a:xfrm>
          <a:ln/>
        </p:spPr>
        <p:txBody>
          <a:bodyPr lIns="90000" tIns="46800" rIns="90000" bIns="46800"/>
          <a:lstStyle/>
          <a:p>
            <a:pPr indent="-331788" hangingPunct="1">
              <a:lnSpc>
                <a:spcPct val="95000"/>
              </a:lnSpc>
              <a:spcBef>
                <a:spcPts val="700"/>
              </a:spcBef>
              <a:buClrTx/>
              <a:buSzPct val="75000"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altLang="it-IT" sz="2800" i="1" u="sng">
                <a:latin typeface="Arial Black" panose="020B0A04020102020204" pitchFamily="34" charset="0"/>
              </a:rPr>
              <a:t>Corno Anteriore</a:t>
            </a:r>
          </a:p>
          <a:p>
            <a:pPr marL="336550" indent="-325438" hangingPunct="1">
              <a:lnSpc>
                <a:spcPct val="95000"/>
              </a:lnSpc>
              <a:spcBef>
                <a:spcPts val="700"/>
              </a:spcBef>
              <a:buClr>
                <a:srgbClr val="FFFFCC"/>
              </a:buClr>
              <a:buSzPct val="75000"/>
              <a:buFont typeface="Wingdings" panose="05000000000000000000" pitchFamily="2" charset="2"/>
              <a:buChar char="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altLang="it-IT" sz="2800">
                <a:latin typeface="Arial Black" panose="020B0A04020102020204" pitchFamily="34" charset="0"/>
              </a:rPr>
              <a:t>LAMINA VII (neuroni funicolari e visceromotori ortosimpatici toraco-lombari e neuroni di associazione);</a:t>
            </a:r>
          </a:p>
          <a:p>
            <a:pPr marL="336550" indent="-325438" hangingPunct="1">
              <a:lnSpc>
                <a:spcPct val="95000"/>
              </a:lnSpc>
              <a:spcBef>
                <a:spcPts val="700"/>
              </a:spcBef>
              <a:buClr>
                <a:srgbClr val="FFFFCC"/>
              </a:buClr>
              <a:buSzPct val="75000"/>
              <a:buFont typeface="Wingdings" panose="05000000000000000000" pitchFamily="2" charset="2"/>
              <a:buChar char="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altLang="it-IT" sz="2800">
                <a:latin typeface="Arial Black" panose="020B0A04020102020204" pitchFamily="34" charset="0"/>
              </a:rPr>
              <a:t>LAMINA VIII (neuroni funicolari associativi di neuromeri contigui);</a:t>
            </a:r>
          </a:p>
          <a:p>
            <a:pPr marL="336550" indent="-325438" hangingPunct="1">
              <a:lnSpc>
                <a:spcPct val="95000"/>
              </a:lnSpc>
              <a:spcBef>
                <a:spcPts val="700"/>
              </a:spcBef>
              <a:buClr>
                <a:srgbClr val="FFFFCC"/>
              </a:buClr>
              <a:buSzPct val="75000"/>
              <a:buFont typeface="Wingdings" panose="05000000000000000000" pitchFamily="2" charset="2"/>
              <a:buChar char="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altLang="it-IT" sz="2800">
                <a:latin typeface="Arial Black" panose="020B0A04020102020204" pitchFamily="34" charset="0"/>
              </a:rPr>
              <a:t>LAMINA IX (motoneuroni radicolari alfa e gamma);</a:t>
            </a:r>
          </a:p>
          <a:p>
            <a:pPr marL="336550" indent="-325438" hangingPunct="1">
              <a:lnSpc>
                <a:spcPct val="95000"/>
              </a:lnSpc>
              <a:spcBef>
                <a:spcPts val="700"/>
              </a:spcBef>
              <a:buClr>
                <a:srgbClr val="FFFFCC"/>
              </a:buClr>
              <a:buSzPct val="75000"/>
              <a:buFont typeface="Wingdings" panose="05000000000000000000" pitchFamily="2" charset="2"/>
              <a:buChar char="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altLang="it-IT" sz="2800">
                <a:latin typeface="Arial Black" panose="020B0A04020102020204" pitchFamily="34" charset="0"/>
              </a:rPr>
              <a:t>LAMINE X (neuroni funicolari e propriospinali).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647700" y="1800225"/>
            <a:ext cx="7772400" cy="1555750"/>
          </a:xfrm>
          <a:ln/>
        </p:spPr>
        <p:txBody>
          <a:bodyPr lIns="90000" tIns="46800" rIns="90000" bIns="46800" anchorCtr="1"/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altLang="it-IT" sz="4800">
                <a:solidFill>
                  <a:srgbClr val="FFFFFF"/>
                </a:solidFill>
              </a:rPr>
              <a:t>Sostanza  Bianca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684213" y="3789363"/>
            <a:ext cx="7772400" cy="17526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 marL="0" indent="0" algn="ctr" hangingPunct="1">
              <a:lnSpc>
                <a:spcPct val="100000"/>
              </a:lnSpc>
              <a:spcBef>
                <a:spcPts val="800"/>
              </a:spcBef>
              <a:buClrTx/>
              <a:buSzPct val="75000"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it-IT" altLang="it-IT" sz="2400" b="1">
                <a:latin typeface="Times New Roman" panose="02020603050405020304" pitchFamily="18" charset="0"/>
              </a:rPr>
              <a:t>Configurazione interna del midollo spinale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Grp="1" noChangeArrowheads="1"/>
          </p:cNvSpPr>
          <p:nvPr>
            <p:ph type="title"/>
          </p:nvPr>
        </p:nvSpPr>
        <p:spPr>
          <a:xfrm>
            <a:off x="609600" y="-228600"/>
            <a:ext cx="7772400" cy="1143000"/>
          </a:xfrm>
          <a:ln/>
        </p:spPr>
        <p:txBody>
          <a:bodyPr lIns="90000" tIns="46800" rIns="90000" bIns="46800" anchorCtr="1"/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altLang="it-IT" sz="2800"/>
              <a:t>Principali fasci di sostanza bianca</a:t>
            </a:r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5045075"/>
          </a:xfrm>
          <a:ln/>
        </p:spPr>
        <p:txBody>
          <a:bodyPr/>
          <a:lstStyle/>
          <a:p>
            <a:endParaRPr lang="it-IT"/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0713"/>
            <a:ext cx="4537075" cy="272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620713"/>
            <a:ext cx="4392613" cy="2843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3402013"/>
            <a:ext cx="3316287" cy="345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ln/>
        </p:spPr>
        <p:txBody>
          <a:bodyPr lIns="90000" tIns="46800" rIns="90000" bIns="46800" anchorCtr="1"/>
          <a:lstStyle/>
          <a:p>
            <a:pPr hangingPunct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altLang="it-IT" sz="2400">
                <a:solidFill>
                  <a:srgbClr val="FFFFFF"/>
                </a:solidFill>
                <a:latin typeface="Arial Black" panose="020B0A04020102020204" pitchFamily="34" charset="0"/>
              </a:rPr>
              <a:t>Fasci del Cordone Anteriore </a:t>
            </a: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57338"/>
            <a:ext cx="9144000" cy="5164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ln/>
        </p:spPr>
        <p:txBody>
          <a:bodyPr lIns="90000" tIns="46800" rIns="90000" bIns="46800" anchorCtr="1"/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altLang="it-IT"/>
              <a:t>Fasci del Cordone Laterale</a:t>
            </a: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31938"/>
            <a:ext cx="9144000" cy="5326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ln/>
        </p:spPr>
        <p:txBody>
          <a:bodyPr lIns="90000" tIns="46800" rIns="90000" bIns="46800" anchorCtr="1"/>
          <a:lstStyle/>
          <a:p>
            <a:pPr hangingPunct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altLang="it-IT" sz="3600">
                <a:solidFill>
                  <a:srgbClr val="FFFFFF"/>
                </a:solidFill>
                <a:latin typeface="Arial Black" panose="020B0A04020102020204" pitchFamily="34" charset="0"/>
              </a:rPr>
              <a:t>Fasci del Cordone Posteriore</a:t>
            </a: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89100"/>
            <a:ext cx="9144000" cy="4403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/>
          </p:nvPr>
        </p:nvSpPr>
        <p:spPr>
          <a:xfrm>
            <a:off x="144463" y="57150"/>
            <a:ext cx="8748712" cy="1670050"/>
          </a:xfrm>
          <a:ln/>
        </p:spPr>
        <p:txBody>
          <a:bodyPr lIns="90000" tIns="46800" rIns="90000" bIns="46800"/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altLang="it-IT" sz="3600"/>
              <a:t>MIDOLLO SPINALE</a:t>
            </a:r>
            <a:br>
              <a:rPr lang="it-IT" altLang="it-IT" sz="2800"/>
            </a:br>
            <a:r>
              <a:rPr lang="it-IT" altLang="it-IT" sz="2000">
                <a:solidFill>
                  <a:srgbClr val="E3E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anose="020B0A04020102020204" pitchFamily="34" charset="0"/>
              </a:rPr>
              <a:t>lunghezza</a:t>
            </a:r>
            <a:r>
              <a:rPr lang="it-IT" altLang="it-IT" sz="2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anose="020B0A04020102020204" pitchFamily="34" charset="0"/>
              </a:rPr>
              <a:t>: circa 45 cm;</a:t>
            </a:r>
            <a:br>
              <a:rPr lang="it-IT" altLang="it-IT" sz="2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anose="020B0A04020102020204" pitchFamily="34" charset="0"/>
              </a:rPr>
            </a:br>
            <a:r>
              <a:rPr lang="it-IT" altLang="it-IT" sz="2000">
                <a:solidFill>
                  <a:srgbClr val="FFFFFF"/>
                </a:solidFill>
                <a:latin typeface="Arial Black" panose="020B0A04020102020204" pitchFamily="34" charset="0"/>
              </a:rPr>
              <a:t>-limite superiore: grande forame occipitale;</a:t>
            </a:r>
            <a:br>
              <a:rPr lang="it-IT" altLang="it-IT" sz="2000">
                <a:solidFill>
                  <a:srgbClr val="FFFFFF"/>
                </a:solidFill>
                <a:latin typeface="Arial Black" panose="020B0A04020102020204" pitchFamily="34" charset="0"/>
              </a:rPr>
            </a:br>
            <a:r>
              <a:rPr lang="it-IT" altLang="it-IT" sz="2000">
                <a:solidFill>
                  <a:srgbClr val="FFFFFF"/>
                </a:solidFill>
                <a:latin typeface="Arial Black" panose="020B0A04020102020204" pitchFamily="34" charset="0"/>
              </a:rPr>
              <a:t>-limite inferiore: disco intervertebrale tra L</a:t>
            </a:r>
            <a:r>
              <a:rPr lang="it-IT" altLang="it-IT" sz="2000" baseline="-25000">
                <a:solidFill>
                  <a:srgbClr val="FFFFFF"/>
                </a:solidFill>
                <a:latin typeface="Arial Black" panose="020B0A04020102020204" pitchFamily="34" charset="0"/>
              </a:rPr>
              <a:t>1</a:t>
            </a:r>
            <a:r>
              <a:rPr lang="it-IT" altLang="it-IT" sz="2000">
                <a:solidFill>
                  <a:srgbClr val="FFFFFF"/>
                </a:solidFill>
                <a:latin typeface="Arial Black" panose="020B0A04020102020204" pitchFamily="34" charset="0"/>
              </a:rPr>
              <a:t> ed L</a:t>
            </a:r>
            <a:r>
              <a:rPr lang="it-IT" altLang="it-IT" sz="2000" baseline="-25000">
                <a:solidFill>
                  <a:srgbClr val="FFFFFF"/>
                </a:solidFill>
                <a:latin typeface="Arial Black" panose="020B0A04020102020204" pitchFamily="34" charset="0"/>
              </a:rPr>
              <a:t>2</a:t>
            </a:r>
            <a:r>
              <a:rPr lang="it-IT" altLang="it-IT" sz="2000">
                <a:solidFill>
                  <a:srgbClr val="FFFFFF"/>
                </a:solidFill>
                <a:latin typeface="Arial Black" panose="020B0A04020102020204" pitchFamily="34" charset="0"/>
              </a:rPr>
              <a:t> .</a:t>
            </a:r>
            <a:br>
              <a:rPr lang="it-IT" altLang="it-IT" sz="1600">
                <a:solidFill>
                  <a:srgbClr val="FFFFFF"/>
                </a:solidFill>
                <a:latin typeface="New York" charset="0"/>
              </a:rPr>
            </a:br>
            <a:endParaRPr lang="it-IT" altLang="it-IT" sz="1600">
              <a:solidFill>
                <a:srgbClr val="FFFFFF"/>
              </a:solidFill>
              <a:latin typeface="New York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450" y="2951163"/>
            <a:ext cx="5364163" cy="3744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1800225"/>
            <a:ext cx="3463925" cy="489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ln/>
        </p:spPr>
        <p:txBody>
          <a:bodyPr lIns="90000" tIns="46800" rIns="90000" bIns="46800" anchorCtr="1"/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altLang="it-IT" sz="2800">
                <a:solidFill>
                  <a:srgbClr val="FFFFFF"/>
                </a:solidFill>
                <a:latin typeface="Arial Black" panose="020B0A04020102020204" pitchFamily="34" charset="0"/>
              </a:rPr>
              <a:t>CLASSIFICAZIONE GENERALE </a:t>
            </a:r>
            <a:br>
              <a:rPr lang="it-IT" altLang="it-IT" sz="2800">
                <a:solidFill>
                  <a:srgbClr val="FFFFFF"/>
                </a:solidFill>
                <a:latin typeface="Arial Black" panose="020B0A04020102020204" pitchFamily="34" charset="0"/>
              </a:rPr>
            </a:br>
            <a:r>
              <a:rPr lang="it-IT" altLang="it-IT" sz="2800">
                <a:solidFill>
                  <a:srgbClr val="FFFFFF"/>
                </a:solidFill>
                <a:latin typeface="Arial Black" panose="020B0A04020102020204" pitchFamily="34" charset="0"/>
              </a:rPr>
              <a:t>delle</a:t>
            </a:r>
            <a:br>
              <a:rPr lang="it-IT" altLang="it-IT" sz="2800">
                <a:solidFill>
                  <a:srgbClr val="FFFFFF"/>
                </a:solidFill>
                <a:latin typeface="Arial Black" panose="020B0A04020102020204" pitchFamily="34" charset="0"/>
              </a:rPr>
            </a:br>
            <a:r>
              <a:rPr lang="it-IT" altLang="it-IT" sz="2800">
                <a:solidFill>
                  <a:srgbClr val="FFFFFF"/>
                </a:solidFill>
                <a:latin typeface="Arial Black" panose="020B0A04020102020204" pitchFamily="34" charset="0"/>
              </a:rPr>
              <a:t>FIBRE NERVOSE </a:t>
            </a:r>
            <a:br>
              <a:rPr lang="it-IT" altLang="it-IT" sz="2800">
                <a:solidFill>
                  <a:srgbClr val="FFFFFF"/>
                </a:solidFill>
                <a:latin typeface="Arial Black" panose="020B0A04020102020204" pitchFamily="34" charset="0"/>
              </a:rPr>
            </a:br>
            <a:endParaRPr lang="it-IT" altLang="it-IT" sz="280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177800" y="1211263"/>
            <a:ext cx="8966200" cy="5176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>
              <a:buClrTx/>
              <a:buFontTx/>
              <a:buNone/>
            </a:pPr>
            <a:endParaRPr lang="it-IT" altLang="it-IT">
              <a:cs typeface="Arial" panose="020B0604020202020204" pitchFamily="34" charset="0"/>
            </a:endParaRPr>
          </a:p>
          <a:p>
            <a:pPr>
              <a:buClrTx/>
              <a:buFontTx/>
              <a:buNone/>
            </a:pPr>
            <a:r>
              <a:rPr lang="it-IT" altLang="it-IT" sz="2200">
                <a:solidFill>
                  <a:srgbClr val="66FF33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Tipo A</a:t>
            </a:r>
            <a:r>
              <a:rPr lang="it-IT" altLang="it-IT" sz="2200">
                <a:latin typeface="Arial Black" panose="020B0A04020102020204" pitchFamily="34" charset="0"/>
                <a:cs typeface="Arial" panose="020B0604020202020204" pitchFamily="34" charset="0"/>
              </a:rPr>
              <a:t>: sono a loro volta suddivise in </a:t>
            </a:r>
            <a:r>
              <a:rPr lang="it-IT" altLang="it-IT" sz="2200">
                <a:solidFill>
                  <a:srgbClr val="66FF33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alfa</a:t>
            </a:r>
            <a:r>
              <a:rPr lang="it-IT" altLang="it-IT" sz="2200">
                <a:latin typeface="Arial Black" panose="020B0A04020102020204" pitchFamily="34" charset="0"/>
                <a:cs typeface="Arial" panose="020B0604020202020204" pitchFamily="34" charset="0"/>
              </a:rPr>
              <a:t>, </a:t>
            </a:r>
            <a:r>
              <a:rPr lang="it-IT" altLang="it-IT" sz="2200">
                <a:solidFill>
                  <a:srgbClr val="66FF33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beta</a:t>
            </a:r>
            <a:r>
              <a:rPr lang="it-IT" altLang="it-IT" sz="2200">
                <a:latin typeface="Arial Black" panose="020B0A04020102020204" pitchFamily="34" charset="0"/>
                <a:cs typeface="Arial" panose="020B0604020202020204" pitchFamily="34" charset="0"/>
              </a:rPr>
              <a:t>, </a:t>
            </a:r>
            <a:r>
              <a:rPr lang="it-IT" altLang="it-IT" sz="2200">
                <a:solidFill>
                  <a:srgbClr val="66FF33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gamma</a:t>
            </a:r>
            <a:r>
              <a:rPr lang="it-IT" altLang="it-IT" sz="2200">
                <a:latin typeface="Arial Black" panose="020B0A04020102020204" pitchFamily="34" charset="0"/>
                <a:cs typeface="Arial" panose="020B0604020202020204" pitchFamily="34" charset="0"/>
              </a:rPr>
              <a:t>, </a:t>
            </a:r>
            <a:r>
              <a:rPr lang="it-IT" altLang="it-IT" sz="2200">
                <a:solidFill>
                  <a:srgbClr val="66FF33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delta</a:t>
            </a:r>
            <a:r>
              <a:rPr lang="it-IT" altLang="it-IT" sz="2200">
                <a:latin typeface="Arial Black" panose="020B0A04020102020204" pitchFamily="34" charset="0"/>
                <a:cs typeface="Arial" panose="020B0604020202020204" pitchFamily="34" charset="0"/>
              </a:rPr>
              <a:t>, con diametro e quindi velocità di conduzione decrescente (velocità di conduzione da 120 a circa 6 m/s, diametro da 20 a 1 µm); </a:t>
            </a:r>
          </a:p>
          <a:p>
            <a:pPr>
              <a:buClrTx/>
              <a:buFontTx/>
              <a:buNone/>
            </a:pPr>
            <a:endParaRPr lang="it-IT" altLang="it-IT" sz="2200"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pPr>
              <a:buClrTx/>
              <a:buFontTx/>
              <a:buNone/>
            </a:pPr>
            <a:r>
              <a:rPr lang="it-IT" altLang="it-IT" sz="2200" b="1">
                <a:solidFill>
                  <a:srgbClr val="FF33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Tipo B</a:t>
            </a:r>
            <a:r>
              <a:rPr lang="it-IT" altLang="it-IT" sz="2200">
                <a:latin typeface="Arial Black" panose="020B0A04020102020204" pitchFamily="34" charset="0"/>
                <a:cs typeface="Arial" panose="020B0604020202020204" pitchFamily="34" charset="0"/>
              </a:rPr>
              <a:t>, fibre pregangliari (mieliniche) del </a:t>
            </a:r>
            <a:r>
              <a:rPr lang="it-IT" altLang="it-IT" sz="2200">
                <a:solidFill>
                  <a:srgbClr val="CCCCFF"/>
                </a:solidFill>
                <a:latin typeface="Arial Black" panose="020B0A04020102020204" pitchFamily="34" charset="0"/>
                <a:cs typeface="Arial" panose="020B0604020202020204" pitchFamily="34" charset="0"/>
                <a:hlinkClick r:id="rId3"/>
              </a:rPr>
              <a:t>sistema nervoso autonomo</a:t>
            </a:r>
            <a:r>
              <a:rPr lang="it-IT" altLang="it-IT" sz="2200">
                <a:latin typeface="Arial Black" panose="020B0A04020102020204" pitchFamily="34" charset="0"/>
                <a:cs typeface="Arial" panose="020B0604020202020204" pitchFamily="34" charset="0"/>
              </a:rPr>
              <a:t>, con valori di velocità di conduzione e diametro compresi fra il tipo A e C;</a:t>
            </a:r>
          </a:p>
          <a:p>
            <a:pPr>
              <a:buClrTx/>
              <a:buFontTx/>
              <a:buNone/>
            </a:pPr>
            <a:endParaRPr lang="it-IT" altLang="it-IT" sz="2200"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pPr>
              <a:buClrTx/>
              <a:buFontTx/>
              <a:buNone/>
            </a:pPr>
            <a:r>
              <a:rPr lang="it-IT" altLang="it-IT" sz="2200" b="1">
                <a:solidFill>
                  <a:srgbClr val="FFFF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Tipo C</a:t>
            </a:r>
            <a:r>
              <a:rPr lang="it-IT" altLang="it-IT" sz="2200">
                <a:latin typeface="Arial Black" panose="020B0A04020102020204" pitchFamily="34" charset="0"/>
                <a:cs typeface="Arial" panose="020B0604020202020204" pitchFamily="34" charset="0"/>
              </a:rPr>
              <a:t>, fibre amieliniche di piccolo diametro e quindi a bassa velocità di conduzione, più della metà delle fibre sensitive dei nervi periferici e la totalità delle fibre postgangliari del </a:t>
            </a:r>
            <a:r>
              <a:rPr lang="it-IT" altLang="it-IT" sz="2200">
                <a:solidFill>
                  <a:srgbClr val="CCCCFF"/>
                </a:solidFill>
                <a:latin typeface="Arial Black" panose="020B0A04020102020204" pitchFamily="34" charset="0"/>
                <a:cs typeface="Arial" panose="020B0604020202020204" pitchFamily="34" charset="0"/>
                <a:hlinkClick r:id="rId3"/>
              </a:rPr>
              <a:t>sistema nervoso autonomo</a:t>
            </a:r>
            <a:r>
              <a:rPr lang="it-IT" altLang="it-IT" sz="2200">
                <a:latin typeface="Arial Black" panose="020B0A04020102020204" pitchFamily="34" charset="0"/>
                <a:cs typeface="Arial" panose="020B0604020202020204" pitchFamily="34" charset="0"/>
              </a:rPr>
              <a:t> (velocità di conduzione da 2 a 0,5 m/s, diametro inferiore a 1,2 µm). 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Grp="1" noChangeArrowheads="1"/>
          </p:cNvSpPr>
          <p:nvPr>
            <p:ph type="title"/>
          </p:nvPr>
        </p:nvSpPr>
        <p:spPr>
          <a:xfrm>
            <a:off x="0" y="166688"/>
            <a:ext cx="9144000" cy="1068387"/>
          </a:xfrm>
          <a:ln/>
        </p:spPr>
        <p:txBody>
          <a:bodyPr lIns="90000" tIns="46800" rIns="90000" bIns="46800" anchorCtr="1"/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altLang="it-IT" sz="2800">
                <a:solidFill>
                  <a:srgbClr val="FFFFFF"/>
                </a:solidFill>
                <a:latin typeface="Arial Black" panose="020B0A04020102020204" pitchFamily="34" charset="0"/>
              </a:rPr>
              <a:t>CLASSIFICAZIONE DELLE FIBRE SENSITIVE (di Lloyd)</a:t>
            </a:r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0" y="1196975"/>
            <a:ext cx="9144000" cy="538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>
              <a:buClrTx/>
              <a:buFontTx/>
              <a:buNone/>
            </a:pPr>
            <a:r>
              <a:rPr lang="it-IT" altLang="it-IT">
                <a:latin typeface="Arial Black" panose="020B0A04020102020204" pitchFamily="34" charset="0"/>
                <a:cs typeface="Arial" panose="020B0604020202020204" pitchFamily="34" charset="0"/>
              </a:rPr>
              <a:t>Fibre </a:t>
            </a:r>
            <a:r>
              <a:rPr lang="it-IT" altLang="it-IT" b="1" u="sng">
                <a:solidFill>
                  <a:srgbClr val="FFFF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tipo Ia</a:t>
            </a:r>
            <a:r>
              <a:rPr lang="it-IT" altLang="it-IT">
                <a:latin typeface="Arial Black" panose="020B0A04020102020204" pitchFamily="34" charset="0"/>
                <a:cs typeface="Arial" panose="020B0604020202020204" pitchFamily="34" charset="0"/>
              </a:rPr>
              <a:t>, da terminazioni anulospirali dei </a:t>
            </a:r>
            <a:r>
              <a:rPr lang="it-IT" altLang="it-IT">
                <a:solidFill>
                  <a:srgbClr val="CCCCFF"/>
                </a:solidFill>
                <a:latin typeface="Arial Black" panose="020B0A04020102020204" pitchFamily="34" charset="0"/>
                <a:cs typeface="Arial" panose="020B0604020202020204" pitchFamily="34" charset="0"/>
                <a:hlinkClick r:id="rId3"/>
              </a:rPr>
              <a:t>fusi </a:t>
            </a:r>
            <a:r>
              <a:rPr lang="it-IT" altLang="it-IT">
                <a:solidFill>
                  <a:srgbClr val="CCCCFF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neuromuscolari</a:t>
            </a:r>
            <a:r>
              <a:rPr lang="it-IT" altLang="it-IT">
                <a:latin typeface="Arial Black" panose="020B0A04020102020204" pitchFamily="34" charset="0"/>
                <a:cs typeface="Arial" panose="020B0604020202020204" pitchFamily="34" charset="0"/>
              </a:rPr>
              <a:t>, corrispondono al tipo </a:t>
            </a:r>
            <a:r>
              <a:rPr lang="it-IT" altLang="it-IT" b="1" u="sng">
                <a:solidFill>
                  <a:srgbClr val="FFFF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A alfa</a:t>
            </a:r>
            <a:r>
              <a:rPr lang="it-IT" altLang="it-IT">
                <a:latin typeface="Arial Black" panose="020B0A04020102020204" pitchFamily="34" charset="0"/>
                <a:cs typeface="Arial" panose="020B0604020202020204" pitchFamily="34" charset="0"/>
              </a:rPr>
              <a:t> (diametro medio 17 µm); </a:t>
            </a:r>
          </a:p>
          <a:p>
            <a:pPr>
              <a:buClrTx/>
              <a:buFontTx/>
              <a:buNone/>
            </a:pPr>
            <a:endParaRPr lang="it-IT" altLang="it-IT"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pPr>
              <a:buClrTx/>
              <a:buFontTx/>
              <a:buNone/>
            </a:pPr>
            <a:r>
              <a:rPr lang="it-IT" altLang="it-IT">
                <a:latin typeface="Arial Black" panose="020B0A04020102020204" pitchFamily="34" charset="0"/>
                <a:cs typeface="Arial" panose="020B0604020202020204" pitchFamily="34" charset="0"/>
              </a:rPr>
              <a:t>Fibre </a:t>
            </a:r>
            <a:r>
              <a:rPr lang="it-IT" altLang="it-IT" b="1">
                <a:solidFill>
                  <a:srgbClr val="66FF33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tipo Ib</a:t>
            </a:r>
            <a:r>
              <a:rPr lang="it-IT" altLang="it-IT">
                <a:latin typeface="Arial Black" panose="020B0A04020102020204" pitchFamily="34" charset="0"/>
                <a:cs typeface="Arial" panose="020B0604020202020204" pitchFamily="34" charset="0"/>
              </a:rPr>
              <a:t>, da </a:t>
            </a:r>
            <a:r>
              <a:rPr lang="it-IT" altLang="it-IT">
                <a:solidFill>
                  <a:srgbClr val="CCCCFF"/>
                </a:solidFill>
                <a:latin typeface="Arial Black" panose="020B0A04020102020204" pitchFamily="34" charset="0"/>
                <a:cs typeface="Arial" panose="020B0604020202020204" pitchFamily="34" charset="0"/>
                <a:hlinkClick r:id="rId3"/>
              </a:rPr>
              <a:t>organi </a:t>
            </a:r>
            <a:r>
              <a:rPr lang="it-IT" altLang="it-IT">
                <a:solidFill>
                  <a:srgbClr val="CCCCFF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muscolo-tendinei del Golgi</a:t>
            </a:r>
            <a:r>
              <a:rPr lang="it-IT" altLang="it-IT">
                <a:latin typeface="Arial Black" panose="020B0A04020102020204" pitchFamily="34" charset="0"/>
                <a:cs typeface="Arial" panose="020B0604020202020204" pitchFamily="34" charset="0"/>
              </a:rPr>
              <a:t>, corrispondono anche al </a:t>
            </a:r>
            <a:r>
              <a:rPr lang="it-IT" altLang="it-IT" b="1" u="sng">
                <a:solidFill>
                  <a:srgbClr val="66FF33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tipo A alfa</a:t>
            </a:r>
            <a:r>
              <a:rPr lang="it-IT" altLang="it-IT">
                <a:latin typeface="Arial Black" panose="020B0A04020102020204" pitchFamily="34" charset="0"/>
                <a:cs typeface="Arial" panose="020B0604020202020204" pitchFamily="34" charset="0"/>
              </a:rPr>
              <a:t> (diametro medio 16 µm); </a:t>
            </a:r>
          </a:p>
          <a:p>
            <a:pPr>
              <a:buClrTx/>
              <a:buFontTx/>
              <a:buNone/>
            </a:pPr>
            <a:endParaRPr lang="it-IT" altLang="it-IT"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pPr>
              <a:buClrTx/>
              <a:buFontTx/>
              <a:buNone/>
            </a:pPr>
            <a:r>
              <a:rPr lang="it-IT" altLang="it-IT">
                <a:latin typeface="Arial Black" panose="020B0A04020102020204" pitchFamily="34" charset="0"/>
                <a:cs typeface="Arial" panose="020B0604020202020204" pitchFamily="34" charset="0"/>
              </a:rPr>
              <a:t>Fibre </a:t>
            </a:r>
            <a:r>
              <a:rPr lang="it-IT" altLang="it-IT" b="1" u="sng">
                <a:solidFill>
                  <a:srgbClr val="FF99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tipo II</a:t>
            </a:r>
            <a:r>
              <a:rPr lang="it-IT" altLang="it-IT">
                <a:latin typeface="Arial Black" panose="020B0A04020102020204" pitchFamily="34" charset="0"/>
                <a:cs typeface="Arial" panose="020B0604020202020204" pitchFamily="34" charset="0"/>
              </a:rPr>
              <a:t>, dalla maggior parte dei </a:t>
            </a:r>
            <a:r>
              <a:rPr lang="it-IT" altLang="it-IT">
                <a:solidFill>
                  <a:srgbClr val="CCCCFF"/>
                </a:solidFill>
                <a:latin typeface="Arial Black" panose="020B0A04020102020204" pitchFamily="34" charset="0"/>
                <a:cs typeface="Arial" panose="020B0604020202020204" pitchFamily="34" charset="0"/>
                <a:hlinkClick r:id="rId3"/>
              </a:rPr>
              <a:t>meccanorecettori</a:t>
            </a:r>
            <a:r>
              <a:rPr lang="it-IT" altLang="it-IT">
                <a:solidFill>
                  <a:srgbClr val="CCCCFF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per la sensibilità cutanea fine (esterocettori cutanei)</a:t>
            </a:r>
            <a:r>
              <a:rPr lang="it-IT" altLang="it-IT">
                <a:latin typeface="Arial Black" panose="020B0A04020102020204" pitchFamily="34" charset="0"/>
                <a:cs typeface="Arial" panose="020B0604020202020204" pitchFamily="34" charset="0"/>
              </a:rPr>
              <a:t>, e dalle terminazioni secondarie e a fiorame dei </a:t>
            </a:r>
            <a:r>
              <a:rPr lang="it-IT" altLang="it-IT">
                <a:solidFill>
                  <a:srgbClr val="CCCCFF"/>
                </a:solidFill>
                <a:latin typeface="Arial Black" panose="020B0A04020102020204" pitchFamily="34" charset="0"/>
                <a:cs typeface="Arial" panose="020B0604020202020204" pitchFamily="34" charset="0"/>
                <a:hlinkClick r:id="rId3"/>
              </a:rPr>
              <a:t>fusi </a:t>
            </a:r>
            <a:r>
              <a:rPr lang="it-IT" altLang="it-IT">
                <a:solidFill>
                  <a:srgbClr val="CCCCFF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neuromuscolari</a:t>
            </a:r>
            <a:r>
              <a:rPr lang="it-IT" altLang="it-IT">
                <a:latin typeface="Arial Black" panose="020B0A04020102020204" pitchFamily="34" charset="0"/>
                <a:cs typeface="Arial" panose="020B0604020202020204" pitchFamily="34" charset="0"/>
              </a:rPr>
              <a:t>, corrispondono alle fibre </a:t>
            </a:r>
            <a:r>
              <a:rPr lang="it-IT" altLang="it-IT" b="1" u="sng">
                <a:solidFill>
                  <a:srgbClr val="FF99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A beta</a:t>
            </a:r>
            <a:r>
              <a:rPr lang="it-IT" altLang="it-IT">
                <a:solidFill>
                  <a:srgbClr val="FF99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  <a:r>
              <a:rPr lang="it-IT" altLang="it-IT">
                <a:latin typeface="Arial Black" panose="020B0A04020102020204" pitchFamily="34" charset="0"/>
                <a:cs typeface="Arial" panose="020B0604020202020204" pitchFamily="34" charset="0"/>
              </a:rPr>
              <a:t>e </a:t>
            </a:r>
            <a:r>
              <a:rPr lang="it-IT" altLang="it-IT" b="1" u="sng">
                <a:solidFill>
                  <a:srgbClr val="FF99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gamma</a:t>
            </a:r>
            <a:r>
              <a:rPr lang="it-IT" altLang="it-IT">
                <a:latin typeface="Arial Black" panose="020B0A04020102020204" pitchFamily="34" charset="0"/>
                <a:cs typeface="Arial" panose="020B0604020202020204" pitchFamily="34" charset="0"/>
              </a:rPr>
              <a:t> (circa 8 µm di diametro); </a:t>
            </a:r>
          </a:p>
          <a:p>
            <a:pPr>
              <a:buClrTx/>
              <a:buFontTx/>
              <a:buNone/>
            </a:pPr>
            <a:endParaRPr lang="it-IT" altLang="it-IT"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pPr>
              <a:buClrTx/>
              <a:buFontTx/>
              <a:buNone/>
            </a:pPr>
            <a:r>
              <a:rPr lang="it-IT" altLang="it-IT">
                <a:latin typeface="Arial Black" panose="020B0A04020102020204" pitchFamily="34" charset="0"/>
                <a:cs typeface="Arial" panose="020B0604020202020204" pitchFamily="34" charset="0"/>
              </a:rPr>
              <a:t>Fibre </a:t>
            </a:r>
            <a:r>
              <a:rPr lang="it-IT" altLang="it-IT" b="1" u="sng">
                <a:solidFill>
                  <a:srgbClr val="FF6699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tipo III</a:t>
            </a:r>
            <a:r>
              <a:rPr lang="it-IT" altLang="it-IT">
                <a:latin typeface="Arial Black" panose="020B0A04020102020204" pitchFamily="34" charset="0"/>
                <a:cs typeface="Arial" panose="020B0604020202020204" pitchFamily="34" charset="0"/>
              </a:rPr>
              <a:t>, sensibilità tattile grossolana, termica e dolore puntiforme, corrispondono alle fibre </a:t>
            </a:r>
            <a:r>
              <a:rPr lang="it-IT" altLang="it-IT" b="1" u="sng">
                <a:solidFill>
                  <a:srgbClr val="FF6699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A delta</a:t>
            </a:r>
            <a:r>
              <a:rPr lang="it-IT" altLang="it-IT">
                <a:latin typeface="Arial Black" panose="020B0A04020102020204" pitchFamily="34" charset="0"/>
                <a:cs typeface="Arial" panose="020B0604020202020204" pitchFamily="34" charset="0"/>
              </a:rPr>
              <a:t> (circa 3 µm di diametro); </a:t>
            </a:r>
          </a:p>
          <a:p>
            <a:pPr>
              <a:buClrTx/>
              <a:buFontTx/>
              <a:buNone/>
            </a:pPr>
            <a:endParaRPr lang="it-IT" altLang="it-IT"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pPr>
              <a:buClrTx/>
              <a:buFontTx/>
              <a:buNone/>
            </a:pPr>
            <a:r>
              <a:rPr lang="it-IT" altLang="it-IT">
                <a:latin typeface="Arial Black" panose="020B0A04020102020204" pitchFamily="34" charset="0"/>
                <a:cs typeface="Arial" panose="020B0604020202020204" pitchFamily="34" charset="0"/>
              </a:rPr>
              <a:t>Fibre </a:t>
            </a:r>
            <a:r>
              <a:rPr lang="it-IT" altLang="it-IT" b="1" u="sng">
                <a:solidFill>
                  <a:srgbClr val="FF33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tipo IV</a:t>
            </a:r>
            <a:r>
              <a:rPr lang="it-IT" altLang="it-IT">
                <a:latin typeface="Arial Black" panose="020B0A04020102020204" pitchFamily="34" charset="0"/>
                <a:cs typeface="Arial" panose="020B0604020202020204" pitchFamily="34" charset="0"/>
              </a:rPr>
              <a:t>, </a:t>
            </a:r>
            <a:r>
              <a:rPr lang="it-IT" altLang="it-IT" b="1" u="sng">
                <a:latin typeface="Arial Black" panose="020B0A04020102020204" pitchFamily="34" charset="0"/>
                <a:cs typeface="Arial" panose="020B0604020202020204" pitchFamily="34" charset="0"/>
              </a:rPr>
              <a:t>amieliniche</a:t>
            </a:r>
            <a:r>
              <a:rPr lang="it-IT" altLang="it-IT">
                <a:latin typeface="Arial Black" panose="020B0A04020102020204" pitchFamily="34" charset="0"/>
                <a:cs typeface="Arial" panose="020B0604020202020204" pitchFamily="34" charset="0"/>
              </a:rPr>
              <a:t>, sensibilità dolorifica, termica, prurito, tattile grossolana, corrispondono al </a:t>
            </a:r>
            <a:r>
              <a:rPr lang="it-IT" altLang="it-IT" b="1" u="sng">
                <a:solidFill>
                  <a:srgbClr val="FF33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tipo C</a:t>
            </a:r>
            <a:r>
              <a:rPr lang="it-IT" altLang="it-IT">
                <a:latin typeface="Arial Black" panose="020B0A04020102020204" pitchFamily="34" charset="0"/>
                <a:cs typeface="Arial" panose="020B0604020202020204" pitchFamily="34" charset="0"/>
              </a:rPr>
              <a:t> della classificazione generale (diametro 0,5-2 µm). </a:t>
            </a:r>
          </a:p>
          <a:p>
            <a:pPr>
              <a:spcBef>
                <a:spcPts val="1313"/>
              </a:spcBef>
              <a:buClrTx/>
              <a:buFontTx/>
              <a:buNone/>
            </a:pPr>
            <a:endParaRPr lang="it-IT" altLang="it-IT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Grp="1" noChangeArrowheads="1"/>
          </p:cNvSpPr>
          <p:nvPr>
            <p:ph type="title"/>
          </p:nvPr>
        </p:nvSpPr>
        <p:spPr>
          <a:xfrm>
            <a:off x="179388" y="14288"/>
            <a:ext cx="8964612" cy="1068387"/>
          </a:xfrm>
          <a:ln/>
        </p:spPr>
        <p:txBody>
          <a:bodyPr lIns="90000" tIns="46800" rIns="90000" bIns="46800" anchorCtr="1"/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altLang="it-IT" sz="2400">
                <a:solidFill>
                  <a:srgbClr val="FFFFFF"/>
                </a:solidFill>
                <a:latin typeface="Arial Black" panose="020B0A04020102020204" pitchFamily="34" charset="0"/>
              </a:rPr>
              <a:t>Tipi di recettori per la sensibilità somatica generale</a:t>
            </a:r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 marL="0" indent="0" algn="ctr" hangingPunct="1">
              <a:lnSpc>
                <a:spcPct val="100000"/>
              </a:lnSpc>
              <a:spcBef>
                <a:spcPts val="800"/>
              </a:spcBef>
              <a:buClrTx/>
              <a:buSzPct val="75000"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it-IT" altLang="it-IT" sz="2400">
                <a:latin typeface="Times New Roman" panose="02020603050405020304" pitchFamily="18" charset="0"/>
              </a:rPr>
              <a:t>Tab kandel p 426</a:t>
            </a:r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890713"/>
            <a:ext cx="8424863" cy="4967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395288" y="2232025"/>
            <a:ext cx="3671887" cy="1435100"/>
          </a:xfrm>
          <a:prstGeom prst="rect">
            <a:avLst/>
          </a:prstGeom>
          <a:noFill/>
          <a:ln w="38160" cap="sq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5651500" y="2160588"/>
            <a:ext cx="2952750" cy="1439862"/>
          </a:xfrm>
          <a:prstGeom prst="rect">
            <a:avLst/>
          </a:prstGeom>
          <a:noFill/>
          <a:ln w="38160" cap="sq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395288" y="5445125"/>
            <a:ext cx="3671887" cy="1079500"/>
          </a:xfrm>
          <a:prstGeom prst="rect">
            <a:avLst/>
          </a:prstGeom>
          <a:noFill/>
          <a:ln w="38160" cap="sq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27655" name="Rectangle 7"/>
          <p:cNvSpPr>
            <a:spLocks noChangeArrowheads="1"/>
          </p:cNvSpPr>
          <p:nvPr/>
        </p:nvSpPr>
        <p:spPr bwMode="auto">
          <a:xfrm>
            <a:off x="5651500" y="5373688"/>
            <a:ext cx="2952750" cy="1081087"/>
          </a:xfrm>
          <a:prstGeom prst="rect">
            <a:avLst/>
          </a:prstGeom>
          <a:noFill/>
          <a:ln w="38160" cap="sq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27656" name="Rectangle 8"/>
          <p:cNvSpPr>
            <a:spLocks noChangeArrowheads="1"/>
          </p:cNvSpPr>
          <p:nvPr/>
        </p:nvSpPr>
        <p:spPr bwMode="auto">
          <a:xfrm>
            <a:off x="5651500" y="3600450"/>
            <a:ext cx="2952750" cy="1773238"/>
          </a:xfrm>
          <a:prstGeom prst="rect">
            <a:avLst/>
          </a:prstGeom>
          <a:noFill/>
          <a:ln w="38160" cap="sq">
            <a:solidFill>
              <a:srgbClr val="00FF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27657" name="Rectangle 9"/>
          <p:cNvSpPr>
            <a:spLocks noChangeArrowheads="1"/>
          </p:cNvSpPr>
          <p:nvPr/>
        </p:nvSpPr>
        <p:spPr bwMode="auto">
          <a:xfrm>
            <a:off x="395288" y="3716338"/>
            <a:ext cx="3671887" cy="1728787"/>
          </a:xfrm>
          <a:prstGeom prst="rect">
            <a:avLst/>
          </a:prstGeom>
          <a:noFill/>
          <a:ln w="38160" cap="sq">
            <a:solidFill>
              <a:srgbClr val="00FF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27658" name="Rectangle 10"/>
          <p:cNvSpPr>
            <a:spLocks noChangeArrowheads="1"/>
          </p:cNvSpPr>
          <p:nvPr/>
        </p:nvSpPr>
        <p:spPr bwMode="auto">
          <a:xfrm>
            <a:off x="323850" y="1412875"/>
            <a:ext cx="3529013" cy="215900"/>
          </a:xfrm>
          <a:prstGeom prst="rect">
            <a:avLst/>
          </a:prstGeom>
          <a:noFill/>
          <a:ln w="63360" cap="sq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it-IT" altLang="it-IT" sz="1600" b="1">
                <a:solidFill>
                  <a:srgbClr val="FF0000"/>
                </a:solidFill>
              </a:rPr>
              <a:t>Fibre di grande diametro</a:t>
            </a:r>
          </a:p>
        </p:txBody>
      </p:sp>
      <p:sp>
        <p:nvSpPr>
          <p:cNvPr id="27659" name="Rectangle 11"/>
          <p:cNvSpPr>
            <a:spLocks noChangeArrowheads="1"/>
          </p:cNvSpPr>
          <p:nvPr/>
        </p:nvSpPr>
        <p:spPr bwMode="auto">
          <a:xfrm>
            <a:off x="4572000" y="1412875"/>
            <a:ext cx="3529013" cy="215900"/>
          </a:xfrm>
          <a:prstGeom prst="rect">
            <a:avLst/>
          </a:prstGeom>
          <a:noFill/>
          <a:ln w="63360" cap="sq">
            <a:solidFill>
              <a:srgbClr val="00FF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it-IT" altLang="it-IT" sz="1600" b="1">
                <a:solidFill>
                  <a:srgbClr val="66FF33"/>
                </a:solidFill>
              </a:rPr>
              <a:t>Fibre di piccolo diametro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Grp="1" noChangeArrowheads="1"/>
          </p:cNvSpPr>
          <p:nvPr>
            <p:ph type="title"/>
          </p:nvPr>
        </p:nvSpPr>
        <p:spPr>
          <a:xfrm>
            <a:off x="0" y="215900"/>
            <a:ext cx="3203575" cy="2532063"/>
          </a:xfrm>
          <a:ln/>
        </p:spPr>
        <p:txBody>
          <a:bodyPr lIns="90000" tIns="46800" rIns="90000" bIns="46800" anchorCtr="1"/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altLang="it-IT" sz="2400">
                <a:solidFill>
                  <a:srgbClr val="FFFFFF"/>
                </a:solidFill>
              </a:rPr>
              <a:t>“</a:t>
            </a:r>
            <a:r>
              <a:rPr lang="it-IT" altLang="it-IT" sz="2400">
                <a:solidFill>
                  <a:srgbClr val="FFFFFF"/>
                </a:solidFill>
                <a:latin typeface="Arial Black" panose="020B0A04020102020204" pitchFamily="34" charset="0"/>
              </a:rPr>
              <a:t>Teoria del Cancello”</a:t>
            </a:r>
            <a:br>
              <a:rPr lang="it-IT" altLang="it-IT" sz="2400">
                <a:solidFill>
                  <a:srgbClr val="FFFFFF"/>
                </a:solidFill>
                <a:latin typeface="Arial Black" panose="020B0A04020102020204" pitchFamily="34" charset="0"/>
              </a:rPr>
            </a:br>
            <a:r>
              <a:rPr lang="it-IT" altLang="it-IT" sz="2400">
                <a:solidFill>
                  <a:srgbClr val="FFFFFF"/>
                </a:solidFill>
                <a:latin typeface="Arial Black" panose="020B0A04020102020204" pitchFamily="34" charset="0"/>
              </a:rPr>
              <a:t>di controllo</a:t>
            </a:r>
            <a:br>
              <a:rPr lang="it-IT" altLang="it-IT" sz="2400">
                <a:solidFill>
                  <a:srgbClr val="FFFFFF"/>
                </a:solidFill>
                <a:latin typeface="Arial Black" panose="020B0A04020102020204" pitchFamily="34" charset="0"/>
              </a:rPr>
            </a:br>
            <a:r>
              <a:rPr lang="it-IT" altLang="it-IT" sz="2400">
                <a:solidFill>
                  <a:srgbClr val="FFFFFF"/>
                </a:solidFill>
                <a:latin typeface="Arial Black" panose="020B0A04020102020204" pitchFamily="34" charset="0"/>
              </a:rPr>
              <a:t>della trasmissione</a:t>
            </a:r>
            <a:br>
              <a:rPr lang="it-IT" altLang="it-IT" sz="2400">
                <a:solidFill>
                  <a:srgbClr val="FFFFFF"/>
                </a:solidFill>
                <a:latin typeface="Arial Black" panose="020B0A04020102020204" pitchFamily="34" charset="0"/>
              </a:rPr>
            </a:br>
            <a:r>
              <a:rPr lang="it-IT" altLang="it-IT" sz="2400">
                <a:solidFill>
                  <a:srgbClr val="FFFFFF"/>
                </a:solidFill>
                <a:latin typeface="Arial Black" panose="020B0A04020102020204" pitchFamily="34" charset="0"/>
              </a:rPr>
              <a:t>del</a:t>
            </a:r>
            <a:br>
              <a:rPr lang="it-IT" altLang="it-IT" sz="2400">
                <a:solidFill>
                  <a:srgbClr val="FFFFFF"/>
                </a:solidFill>
                <a:latin typeface="Arial Black" panose="020B0A04020102020204" pitchFamily="34" charset="0"/>
              </a:rPr>
            </a:br>
            <a:r>
              <a:rPr lang="it-IT" altLang="it-IT" sz="2400">
                <a:solidFill>
                  <a:srgbClr val="FFFFFF"/>
                </a:solidFill>
                <a:latin typeface="Arial Black" panose="020B0A04020102020204" pitchFamily="34" charset="0"/>
              </a:rPr>
              <a:t>dolore</a:t>
            </a:r>
            <a:br>
              <a:rPr lang="it-IT" altLang="it-IT" sz="2400">
                <a:solidFill>
                  <a:srgbClr val="FFFFFF"/>
                </a:solidFill>
                <a:latin typeface="Arial Black" panose="020B0A04020102020204" pitchFamily="34" charset="0"/>
              </a:rPr>
            </a:br>
            <a:r>
              <a:rPr lang="it-IT" altLang="it-IT" sz="2200">
                <a:solidFill>
                  <a:srgbClr val="FFFFFF"/>
                </a:solidFill>
                <a:latin typeface="Arial Black" panose="020B0A04020102020204" pitchFamily="34" charset="0"/>
              </a:rPr>
              <a:t>(Gate Control)</a:t>
            </a: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89363"/>
            <a:ext cx="5803900" cy="3068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0"/>
            <a:ext cx="5219700" cy="3744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Grp="1" noChangeArrowheads="1"/>
          </p:cNvSpPr>
          <p:nvPr>
            <p:ph type="title"/>
          </p:nvPr>
        </p:nvSpPr>
        <p:spPr>
          <a:xfrm>
            <a:off x="395288" y="331788"/>
            <a:ext cx="8229600" cy="1739900"/>
          </a:xfrm>
          <a:ln/>
        </p:spPr>
        <p:txBody>
          <a:bodyPr lIns="90000" tIns="46800" rIns="90000" bIns="46800"/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altLang="it-IT" sz="3600">
                <a:solidFill>
                  <a:srgbClr val="E3E3FF"/>
                </a:solidFill>
                <a:latin typeface="Arial Black" panose="020B0A04020102020204" pitchFamily="34" charset="0"/>
              </a:rPr>
              <a:t>CONFIGURAZIONE ESTERNA </a:t>
            </a:r>
            <a:br>
              <a:rPr lang="it-IT" altLang="it-IT" sz="3600">
                <a:solidFill>
                  <a:srgbClr val="E3E3FF"/>
                </a:solidFill>
                <a:latin typeface="Arial Black" panose="020B0A04020102020204" pitchFamily="34" charset="0"/>
              </a:rPr>
            </a:br>
            <a:r>
              <a:rPr lang="it-IT" altLang="it-IT" sz="3600">
                <a:solidFill>
                  <a:srgbClr val="E3E3FF"/>
                </a:solidFill>
                <a:latin typeface="Arial Black" panose="020B0A04020102020204" pitchFamily="34" charset="0"/>
              </a:rPr>
              <a:t>del</a:t>
            </a:r>
            <a:br>
              <a:rPr lang="it-IT" altLang="it-IT" sz="3600">
                <a:solidFill>
                  <a:srgbClr val="E3E3FF"/>
                </a:solidFill>
                <a:latin typeface="Arial Black" panose="020B0A04020102020204" pitchFamily="34" charset="0"/>
              </a:rPr>
            </a:br>
            <a:r>
              <a:rPr lang="it-IT" altLang="it-IT" sz="3600">
                <a:solidFill>
                  <a:srgbClr val="E3E3FF"/>
                </a:solidFill>
                <a:latin typeface="Arial Black" panose="020B0A04020102020204" pitchFamily="34" charset="0"/>
              </a:rPr>
              <a:t>TRONCO  ENCEFALICO</a:t>
            </a: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2276475"/>
            <a:ext cx="3095625" cy="414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4500563" y="5013325"/>
            <a:ext cx="863600" cy="1368425"/>
          </a:xfrm>
          <a:prstGeom prst="rect">
            <a:avLst/>
          </a:prstGeom>
          <a:noFill/>
          <a:ln w="38160" cap="flat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4284663" y="2997200"/>
            <a:ext cx="647700" cy="1079500"/>
          </a:xfrm>
          <a:prstGeom prst="rect">
            <a:avLst/>
          </a:prstGeom>
          <a:noFill/>
          <a:ln w="38160" cap="flat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608013"/>
          </a:xfrm>
          <a:ln/>
        </p:spPr>
        <p:txBody>
          <a:bodyPr lIns="90000" tIns="46800" rIns="90000" bIns="46800"/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altLang="it-IT" sz="2800"/>
              <a:t>TRONCO ENCEFALICO</a:t>
            </a:r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3">
            <a:lum bright="-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4352925"/>
            <a:ext cx="3384550" cy="250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>
                    <a:lum bright="-12000"/>
                  </a:blip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004888"/>
            <a:ext cx="4105275" cy="3349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1675" y="836613"/>
            <a:ext cx="3362325" cy="345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25" name="Line 5"/>
          <p:cNvSpPr>
            <a:spLocks noChangeShapeType="1"/>
          </p:cNvSpPr>
          <p:nvPr/>
        </p:nvSpPr>
        <p:spPr bwMode="auto">
          <a:xfrm>
            <a:off x="2484438" y="2997200"/>
            <a:ext cx="1800225" cy="2592388"/>
          </a:xfrm>
          <a:prstGeom prst="line">
            <a:avLst/>
          </a:prstGeom>
          <a:noFill/>
          <a:ln w="38160" cap="flat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30726" name="Line 6"/>
          <p:cNvSpPr>
            <a:spLocks noChangeShapeType="1"/>
          </p:cNvSpPr>
          <p:nvPr/>
        </p:nvSpPr>
        <p:spPr bwMode="auto">
          <a:xfrm flipV="1">
            <a:off x="4284663" y="2405063"/>
            <a:ext cx="3311525" cy="3200400"/>
          </a:xfrm>
          <a:prstGeom prst="line">
            <a:avLst/>
          </a:prstGeom>
          <a:noFill/>
          <a:ln w="38160" cap="flat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30727" name="Line 7"/>
          <p:cNvSpPr>
            <a:spLocks noChangeShapeType="1"/>
          </p:cNvSpPr>
          <p:nvPr/>
        </p:nvSpPr>
        <p:spPr bwMode="auto">
          <a:xfrm>
            <a:off x="2555875" y="3429000"/>
            <a:ext cx="1728788" cy="2305050"/>
          </a:xfrm>
          <a:prstGeom prst="line">
            <a:avLst/>
          </a:prstGeom>
          <a:noFill/>
          <a:ln w="38160" cap="flat">
            <a:solidFill>
              <a:srgbClr val="FFFF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30728" name="Line 8"/>
          <p:cNvSpPr>
            <a:spLocks noChangeShapeType="1"/>
          </p:cNvSpPr>
          <p:nvPr/>
        </p:nvSpPr>
        <p:spPr bwMode="auto">
          <a:xfrm flipV="1">
            <a:off x="4284663" y="2692400"/>
            <a:ext cx="3240087" cy="3057525"/>
          </a:xfrm>
          <a:prstGeom prst="line">
            <a:avLst/>
          </a:prstGeom>
          <a:noFill/>
          <a:ln w="38160" cap="flat">
            <a:solidFill>
              <a:srgbClr val="FFFF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30729" name="Line 9"/>
          <p:cNvSpPr>
            <a:spLocks noChangeShapeType="1"/>
          </p:cNvSpPr>
          <p:nvPr/>
        </p:nvSpPr>
        <p:spPr bwMode="auto">
          <a:xfrm>
            <a:off x="3132138" y="3789363"/>
            <a:ext cx="1152525" cy="2232025"/>
          </a:xfrm>
          <a:prstGeom prst="line">
            <a:avLst/>
          </a:prstGeom>
          <a:noFill/>
          <a:ln w="38160" cap="flat">
            <a:solidFill>
              <a:srgbClr val="66FF33"/>
            </a:solidFill>
            <a:prstDash val="dashDot"/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30730" name="Line 10"/>
          <p:cNvSpPr>
            <a:spLocks noChangeShapeType="1"/>
          </p:cNvSpPr>
          <p:nvPr/>
        </p:nvSpPr>
        <p:spPr bwMode="auto">
          <a:xfrm flipV="1">
            <a:off x="4284663" y="3125788"/>
            <a:ext cx="3311525" cy="2911475"/>
          </a:xfrm>
          <a:prstGeom prst="line">
            <a:avLst/>
          </a:prstGeom>
          <a:noFill/>
          <a:ln w="38160" cap="flat">
            <a:solidFill>
              <a:srgbClr val="66FF33"/>
            </a:solidFill>
            <a:prstDash val="dashDot"/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Grp="1" noChangeArrowheads="1"/>
          </p:cNvSpPr>
          <p:nvPr>
            <p:ph type="title"/>
          </p:nvPr>
        </p:nvSpPr>
        <p:spPr>
          <a:xfrm>
            <a:off x="2209800" y="215900"/>
            <a:ext cx="8229600" cy="1008063"/>
          </a:xfrm>
          <a:ln/>
        </p:spPr>
        <p:txBody>
          <a:bodyPr lIns="90000" tIns="46800" rIns="90000" bIns="46800"/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altLang="it-IT">
                <a:solidFill>
                  <a:srgbClr val="FFFFFF"/>
                </a:solidFill>
                <a:latin typeface="Arial Black" panose="020B0A04020102020204" pitchFamily="34" charset="0"/>
              </a:rPr>
              <a:t>TRONCO ENCEFALICO</a:t>
            </a:r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3">
            <a:lum brigh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25"/>
          <a:stretch>
            <a:fillRect/>
          </a:stretch>
        </p:blipFill>
        <p:spPr bwMode="auto">
          <a:xfrm>
            <a:off x="2366963" y="1079500"/>
            <a:ext cx="4430712" cy="5472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>
                    <a:lum bright="-6000"/>
                  </a:blip>
                  <a:srcRect t="7825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6918325" y="2152650"/>
            <a:ext cx="1387475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>
              <a:buClrTx/>
              <a:buSzPct val="45000"/>
              <a:buFontTx/>
              <a:buNone/>
            </a:pPr>
            <a:r>
              <a:rPr lang="it-IT" altLang="it-IT" b="1">
                <a:cs typeface="Arial" panose="020B0604020202020204" pitchFamily="34" charset="0"/>
              </a:rPr>
              <a:t>LATERALE</a:t>
            </a:r>
          </a:p>
        </p:txBody>
      </p:sp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831850" y="4652963"/>
            <a:ext cx="1520825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>
              <a:buClrTx/>
              <a:buFontTx/>
              <a:buNone/>
            </a:pPr>
            <a:r>
              <a:rPr lang="it-IT" altLang="it-IT" b="1">
                <a:cs typeface="Arial" panose="020B0604020202020204" pitchFamily="34" charset="0"/>
              </a:rPr>
              <a:t>ANTERIORE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  <a:ln/>
        </p:spPr>
        <p:txBody>
          <a:bodyPr lIns="90000" tIns="46800" rIns="90000" bIns="46800"/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altLang="it-IT" sz="2800">
                <a:solidFill>
                  <a:srgbClr val="FFFFFF"/>
                </a:solidFill>
                <a:latin typeface="Arial Black" panose="020B0A04020102020204" pitchFamily="34" charset="0"/>
              </a:rPr>
              <a:t>Superficie ventrale del tronco encefalico</a:t>
            </a:r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>
            <a:lum brigh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0" t="51123" b="-362"/>
          <a:stretch>
            <a:fillRect/>
          </a:stretch>
        </p:blipFill>
        <p:spPr bwMode="auto">
          <a:xfrm>
            <a:off x="1116013" y="1484313"/>
            <a:ext cx="7416800" cy="5014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>
                    <a:lum bright="-6000"/>
                  </a:blip>
                  <a:srcRect l="2240" t="51123" b="-362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  <a:ln/>
        </p:spPr>
        <p:txBody>
          <a:bodyPr lIns="90000" tIns="46800" rIns="90000" bIns="46800"/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altLang="it-IT" sz="2800">
                <a:solidFill>
                  <a:srgbClr val="FFFFFF"/>
                </a:solidFill>
                <a:latin typeface="Arial Black" panose="020B0A04020102020204" pitchFamily="34" charset="0"/>
              </a:rPr>
              <a:t>Superficie laterale del tronco encefalico</a:t>
            </a:r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>
            <a:lum brigh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53" b="48183"/>
          <a:stretch>
            <a:fillRect/>
          </a:stretch>
        </p:blipFill>
        <p:spPr bwMode="auto">
          <a:xfrm>
            <a:off x="1258888" y="1773238"/>
            <a:ext cx="6872287" cy="467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>
                    <a:lum bright="-6000"/>
                  </a:blip>
                  <a:srcRect t="8153" b="48183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  <a:ln/>
        </p:spPr>
        <p:txBody>
          <a:bodyPr lIns="90000" tIns="46800" rIns="90000" bIns="46800"/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altLang="it-IT" sz="2800">
                <a:solidFill>
                  <a:srgbClr val="FFFFFF"/>
                </a:solidFill>
                <a:latin typeface="Arial Black" panose="020B0A04020102020204" pitchFamily="34" charset="0"/>
              </a:rPr>
              <a:t>Superficie dorsale del tronco encefalico</a:t>
            </a:r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3">
            <a:lum brigh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1484313"/>
            <a:ext cx="7777163" cy="4897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>
                    <a:lum bright="-6000"/>
                  </a:blip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/>
          </p:nvPr>
        </p:nvSpPr>
        <p:spPr>
          <a:xfrm>
            <a:off x="71438" y="576263"/>
            <a:ext cx="5616575" cy="1655762"/>
          </a:xfrm>
          <a:ln/>
        </p:spPr>
        <p:txBody>
          <a:bodyPr lIns="90000" tIns="46800" rIns="90000" bIns="46800"/>
          <a:lstStyle/>
          <a:p>
            <a:pPr algn="just" hangingPunct="1">
              <a:lnSpc>
                <a:spcPct val="100000"/>
              </a:lnSpc>
              <a:buClrTx/>
              <a:buSzPct val="45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altLang="it-IT" sz="2000">
                <a:solidFill>
                  <a:srgbClr val="FFFFFF"/>
                </a:solidFill>
              </a:rPr>
              <a:t>Le radici spinali (31 paia per lato): ventrale (o motrice) e dorsale (o sensitiva con annesso ganglio spinale) formano 31 paia di nervi spinali (8 cervicali, 12 toracici, 5 lombari, 5 sacrali, 1 coccigeo) a livello dei  fori intervertebrali.</a:t>
            </a:r>
            <a:r>
              <a:rPr lang="it-IT" altLang="it-IT">
                <a:solidFill>
                  <a:srgbClr val="FFFFFF"/>
                </a:solidFill>
                <a:latin typeface="New York" charset="0"/>
              </a:rPr>
              <a:t> </a:t>
            </a:r>
            <a:br>
              <a:rPr lang="it-IT" altLang="it-IT">
                <a:solidFill>
                  <a:srgbClr val="FFFFFF"/>
                </a:solidFill>
                <a:latin typeface="New York" charset="0"/>
              </a:rPr>
            </a:br>
            <a:endParaRPr lang="it-IT" altLang="it-IT">
              <a:solidFill>
                <a:srgbClr val="FFFFFF"/>
              </a:solidFill>
              <a:latin typeface="New York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31" r="36603"/>
          <a:stretch>
            <a:fillRect/>
          </a:stretch>
        </p:blipFill>
        <p:spPr bwMode="auto">
          <a:xfrm>
            <a:off x="5832475" y="720725"/>
            <a:ext cx="3095625" cy="573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t="12331" r="36603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26" t="9726" r="896" b="51326"/>
          <a:stretch>
            <a:fillRect/>
          </a:stretch>
        </p:blipFill>
        <p:spPr bwMode="auto">
          <a:xfrm>
            <a:off x="1223963" y="2232025"/>
            <a:ext cx="4176712" cy="4392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51126" t="9726" r="896" b="51326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1600200"/>
            <a:ext cx="7772400" cy="1828800"/>
          </a:xfrm>
          <a:ln/>
        </p:spPr>
        <p:txBody>
          <a:bodyPr lIns="90000" tIns="46800" rIns="90000" bIns="46800" anchorCtr="1"/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altLang="it-IT" sz="4800">
                <a:solidFill>
                  <a:srgbClr val="FFFFCC"/>
                </a:solidFill>
              </a:rPr>
              <a:t>TRONCO  ENCEFALICO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 marL="0" indent="0" algn="ctr" hangingPunct="1">
              <a:lnSpc>
                <a:spcPct val="100000"/>
              </a:lnSpc>
              <a:spcBef>
                <a:spcPts val="800"/>
              </a:spcBef>
              <a:buClrTx/>
              <a:buSzPct val="80000"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it-IT" altLang="it-IT" sz="2400" b="1" i="1">
                <a:solidFill>
                  <a:srgbClr val="FFFFFF"/>
                </a:solidFill>
                <a:latin typeface="Times New Roman" panose="02020603050405020304" pitchFamily="18" charset="0"/>
              </a:rPr>
              <a:t>Conformazione Interna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-76200"/>
            <a:ext cx="8229600" cy="1143000"/>
          </a:xfrm>
          <a:ln/>
        </p:spPr>
        <p:txBody>
          <a:bodyPr lIns="90000" tIns="46800" rIns="90000" bIns="46800" anchorCtr="1"/>
          <a:lstStyle/>
          <a:p>
            <a:pPr hangingPunct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altLang="it-IT" sz="2400">
                <a:latin typeface="Arial Black" panose="020B0A04020102020204" pitchFamily="34" charset="0"/>
              </a:rPr>
              <a:t>Funzioni del tronco encefalico</a:t>
            </a:r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84138" y="904875"/>
            <a:ext cx="8915400" cy="5214938"/>
          </a:xfrm>
          <a:ln/>
        </p:spPr>
        <p:txBody>
          <a:bodyPr lIns="90000" tIns="46800" rIns="90000" bIns="46800"/>
          <a:lstStyle/>
          <a:p>
            <a:pPr indent="-330200" algn="just" hangingPunct="1">
              <a:lnSpc>
                <a:spcPct val="80000"/>
              </a:lnSpc>
              <a:spcBef>
                <a:spcPts val="600"/>
              </a:spcBef>
              <a:buClrTx/>
              <a:buSzPct val="80000"/>
              <a:buFontTx/>
              <a:buNone/>
              <a:tabLst>
                <a:tab pos="342900" algn="l"/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  <a:tab pos="10321925" algn="l"/>
                <a:tab pos="10771188" algn="l"/>
                <a:tab pos="10772775" algn="l"/>
                <a:tab pos="10774363" algn="l"/>
                <a:tab pos="10775950" algn="l"/>
                <a:tab pos="10777538" algn="l"/>
                <a:tab pos="10779125" algn="l"/>
                <a:tab pos="10780713" algn="l"/>
              </a:tabLst>
            </a:pPr>
            <a:r>
              <a:rPr lang="it-IT" altLang="it-IT" sz="2400"/>
              <a:t>	</a:t>
            </a:r>
            <a:r>
              <a:rPr lang="it-IT" altLang="it-IT" sz="2400">
                <a:latin typeface="Arial Black" panose="020B0A04020102020204" pitchFamily="34" charset="0"/>
              </a:rPr>
              <a:t>Possono essere suddivise in tre grandi categorie:</a:t>
            </a:r>
          </a:p>
          <a:p>
            <a:pPr indent="-330200" algn="just" hangingPunct="1">
              <a:lnSpc>
                <a:spcPct val="80000"/>
              </a:lnSpc>
              <a:spcBef>
                <a:spcPts val="600"/>
              </a:spcBef>
              <a:buClrTx/>
              <a:buSzPct val="80000"/>
              <a:buFontTx/>
              <a:buNone/>
              <a:tabLst>
                <a:tab pos="342900" algn="l"/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  <a:tab pos="10321925" algn="l"/>
                <a:tab pos="10771188" algn="l"/>
                <a:tab pos="10772775" algn="l"/>
                <a:tab pos="10774363" algn="l"/>
                <a:tab pos="10775950" algn="l"/>
                <a:tab pos="10777538" algn="l"/>
                <a:tab pos="10779125" algn="l"/>
                <a:tab pos="10780713" algn="l"/>
              </a:tabLst>
            </a:pPr>
            <a:endParaRPr lang="it-IT" altLang="it-IT" sz="2400">
              <a:latin typeface="Arial Black" panose="020B0A04020102020204" pitchFamily="34" charset="0"/>
            </a:endParaRPr>
          </a:p>
          <a:p>
            <a:pPr indent="-330200" algn="just" hangingPunct="1">
              <a:lnSpc>
                <a:spcPct val="80000"/>
              </a:lnSpc>
              <a:spcBef>
                <a:spcPts val="600"/>
              </a:spcBef>
              <a:buClrTx/>
              <a:buSzPct val="80000"/>
              <a:buFontTx/>
              <a:buNone/>
              <a:tabLst>
                <a:tab pos="342900" algn="l"/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  <a:tab pos="10321925" algn="l"/>
                <a:tab pos="10771188" algn="l"/>
                <a:tab pos="10772775" algn="l"/>
                <a:tab pos="10774363" algn="l"/>
                <a:tab pos="10775950" algn="l"/>
                <a:tab pos="10777538" algn="l"/>
                <a:tab pos="10779125" algn="l"/>
                <a:tab pos="10780713" algn="l"/>
              </a:tabLst>
            </a:pPr>
            <a:r>
              <a:rPr lang="it-IT" altLang="it-IT" sz="2400">
                <a:latin typeface="Arial Black" panose="020B0A04020102020204" pitchFamily="34" charset="0"/>
              </a:rPr>
              <a:t>	-la prima è quella di consentire il passaggio (e l'elaborazione) degli impulsi convogliati dalle </a:t>
            </a:r>
            <a:r>
              <a:rPr lang="it-IT" altLang="it-IT" sz="2400" b="1">
                <a:latin typeface="Arial Black" panose="020B0A04020102020204" pitchFamily="34" charset="0"/>
              </a:rPr>
              <a:t>vie ascendenti e discendenti</a:t>
            </a:r>
            <a:r>
              <a:rPr lang="it-IT" altLang="it-IT" sz="2400">
                <a:latin typeface="Arial Black" panose="020B0A04020102020204" pitchFamily="34" charset="0"/>
              </a:rPr>
              <a:t> rispettivamente diretti a o provenienti da cervello, cervelletto e midollo spinale; </a:t>
            </a:r>
          </a:p>
          <a:p>
            <a:pPr indent="-330200" algn="just" hangingPunct="1">
              <a:lnSpc>
                <a:spcPct val="80000"/>
              </a:lnSpc>
              <a:spcBef>
                <a:spcPts val="600"/>
              </a:spcBef>
              <a:buClrTx/>
              <a:buSzPct val="80000"/>
              <a:buFontTx/>
              <a:buNone/>
              <a:tabLst>
                <a:tab pos="342900" algn="l"/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  <a:tab pos="10321925" algn="l"/>
                <a:tab pos="10771188" algn="l"/>
                <a:tab pos="10772775" algn="l"/>
                <a:tab pos="10774363" algn="l"/>
                <a:tab pos="10775950" algn="l"/>
                <a:tab pos="10777538" algn="l"/>
                <a:tab pos="10779125" algn="l"/>
                <a:tab pos="10780713" algn="l"/>
              </a:tabLst>
            </a:pPr>
            <a:endParaRPr lang="it-IT" altLang="it-IT" sz="2400">
              <a:latin typeface="Arial Black" panose="020B0A04020102020204" pitchFamily="34" charset="0"/>
            </a:endParaRPr>
          </a:p>
          <a:p>
            <a:pPr indent="-330200" algn="just" hangingPunct="1">
              <a:lnSpc>
                <a:spcPct val="80000"/>
              </a:lnSpc>
              <a:spcBef>
                <a:spcPts val="600"/>
              </a:spcBef>
              <a:buClrTx/>
              <a:buSzPct val="80000"/>
              <a:buFontTx/>
              <a:buNone/>
              <a:tabLst>
                <a:tab pos="342900" algn="l"/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  <a:tab pos="10321925" algn="l"/>
                <a:tab pos="10771188" algn="l"/>
                <a:tab pos="10772775" algn="l"/>
                <a:tab pos="10774363" algn="l"/>
                <a:tab pos="10775950" algn="l"/>
                <a:tab pos="10777538" algn="l"/>
                <a:tab pos="10779125" algn="l"/>
                <a:tab pos="10780713" algn="l"/>
              </a:tabLst>
            </a:pPr>
            <a:r>
              <a:rPr lang="it-IT" altLang="it-IT" sz="2400">
                <a:latin typeface="Arial Black" panose="020B0A04020102020204" pitchFamily="34" charset="0"/>
              </a:rPr>
              <a:t>	-la seconda consiste nel prendere parte ad una serie di attività quali il </a:t>
            </a:r>
            <a:r>
              <a:rPr lang="it-IT" altLang="it-IT" sz="2400" b="1">
                <a:latin typeface="Arial Black" panose="020B0A04020102020204" pitchFamily="34" charset="0"/>
              </a:rPr>
              <a:t>mantenimento dello stato di coscienza</a:t>
            </a:r>
            <a:r>
              <a:rPr lang="it-IT" altLang="it-IT" sz="2400">
                <a:latin typeface="Arial Black" panose="020B0A04020102020204" pitchFamily="34" charset="0"/>
              </a:rPr>
              <a:t>, il </a:t>
            </a:r>
            <a:r>
              <a:rPr lang="it-IT" altLang="it-IT" sz="2400" b="1">
                <a:latin typeface="Arial Black" panose="020B0A04020102020204" pitchFamily="34" charset="0"/>
              </a:rPr>
              <a:t>ciclo sonno-veglia</a:t>
            </a:r>
            <a:r>
              <a:rPr lang="it-IT" altLang="it-IT" sz="2400">
                <a:latin typeface="Arial Black" panose="020B0A04020102020204" pitchFamily="34" charset="0"/>
              </a:rPr>
              <a:t>, il controllo</a:t>
            </a:r>
            <a:r>
              <a:rPr lang="it-IT" altLang="it-IT" sz="2400" b="1">
                <a:latin typeface="Arial Black" panose="020B0A04020102020204" pitchFamily="34" charset="0"/>
              </a:rPr>
              <a:t> respiratorio</a:t>
            </a:r>
            <a:r>
              <a:rPr lang="it-IT" altLang="it-IT" sz="2400">
                <a:latin typeface="Arial Black" panose="020B0A04020102020204" pitchFamily="34" charset="0"/>
              </a:rPr>
              <a:t> e </a:t>
            </a:r>
            <a:r>
              <a:rPr lang="it-IT" altLang="it-IT" sz="2400" b="1">
                <a:latin typeface="Arial Black" panose="020B0A04020102020204" pitchFamily="34" charset="0"/>
              </a:rPr>
              <a:t>cardiovascolare</a:t>
            </a:r>
            <a:r>
              <a:rPr lang="it-IT" altLang="it-IT" sz="2400">
                <a:latin typeface="Arial Black" panose="020B0A04020102020204" pitchFamily="34" charset="0"/>
              </a:rPr>
              <a:t>;</a:t>
            </a:r>
          </a:p>
          <a:p>
            <a:pPr indent="-330200" algn="just" hangingPunct="1">
              <a:lnSpc>
                <a:spcPct val="80000"/>
              </a:lnSpc>
              <a:spcBef>
                <a:spcPts val="600"/>
              </a:spcBef>
              <a:buClrTx/>
              <a:buSzPct val="80000"/>
              <a:buFontTx/>
              <a:buNone/>
              <a:tabLst>
                <a:tab pos="342900" algn="l"/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  <a:tab pos="10321925" algn="l"/>
                <a:tab pos="10771188" algn="l"/>
                <a:tab pos="10772775" algn="l"/>
                <a:tab pos="10774363" algn="l"/>
                <a:tab pos="10775950" algn="l"/>
                <a:tab pos="10777538" algn="l"/>
                <a:tab pos="10779125" algn="l"/>
                <a:tab pos="10780713" algn="l"/>
              </a:tabLst>
            </a:pPr>
            <a:endParaRPr lang="it-IT" altLang="it-IT" sz="2400">
              <a:latin typeface="Arial Black" panose="020B0A04020102020204" pitchFamily="34" charset="0"/>
            </a:endParaRPr>
          </a:p>
          <a:p>
            <a:pPr indent="-330200" algn="just" hangingPunct="1">
              <a:lnSpc>
                <a:spcPct val="80000"/>
              </a:lnSpc>
              <a:spcBef>
                <a:spcPts val="500"/>
              </a:spcBef>
              <a:buClrTx/>
              <a:buSzPct val="80000"/>
              <a:buFontTx/>
              <a:buNone/>
              <a:tabLst>
                <a:tab pos="342900" algn="l"/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  <a:tab pos="10321925" algn="l"/>
                <a:tab pos="10771188" algn="l"/>
                <a:tab pos="10772775" algn="l"/>
                <a:tab pos="10774363" algn="l"/>
                <a:tab pos="10775950" algn="l"/>
                <a:tab pos="10777538" algn="l"/>
                <a:tab pos="10779125" algn="l"/>
                <a:tab pos="10780713" algn="l"/>
              </a:tabLst>
            </a:pPr>
            <a:r>
              <a:rPr lang="it-IT" altLang="it-IT" sz="2400">
                <a:latin typeface="Arial Black" panose="020B0A04020102020204" pitchFamily="34" charset="0"/>
              </a:rPr>
              <a:t>	-la terza è in relazione ai </a:t>
            </a:r>
            <a:r>
              <a:rPr lang="it-IT" altLang="it-IT" sz="2400" b="1">
                <a:latin typeface="Arial Black" panose="020B0A04020102020204" pitchFamily="34" charset="0"/>
              </a:rPr>
              <a:t>nervi cranici o encefalici</a:t>
            </a:r>
            <a:r>
              <a:rPr lang="it-IT" altLang="it-IT" sz="2400">
                <a:latin typeface="Arial Black" panose="020B0A04020102020204" pitchFamily="34" charset="0"/>
              </a:rPr>
              <a:t>, formati da fibre sensitive che terminano nei nuclei del tronco encefalico e da motoneuroni che da esso originano.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  <a:ln/>
        </p:spPr>
        <p:txBody>
          <a:bodyPr lIns="90000" tIns="46800" rIns="90000" bIns="46800" anchorCtr="1"/>
          <a:lstStyle/>
          <a:p>
            <a:pPr hangingPunct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altLang="it-IT" sz="2400">
                <a:solidFill>
                  <a:srgbClr val="FFFFFF"/>
                </a:solidFill>
                <a:latin typeface="Arial Black" panose="020B0A04020102020204" pitchFamily="34" charset="0"/>
              </a:rPr>
              <a:t>ORGANIZZAZIONE GENERALE </a:t>
            </a:r>
            <a:br>
              <a:rPr lang="it-IT" altLang="it-IT" sz="2400">
                <a:solidFill>
                  <a:srgbClr val="FFFFFF"/>
                </a:solidFill>
                <a:latin typeface="Arial Black" panose="020B0A04020102020204" pitchFamily="34" charset="0"/>
              </a:rPr>
            </a:br>
            <a:r>
              <a:rPr lang="it-IT" altLang="it-IT" sz="2400">
                <a:solidFill>
                  <a:srgbClr val="FFFFFF"/>
                </a:solidFill>
                <a:latin typeface="Arial Black" panose="020B0A04020102020204" pitchFamily="34" charset="0"/>
              </a:rPr>
              <a:t>DEL TRONCO ENCEFALICO</a:t>
            </a:r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1557338"/>
            <a:ext cx="9144000" cy="4679950"/>
          </a:xfrm>
          <a:ln/>
        </p:spPr>
        <p:txBody>
          <a:bodyPr lIns="90000" tIns="46800" rIns="90000" bIns="46800"/>
          <a:lstStyle/>
          <a:p>
            <a:pPr indent="-330200" hangingPunct="1">
              <a:lnSpc>
                <a:spcPct val="95000"/>
              </a:lnSpc>
              <a:spcBef>
                <a:spcPts val="700"/>
              </a:spcBef>
              <a:buClrTx/>
              <a:buSzPct val="80000"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altLang="it-IT" sz="2600">
                <a:latin typeface="Arial Black" panose="020B0A04020102020204" pitchFamily="34" charset="0"/>
              </a:rPr>
              <a:t>Oltre alla suddivisone in BULBO, PONTE e MESENCEFALO, il tronco encefalico si può considerare globalmente organizzato in quattro regioni, che si susseguono dorso-ventralmente: </a:t>
            </a:r>
          </a:p>
          <a:p>
            <a:pPr indent="-330200" hangingPunct="1">
              <a:lnSpc>
                <a:spcPct val="95000"/>
              </a:lnSpc>
              <a:spcBef>
                <a:spcPts val="700"/>
              </a:spcBef>
              <a:buClrTx/>
              <a:buSzPct val="80000"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altLang="it-IT" sz="2600">
                <a:latin typeface="Arial Black" panose="020B0A04020102020204" pitchFamily="34" charset="0"/>
              </a:rPr>
              <a:t>1) il TETTO, situato posteriormente;</a:t>
            </a:r>
          </a:p>
          <a:p>
            <a:pPr indent="-330200" hangingPunct="1">
              <a:lnSpc>
                <a:spcPct val="95000"/>
              </a:lnSpc>
              <a:spcBef>
                <a:spcPts val="700"/>
              </a:spcBef>
              <a:buClrTx/>
              <a:buSzPct val="80000"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altLang="it-IT" sz="2600">
                <a:latin typeface="Arial Black" panose="020B0A04020102020204" pitchFamily="34" charset="0"/>
              </a:rPr>
              <a:t>2) la CAVITÀ VENTRICOLARE, tra il tetto e il tegmento;</a:t>
            </a:r>
          </a:p>
          <a:p>
            <a:pPr indent="-330200" hangingPunct="1">
              <a:lnSpc>
                <a:spcPct val="95000"/>
              </a:lnSpc>
              <a:spcBef>
                <a:spcPts val="700"/>
              </a:spcBef>
              <a:buClrTx/>
              <a:buSzPct val="80000"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altLang="it-IT" sz="2600">
                <a:latin typeface="Arial Black" panose="020B0A04020102020204" pitchFamily="34" charset="0"/>
              </a:rPr>
              <a:t>3) il TEGMENTO, nella parte centrale; </a:t>
            </a:r>
          </a:p>
          <a:p>
            <a:pPr indent="-330200" hangingPunct="1">
              <a:lnSpc>
                <a:spcPct val="95000"/>
              </a:lnSpc>
              <a:spcBef>
                <a:spcPts val="700"/>
              </a:spcBef>
              <a:buClrTx/>
              <a:buSzPct val="80000"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altLang="it-IT" sz="2600">
                <a:latin typeface="Arial Black" panose="020B0A04020102020204" pitchFamily="34" charset="0"/>
              </a:rPr>
              <a:t>4) la BASE o PORZIONE BASILARE, situata anteriormente.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03450"/>
            <a:ext cx="9144000" cy="465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652463" y="692150"/>
            <a:ext cx="7591425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it-IT" altLang="it-IT" sz="3600" b="1">
                <a:latin typeface="Tahoma" panose="020B0604030504040204" pitchFamily="34" charset="0"/>
                <a:cs typeface="Arial" panose="020B0604020202020204" pitchFamily="34" charset="0"/>
              </a:rPr>
              <a:t>TRONCO ENCEFALICO: </a:t>
            </a:r>
          </a:p>
          <a:p>
            <a:pPr algn="ctr">
              <a:buClrTx/>
              <a:buFontTx/>
              <a:buNone/>
            </a:pPr>
            <a:r>
              <a:rPr lang="it-IT" altLang="it-IT" sz="3600" b="1">
                <a:latin typeface="Tahoma" panose="020B0604030504040204" pitchFamily="34" charset="0"/>
                <a:cs typeface="Arial" panose="020B0604020202020204" pitchFamily="34" charset="0"/>
              </a:rPr>
              <a:t>ORGANIZZAZIONE GENERALE</a:t>
            </a:r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2898775" y="2160588"/>
            <a:ext cx="1030288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>
              <a:buClrTx/>
              <a:buFontTx/>
              <a:buNone/>
            </a:pPr>
            <a:r>
              <a:rPr lang="it-IT" altLang="it-IT">
                <a:solidFill>
                  <a:srgbClr val="000000"/>
                </a:solidFill>
                <a:latin typeface="Arial Black" panose="020B0A04020102020204" pitchFamily="34" charset="0"/>
              </a:rPr>
              <a:t>TETTO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-228600"/>
            <a:ext cx="8229600" cy="1143000"/>
          </a:xfrm>
          <a:ln/>
        </p:spPr>
        <p:txBody>
          <a:bodyPr lIns="90000" tIns="46800" rIns="90000" bIns="46800" anchorCtr="1"/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altLang="it-IT" sz="2800">
                <a:latin typeface="Arial Black" panose="020B0A04020102020204" pitchFamily="34" charset="0"/>
              </a:rPr>
              <a:t>NUCLEI FORMAZIONE RETICOLARE</a:t>
            </a:r>
          </a:p>
        </p:txBody>
      </p:sp>
      <p:sp>
        <p:nvSpPr>
          <p:cNvPr id="399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5213350"/>
          </a:xfrm>
          <a:ln/>
        </p:spPr>
        <p:txBody>
          <a:bodyPr/>
          <a:lstStyle/>
          <a:p>
            <a:endParaRPr lang="it-IT"/>
          </a:p>
        </p:txBody>
      </p:sp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3750"/>
            <a:ext cx="9144000" cy="5875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Grp="1" noChangeArrowheads="1"/>
          </p:cNvSpPr>
          <p:nvPr>
            <p:ph type="body"/>
          </p:nvPr>
        </p:nvSpPr>
        <p:spPr>
          <a:xfrm>
            <a:off x="-152400" y="0"/>
            <a:ext cx="8612188" cy="6637338"/>
          </a:xfrm>
          <a:ln/>
        </p:spPr>
        <p:txBody>
          <a:bodyPr lIns="90000" tIns="46800" rIns="90000" bIns="46800" anchor="t"/>
          <a:lstStyle/>
          <a:p>
            <a:pPr marL="342900" indent="-330200" hangingPunct="1">
              <a:lnSpc>
                <a:spcPct val="90000"/>
              </a:lnSpc>
              <a:spcBef>
                <a:spcPts val="700"/>
              </a:spcBef>
              <a:buClrTx/>
              <a:buSzPct val="80000"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altLang="it-IT" sz="2900" i="0">
                <a:solidFill>
                  <a:srgbClr val="FFFFFF"/>
                </a:solidFill>
                <a:latin typeface="Arial Black" panose="020B0A04020102020204" pitchFamily="34" charset="0"/>
              </a:rPr>
              <a:t>FUNZIONI DELLA </a:t>
            </a:r>
          </a:p>
          <a:p>
            <a:pPr marL="342900" indent="-330200" hangingPunct="1">
              <a:lnSpc>
                <a:spcPct val="90000"/>
              </a:lnSpc>
              <a:spcBef>
                <a:spcPts val="700"/>
              </a:spcBef>
              <a:buClrTx/>
              <a:buSzPct val="80000"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altLang="it-IT" sz="2900" i="0">
                <a:solidFill>
                  <a:srgbClr val="FFFFFF"/>
                </a:solidFill>
                <a:latin typeface="Arial Black" panose="020B0A04020102020204" pitchFamily="34" charset="0"/>
              </a:rPr>
              <a:t>FORMAZIONE RETICOLARE</a:t>
            </a:r>
          </a:p>
          <a:p>
            <a:pPr marL="342900" indent="-330200" algn="just" hangingPunct="1">
              <a:lnSpc>
                <a:spcPct val="90000"/>
              </a:lnSpc>
              <a:spcBef>
                <a:spcPts val="500"/>
              </a:spcBef>
              <a:buClrTx/>
              <a:buSzPct val="80000"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it-IT" altLang="it-IT" sz="2400" b="0" i="0">
              <a:latin typeface="Arial Black" panose="020B0A04020102020204" pitchFamily="34" charset="0"/>
            </a:endParaRPr>
          </a:p>
          <a:p>
            <a:pPr marL="342900" indent="-330200" algn="just" hangingPunct="1">
              <a:lnSpc>
                <a:spcPct val="90000"/>
              </a:lnSpc>
              <a:spcBef>
                <a:spcPts val="450"/>
              </a:spcBef>
              <a:buClrTx/>
              <a:buSzPct val="80000"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altLang="it-IT" sz="2400" b="0" i="0"/>
              <a:t>	</a:t>
            </a:r>
            <a:r>
              <a:rPr lang="it-IT" altLang="it-IT" sz="2400" b="0" i="0">
                <a:latin typeface="Arial Black" panose="020B0A04020102020204" pitchFamily="34" charset="0"/>
              </a:rPr>
              <a:t>-controllo dell'alternarsi degli stati di </a:t>
            </a:r>
            <a:r>
              <a:rPr lang="it-IT" altLang="it-IT" sz="2400" i="0">
                <a:latin typeface="Arial Black" panose="020B0A04020102020204" pitchFamily="34" charset="0"/>
              </a:rPr>
              <a:t>veglia</a:t>
            </a:r>
            <a:r>
              <a:rPr lang="it-IT" altLang="it-IT" sz="2400" b="0" i="0">
                <a:latin typeface="Arial Black" panose="020B0A04020102020204" pitchFamily="34" charset="0"/>
              </a:rPr>
              <a:t> e sonno;</a:t>
            </a:r>
          </a:p>
          <a:p>
            <a:pPr marL="342900" indent="-330200" algn="just" hangingPunct="1">
              <a:lnSpc>
                <a:spcPct val="90000"/>
              </a:lnSpc>
              <a:spcBef>
                <a:spcPts val="450"/>
              </a:spcBef>
              <a:buClrTx/>
              <a:buSzPct val="80000"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it-IT" altLang="it-IT" sz="2400" b="0" i="0">
              <a:latin typeface="Arial Black" panose="020B0A04020102020204" pitchFamily="34" charset="0"/>
            </a:endParaRPr>
          </a:p>
          <a:p>
            <a:pPr marL="342900" indent="-330200" algn="just" hangingPunct="1">
              <a:lnSpc>
                <a:spcPct val="90000"/>
              </a:lnSpc>
              <a:spcBef>
                <a:spcPts val="450"/>
              </a:spcBef>
              <a:buClrTx/>
              <a:buSzPct val="80000"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altLang="it-IT" sz="2400" b="0" i="0">
                <a:latin typeface="Arial Black" panose="020B0A04020102020204" pitchFamily="34" charset="0"/>
              </a:rPr>
              <a:t>	-controllo degli </a:t>
            </a:r>
            <a:r>
              <a:rPr lang="it-IT" altLang="it-IT" sz="2400" i="0">
                <a:latin typeface="Arial Black" panose="020B0A04020102020204" pitchFamily="34" charset="0"/>
              </a:rPr>
              <a:t>stati di coscienza</a:t>
            </a:r>
            <a:r>
              <a:rPr lang="it-IT" altLang="it-IT" sz="2400" b="0" i="0">
                <a:latin typeface="Arial Black" panose="020B0A04020102020204" pitchFamily="34" charset="0"/>
              </a:rPr>
              <a:t> e dell</a:t>
            </a:r>
            <a:r>
              <a:rPr lang="it-IT" altLang="it-IT" sz="2400" i="0">
                <a:latin typeface="Arial Black" panose="020B0A04020102020204" pitchFamily="34" charset="0"/>
              </a:rPr>
              <a:t>’attenzione</a:t>
            </a:r>
            <a:r>
              <a:rPr lang="it-IT" altLang="it-IT" sz="2400" b="0" i="0">
                <a:latin typeface="Arial Black" panose="020B0A04020102020204" pitchFamily="34" charset="0"/>
              </a:rPr>
              <a:t>; </a:t>
            </a:r>
          </a:p>
          <a:p>
            <a:pPr marL="342900" indent="-330200" algn="just" hangingPunct="1">
              <a:lnSpc>
                <a:spcPct val="90000"/>
              </a:lnSpc>
              <a:spcBef>
                <a:spcPts val="450"/>
              </a:spcBef>
              <a:buClrTx/>
              <a:buSzPct val="80000"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it-IT" altLang="it-IT" sz="2400" b="0" i="0">
              <a:latin typeface="Arial Black" panose="020B0A04020102020204" pitchFamily="34" charset="0"/>
            </a:endParaRPr>
          </a:p>
          <a:p>
            <a:pPr marL="342900" indent="-330200" algn="just" hangingPunct="1">
              <a:lnSpc>
                <a:spcPct val="90000"/>
              </a:lnSpc>
              <a:spcBef>
                <a:spcPts val="450"/>
              </a:spcBef>
              <a:buClrTx/>
              <a:buSzPct val="80000"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altLang="it-IT" sz="2400" b="0" i="0">
                <a:latin typeface="Arial Black" panose="020B0A04020102020204" pitchFamily="34" charset="0"/>
              </a:rPr>
              <a:t>	-controllo del </a:t>
            </a:r>
            <a:r>
              <a:rPr lang="it-IT" altLang="it-IT" sz="2400" i="0">
                <a:latin typeface="Arial Black" panose="020B0A04020102020204" pitchFamily="34" charset="0"/>
              </a:rPr>
              <a:t>dolore</a:t>
            </a:r>
            <a:r>
              <a:rPr lang="it-IT" altLang="it-IT" sz="2400" b="0" i="0">
                <a:latin typeface="Arial Black" panose="020B0A04020102020204" pitchFamily="34" charset="0"/>
              </a:rPr>
              <a:t>;</a:t>
            </a:r>
          </a:p>
          <a:p>
            <a:pPr marL="342900" indent="-330200" algn="just" hangingPunct="1">
              <a:lnSpc>
                <a:spcPct val="90000"/>
              </a:lnSpc>
              <a:spcBef>
                <a:spcPts val="450"/>
              </a:spcBef>
              <a:buClrTx/>
              <a:buSzPct val="80000"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it-IT" altLang="it-IT" sz="2400" b="0" i="0">
              <a:latin typeface="Arial Black" panose="020B0A04020102020204" pitchFamily="34" charset="0"/>
            </a:endParaRPr>
          </a:p>
          <a:p>
            <a:pPr marL="342900" indent="-330200" algn="just" hangingPunct="1">
              <a:lnSpc>
                <a:spcPct val="90000"/>
              </a:lnSpc>
              <a:spcBef>
                <a:spcPts val="450"/>
              </a:spcBef>
              <a:buClrTx/>
              <a:buSzPct val="80000"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altLang="it-IT" sz="2400" b="0" i="0">
                <a:latin typeface="Arial Black" panose="020B0A04020102020204" pitchFamily="34" charset="0"/>
              </a:rPr>
              <a:t>	-controllo dell'attività</a:t>
            </a:r>
            <a:r>
              <a:rPr lang="it-IT" altLang="it-IT" sz="2400" i="0">
                <a:latin typeface="Arial Black" panose="020B0A04020102020204" pitchFamily="34" charset="0"/>
              </a:rPr>
              <a:t> motrice somatica </a:t>
            </a:r>
            <a:r>
              <a:rPr lang="it-IT" altLang="it-IT" sz="2400" b="0" i="0">
                <a:latin typeface="Arial Black" panose="020B0A04020102020204" pitchFamily="34" charset="0"/>
              </a:rPr>
              <a:t>;</a:t>
            </a:r>
          </a:p>
          <a:p>
            <a:pPr marL="342900" indent="-330200" algn="just" hangingPunct="1">
              <a:lnSpc>
                <a:spcPct val="90000"/>
              </a:lnSpc>
              <a:spcBef>
                <a:spcPts val="450"/>
              </a:spcBef>
              <a:buClrTx/>
              <a:buSzPct val="80000"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it-IT" altLang="it-IT" sz="2400" b="0" i="0">
              <a:latin typeface="Arial Black" panose="020B0A04020102020204" pitchFamily="34" charset="0"/>
            </a:endParaRPr>
          </a:p>
          <a:p>
            <a:pPr marL="342900" indent="-330200" algn="just" hangingPunct="1">
              <a:lnSpc>
                <a:spcPct val="90000"/>
              </a:lnSpc>
              <a:spcBef>
                <a:spcPts val="500"/>
              </a:spcBef>
              <a:buClrTx/>
              <a:buSzPct val="80000"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altLang="it-IT" sz="2400" b="0" i="0">
                <a:latin typeface="Arial Black" panose="020B0A04020102020204" pitchFamily="34" charset="0"/>
              </a:rPr>
              <a:t>	-controllo dell'attività</a:t>
            </a:r>
            <a:r>
              <a:rPr lang="it-IT" altLang="it-IT" sz="2400" i="0">
                <a:latin typeface="Arial Black" panose="020B0A04020102020204" pitchFamily="34" charset="0"/>
              </a:rPr>
              <a:t> viscerale</a:t>
            </a:r>
            <a:r>
              <a:rPr lang="it-IT" altLang="it-IT" sz="2400" b="0" i="0">
                <a:latin typeface="Arial Black" panose="020B0A04020102020204" pitchFamily="34" charset="0"/>
              </a:rPr>
              <a:t>, coordinando risposte riflesse in risposta alle variazioni di pressione e della tensione di ossigeno e CO</a:t>
            </a:r>
            <a:r>
              <a:rPr lang="it-IT" altLang="it-IT" sz="2400" b="0" i="0" baseline="-25000">
                <a:latin typeface="Arial Black" panose="020B0A04020102020204" pitchFamily="34" charset="0"/>
              </a:rPr>
              <a:t>2</a:t>
            </a:r>
            <a:r>
              <a:rPr lang="it-IT" altLang="it-IT" sz="2400" b="0" i="0">
                <a:latin typeface="Arial Black" panose="020B0A04020102020204" pitchFamily="34" charset="0"/>
              </a:rPr>
              <a:t>.</a:t>
            </a:r>
            <a:r>
              <a:rPr lang="it-IT" altLang="it-IT" sz="2200" b="0" i="0">
                <a:latin typeface="Arial Black" panose="020B0A04020102020204" pitchFamily="34" charset="0"/>
              </a:rPr>
              <a:t> </a:t>
            </a:r>
          </a:p>
          <a:p>
            <a:pPr marL="342900" indent="-330200" algn="l" hangingPunct="1">
              <a:lnSpc>
                <a:spcPct val="90000"/>
              </a:lnSpc>
              <a:spcBef>
                <a:spcPts val="500"/>
              </a:spcBef>
              <a:buClrTx/>
              <a:buSzPct val="80000"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it-IT" altLang="it-IT" sz="2200" b="0" i="0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Grp="1" noChangeArrowheads="1"/>
          </p:cNvSpPr>
          <p:nvPr>
            <p:ph type="title"/>
          </p:nvPr>
        </p:nvSpPr>
        <p:spPr>
          <a:xfrm>
            <a:off x="323850" y="1600200"/>
            <a:ext cx="8569325" cy="1828800"/>
          </a:xfrm>
          <a:ln/>
        </p:spPr>
        <p:txBody>
          <a:bodyPr lIns="90000" tIns="46800" rIns="90000" bIns="46800" anchorCtr="1"/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altLang="it-IT" sz="4800">
                <a:solidFill>
                  <a:srgbClr val="FFFFCC"/>
                </a:solidFill>
              </a:rPr>
              <a:t>NUCLEI DI NERVI CRANICI</a:t>
            </a:r>
          </a:p>
        </p:txBody>
      </p:sp>
      <p:sp>
        <p:nvSpPr>
          <p:cNvPr id="41986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 marL="0" indent="0" algn="ctr" hangingPunct="1">
              <a:lnSpc>
                <a:spcPct val="100000"/>
              </a:lnSpc>
              <a:spcBef>
                <a:spcPts val="800"/>
              </a:spcBef>
              <a:buClrTx/>
              <a:buSzPct val="80000"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it-IT" altLang="it-IT" sz="2400">
                <a:solidFill>
                  <a:srgbClr val="FFFFFF"/>
                </a:solidFill>
                <a:latin typeface="Times New Roman" panose="02020603050405020304" pitchFamily="18" charset="0"/>
              </a:rPr>
              <a:t>Tronco  Encefalico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>
            <a:spLocks noGrp="1" noChangeArrowheads="1"/>
          </p:cNvSpPr>
          <p:nvPr>
            <p:ph type="title"/>
          </p:nvPr>
        </p:nvSpPr>
        <p:spPr>
          <a:xfrm>
            <a:off x="468313" y="-12700"/>
            <a:ext cx="8229600" cy="1252538"/>
          </a:xfrm>
          <a:ln/>
        </p:spPr>
        <p:txBody>
          <a:bodyPr lIns="90000" tIns="46800" rIns="90000" bIns="46800" anchorCtr="1"/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altLang="it-IT" sz="3800"/>
              <a:t>NERVI CRANICI del </a:t>
            </a:r>
            <a:br>
              <a:rPr lang="it-IT" altLang="it-IT" sz="3800"/>
            </a:br>
            <a:r>
              <a:rPr lang="it-IT" altLang="it-IT" sz="3800"/>
              <a:t>TRONCO ENCEFALICO</a:t>
            </a:r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5213350"/>
          </a:xfrm>
          <a:ln/>
        </p:spPr>
        <p:txBody>
          <a:bodyPr/>
          <a:lstStyle/>
          <a:p>
            <a:endParaRPr lang="it-IT"/>
          </a:p>
        </p:txBody>
      </p:sp>
      <p:pic>
        <p:nvPicPr>
          <p:cNvPr id="430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6825"/>
            <a:ext cx="9144000" cy="559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22250"/>
            <a:ext cx="8229600" cy="1252538"/>
          </a:xfrm>
          <a:ln/>
        </p:spPr>
        <p:txBody>
          <a:bodyPr lIns="90000" tIns="46800" rIns="90000" bIns="46800" anchorCtr="1"/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altLang="it-IT" sz="3800"/>
              <a:t>CLASSIFICAZIONE FUNZIONALE delle FIBRE dei NERVI CRANICI</a:t>
            </a:r>
          </a:p>
        </p:txBody>
      </p:sp>
      <p:sp>
        <p:nvSpPr>
          <p:cNvPr id="440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5213350"/>
          </a:xfrm>
          <a:ln/>
        </p:spPr>
        <p:txBody>
          <a:bodyPr/>
          <a:lstStyle/>
          <a:p>
            <a:endParaRPr lang="it-IT"/>
          </a:p>
        </p:txBody>
      </p:sp>
      <p:pic>
        <p:nvPicPr>
          <p:cNvPr id="4403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28775"/>
            <a:ext cx="9144000" cy="496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"/>
          <p:cNvSpPr>
            <a:spLocks noGrp="1" noChangeArrowheads="1"/>
          </p:cNvSpPr>
          <p:nvPr>
            <p:ph type="title"/>
          </p:nvPr>
        </p:nvSpPr>
        <p:spPr>
          <a:xfrm>
            <a:off x="468313" y="452438"/>
            <a:ext cx="3898900" cy="1998662"/>
          </a:xfrm>
          <a:ln/>
        </p:spPr>
        <p:txBody>
          <a:bodyPr lIns="90000" tIns="46800" rIns="90000" bIns="46800" anchorCtr="1"/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altLang="it-IT" sz="2500"/>
              <a:t>SPECIFICHE DEFINIZIONI FUNZIONALI RELATIVE AI NERVI ENCEFALICI</a:t>
            </a:r>
          </a:p>
        </p:txBody>
      </p:sp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36" r="4276" b="9831"/>
          <a:stretch>
            <a:fillRect/>
          </a:stretch>
        </p:blipFill>
        <p:spPr bwMode="auto">
          <a:xfrm>
            <a:off x="0" y="3600450"/>
            <a:ext cx="4967288" cy="320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t="5736" r="4276" b="9831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5059" name="Picture 3"/>
          <p:cNvPicPr>
            <a:picLocks noChangeAspect="1" noChangeArrowheads="1"/>
          </p:cNvPicPr>
          <p:nvPr/>
        </p:nvPicPr>
        <p:blipFill>
          <a:blip r:embed="rId4">
            <a:lum bright="-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7288" y="0"/>
            <a:ext cx="4103687" cy="424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>
                    <a:lum bright="-6000" contrast="6000"/>
                  </a:blip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0" y="776288"/>
            <a:ext cx="4859338" cy="3568700"/>
          </a:xfrm>
          <a:ln/>
        </p:spPr>
        <p:txBody>
          <a:bodyPr lIns="90000" tIns="46800" rIns="90000" bIns="46800"/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altLang="it-IT" sz="2000">
                <a:solidFill>
                  <a:srgbClr val="FFFFFF"/>
                </a:solidFill>
              </a:rPr>
              <a:t>La suddivisione metamerica del </a:t>
            </a:r>
            <a:br>
              <a:rPr lang="it-IT" altLang="it-IT" sz="2000">
                <a:solidFill>
                  <a:srgbClr val="FFFFFF"/>
                </a:solidFill>
              </a:rPr>
            </a:br>
            <a:br>
              <a:rPr lang="it-IT" altLang="it-IT" sz="2000">
                <a:solidFill>
                  <a:srgbClr val="FFFFFF"/>
                </a:solidFill>
              </a:rPr>
            </a:br>
            <a:r>
              <a:rPr lang="it-IT" altLang="it-IT" sz="2000">
                <a:solidFill>
                  <a:srgbClr val="FFFFFF"/>
                </a:solidFill>
              </a:rPr>
              <a:t>midollo spinale in neuromeri non </a:t>
            </a:r>
            <a:br>
              <a:rPr lang="it-IT" altLang="it-IT" sz="2000">
                <a:solidFill>
                  <a:srgbClr val="FFFFFF"/>
                </a:solidFill>
              </a:rPr>
            </a:br>
            <a:br>
              <a:rPr lang="it-IT" altLang="it-IT" sz="2000">
                <a:solidFill>
                  <a:srgbClr val="FFFFFF"/>
                </a:solidFill>
              </a:rPr>
            </a:br>
            <a:r>
              <a:rPr lang="it-IT" altLang="it-IT" sz="2000">
                <a:solidFill>
                  <a:srgbClr val="FFFFFF"/>
                </a:solidFill>
              </a:rPr>
              <a:t>é evidente morfologicamente,</a:t>
            </a:r>
            <a:br>
              <a:rPr lang="it-IT" altLang="it-IT" sz="2000">
                <a:solidFill>
                  <a:srgbClr val="FFFFFF"/>
                </a:solidFill>
              </a:rPr>
            </a:br>
            <a:r>
              <a:rPr lang="it-IT" altLang="it-IT" sz="2000">
                <a:solidFill>
                  <a:srgbClr val="FFFFFF"/>
                </a:solidFill>
              </a:rPr>
              <a:t> </a:t>
            </a:r>
            <a:br>
              <a:rPr lang="it-IT" altLang="it-IT" sz="2000">
                <a:solidFill>
                  <a:srgbClr val="FFFFFF"/>
                </a:solidFill>
              </a:rPr>
            </a:br>
            <a:r>
              <a:rPr lang="it-IT" altLang="it-IT" sz="2000">
                <a:solidFill>
                  <a:srgbClr val="FFFFFF"/>
                </a:solidFill>
              </a:rPr>
              <a:t>ma é contrassegnata dall‘</a:t>
            </a:r>
            <a:br>
              <a:rPr lang="it-IT" altLang="it-IT" sz="2000">
                <a:solidFill>
                  <a:srgbClr val="FFFFFF"/>
                </a:solidFill>
              </a:rPr>
            </a:br>
            <a:r>
              <a:rPr lang="it-IT" altLang="it-IT" sz="2000">
                <a:solidFill>
                  <a:srgbClr val="FFFFFF"/>
                </a:solidFill>
              </a:rPr>
              <a:t>emergenza delle radici spinali.</a:t>
            </a:r>
            <a:r>
              <a:rPr lang="it-IT" altLang="it-IT">
                <a:solidFill>
                  <a:srgbClr val="FFFFFF"/>
                </a:solidFill>
                <a:latin typeface="New York" charset="0"/>
              </a:rPr>
              <a:t> </a:t>
            </a:r>
            <a:br>
              <a:rPr lang="it-IT" altLang="it-IT">
                <a:solidFill>
                  <a:srgbClr val="FFFFFF"/>
                </a:solidFill>
                <a:latin typeface="New York" charset="0"/>
              </a:rPr>
            </a:br>
            <a:endParaRPr lang="it-IT" altLang="it-IT">
              <a:solidFill>
                <a:srgbClr val="FFFFFF"/>
              </a:solidFill>
              <a:latin typeface="New York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lum bright="-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53"/>
          <a:stretch>
            <a:fillRect/>
          </a:stretch>
        </p:blipFill>
        <p:spPr bwMode="auto">
          <a:xfrm>
            <a:off x="4427538" y="333375"/>
            <a:ext cx="4932362" cy="6237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>
                    <a:lum bright="-6000" contrast="6000"/>
                  </a:blip>
                  <a:srcRect t="9053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Grp="1" noChangeArrowheads="1"/>
          </p:cNvSpPr>
          <p:nvPr>
            <p:ph type="title"/>
          </p:nvPr>
        </p:nvSpPr>
        <p:spPr>
          <a:xfrm>
            <a:off x="0" y="193675"/>
            <a:ext cx="9144000" cy="947738"/>
          </a:xfrm>
          <a:ln/>
        </p:spPr>
        <p:txBody>
          <a:bodyPr lIns="90000" tIns="46800" rIns="90000" bIns="46800"/>
          <a:lstStyle/>
          <a:p>
            <a:pPr algn="l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1925" algn="l"/>
                <a:tab pos="10779125" algn="l"/>
                <a:tab pos="10779125" algn="l"/>
                <a:tab pos="10780713" algn="l"/>
              </a:tabLst>
            </a:pPr>
            <a:r>
              <a:rPr lang="it-IT" altLang="it-IT" sz="2800"/>
              <a:t>		</a:t>
            </a:r>
            <a:r>
              <a:rPr lang="it-IT" altLang="it-IT" sz="2800">
                <a:solidFill>
                  <a:srgbClr val="FFFFFF"/>
                </a:solidFill>
                <a:latin typeface="Arial Black" panose="020B0A04020102020204" pitchFamily="34" charset="0"/>
              </a:rPr>
              <a:t>Neuromeri midollari e </a:t>
            </a:r>
            <a:br>
              <a:rPr lang="it-IT" altLang="it-IT" sz="2800">
                <a:solidFill>
                  <a:srgbClr val="FFFFFF"/>
                </a:solidFill>
                <a:latin typeface="Arial Black" panose="020B0A04020102020204" pitchFamily="34" charset="0"/>
              </a:rPr>
            </a:br>
            <a:r>
              <a:rPr lang="it-IT" altLang="it-IT" sz="2800">
                <a:solidFill>
                  <a:srgbClr val="FFFFFF"/>
                </a:solidFill>
                <a:latin typeface="Arial Black" panose="020B0A04020102020204" pitchFamily="34" charset="0"/>
              </a:rPr>
              <a:t>		radici ventrali e dorsali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1352550"/>
            <a:ext cx="7489825" cy="524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xfrm>
            <a:off x="755650" y="879475"/>
            <a:ext cx="7772400" cy="1555750"/>
          </a:xfrm>
          <a:ln/>
        </p:spPr>
        <p:txBody>
          <a:bodyPr lIns="90000" tIns="46800" rIns="90000" bIns="46800" anchorCtr="1"/>
          <a:lstStyle/>
          <a:p>
            <a:pPr hangingPunct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altLang="it-IT" sz="2400">
                <a:solidFill>
                  <a:srgbClr val="FFFFFF"/>
                </a:solidFill>
                <a:latin typeface="Arial Black" panose="020B0A04020102020204" pitchFamily="34" charset="0"/>
              </a:rPr>
              <a:t>Configurazione interna del midollo spinale</a:t>
            </a: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1371600" y="4019550"/>
            <a:ext cx="6400800" cy="17557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t-IT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2613025"/>
            <a:ext cx="4535487" cy="4033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Grp="1" noChangeArrowheads="1"/>
          </p:cNvSpPr>
          <p:nvPr>
            <p:ph type="title"/>
          </p:nvPr>
        </p:nvSpPr>
        <p:spPr>
          <a:xfrm>
            <a:off x="0" y="-76200"/>
            <a:ext cx="9144000" cy="1143000"/>
          </a:xfrm>
          <a:ln/>
        </p:spPr>
        <p:txBody>
          <a:bodyPr lIns="90000" tIns="46800" rIns="90000" bIns="46800" anchorCtr="1"/>
          <a:lstStyle/>
          <a:p>
            <a:pPr hangingPunct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altLang="it-IT" sz="1800">
                <a:solidFill>
                  <a:srgbClr val="FFFFFF"/>
                </a:solidFill>
                <a:latin typeface="Arial Black" panose="020B0A04020102020204" pitchFamily="34" charset="0"/>
              </a:rPr>
              <a:t>Midollo spinale: sezione trasversa in cui si nota il canale centrale midollare, la sostanza grigia con la caratteristica forma a farfalla internamente e la sostanza bianca esternamente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990600"/>
            <a:ext cx="4357688" cy="586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2276475"/>
            <a:ext cx="4140200" cy="368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Grp="1" noChangeArrowheads="1"/>
          </p:cNvSpPr>
          <p:nvPr>
            <p:ph type="title"/>
          </p:nvPr>
        </p:nvSpPr>
        <p:spPr>
          <a:xfrm>
            <a:off x="0" y="217488"/>
            <a:ext cx="9144000" cy="1373187"/>
          </a:xfrm>
          <a:ln/>
        </p:spPr>
        <p:txBody>
          <a:bodyPr lIns="90000" tIns="46800" rIns="90000" bIns="46800" anchorCtr="1"/>
          <a:lstStyle/>
          <a:p>
            <a:pPr hangingPunct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altLang="it-IT" sz="2800" b="0">
                <a:solidFill>
                  <a:srgbClr val="FFFFFF"/>
                </a:solidFill>
                <a:latin typeface="Arial Black" panose="020B0A04020102020204" pitchFamily="34" charset="0"/>
              </a:rPr>
              <a:t>Sezioni trasverse del midollo spinale: rapporti fra sostanza grigia e sostanza bianca a vari livelli neuromerici</a:t>
            </a:r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5045075"/>
          </a:xfrm>
          <a:ln/>
        </p:spPr>
        <p:txBody>
          <a:bodyPr/>
          <a:lstStyle/>
          <a:p>
            <a:endParaRPr lang="it-IT"/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916113"/>
            <a:ext cx="8208962" cy="468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1873250"/>
            <a:ext cx="7772400" cy="1555750"/>
          </a:xfrm>
          <a:ln/>
        </p:spPr>
        <p:txBody>
          <a:bodyPr lIns="90000" tIns="46800" rIns="90000" bIns="46800" anchorCtr="1"/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altLang="it-IT" sz="4800">
                <a:solidFill>
                  <a:srgbClr val="FFFFFF"/>
                </a:solidFill>
              </a:rPr>
              <a:t>Sostanza  Grigia</a:t>
            </a:r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684213" y="3789363"/>
            <a:ext cx="7772400" cy="17526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 marL="0" indent="0" algn="ctr" hangingPunct="1">
              <a:lnSpc>
                <a:spcPct val="100000"/>
              </a:lnSpc>
              <a:spcBef>
                <a:spcPts val="800"/>
              </a:spcBef>
              <a:buClrTx/>
              <a:buSzPct val="75000"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it-IT" altLang="it-IT" sz="2400" b="1">
                <a:solidFill>
                  <a:srgbClr val="FFFFFF"/>
                </a:solidFill>
                <a:latin typeface="Times New Roman" panose="02020603050405020304" pitchFamily="18" charset="0"/>
              </a:rPr>
              <a:t>Configurazione interna del midollo spinale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i Office">
  <a:themeElements>
    <a:clrScheme name="Tema di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i Offic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it-IT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it-IT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lnDef>
  </a:objectDefaults>
  <a:extraClrSchemeLst>
    <a:extraClrScheme>
      <a:clrScheme name="Tema di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i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Tema di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i Offic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it-IT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it-IT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lnDef>
  </a:objectDefaults>
  <a:extraClrSchemeLst>
    <a:extraClrScheme>
      <a:clrScheme name="Tema di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i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Tema di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i Office">
      <a:majorFont>
        <a:latin typeface="Arial"/>
        <a:ea typeface=""/>
        <a:cs typeface="Lucida Sans Unicode"/>
      </a:majorFont>
      <a:minorFont>
        <a:latin typeface="Times New Roman"/>
        <a:ea typeface=""/>
        <a:cs typeface="Lucida Sans Unicode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it-IT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it-IT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lnDef>
  </a:objectDefaults>
  <a:extraClrSchemeLst>
    <a:extraClrScheme>
      <a:clrScheme name="Tema di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i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ema di Office">
  <a:themeElements>
    <a:clrScheme name="Tema di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i Office">
      <a:majorFont>
        <a:latin typeface="Arial"/>
        <a:ea typeface=""/>
        <a:cs typeface="Lucida Sans Unicode"/>
      </a:majorFont>
      <a:minorFont>
        <a:latin typeface="Arial"/>
        <a:ea typeface=""/>
        <a:cs typeface="Lucida Sans Unicode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it-IT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it-IT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lnDef>
  </a:objectDefaults>
  <a:extraClrSchemeLst>
    <a:extraClrScheme>
      <a:clrScheme name="Tema di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i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6521</TotalTime>
  <Words>849</Words>
  <Application>Microsoft Office PowerPoint</Application>
  <PresentationFormat>Presentazione su schermo (4:3)</PresentationFormat>
  <Paragraphs>125</Paragraphs>
  <Slides>39</Slides>
  <Notes>39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9</vt:i4>
      </vt:variant>
      <vt:variant>
        <vt:lpstr>Tema</vt:lpstr>
      </vt:variant>
      <vt:variant>
        <vt:i4>4</vt:i4>
      </vt:variant>
      <vt:variant>
        <vt:lpstr>Titoli diapositive</vt:lpstr>
      </vt:variant>
      <vt:variant>
        <vt:i4>39</vt:i4>
      </vt:variant>
    </vt:vector>
  </HeadingPairs>
  <TitlesOfParts>
    <vt:vector size="52" baseType="lpstr">
      <vt:lpstr>Times New Roman</vt:lpstr>
      <vt:lpstr>Arial</vt:lpstr>
      <vt:lpstr>SimSun</vt:lpstr>
      <vt:lpstr>Lucida Sans Unicode</vt:lpstr>
      <vt:lpstr>Arial Unicode MS</vt:lpstr>
      <vt:lpstr>Arial Black</vt:lpstr>
      <vt:lpstr>New York</vt:lpstr>
      <vt:lpstr>Wingdings</vt:lpstr>
      <vt:lpstr>Tahoma</vt:lpstr>
      <vt:lpstr>Tema di Office</vt:lpstr>
      <vt:lpstr>Tema di Office</vt:lpstr>
      <vt:lpstr>Tema di Office</vt:lpstr>
      <vt:lpstr>Tema di Office</vt:lpstr>
      <vt:lpstr>CONFIGURAZIONE ESTERNA  del MIDOLLO SPINALE</vt:lpstr>
      <vt:lpstr>MIDOLLO SPINALE lunghezza: circa 45 cm; -limite superiore: grande forame occipitale; -limite inferiore: disco intervertebrale tra L1 ed L2 . </vt:lpstr>
      <vt:lpstr>Le radici spinali (31 paia per lato): ventrale (o motrice) e dorsale (o sensitiva con annesso ganglio spinale) formano 31 paia di nervi spinali (8 cervicali, 12 toracici, 5 lombari, 5 sacrali, 1 coccigeo) a livello dei  fori intervertebrali.  </vt:lpstr>
      <vt:lpstr>La suddivisione metamerica del   midollo spinale in neuromeri non   é evidente morfologicamente,   ma é contrassegnata dall‘ emergenza delle radici spinali.  </vt:lpstr>
      <vt:lpstr>  Neuromeri midollari e    radici ventrali e dorsali</vt:lpstr>
      <vt:lpstr>Configurazione interna del midollo spinale</vt:lpstr>
      <vt:lpstr>Midollo spinale: sezione trasversa in cui si nota il canale centrale midollare, la sostanza grigia con la caratteristica forma a farfalla internamente e la sostanza bianca esternamente</vt:lpstr>
      <vt:lpstr>Sezioni trasverse del midollo spinale: rapporti fra sostanza grigia e sostanza bianca a vari livelli neuromerici</vt:lpstr>
      <vt:lpstr>Sostanza  Grigia</vt:lpstr>
      <vt:lpstr>NEURONI DEL MIDOLLO SPINALE</vt:lpstr>
      <vt:lpstr>Presentazione standard di PowerPoint</vt:lpstr>
      <vt:lpstr>Lamine di Rexed </vt:lpstr>
      <vt:lpstr>LAMINE DI REXED [ 1 ]</vt:lpstr>
      <vt:lpstr>LAMINE DI REXED [ 2 ]</vt:lpstr>
      <vt:lpstr>Sostanza  Bianca</vt:lpstr>
      <vt:lpstr>Principali fasci di sostanza bianca</vt:lpstr>
      <vt:lpstr>Fasci del Cordone Anteriore </vt:lpstr>
      <vt:lpstr>Fasci del Cordone Laterale</vt:lpstr>
      <vt:lpstr>Fasci del Cordone Posteriore</vt:lpstr>
      <vt:lpstr>CLASSIFICAZIONE GENERALE  delle FIBRE NERVOSE  </vt:lpstr>
      <vt:lpstr>CLASSIFICAZIONE DELLE FIBRE SENSITIVE (di Lloyd)</vt:lpstr>
      <vt:lpstr>Tipi di recettori per la sensibilità somatica generale</vt:lpstr>
      <vt:lpstr>“Teoria del Cancello” di controllo della trasmissione del dolore (Gate Control)</vt:lpstr>
      <vt:lpstr>CONFIGURAZIONE ESTERNA  del TRONCO  ENCEFALICO</vt:lpstr>
      <vt:lpstr>TRONCO ENCEFALICO</vt:lpstr>
      <vt:lpstr>TRONCO ENCEFALICO</vt:lpstr>
      <vt:lpstr>Superficie ventrale del tronco encefalico</vt:lpstr>
      <vt:lpstr>Superficie laterale del tronco encefalico</vt:lpstr>
      <vt:lpstr>Superficie dorsale del tronco encefalico</vt:lpstr>
      <vt:lpstr>TRONCO  ENCEFALICO</vt:lpstr>
      <vt:lpstr>Funzioni del tronco encefalico</vt:lpstr>
      <vt:lpstr>ORGANIZZAZIONE GENERALE  DEL TRONCO ENCEFALICO</vt:lpstr>
      <vt:lpstr>Presentazione standard di PowerPoint</vt:lpstr>
      <vt:lpstr>NUCLEI FORMAZIONE RETICOLARE</vt:lpstr>
      <vt:lpstr>Presentazione standard di PowerPoint</vt:lpstr>
      <vt:lpstr>NUCLEI DI NERVI CRANICI</vt:lpstr>
      <vt:lpstr>NERVI CRANICI del  TRONCO ENCEFALICO</vt:lpstr>
      <vt:lpstr>CLASSIFICAZIONE FUNZIONALE delle FIBRE dei NERVI CRANICI</vt:lpstr>
      <vt:lpstr>SPECIFICHE DEFINIZIONI FUNZIONALI RELATIVE AI NERVI ENCEFALICI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CONFORMAZIONE ESTERNA ASSE CEREBROSPINALE</dc:title>
  <dc:creator>unife</dc:creator>
  <cp:lastModifiedBy>VITTORIO GRILL</cp:lastModifiedBy>
  <cp:revision>167</cp:revision>
  <cp:lastPrinted>1601-01-01T00:00:00Z</cp:lastPrinted>
  <dcterms:created xsi:type="dcterms:W3CDTF">2003-10-27T08:43:16Z</dcterms:created>
  <dcterms:modified xsi:type="dcterms:W3CDTF">2016-09-29T15:02:49Z</dcterms:modified>
</cp:coreProperties>
</file>