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8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Lst>
  <p:sldSz cx="9144000" cy="6858000" type="screen4x3"/>
  <p:notesSz cx="6858000" cy="9144000"/>
  <p:defaultTextStyle>
    <a:defPPr>
      <a:defRPr lang="en-GB"/>
    </a:defPPr>
    <a:lvl1pPr algn="l" defTabSz="449263" rtl="0" eaLnBrk="0" fontAlgn="base" hangingPunct="0">
      <a:spcBef>
        <a:spcPct val="0"/>
      </a:spcBef>
      <a:spcAft>
        <a:spcPct val="0"/>
      </a:spcAft>
      <a:defRPr sz="2400" kern="1200">
        <a:solidFill>
          <a:schemeClr val="bg1"/>
        </a:solidFill>
        <a:latin typeface="Times New Roman" panose="02020603050405020304" pitchFamily="18" charset="0"/>
        <a:ea typeface="SimSun" panose="02010600030101010101" pitchFamily="2" charset="-122"/>
        <a:cs typeface="+mn-cs"/>
      </a:defRPr>
    </a:lvl1pPr>
    <a:lvl2pPr marL="742950" indent="-285750" algn="l" defTabSz="449263" rtl="0" eaLnBrk="0" fontAlgn="base" hangingPunct="0">
      <a:spcBef>
        <a:spcPct val="0"/>
      </a:spcBef>
      <a:spcAft>
        <a:spcPct val="0"/>
      </a:spcAft>
      <a:defRPr sz="2400" kern="1200">
        <a:solidFill>
          <a:schemeClr val="bg1"/>
        </a:solidFill>
        <a:latin typeface="Times New Roman" panose="02020603050405020304" pitchFamily="18" charset="0"/>
        <a:ea typeface="SimSun" panose="02010600030101010101" pitchFamily="2" charset="-122"/>
        <a:cs typeface="+mn-cs"/>
      </a:defRPr>
    </a:lvl2pPr>
    <a:lvl3pPr marL="1143000" indent="-2286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SimSun" panose="02010600030101010101" pitchFamily="2" charset="-122"/>
        <a:cs typeface="+mn-cs"/>
      </a:defRPr>
    </a:lvl3pPr>
    <a:lvl4pPr marL="1600200" indent="-2286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SimSun" panose="02010600030101010101" pitchFamily="2" charset="-122"/>
        <a:cs typeface="+mn-cs"/>
      </a:defRPr>
    </a:lvl4pPr>
    <a:lvl5pPr marL="2057400" indent="-2286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SimSun" panose="02010600030101010101" pitchFamily="2" charset="-122"/>
        <a:cs typeface="+mn-cs"/>
      </a:defRPr>
    </a:lvl5pPr>
    <a:lvl6pPr marL="2286000" algn="l" defTabSz="914400" rtl="0" eaLnBrk="1" latinLnBrk="0" hangingPunct="1">
      <a:defRPr sz="2400" kern="1200">
        <a:solidFill>
          <a:schemeClr val="bg1"/>
        </a:solidFill>
        <a:latin typeface="Times New Roman" panose="02020603050405020304" pitchFamily="18" charset="0"/>
        <a:ea typeface="SimSun" panose="02010600030101010101" pitchFamily="2" charset="-122"/>
        <a:cs typeface="+mn-cs"/>
      </a:defRPr>
    </a:lvl6pPr>
    <a:lvl7pPr marL="2743200" algn="l" defTabSz="914400" rtl="0" eaLnBrk="1" latinLnBrk="0" hangingPunct="1">
      <a:defRPr sz="2400" kern="1200">
        <a:solidFill>
          <a:schemeClr val="bg1"/>
        </a:solidFill>
        <a:latin typeface="Times New Roman" panose="02020603050405020304" pitchFamily="18" charset="0"/>
        <a:ea typeface="SimSun" panose="02010600030101010101" pitchFamily="2" charset="-122"/>
        <a:cs typeface="+mn-cs"/>
      </a:defRPr>
    </a:lvl7pPr>
    <a:lvl8pPr marL="3200400" algn="l" defTabSz="914400" rtl="0" eaLnBrk="1" latinLnBrk="0" hangingPunct="1">
      <a:defRPr sz="2400" kern="1200">
        <a:solidFill>
          <a:schemeClr val="bg1"/>
        </a:solidFill>
        <a:latin typeface="Times New Roman" panose="02020603050405020304" pitchFamily="18" charset="0"/>
        <a:ea typeface="SimSun" panose="02010600030101010101" pitchFamily="2" charset="-122"/>
        <a:cs typeface="+mn-cs"/>
      </a:defRPr>
    </a:lvl8pPr>
    <a:lvl9pPr marL="3657600" algn="l" defTabSz="914400" rtl="0" eaLnBrk="1" latinLnBrk="0" hangingPunct="1">
      <a:defRPr sz="2400" kern="1200">
        <a:solidFill>
          <a:schemeClr val="bg1"/>
        </a:solidFill>
        <a:latin typeface="Times New Roman" panose="02020603050405020304" pitchFamily="18" charset="0"/>
        <a:ea typeface="SimSun"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296" y="78"/>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AutoShape 1"/>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it-IT" altLang="it-IT"/>
          </a:p>
        </p:txBody>
      </p:sp>
      <p:sp>
        <p:nvSpPr>
          <p:cNvPr id="8195" name="AutoShape 2"/>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it-IT" altLang="it-IT"/>
          </a:p>
        </p:txBody>
      </p:sp>
      <p:sp>
        <p:nvSpPr>
          <p:cNvPr id="8196" name="AutoShape 3"/>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it-IT" altLang="it-IT"/>
          </a:p>
        </p:txBody>
      </p:sp>
      <p:sp>
        <p:nvSpPr>
          <p:cNvPr id="8197" name="AutoShape 4"/>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it-IT" altLang="it-IT"/>
          </a:p>
        </p:txBody>
      </p:sp>
      <p:sp>
        <p:nvSpPr>
          <p:cNvPr id="2053" name="Rectangle 5"/>
          <p:cNvSpPr>
            <a:spLocks noGrp="1" noChangeArrowheads="1"/>
          </p:cNvSpPr>
          <p:nvPr>
            <p:ph type="hdr"/>
          </p:nvPr>
        </p:nvSpPr>
        <p:spPr bwMode="auto">
          <a:xfrm>
            <a:off x="0" y="0"/>
            <a:ext cx="29654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eaLnBrk="1" hangingPunct="1">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smtClean="0">
                <a:solidFill>
                  <a:srgbClr val="000000"/>
                </a:solidFill>
                <a:cs typeface="Lucida Sans Unicode" panose="020B0602030504020204" pitchFamily="34" charset="0"/>
              </a:defRPr>
            </a:lvl1pPr>
          </a:lstStyle>
          <a:p>
            <a:pPr>
              <a:defRPr/>
            </a:pPr>
            <a:endParaRPr lang="it-IT" altLang="it-IT"/>
          </a:p>
        </p:txBody>
      </p:sp>
      <p:sp>
        <p:nvSpPr>
          <p:cNvPr id="2054" name="Rectangle 6"/>
          <p:cNvSpPr>
            <a:spLocks noGrp="1" noChangeArrowheads="1"/>
          </p:cNvSpPr>
          <p:nvPr>
            <p:ph type="dt"/>
          </p:nvPr>
        </p:nvSpPr>
        <p:spPr bwMode="auto">
          <a:xfrm>
            <a:off x="3886200" y="0"/>
            <a:ext cx="29654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eaLnBrk="1" hangingPunct="1">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smtClean="0">
                <a:solidFill>
                  <a:srgbClr val="000000"/>
                </a:solidFill>
                <a:cs typeface="Lucida Sans Unicode" panose="020B0602030504020204" pitchFamily="34" charset="0"/>
              </a:defRPr>
            </a:lvl1pPr>
          </a:lstStyle>
          <a:p>
            <a:pPr>
              <a:defRPr/>
            </a:pPr>
            <a:endParaRPr lang="it-IT" altLang="it-IT"/>
          </a:p>
        </p:txBody>
      </p:sp>
      <p:sp>
        <p:nvSpPr>
          <p:cNvPr id="8200" name="Rectangle 7"/>
          <p:cNvSpPr>
            <a:spLocks noGrp="1" noChangeArrowheads="1"/>
          </p:cNvSpPr>
          <p:nvPr>
            <p:ph type="sldImg"/>
          </p:nvPr>
        </p:nvSpPr>
        <p:spPr bwMode="auto">
          <a:xfrm>
            <a:off x="1143000" y="685800"/>
            <a:ext cx="4565650" cy="3422650"/>
          </a:xfrm>
          <a:prstGeom prst="rect">
            <a:avLst/>
          </a:prstGeom>
          <a:solidFill>
            <a:srgbClr val="FFFFFF"/>
          </a:solidFill>
          <a:ln w="9360" cap="sq">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6" name="Rectangle 8"/>
          <p:cNvSpPr>
            <a:spLocks noGrp="1" noChangeArrowheads="1"/>
          </p:cNvSpPr>
          <p:nvPr>
            <p:ph type="body"/>
          </p:nvPr>
        </p:nvSpPr>
        <p:spPr bwMode="auto">
          <a:xfrm>
            <a:off x="914400" y="4343400"/>
            <a:ext cx="5022850" cy="410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endParaRPr lang="it-IT" altLang="it-IT" noProof="0"/>
          </a:p>
        </p:txBody>
      </p:sp>
      <p:sp>
        <p:nvSpPr>
          <p:cNvPr id="2057" name="Rectangle 9"/>
          <p:cNvSpPr>
            <a:spLocks noGrp="1" noChangeArrowheads="1"/>
          </p:cNvSpPr>
          <p:nvPr>
            <p:ph type="ftr"/>
          </p:nvPr>
        </p:nvSpPr>
        <p:spPr bwMode="auto">
          <a:xfrm>
            <a:off x="0" y="8686800"/>
            <a:ext cx="29654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eaLnBrk="1" hangingPunct="1">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smtClean="0">
                <a:solidFill>
                  <a:srgbClr val="000000"/>
                </a:solidFill>
                <a:cs typeface="Lucida Sans Unicode" panose="020B0602030504020204" pitchFamily="34" charset="0"/>
              </a:defRPr>
            </a:lvl1pPr>
          </a:lstStyle>
          <a:p>
            <a:pPr>
              <a:defRPr/>
            </a:pPr>
            <a:endParaRPr lang="it-IT" altLang="it-IT"/>
          </a:p>
        </p:txBody>
      </p:sp>
      <p:sp>
        <p:nvSpPr>
          <p:cNvPr id="2058" name="Rectangle 10"/>
          <p:cNvSpPr>
            <a:spLocks noGrp="1" noChangeArrowheads="1"/>
          </p:cNvSpPr>
          <p:nvPr>
            <p:ph type="sldNum"/>
          </p:nvPr>
        </p:nvSpPr>
        <p:spPr bwMode="auto">
          <a:xfrm>
            <a:off x="3886200" y="8686800"/>
            <a:ext cx="29654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eaLnBrk="1" hangingPunct="1">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smtClean="0">
                <a:solidFill>
                  <a:srgbClr val="000000"/>
                </a:solidFill>
                <a:cs typeface="Lucida Sans Unicode" panose="020B0602030504020204" pitchFamily="34" charset="0"/>
              </a:defRPr>
            </a:lvl1pPr>
          </a:lstStyle>
          <a:p>
            <a:pPr>
              <a:defRPr/>
            </a:pPr>
            <a:fld id="{F5BED475-AC9E-4033-BA96-D63E9FD4524F}" type="slidenum">
              <a:rPr lang="it-IT" altLang="it-IT"/>
              <a:pPr>
                <a:defRPr/>
              </a:pPr>
              <a:t>‹N›</a:t>
            </a:fld>
            <a:endParaRPr lang="it-IT" altLang="it-IT"/>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1F5456B8-7DBE-4C4D-9F78-3D7C8AD8C0F5}" type="slidenum">
              <a:rPr lang="it-IT" altLang="it-IT" sz="1200">
                <a:solidFill>
                  <a:srgbClr val="000000"/>
                </a:solidFill>
              </a:rPr>
              <a:pPr>
                <a:buClrTx/>
                <a:buFontTx/>
                <a:buNone/>
              </a:pPr>
              <a:t>1</a:t>
            </a:fld>
            <a:endParaRPr lang="it-IT" altLang="it-IT" sz="1200">
              <a:solidFill>
                <a:srgbClr val="000000"/>
              </a:solidFill>
            </a:endParaRPr>
          </a:p>
        </p:txBody>
      </p:sp>
      <p:sp>
        <p:nvSpPr>
          <p:cNvPr id="1024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042801F2-34AE-4DC4-8D83-EBF7801887FC}" type="slidenum">
              <a:rPr lang="it-IT" altLang="it-IT" sz="1200">
                <a:solidFill>
                  <a:srgbClr val="000000"/>
                </a:solidFill>
              </a:rPr>
              <a:pPr>
                <a:buClrTx/>
                <a:buFontTx/>
                <a:buNone/>
              </a:pPr>
              <a:t>10</a:t>
            </a:fld>
            <a:endParaRPr lang="it-IT" altLang="it-IT" sz="1200">
              <a:solidFill>
                <a:srgbClr val="000000"/>
              </a:solidFill>
            </a:endParaRPr>
          </a:p>
        </p:txBody>
      </p:sp>
      <p:sp>
        <p:nvSpPr>
          <p:cNvPr id="2867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67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5CA318E-5AB5-48AE-9EF2-892121DE1F4F}" type="slidenum">
              <a:rPr lang="it-IT" altLang="it-IT" sz="1200">
                <a:solidFill>
                  <a:srgbClr val="000000"/>
                </a:solidFill>
              </a:rPr>
              <a:pPr>
                <a:buClrTx/>
                <a:buFontTx/>
                <a:buNone/>
              </a:pPr>
              <a:t>11</a:t>
            </a:fld>
            <a:endParaRPr lang="it-IT" altLang="it-IT" sz="1200">
              <a:solidFill>
                <a:srgbClr val="000000"/>
              </a:solidFill>
            </a:endParaRPr>
          </a:p>
        </p:txBody>
      </p:sp>
      <p:sp>
        <p:nvSpPr>
          <p:cNvPr id="3072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1CC3ABAE-AB49-4FCD-9A27-2447DEA45B28}" type="slidenum">
              <a:rPr lang="it-IT" altLang="it-IT" sz="1200">
                <a:solidFill>
                  <a:srgbClr val="000000"/>
                </a:solidFill>
              </a:rPr>
              <a:pPr>
                <a:buClrTx/>
                <a:buFontTx/>
                <a:buNone/>
              </a:pPr>
              <a:t>12</a:t>
            </a:fld>
            <a:endParaRPr lang="it-IT" altLang="it-IT" sz="1200">
              <a:solidFill>
                <a:srgbClr val="000000"/>
              </a:solidFill>
            </a:endParaRPr>
          </a:p>
        </p:txBody>
      </p:sp>
      <p:sp>
        <p:nvSpPr>
          <p:cNvPr id="3277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7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B0CA73A-77B7-4839-B8B0-C41D1D049FFF}" type="slidenum">
              <a:rPr lang="it-IT" altLang="it-IT" sz="1200">
                <a:solidFill>
                  <a:srgbClr val="000000"/>
                </a:solidFill>
              </a:rPr>
              <a:pPr>
                <a:buClrTx/>
                <a:buFontTx/>
                <a:buNone/>
              </a:pPr>
              <a:t>13</a:t>
            </a:fld>
            <a:endParaRPr lang="it-IT" altLang="it-IT" sz="1200">
              <a:solidFill>
                <a:srgbClr val="000000"/>
              </a:solidFill>
            </a:endParaRPr>
          </a:p>
        </p:txBody>
      </p:sp>
      <p:sp>
        <p:nvSpPr>
          <p:cNvPr id="3481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2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8C209B7F-2571-4B1E-A4EC-857E9DCD7534}" type="slidenum">
              <a:rPr lang="it-IT" altLang="it-IT" sz="1200">
                <a:solidFill>
                  <a:srgbClr val="000000"/>
                </a:solidFill>
              </a:rPr>
              <a:pPr>
                <a:buClrTx/>
                <a:buFontTx/>
                <a:buNone/>
              </a:pPr>
              <a:t>14</a:t>
            </a:fld>
            <a:endParaRPr lang="it-IT" altLang="it-IT" sz="1200">
              <a:solidFill>
                <a:srgbClr val="000000"/>
              </a:solidFill>
            </a:endParaRPr>
          </a:p>
        </p:txBody>
      </p:sp>
      <p:sp>
        <p:nvSpPr>
          <p:cNvPr id="3686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686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D13ED39-5FD9-4579-AF4D-40C326833691}" type="slidenum">
              <a:rPr lang="it-IT" altLang="it-IT" sz="1200">
                <a:solidFill>
                  <a:srgbClr val="000000"/>
                </a:solidFill>
              </a:rPr>
              <a:pPr>
                <a:buClrTx/>
                <a:buFontTx/>
                <a:buNone/>
              </a:pPr>
              <a:t>15</a:t>
            </a:fld>
            <a:endParaRPr lang="it-IT" altLang="it-IT" sz="1200">
              <a:solidFill>
                <a:srgbClr val="000000"/>
              </a:solidFill>
            </a:endParaRPr>
          </a:p>
        </p:txBody>
      </p:sp>
      <p:sp>
        <p:nvSpPr>
          <p:cNvPr id="3891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891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09953BD-A293-43CE-9FBD-ED662A8B6A06}" type="slidenum">
              <a:rPr lang="it-IT" altLang="it-IT" sz="1200">
                <a:solidFill>
                  <a:srgbClr val="000000"/>
                </a:solidFill>
              </a:rPr>
              <a:pPr>
                <a:buClrTx/>
                <a:buFontTx/>
                <a:buNone/>
              </a:pPr>
              <a:t>16</a:t>
            </a:fld>
            <a:endParaRPr lang="it-IT" altLang="it-IT" sz="1200">
              <a:solidFill>
                <a:srgbClr val="000000"/>
              </a:solidFill>
            </a:endParaRPr>
          </a:p>
        </p:txBody>
      </p:sp>
      <p:sp>
        <p:nvSpPr>
          <p:cNvPr id="4096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6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55235142-44C1-4616-8DC8-692B9DC76251}" type="slidenum">
              <a:rPr lang="it-IT" altLang="it-IT" sz="1200">
                <a:solidFill>
                  <a:srgbClr val="000000"/>
                </a:solidFill>
              </a:rPr>
              <a:pPr>
                <a:buClrTx/>
                <a:buFontTx/>
                <a:buNone/>
              </a:pPr>
              <a:t>17</a:t>
            </a:fld>
            <a:endParaRPr lang="it-IT" altLang="it-IT" sz="1200">
              <a:solidFill>
                <a:srgbClr val="000000"/>
              </a:solidFill>
            </a:endParaRPr>
          </a:p>
        </p:txBody>
      </p:sp>
      <p:sp>
        <p:nvSpPr>
          <p:cNvPr id="4301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690C041-E4C8-49F2-84EC-8479A2A96011}" type="slidenum">
              <a:rPr lang="it-IT" altLang="it-IT" sz="1200">
                <a:solidFill>
                  <a:srgbClr val="000000"/>
                </a:solidFill>
              </a:rPr>
              <a:pPr>
                <a:buClrTx/>
                <a:buFontTx/>
                <a:buNone/>
              </a:pPr>
              <a:t>18</a:t>
            </a:fld>
            <a:endParaRPr lang="it-IT" altLang="it-IT" sz="1200">
              <a:solidFill>
                <a:srgbClr val="000000"/>
              </a:solidFill>
            </a:endParaRPr>
          </a:p>
        </p:txBody>
      </p:sp>
      <p:sp>
        <p:nvSpPr>
          <p:cNvPr id="4505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506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8A752ABF-904F-4D0A-B336-178A4437FE3E}" type="slidenum">
              <a:rPr lang="it-IT" altLang="it-IT" sz="1200">
                <a:solidFill>
                  <a:srgbClr val="000000"/>
                </a:solidFill>
              </a:rPr>
              <a:pPr>
                <a:buClrTx/>
                <a:buFontTx/>
                <a:buNone/>
              </a:pPr>
              <a:t>19</a:t>
            </a:fld>
            <a:endParaRPr lang="it-IT" altLang="it-IT" sz="1200">
              <a:solidFill>
                <a:srgbClr val="000000"/>
              </a:solidFill>
            </a:endParaRPr>
          </a:p>
        </p:txBody>
      </p:sp>
      <p:sp>
        <p:nvSpPr>
          <p:cNvPr id="4710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0EF57CA8-E696-4F9F-960E-8303440FD612}" type="slidenum">
              <a:rPr lang="it-IT" altLang="it-IT" sz="1200">
                <a:solidFill>
                  <a:srgbClr val="000000"/>
                </a:solidFill>
              </a:rPr>
              <a:pPr>
                <a:buClrTx/>
                <a:buFontTx/>
                <a:buNone/>
              </a:pPr>
              <a:t>2</a:t>
            </a:fld>
            <a:endParaRPr lang="it-IT" altLang="it-IT" sz="1200">
              <a:solidFill>
                <a:srgbClr val="000000"/>
              </a:solidFill>
            </a:endParaRPr>
          </a:p>
        </p:txBody>
      </p:sp>
      <p:sp>
        <p:nvSpPr>
          <p:cNvPr id="1229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C67BE96B-E3DC-4FDE-8393-F35F83D27ECE}" type="slidenum">
              <a:rPr lang="it-IT" altLang="it-IT" sz="1200">
                <a:solidFill>
                  <a:srgbClr val="000000"/>
                </a:solidFill>
              </a:rPr>
              <a:pPr>
                <a:buClrTx/>
                <a:buFontTx/>
                <a:buNone/>
              </a:pPr>
              <a:t>20</a:t>
            </a:fld>
            <a:endParaRPr lang="it-IT" altLang="it-IT" sz="1200">
              <a:solidFill>
                <a:srgbClr val="000000"/>
              </a:solidFill>
            </a:endParaRPr>
          </a:p>
        </p:txBody>
      </p:sp>
      <p:sp>
        <p:nvSpPr>
          <p:cNvPr id="4915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320455FD-0EB1-49F1-BAC3-EBFC7C66D444}" type="slidenum">
              <a:rPr lang="it-IT" altLang="it-IT" sz="1200">
                <a:solidFill>
                  <a:srgbClr val="000000"/>
                </a:solidFill>
              </a:rPr>
              <a:pPr>
                <a:buClrTx/>
                <a:buFontTx/>
                <a:buNone/>
              </a:pPr>
              <a:t>21</a:t>
            </a:fld>
            <a:endParaRPr lang="it-IT" altLang="it-IT" sz="1200">
              <a:solidFill>
                <a:srgbClr val="000000"/>
              </a:solidFill>
            </a:endParaRPr>
          </a:p>
        </p:txBody>
      </p:sp>
      <p:sp>
        <p:nvSpPr>
          <p:cNvPr id="5120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120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3197A80-4CA9-4F7B-951A-B6F86B445BAA}" type="slidenum">
              <a:rPr lang="it-IT" altLang="it-IT" sz="1200">
                <a:solidFill>
                  <a:srgbClr val="000000"/>
                </a:solidFill>
              </a:rPr>
              <a:pPr>
                <a:buClrTx/>
                <a:buFontTx/>
                <a:buNone/>
              </a:pPr>
              <a:t>22</a:t>
            </a:fld>
            <a:endParaRPr lang="it-IT" altLang="it-IT" sz="1200">
              <a:solidFill>
                <a:srgbClr val="000000"/>
              </a:solidFill>
            </a:endParaRPr>
          </a:p>
        </p:txBody>
      </p:sp>
      <p:sp>
        <p:nvSpPr>
          <p:cNvPr id="5325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325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D42AE315-50D0-4657-B3AC-D9ADAAA5139B}" type="slidenum">
              <a:rPr lang="it-IT" altLang="it-IT" sz="1200">
                <a:solidFill>
                  <a:srgbClr val="000000"/>
                </a:solidFill>
              </a:rPr>
              <a:pPr>
                <a:buClrTx/>
                <a:buFontTx/>
                <a:buNone/>
              </a:pPr>
              <a:t>23</a:t>
            </a:fld>
            <a:endParaRPr lang="it-IT" altLang="it-IT" sz="1200">
              <a:solidFill>
                <a:srgbClr val="000000"/>
              </a:solidFill>
            </a:endParaRPr>
          </a:p>
        </p:txBody>
      </p:sp>
      <p:sp>
        <p:nvSpPr>
          <p:cNvPr id="5529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530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A4A324EA-516C-46A7-BFE6-46BC5B4EF3EB}" type="slidenum">
              <a:rPr lang="it-IT" altLang="it-IT" sz="1200">
                <a:solidFill>
                  <a:srgbClr val="000000"/>
                </a:solidFill>
              </a:rPr>
              <a:pPr>
                <a:buClrTx/>
                <a:buFontTx/>
                <a:buNone/>
              </a:pPr>
              <a:t>24</a:t>
            </a:fld>
            <a:endParaRPr lang="it-IT" altLang="it-IT" sz="1200">
              <a:solidFill>
                <a:srgbClr val="000000"/>
              </a:solidFill>
            </a:endParaRPr>
          </a:p>
        </p:txBody>
      </p:sp>
      <p:sp>
        <p:nvSpPr>
          <p:cNvPr id="5734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734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11DCE4F-BD45-48B4-A884-6ED0C79841B7}" type="slidenum">
              <a:rPr lang="it-IT" altLang="it-IT" sz="1200">
                <a:solidFill>
                  <a:srgbClr val="000000"/>
                </a:solidFill>
              </a:rPr>
              <a:pPr>
                <a:buClrTx/>
                <a:buFontTx/>
                <a:buNone/>
              </a:pPr>
              <a:t>25</a:t>
            </a:fld>
            <a:endParaRPr lang="it-IT" altLang="it-IT" sz="1200">
              <a:solidFill>
                <a:srgbClr val="000000"/>
              </a:solidFill>
            </a:endParaRPr>
          </a:p>
        </p:txBody>
      </p:sp>
      <p:sp>
        <p:nvSpPr>
          <p:cNvPr id="5939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26D6A00-51FA-4ECC-A93D-B30F5C7F354D}" type="slidenum">
              <a:rPr lang="it-IT" altLang="it-IT" sz="1200">
                <a:solidFill>
                  <a:srgbClr val="000000"/>
                </a:solidFill>
              </a:rPr>
              <a:pPr>
                <a:buClrTx/>
                <a:buFontTx/>
                <a:buNone/>
              </a:pPr>
              <a:t>26</a:t>
            </a:fld>
            <a:endParaRPr lang="it-IT" altLang="it-IT" sz="1200">
              <a:solidFill>
                <a:srgbClr val="000000"/>
              </a:solidFill>
            </a:endParaRPr>
          </a:p>
        </p:txBody>
      </p:sp>
      <p:sp>
        <p:nvSpPr>
          <p:cNvPr id="6144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895CEF8E-C98C-40B6-BB12-7ECCD2DCA595}" type="slidenum">
              <a:rPr lang="it-IT" altLang="it-IT" sz="1200">
                <a:solidFill>
                  <a:srgbClr val="000000"/>
                </a:solidFill>
              </a:rPr>
              <a:pPr>
                <a:buClrTx/>
                <a:buFontTx/>
                <a:buNone/>
              </a:pPr>
              <a:t>27</a:t>
            </a:fld>
            <a:endParaRPr lang="it-IT" altLang="it-IT" sz="1200">
              <a:solidFill>
                <a:srgbClr val="000000"/>
              </a:solidFill>
            </a:endParaRPr>
          </a:p>
        </p:txBody>
      </p:sp>
      <p:sp>
        <p:nvSpPr>
          <p:cNvPr id="6349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15DD68AD-0836-4636-A463-C8CA893FC208}" type="slidenum">
              <a:rPr lang="it-IT" altLang="it-IT" sz="1200">
                <a:solidFill>
                  <a:srgbClr val="000000"/>
                </a:solidFill>
              </a:rPr>
              <a:pPr>
                <a:buClrTx/>
                <a:buFontTx/>
                <a:buNone/>
              </a:pPr>
              <a:t>28</a:t>
            </a:fld>
            <a:endParaRPr lang="it-IT" altLang="it-IT" sz="1200">
              <a:solidFill>
                <a:srgbClr val="000000"/>
              </a:solidFill>
            </a:endParaRPr>
          </a:p>
        </p:txBody>
      </p:sp>
      <p:sp>
        <p:nvSpPr>
          <p:cNvPr id="6553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54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CBE4E23-C887-4911-AF50-80FCFE57A4D1}" type="slidenum">
              <a:rPr lang="it-IT" altLang="it-IT" sz="1200">
                <a:solidFill>
                  <a:srgbClr val="000000"/>
                </a:solidFill>
              </a:rPr>
              <a:pPr>
                <a:buClrTx/>
                <a:buFontTx/>
                <a:buNone/>
              </a:pPr>
              <a:t>29</a:t>
            </a:fld>
            <a:endParaRPr lang="it-IT" altLang="it-IT" sz="1200">
              <a:solidFill>
                <a:srgbClr val="000000"/>
              </a:solidFill>
            </a:endParaRPr>
          </a:p>
        </p:txBody>
      </p:sp>
      <p:sp>
        <p:nvSpPr>
          <p:cNvPr id="6758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918586F3-D98C-401A-A090-BC25551E01C3}" type="slidenum">
              <a:rPr lang="it-IT" altLang="it-IT" sz="1200">
                <a:solidFill>
                  <a:srgbClr val="000000"/>
                </a:solidFill>
              </a:rPr>
              <a:pPr>
                <a:buClrTx/>
                <a:buFontTx/>
                <a:buNone/>
              </a:pPr>
              <a:t>3</a:t>
            </a:fld>
            <a:endParaRPr lang="it-IT" altLang="it-IT" sz="1200">
              <a:solidFill>
                <a:srgbClr val="000000"/>
              </a:solidFill>
            </a:endParaRPr>
          </a:p>
        </p:txBody>
      </p:sp>
      <p:sp>
        <p:nvSpPr>
          <p:cNvPr id="1433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4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330F7EF-EFB6-4FE7-A840-CDB998E48FC9}" type="slidenum">
              <a:rPr lang="it-IT" altLang="it-IT" sz="1200">
                <a:solidFill>
                  <a:srgbClr val="000000"/>
                </a:solidFill>
              </a:rPr>
              <a:pPr>
                <a:buClrTx/>
                <a:buFontTx/>
                <a:buNone/>
              </a:pPr>
              <a:t>30</a:t>
            </a:fld>
            <a:endParaRPr lang="it-IT" altLang="it-IT" sz="1200">
              <a:solidFill>
                <a:srgbClr val="000000"/>
              </a:solidFill>
            </a:endParaRPr>
          </a:p>
        </p:txBody>
      </p:sp>
      <p:sp>
        <p:nvSpPr>
          <p:cNvPr id="6963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7C08AC0-248E-4BC6-9F2C-D1AEB87556BC}" type="slidenum">
              <a:rPr lang="it-IT" altLang="it-IT" sz="1200">
                <a:solidFill>
                  <a:srgbClr val="000000"/>
                </a:solidFill>
              </a:rPr>
              <a:pPr>
                <a:buClrTx/>
                <a:buFontTx/>
                <a:buNone/>
              </a:pPr>
              <a:t>31</a:t>
            </a:fld>
            <a:endParaRPr lang="it-IT" altLang="it-IT" sz="1200">
              <a:solidFill>
                <a:srgbClr val="000000"/>
              </a:solidFill>
            </a:endParaRPr>
          </a:p>
        </p:txBody>
      </p:sp>
      <p:sp>
        <p:nvSpPr>
          <p:cNvPr id="7168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68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9C1757A-EE62-4405-887B-3412394C142C}" type="slidenum">
              <a:rPr lang="it-IT" altLang="it-IT" sz="1200">
                <a:solidFill>
                  <a:srgbClr val="000000"/>
                </a:solidFill>
              </a:rPr>
              <a:pPr>
                <a:buClrTx/>
                <a:buFontTx/>
                <a:buNone/>
              </a:pPr>
              <a:t>32</a:t>
            </a:fld>
            <a:endParaRPr lang="it-IT" altLang="it-IT" sz="1200">
              <a:solidFill>
                <a:srgbClr val="000000"/>
              </a:solidFill>
            </a:endParaRPr>
          </a:p>
        </p:txBody>
      </p:sp>
      <p:sp>
        <p:nvSpPr>
          <p:cNvPr id="7373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59F80A0E-C453-48F3-A46C-1CB3A54806B1}" type="slidenum">
              <a:rPr lang="it-IT" altLang="it-IT" sz="1200">
                <a:solidFill>
                  <a:srgbClr val="000000"/>
                </a:solidFill>
              </a:rPr>
              <a:pPr>
                <a:buClrTx/>
                <a:buFontTx/>
                <a:buNone/>
              </a:pPr>
              <a:t>33</a:t>
            </a:fld>
            <a:endParaRPr lang="it-IT" altLang="it-IT" sz="1200">
              <a:solidFill>
                <a:srgbClr val="000000"/>
              </a:solidFill>
            </a:endParaRPr>
          </a:p>
        </p:txBody>
      </p:sp>
      <p:sp>
        <p:nvSpPr>
          <p:cNvPr id="7577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8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A0D686B-7C7E-4FBC-8FE1-F833C97147CB}" type="slidenum">
              <a:rPr lang="it-IT" altLang="it-IT" sz="1200">
                <a:solidFill>
                  <a:srgbClr val="000000"/>
                </a:solidFill>
              </a:rPr>
              <a:pPr>
                <a:buClrTx/>
                <a:buFontTx/>
                <a:buNone/>
              </a:pPr>
              <a:t>34</a:t>
            </a:fld>
            <a:endParaRPr lang="it-IT" altLang="it-IT" sz="1200">
              <a:solidFill>
                <a:srgbClr val="000000"/>
              </a:solidFill>
            </a:endParaRPr>
          </a:p>
        </p:txBody>
      </p:sp>
      <p:sp>
        <p:nvSpPr>
          <p:cNvPr id="7782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03D1F3FC-E25B-4B64-AB87-6915DD028729}" type="slidenum">
              <a:rPr lang="it-IT" altLang="it-IT" sz="1200">
                <a:solidFill>
                  <a:srgbClr val="000000"/>
                </a:solidFill>
              </a:rPr>
              <a:pPr>
                <a:buClrTx/>
                <a:buFontTx/>
                <a:buNone/>
              </a:pPr>
              <a:t>35</a:t>
            </a:fld>
            <a:endParaRPr lang="it-IT" altLang="it-IT" sz="1200">
              <a:solidFill>
                <a:srgbClr val="000000"/>
              </a:solidFill>
            </a:endParaRPr>
          </a:p>
        </p:txBody>
      </p:sp>
      <p:sp>
        <p:nvSpPr>
          <p:cNvPr id="7987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46E8EA1-7D7D-4D7C-AE0E-B90735CD081E}" type="slidenum">
              <a:rPr lang="it-IT" altLang="it-IT" sz="1200">
                <a:solidFill>
                  <a:srgbClr val="000000"/>
                </a:solidFill>
              </a:rPr>
              <a:pPr>
                <a:buClrTx/>
                <a:buFontTx/>
                <a:buNone/>
              </a:pPr>
              <a:t>36</a:t>
            </a:fld>
            <a:endParaRPr lang="it-IT" altLang="it-IT" sz="1200">
              <a:solidFill>
                <a:srgbClr val="000000"/>
              </a:solidFill>
            </a:endParaRPr>
          </a:p>
        </p:txBody>
      </p:sp>
      <p:sp>
        <p:nvSpPr>
          <p:cNvPr id="8192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2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DF01A1B0-2A00-4AFF-8980-88AE79129CE5}" type="slidenum">
              <a:rPr lang="it-IT" altLang="it-IT" sz="1200">
                <a:solidFill>
                  <a:srgbClr val="000000"/>
                </a:solidFill>
              </a:rPr>
              <a:pPr>
                <a:buClrTx/>
                <a:buFontTx/>
                <a:buNone/>
              </a:pPr>
              <a:t>37</a:t>
            </a:fld>
            <a:endParaRPr lang="it-IT" altLang="it-IT" sz="1200">
              <a:solidFill>
                <a:srgbClr val="000000"/>
              </a:solidFill>
            </a:endParaRPr>
          </a:p>
        </p:txBody>
      </p:sp>
      <p:sp>
        <p:nvSpPr>
          <p:cNvPr id="8397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01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50D866B0-3A29-4E47-BA61-236655FB1506}" type="slidenum">
              <a:rPr lang="it-IT" altLang="it-IT" sz="1200">
                <a:solidFill>
                  <a:srgbClr val="000000"/>
                </a:solidFill>
              </a:rPr>
              <a:pPr>
                <a:buClrTx/>
                <a:buFontTx/>
                <a:buNone/>
              </a:pPr>
              <a:t>38</a:t>
            </a:fld>
            <a:endParaRPr lang="it-IT" altLang="it-IT" sz="1200">
              <a:solidFill>
                <a:srgbClr val="000000"/>
              </a:solidFill>
            </a:endParaRPr>
          </a:p>
        </p:txBody>
      </p:sp>
      <p:sp>
        <p:nvSpPr>
          <p:cNvPr id="8601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602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AA9156FC-1CCD-4DD6-A09C-37C90FA4C9C9}" type="slidenum">
              <a:rPr lang="it-IT" altLang="it-IT" sz="1200">
                <a:solidFill>
                  <a:srgbClr val="000000"/>
                </a:solidFill>
              </a:rPr>
              <a:pPr>
                <a:buClrTx/>
                <a:buFontTx/>
                <a:buNone/>
              </a:pPr>
              <a:t>39</a:t>
            </a:fld>
            <a:endParaRPr lang="it-IT" altLang="it-IT" sz="1200">
              <a:solidFill>
                <a:srgbClr val="000000"/>
              </a:solidFill>
            </a:endParaRPr>
          </a:p>
        </p:txBody>
      </p:sp>
      <p:sp>
        <p:nvSpPr>
          <p:cNvPr id="8806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6285D858-85D0-4BBD-89B9-F656B8B9BC84}" type="slidenum">
              <a:rPr lang="it-IT" altLang="it-IT" sz="1200">
                <a:solidFill>
                  <a:srgbClr val="000000"/>
                </a:solidFill>
              </a:rPr>
              <a:pPr>
                <a:buClrTx/>
                <a:buFontTx/>
                <a:buNone/>
              </a:pPr>
              <a:t>4</a:t>
            </a:fld>
            <a:endParaRPr lang="it-IT" altLang="it-IT" sz="1200">
              <a:solidFill>
                <a:srgbClr val="000000"/>
              </a:solidFill>
            </a:endParaRPr>
          </a:p>
        </p:txBody>
      </p:sp>
      <p:sp>
        <p:nvSpPr>
          <p:cNvPr id="1638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6D2067D-35CF-463E-96ED-22C6B62E2445}" type="slidenum">
              <a:rPr lang="it-IT" altLang="it-IT" sz="1200">
                <a:solidFill>
                  <a:srgbClr val="000000"/>
                </a:solidFill>
              </a:rPr>
              <a:pPr>
                <a:buClrTx/>
                <a:buFontTx/>
                <a:buNone/>
              </a:pPr>
              <a:t>40</a:t>
            </a:fld>
            <a:endParaRPr lang="it-IT" altLang="it-IT" sz="1200">
              <a:solidFill>
                <a:srgbClr val="000000"/>
              </a:solidFill>
            </a:endParaRPr>
          </a:p>
        </p:txBody>
      </p:sp>
      <p:sp>
        <p:nvSpPr>
          <p:cNvPr id="9011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011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6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6750407-AC58-4D96-953E-2F2CF17AB72D}" type="slidenum">
              <a:rPr lang="it-IT" altLang="it-IT" sz="1200">
                <a:solidFill>
                  <a:srgbClr val="000000"/>
                </a:solidFill>
              </a:rPr>
              <a:pPr>
                <a:buClrTx/>
                <a:buFontTx/>
                <a:buNone/>
              </a:pPr>
              <a:t>41</a:t>
            </a:fld>
            <a:endParaRPr lang="it-IT" altLang="it-IT" sz="1200">
              <a:solidFill>
                <a:srgbClr val="000000"/>
              </a:solidFill>
            </a:endParaRPr>
          </a:p>
        </p:txBody>
      </p:sp>
      <p:sp>
        <p:nvSpPr>
          <p:cNvPr id="9216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16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C59618D-4278-46E5-A23C-42C20EA3ADBF}" type="slidenum">
              <a:rPr lang="it-IT" altLang="it-IT" sz="1200">
                <a:solidFill>
                  <a:srgbClr val="000000"/>
                </a:solidFill>
              </a:rPr>
              <a:pPr>
                <a:buClrTx/>
                <a:buFontTx/>
                <a:buNone/>
              </a:pPr>
              <a:t>42</a:t>
            </a:fld>
            <a:endParaRPr lang="it-IT" altLang="it-IT" sz="1200">
              <a:solidFill>
                <a:srgbClr val="000000"/>
              </a:solidFill>
            </a:endParaRPr>
          </a:p>
        </p:txBody>
      </p:sp>
      <p:sp>
        <p:nvSpPr>
          <p:cNvPr id="9421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421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625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9E5848E-3C93-4F1D-8C2C-4E92807962F2}" type="slidenum">
              <a:rPr lang="it-IT" altLang="it-IT" sz="1200">
                <a:solidFill>
                  <a:srgbClr val="000000"/>
                </a:solidFill>
              </a:rPr>
              <a:pPr>
                <a:buClrTx/>
                <a:buFontTx/>
                <a:buNone/>
              </a:pPr>
              <a:t>43</a:t>
            </a:fld>
            <a:endParaRPr lang="it-IT" altLang="it-IT" sz="1200">
              <a:solidFill>
                <a:srgbClr val="000000"/>
              </a:solidFill>
            </a:endParaRPr>
          </a:p>
        </p:txBody>
      </p:sp>
      <p:sp>
        <p:nvSpPr>
          <p:cNvPr id="9625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626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1A743FCE-1833-43D4-A342-7F155698711A}" type="slidenum">
              <a:rPr lang="it-IT" altLang="it-IT" sz="1200">
                <a:solidFill>
                  <a:srgbClr val="000000"/>
                </a:solidFill>
              </a:rPr>
              <a:pPr>
                <a:buClrTx/>
                <a:buFontTx/>
                <a:buNone/>
              </a:pPr>
              <a:t>44</a:t>
            </a:fld>
            <a:endParaRPr lang="it-IT" altLang="it-IT" sz="1200">
              <a:solidFill>
                <a:srgbClr val="000000"/>
              </a:solidFill>
            </a:endParaRPr>
          </a:p>
        </p:txBody>
      </p:sp>
      <p:sp>
        <p:nvSpPr>
          <p:cNvPr id="9830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035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7597CEB2-406A-443B-8302-A05597CAB8D4}" type="slidenum">
              <a:rPr lang="it-IT" altLang="it-IT" sz="1200">
                <a:solidFill>
                  <a:srgbClr val="000000"/>
                </a:solidFill>
              </a:rPr>
              <a:pPr>
                <a:buClrTx/>
                <a:buFontTx/>
                <a:buNone/>
              </a:pPr>
              <a:t>45</a:t>
            </a:fld>
            <a:endParaRPr lang="it-IT" altLang="it-IT" sz="1200">
              <a:solidFill>
                <a:srgbClr val="000000"/>
              </a:solidFill>
            </a:endParaRPr>
          </a:p>
        </p:txBody>
      </p:sp>
      <p:sp>
        <p:nvSpPr>
          <p:cNvPr id="10035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035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0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3919F5C8-A311-43DA-9D3A-49F4F2BE3E5E}" type="slidenum">
              <a:rPr lang="it-IT" altLang="it-IT" sz="1200">
                <a:solidFill>
                  <a:srgbClr val="000000"/>
                </a:solidFill>
              </a:rPr>
              <a:pPr>
                <a:buClrTx/>
                <a:buFontTx/>
                <a:buNone/>
              </a:pPr>
              <a:t>46</a:t>
            </a:fld>
            <a:endParaRPr lang="it-IT" altLang="it-IT" sz="1200">
              <a:solidFill>
                <a:srgbClr val="000000"/>
              </a:solidFill>
            </a:endParaRPr>
          </a:p>
        </p:txBody>
      </p:sp>
      <p:sp>
        <p:nvSpPr>
          <p:cNvPr id="10240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0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445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E1CC78CC-24EA-451A-8222-A7E8D7D654F3}" type="slidenum">
              <a:rPr lang="it-IT" altLang="it-IT" sz="1200">
                <a:solidFill>
                  <a:srgbClr val="000000"/>
                </a:solidFill>
              </a:rPr>
              <a:pPr>
                <a:buClrTx/>
                <a:buFontTx/>
                <a:buNone/>
              </a:pPr>
              <a:t>47</a:t>
            </a:fld>
            <a:endParaRPr lang="it-IT" altLang="it-IT" sz="1200">
              <a:solidFill>
                <a:srgbClr val="000000"/>
              </a:solidFill>
            </a:endParaRPr>
          </a:p>
        </p:txBody>
      </p:sp>
      <p:sp>
        <p:nvSpPr>
          <p:cNvPr id="10445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445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49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427BDF6-DC02-4004-B8F2-1B390F145C0E}" type="slidenum">
              <a:rPr lang="it-IT" altLang="it-IT" sz="1200">
                <a:solidFill>
                  <a:srgbClr val="000000"/>
                </a:solidFill>
              </a:rPr>
              <a:pPr>
                <a:buClrTx/>
                <a:buFontTx/>
                <a:buNone/>
              </a:pPr>
              <a:t>48</a:t>
            </a:fld>
            <a:endParaRPr lang="it-IT" altLang="it-IT" sz="1200">
              <a:solidFill>
                <a:srgbClr val="000000"/>
              </a:solidFill>
            </a:endParaRPr>
          </a:p>
        </p:txBody>
      </p:sp>
      <p:sp>
        <p:nvSpPr>
          <p:cNvPr id="10649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650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854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184889FE-87D5-4D8E-B518-9247558096DF}" type="slidenum">
              <a:rPr lang="it-IT" altLang="it-IT" sz="1200">
                <a:solidFill>
                  <a:srgbClr val="000000"/>
                </a:solidFill>
              </a:rPr>
              <a:pPr>
                <a:buClrTx/>
                <a:buFontTx/>
                <a:buNone/>
              </a:pPr>
              <a:t>49</a:t>
            </a:fld>
            <a:endParaRPr lang="it-IT" altLang="it-IT" sz="1200">
              <a:solidFill>
                <a:srgbClr val="000000"/>
              </a:solidFill>
            </a:endParaRPr>
          </a:p>
        </p:txBody>
      </p:sp>
      <p:sp>
        <p:nvSpPr>
          <p:cNvPr id="10854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854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A5A62C06-2428-410E-9D43-4EB5147ED53C}" type="slidenum">
              <a:rPr lang="it-IT" altLang="it-IT" sz="1200">
                <a:solidFill>
                  <a:srgbClr val="000000"/>
                </a:solidFill>
              </a:rPr>
              <a:pPr>
                <a:buClrTx/>
                <a:buFontTx/>
                <a:buNone/>
              </a:pPr>
              <a:t>5</a:t>
            </a:fld>
            <a:endParaRPr lang="it-IT" altLang="it-IT" sz="1200">
              <a:solidFill>
                <a:srgbClr val="000000"/>
              </a:solidFill>
            </a:endParaRPr>
          </a:p>
        </p:txBody>
      </p:sp>
      <p:sp>
        <p:nvSpPr>
          <p:cNvPr id="1843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843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059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406C15D-720C-4C23-A8BE-61620888355D}" type="slidenum">
              <a:rPr lang="it-IT" altLang="it-IT" sz="1200">
                <a:solidFill>
                  <a:srgbClr val="000000"/>
                </a:solidFill>
              </a:rPr>
              <a:pPr>
                <a:buClrTx/>
                <a:buFontTx/>
                <a:buNone/>
              </a:pPr>
              <a:t>50</a:t>
            </a:fld>
            <a:endParaRPr lang="it-IT" altLang="it-IT" sz="1200">
              <a:solidFill>
                <a:srgbClr val="000000"/>
              </a:solidFill>
            </a:endParaRPr>
          </a:p>
        </p:txBody>
      </p:sp>
      <p:sp>
        <p:nvSpPr>
          <p:cNvPr id="11059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059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698DE105-DFEF-4632-9701-548C37233702}" type="slidenum">
              <a:rPr lang="it-IT" altLang="it-IT" sz="1200">
                <a:solidFill>
                  <a:srgbClr val="000000"/>
                </a:solidFill>
              </a:rPr>
              <a:pPr>
                <a:buClrTx/>
                <a:buFontTx/>
                <a:buNone/>
              </a:pPr>
              <a:t>51</a:t>
            </a:fld>
            <a:endParaRPr lang="it-IT" altLang="it-IT" sz="1200">
              <a:solidFill>
                <a:srgbClr val="000000"/>
              </a:solidFill>
            </a:endParaRPr>
          </a:p>
        </p:txBody>
      </p:sp>
      <p:sp>
        <p:nvSpPr>
          <p:cNvPr id="11264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264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B8C6685-22C4-46A6-8AF2-471B605564F1}" type="slidenum">
              <a:rPr lang="it-IT" altLang="it-IT" sz="1200">
                <a:solidFill>
                  <a:srgbClr val="000000"/>
                </a:solidFill>
              </a:rPr>
              <a:pPr>
                <a:buClrTx/>
                <a:buFontTx/>
                <a:buNone/>
              </a:pPr>
              <a:t>52</a:t>
            </a:fld>
            <a:endParaRPr lang="it-IT" altLang="it-IT" sz="1200">
              <a:solidFill>
                <a:srgbClr val="000000"/>
              </a:solidFill>
            </a:endParaRPr>
          </a:p>
        </p:txBody>
      </p:sp>
      <p:sp>
        <p:nvSpPr>
          <p:cNvPr id="11469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469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73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A0B4B97-0FC4-4E9B-B22C-0BAB1A850289}" type="slidenum">
              <a:rPr lang="it-IT" altLang="it-IT" sz="1200">
                <a:solidFill>
                  <a:srgbClr val="000000"/>
                </a:solidFill>
              </a:rPr>
              <a:pPr>
                <a:buClrTx/>
                <a:buFontTx/>
                <a:buNone/>
              </a:pPr>
              <a:t>53</a:t>
            </a:fld>
            <a:endParaRPr lang="it-IT" altLang="it-IT" sz="1200">
              <a:solidFill>
                <a:srgbClr val="000000"/>
              </a:solidFill>
            </a:endParaRPr>
          </a:p>
        </p:txBody>
      </p:sp>
      <p:sp>
        <p:nvSpPr>
          <p:cNvPr id="11673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674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78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5190AF2C-7E9D-4297-9E55-80C768111820}" type="slidenum">
              <a:rPr lang="it-IT" altLang="it-IT" sz="1200">
                <a:solidFill>
                  <a:srgbClr val="000000"/>
                </a:solidFill>
              </a:rPr>
              <a:pPr>
                <a:buClrTx/>
                <a:buFontTx/>
                <a:buNone/>
              </a:pPr>
              <a:t>54</a:t>
            </a:fld>
            <a:endParaRPr lang="it-IT" altLang="it-IT" sz="1200">
              <a:solidFill>
                <a:srgbClr val="000000"/>
              </a:solidFill>
            </a:endParaRPr>
          </a:p>
        </p:txBody>
      </p:sp>
      <p:sp>
        <p:nvSpPr>
          <p:cNvPr id="11878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878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EC7EF2B-E3E0-4DAF-BB9B-B01903950098}" type="slidenum">
              <a:rPr lang="it-IT" altLang="it-IT" sz="1200">
                <a:solidFill>
                  <a:srgbClr val="000000"/>
                </a:solidFill>
              </a:rPr>
              <a:pPr>
                <a:buClrTx/>
                <a:buFontTx/>
                <a:buNone/>
              </a:pPr>
              <a:t>55</a:t>
            </a:fld>
            <a:endParaRPr lang="it-IT" altLang="it-IT" sz="1200">
              <a:solidFill>
                <a:srgbClr val="000000"/>
              </a:solidFill>
            </a:endParaRPr>
          </a:p>
        </p:txBody>
      </p:sp>
      <p:sp>
        <p:nvSpPr>
          <p:cNvPr id="12083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083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A8F68829-AD70-4D65-9534-7D92FB45A6EA}" type="slidenum">
              <a:rPr lang="it-IT" altLang="it-IT" sz="1200">
                <a:solidFill>
                  <a:srgbClr val="000000"/>
                </a:solidFill>
              </a:rPr>
              <a:pPr>
                <a:buClrTx/>
                <a:buFontTx/>
                <a:buNone/>
              </a:pPr>
              <a:t>56</a:t>
            </a:fld>
            <a:endParaRPr lang="it-IT" altLang="it-IT" sz="1200">
              <a:solidFill>
                <a:srgbClr val="000000"/>
              </a:solidFill>
            </a:endParaRPr>
          </a:p>
        </p:txBody>
      </p:sp>
      <p:sp>
        <p:nvSpPr>
          <p:cNvPr id="12288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88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3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974662B3-00DF-4331-A00D-9D18B219CB96}" type="slidenum">
              <a:rPr lang="it-IT" altLang="it-IT" sz="1200">
                <a:solidFill>
                  <a:srgbClr val="000000"/>
                </a:solidFill>
              </a:rPr>
              <a:pPr>
                <a:buClrTx/>
                <a:buFontTx/>
                <a:buNone/>
              </a:pPr>
              <a:t>57</a:t>
            </a:fld>
            <a:endParaRPr lang="it-IT" altLang="it-IT" sz="1200">
              <a:solidFill>
                <a:srgbClr val="000000"/>
              </a:solidFill>
            </a:endParaRPr>
          </a:p>
        </p:txBody>
      </p:sp>
      <p:sp>
        <p:nvSpPr>
          <p:cNvPr id="12493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493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97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6B7BE00B-4E4F-4E6C-AF53-DDE52F9418B8}" type="slidenum">
              <a:rPr lang="it-IT" altLang="it-IT" sz="1200">
                <a:solidFill>
                  <a:srgbClr val="000000"/>
                </a:solidFill>
              </a:rPr>
              <a:pPr>
                <a:buClrTx/>
                <a:buFontTx/>
                <a:buNone/>
              </a:pPr>
              <a:t>58</a:t>
            </a:fld>
            <a:endParaRPr lang="it-IT" altLang="it-IT" sz="1200">
              <a:solidFill>
                <a:srgbClr val="000000"/>
              </a:solidFill>
            </a:endParaRPr>
          </a:p>
        </p:txBody>
      </p:sp>
      <p:sp>
        <p:nvSpPr>
          <p:cNvPr id="12697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698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02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4DC2417-A22F-483E-9DE8-B7FFFADEE3C2}" type="slidenum">
              <a:rPr lang="it-IT" altLang="it-IT" sz="1200">
                <a:solidFill>
                  <a:srgbClr val="000000"/>
                </a:solidFill>
              </a:rPr>
              <a:pPr>
                <a:buClrTx/>
                <a:buFontTx/>
                <a:buNone/>
              </a:pPr>
              <a:t>59</a:t>
            </a:fld>
            <a:endParaRPr lang="it-IT" altLang="it-IT" sz="1200">
              <a:solidFill>
                <a:srgbClr val="000000"/>
              </a:solidFill>
            </a:endParaRPr>
          </a:p>
        </p:txBody>
      </p:sp>
      <p:sp>
        <p:nvSpPr>
          <p:cNvPr id="12902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902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31D4B207-20C6-4AB0-B6C5-3D425422D4A8}" type="slidenum">
              <a:rPr lang="it-IT" altLang="it-IT" sz="1200">
                <a:solidFill>
                  <a:srgbClr val="000000"/>
                </a:solidFill>
              </a:rPr>
              <a:pPr>
                <a:buClrTx/>
                <a:buFontTx/>
                <a:buNone/>
              </a:pPr>
              <a:t>6</a:t>
            </a:fld>
            <a:endParaRPr lang="it-IT" altLang="it-IT" sz="1200">
              <a:solidFill>
                <a:srgbClr val="000000"/>
              </a:solidFill>
            </a:endParaRPr>
          </a:p>
        </p:txBody>
      </p:sp>
      <p:sp>
        <p:nvSpPr>
          <p:cNvPr id="2048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48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3740747-1FDE-4E44-8DCF-0FC8617DFFEA}" type="slidenum">
              <a:rPr lang="it-IT" altLang="it-IT" sz="1200">
                <a:solidFill>
                  <a:srgbClr val="000000"/>
                </a:solidFill>
              </a:rPr>
              <a:pPr>
                <a:buClrTx/>
                <a:buFontTx/>
                <a:buNone/>
              </a:pPr>
              <a:t>60</a:t>
            </a:fld>
            <a:endParaRPr lang="it-IT" altLang="it-IT" sz="1200">
              <a:solidFill>
                <a:srgbClr val="000000"/>
              </a:solidFill>
            </a:endParaRPr>
          </a:p>
        </p:txBody>
      </p:sp>
      <p:sp>
        <p:nvSpPr>
          <p:cNvPr id="13107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107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52390F76-D038-47CF-B1F0-FA846F32CA6B}" type="slidenum">
              <a:rPr lang="it-IT" altLang="it-IT" sz="1200">
                <a:solidFill>
                  <a:srgbClr val="000000"/>
                </a:solidFill>
              </a:rPr>
              <a:pPr>
                <a:buClrTx/>
                <a:buFontTx/>
                <a:buNone/>
              </a:pPr>
              <a:t>61</a:t>
            </a:fld>
            <a:endParaRPr lang="it-IT" altLang="it-IT" sz="1200">
              <a:solidFill>
                <a:srgbClr val="000000"/>
              </a:solidFill>
            </a:endParaRPr>
          </a:p>
        </p:txBody>
      </p:sp>
      <p:sp>
        <p:nvSpPr>
          <p:cNvPr id="13312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2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517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C8252335-6D57-4BB8-B1CD-4E96A3BA63F5}" type="slidenum">
              <a:rPr lang="it-IT" altLang="it-IT" sz="1200">
                <a:solidFill>
                  <a:srgbClr val="000000"/>
                </a:solidFill>
              </a:rPr>
              <a:pPr>
                <a:buClrTx/>
                <a:buFontTx/>
                <a:buNone/>
              </a:pPr>
              <a:t>62</a:t>
            </a:fld>
            <a:endParaRPr lang="it-IT" altLang="it-IT" sz="1200">
              <a:solidFill>
                <a:srgbClr val="000000"/>
              </a:solidFill>
            </a:endParaRPr>
          </a:p>
        </p:txBody>
      </p:sp>
      <p:sp>
        <p:nvSpPr>
          <p:cNvPr id="13517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517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21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A8754ED9-BCE1-4CB6-8C4D-344F52A8671E}" type="slidenum">
              <a:rPr lang="it-IT" altLang="it-IT" sz="1200">
                <a:solidFill>
                  <a:srgbClr val="000000"/>
                </a:solidFill>
              </a:rPr>
              <a:pPr>
                <a:buClrTx/>
                <a:buFontTx/>
                <a:buNone/>
              </a:pPr>
              <a:t>63</a:t>
            </a:fld>
            <a:endParaRPr lang="it-IT" altLang="it-IT" sz="1200">
              <a:solidFill>
                <a:srgbClr val="000000"/>
              </a:solidFill>
            </a:endParaRPr>
          </a:p>
        </p:txBody>
      </p:sp>
      <p:sp>
        <p:nvSpPr>
          <p:cNvPr id="13721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722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926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9BF12981-E7E6-47A6-B4CA-79674F3D19FC}" type="slidenum">
              <a:rPr lang="it-IT" altLang="it-IT" sz="1200">
                <a:solidFill>
                  <a:srgbClr val="000000"/>
                </a:solidFill>
              </a:rPr>
              <a:pPr>
                <a:buClrTx/>
                <a:buFontTx/>
                <a:buNone/>
              </a:pPr>
              <a:t>64</a:t>
            </a:fld>
            <a:endParaRPr lang="it-IT" altLang="it-IT" sz="1200">
              <a:solidFill>
                <a:srgbClr val="000000"/>
              </a:solidFill>
            </a:endParaRPr>
          </a:p>
        </p:txBody>
      </p:sp>
      <p:sp>
        <p:nvSpPr>
          <p:cNvPr id="13926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926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131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E10AD3CF-0E94-447D-A3A8-BB9F75624B6B}" type="slidenum">
              <a:rPr lang="it-IT" altLang="it-IT" sz="1200">
                <a:solidFill>
                  <a:srgbClr val="000000"/>
                </a:solidFill>
              </a:rPr>
              <a:pPr>
                <a:buClrTx/>
                <a:buFontTx/>
                <a:buNone/>
              </a:pPr>
              <a:t>65</a:t>
            </a:fld>
            <a:endParaRPr lang="it-IT" altLang="it-IT" sz="1200">
              <a:solidFill>
                <a:srgbClr val="000000"/>
              </a:solidFill>
            </a:endParaRPr>
          </a:p>
        </p:txBody>
      </p:sp>
      <p:sp>
        <p:nvSpPr>
          <p:cNvPr id="14131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131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6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67673D1-2D5A-4A1F-BBE3-E508B6A223B1}" type="slidenum">
              <a:rPr lang="it-IT" altLang="it-IT" sz="1200">
                <a:solidFill>
                  <a:srgbClr val="000000"/>
                </a:solidFill>
              </a:rPr>
              <a:pPr>
                <a:buClrTx/>
                <a:buFontTx/>
                <a:buNone/>
              </a:pPr>
              <a:t>66</a:t>
            </a:fld>
            <a:endParaRPr lang="it-IT" altLang="it-IT" sz="1200">
              <a:solidFill>
                <a:srgbClr val="000000"/>
              </a:solidFill>
            </a:endParaRPr>
          </a:p>
        </p:txBody>
      </p:sp>
      <p:sp>
        <p:nvSpPr>
          <p:cNvPr id="14336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36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31970187-DAAF-4476-BBD7-BFFCA8437242}" type="slidenum">
              <a:rPr lang="it-IT" altLang="it-IT" sz="1200">
                <a:solidFill>
                  <a:srgbClr val="000000"/>
                </a:solidFill>
              </a:rPr>
              <a:pPr>
                <a:buClrTx/>
                <a:buFontTx/>
                <a:buNone/>
              </a:pPr>
              <a:t>67</a:t>
            </a:fld>
            <a:endParaRPr lang="it-IT" altLang="it-IT" sz="1200">
              <a:solidFill>
                <a:srgbClr val="000000"/>
              </a:solidFill>
            </a:endParaRPr>
          </a:p>
        </p:txBody>
      </p:sp>
      <p:sp>
        <p:nvSpPr>
          <p:cNvPr id="14541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541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45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9F1115E8-E817-42BE-BE43-65E6C3367728}" type="slidenum">
              <a:rPr lang="it-IT" altLang="it-IT" sz="1200">
                <a:solidFill>
                  <a:srgbClr val="000000"/>
                </a:solidFill>
              </a:rPr>
              <a:pPr>
                <a:buClrTx/>
                <a:buFontTx/>
                <a:buNone/>
              </a:pPr>
              <a:t>68</a:t>
            </a:fld>
            <a:endParaRPr lang="it-IT" altLang="it-IT" sz="1200">
              <a:solidFill>
                <a:srgbClr val="000000"/>
              </a:solidFill>
            </a:endParaRPr>
          </a:p>
        </p:txBody>
      </p:sp>
      <p:sp>
        <p:nvSpPr>
          <p:cNvPr id="14745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746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0110380-B3B7-4F0A-A7D4-C076CB0BA689}" type="slidenum">
              <a:rPr lang="it-IT" altLang="it-IT" sz="1200">
                <a:solidFill>
                  <a:srgbClr val="000000"/>
                </a:solidFill>
              </a:rPr>
              <a:pPr>
                <a:buClrTx/>
                <a:buFontTx/>
                <a:buNone/>
              </a:pPr>
              <a:t>69</a:t>
            </a:fld>
            <a:endParaRPr lang="it-IT" altLang="it-IT" sz="1200">
              <a:solidFill>
                <a:srgbClr val="000000"/>
              </a:solidFill>
            </a:endParaRPr>
          </a:p>
        </p:txBody>
      </p:sp>
      <p:sp>
        <p:nvSpPr>
          <p:cNvPr id="14950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950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4A73592-A462-44BB-BB93-1A0206A43E6F}" type="slidenum">
              <a:rPr lang="it-IT" altLang="it-IT" sz="1200">
                <a:solidFill>
                  <a:srgbClr val="000000"/>
                </a:solidFill>
              </a:rPr>
              <a:pPr>
                <a:buClrTx/>
                <a:buFontTx/>
                <a:buNone/>
              </a:pPr>
              <a:t>7</a:t>
            </a:fld>
            <a:endParaRPr lang="it-IT" altLang="it-IT" sz="1200">
              <a:solidFill>
                <a:srgbClr val="000000"/>
              </a:solidFill>
            </a:endParaRPr>
          </a:p>
        </p:txBody>
      </p:sp>
      <p:sp>
        <p:nvSpPr>
          <p:cNvPr id="2253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53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C60A74D4-9807-4E0E-B5D3-AEBAA453EA14}" type="slidenum">
              <a:rPr lang="it-IT" altLang="it-IT" sz="1200">
                <a:solidFill>
                  <a:srgbClr val="000000"/>
                </a:solidFill>
              </a:rPr>
              <a:pPr>
                <a:buClrTx/>
                <a:buFontTx/>
                <a:buNone/>
              </a:pPr>
              <a:t>70</a:t>
            </a:fld>
            <a:endParaRPr lang="it-IT" altLang="it-IT" sz="1200">
              <a:solidFill>
                <a:srgbClr val="000000"/>
              </a:solidFill>
            </a:endParaRPr>
          </a:p>
        </p:txBody>
      </p:sp>
      <p:sp>
        <p:nvSpPr>
          <p:cNvPr id="15155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155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0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B7CF617-15A9-4325-BB09-7B657B039309}" type="slidenum">
              <a:rPr lang="it-IT" altLang="it-IT" sz="1200">
                <a:solidFill>
                  <a:srgbClr val="000000"/>
                </a:solidFill>
              </a:rPr>
              <a:pPr>
                <a:buClrTx/>
                <a:buFontTx/>
                <a:buNone/>
              </a:pPr>
              <a:t>71</a:t>
            </a:fld>
            <a:endParaRPr lang="it-IT" altLang="it-IT" sz="1200">
              <a:solidFill>
                <a:srgbClr val="000000"/>
              </a:solidFill>
            </a:endParaRPr>
          </a:p>
        </p:txBody>
      </p:sp>
      <p:sp>
        <p:nvSpPr>
          <p:cNvPr id="15360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0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565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F419F2D-D2F2-4EF8-AFB9-297FD99134BC}" type="slidenum">
              <a:rPr lang="it-IT" altLang="it-IT" sz="1200">
                <a:solidFill>
                  <a:srgbClr val="000000"/>
                </a:solidFill>
              </a:rPr>
              <a:pPr>
                <a:buClrTx/>
                <a:buFontTx/>
                <a:buNone/>
              </a:pPr>
              <a:t>72</a:t>
            </a:fld>
            <a:endParaRPr lang="it-IT" altLang="it-IT" sz="1200">
              <a:solidFill>
                <a:srgbClr val="000000"/>
              </a:solidFill>
            </a:endParaRPr>
          </a:p>
        </p:txBody>
      </p:sp>
      <p:sp>
        <p:nvSpPr>
          <p:cNvPr id="15565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565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769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B98036A1-CE3B-4C67-9CD4-53361F0F2D74}" type="slidenum">
              <a:rPr lang="it-IT" altLang="it-IT" sz="1200">
                <a:solidFill>
                  <a:srgbClr val="000000"/>
                </a:solidFill>
              </a:rPr>
              <a:pPr>
                <a:buClrTx/>
                <a:buFontTx/>
                <a:buNone/>
              </a:pPr>
              <a:t>73</a:t>
            </a:fld>
            <a:endParaRPr lang="it-IT" altLang="it-IT" sz="1200">
              <a:solidFill>
                <a:srgbClr val="000000"/>
              </a:solidFill>
            </a:endParaRPr>
          </a:p>
        </p:txBody>
      </p:sp>
      <p:sp>
        <p:nvSpPr>
          <p:cNvPr id="15769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770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52E00A0-0953-43F7-ACDF-376CEF92EAA4}" type="slidenum">
              <a:rPr lang="it-IT" altLang="it-IT" sz="1200">
                <a:solidFill>
                  <a:srgbClr val="000000"/>
                </a:solidFill>
              </a:rPr>
              <a:pPr>
                <a:buClrTx/>
                <a:buFontTx/>
                <a:buNone/>
              </a:pPr>
              <a:t>74</a:t>
            </a:fld>
            <a:endParaRPr lang="it-IT" altLang="it-IT" sz="1200">
              <a:solidFill>
                <a:srgbClr val="000000"/>
              </a:solidFill>
            </a:endParaRPr>
          </a:p>
        </p:txBody>
      </p:sp>
      <p:sp>
        <p:nvSpPr>
          <p:cNvPr id="15974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974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79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C3662D32-A1F0-4E07-BCEA-D0D546554B4F}" type="slidenum">
              <a:rPr lang="it-IT" altLang="it-IT" sz="1200">
                <a:solidFill>
                  <a:srgbClr val="000000"/>
                </a:solidFill>
              </a:rPr>
              <a:pPr>
                <a:buClrTx/>
                <a:buFontTx/>
                <a:buNone/>
              </a:pPr>
              <a:t>75</a:t>
            </a:fld>
            <a:endParaRPr lang="it-IT" altLang="it-IT" sz="1200">
              <a:solidFill>
                <a:srgbClr val="000000"/>
              </a:solidFill>
            </a:endParaRPr>
          </a:p>
        </p:txBody>
      </p:sp>
      <p:sp>
        <p:nvSpPr>
          <p:cNvPr id="16179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179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4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708486D4-BE77-4DA0-B980-8C68C4048EA6}" type="slidenum">
              <a:rPr lang="it-IT" altLang="it-IT" sz="1200">
                <a:solidFill>
                  <a:srgbClr val="000000"/>
                </a:solidFill>
              </a:rPr>
              <a:pPr>
                <a:buClrTx/>
                <a:buFontTx/>
                <a:buNone/>
              </a:pPr>
              <a:t>76</a:t>
            </a:fld>
            <a:endParaRPr lang="it-IT" altLang="it-IT" sz="1200">
              <a:solidFill>
                <a:srgbClr val="000000"/>
              </a:solidFill>
            </a:endParaRPr>
          </a:p>
        </p:txBody>
      </p:sp>
      <p:sp>
        <p:nvSpPr>
          <p:cNvPr id="16384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4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9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DED113A5-7D02-43F2-9C27-D42603D254CE}" type="slidenum">
              <a:rPr lang="it-IT" altLang="it-IT" sz="1200">
                <a:solidFill>
                  <a:srgbClr val="000000"/>
                </a:solidFill>
              </a:rPr>
              <a:pPr>
                <a:buClrTx/>
                <a:buFontTx/>
                <a:buNone/>
              </a:pPr>
              <a:t>77</a:t>
            </a:fld>
            <a:endParaRPr lang="it-IT" altLang="it-IT" sz="1200">
              <a:solidFill>
                <a:srgbClr val="000000"/>
              </a:solidFill>
            </a:endParaRPr>
          </a:p>
        </p:txBody>
      </p:sp>
      <p:sp>
        <p:nvSpPr>
          <p:cNvPr id="16589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589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EE1C77D8-CC99-43EF-8BBF-0EB0E1CED661}" type="slidenum">
              <a:rPr lang="it-IT" altLang="it-IT" sz="1200">
                <a:solidFill>
                  <a:srgbClr val="000000"/>
                </a:solidFill>
              </a:rPr>
              <a:pPr>
                <a:buClrTx/>
                <a:buFontTx/>
                <a:buNone/>
              </a:pPr>
              <a:t>78</a:t>
            </a:fld>
            <a:endParaRPr lang="it-IT" altLang="it-IT" sz="1200">
              <a:solidFill>
                <a:srgbClr val="000000"/>
              </a:solidFill>
            </a:endParaRPr>
          </a:p>
        </p:txBody>
      </p:sp>
      <p:sp>
        <p:nvSpPr>
          <p:cNvPr id="16793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794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495DB2AB-48DC-4F41-A529-95839D7A94CC}" type="slidenum">
              <a:rPr lang="it-IT" altLang="it-IT" sz="1200">
                <a:solidFill>
                  <a:srgbClr val="000000"/>
                </a:solidFill>
              </a:rPr>
              <a:pPr>
                <a:buClrTx/>
                <a:buFontTx/>
                <a:buNone/>
              </a:pPr>
              <a:t>79</a:t>
            </a:fld>
            <a:endParaRPr lang="it-IT" altLang="it-IT" sz="1200">
              <a:solidFill>
                <a:srgbClr val="000000"/>
              </a:solidFill>
            </a:endParaRPr>
          </a:p>
        </p:txBody>
      </p:sp>
      <p:sp>
        <p:nvSpPr>
          <p:cNvPr id="16998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998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A60B24D6-62DF-4A02-AAA5-C40CCF515D18}" type="slidenum">
              <a:rPr lang="it-IT" altLang="it-IT" sz="1200">
                <a:solidFill>
                  <a:srgbClr val="000000"/>
                </a:solidFill>
              </a:rPr>
              <a:pPr>
                <a:buClrTx/>
                <a:buFontTx/>
                <a:buNone/>
              </a:pPr>
              <a:t>8</a:t>
            </a:fld>
            <a:endParaRPr lang="it-IT" altLang="it-IT" sz="1200">
              <a:solidFill>
                <a:srgbClr val="000000"/>
              </a:solidFill>
            </a:endParaRPr>
          </a:p>
        </p:txBody>
      </p:sp>
      <p:sp>
        <p:nvSpPr>
          <p:cNvPr id="24579"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80"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4"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CD36A0A2-6870-4B14-A946-8033E3562671}" type="slidenum">
              <a:rPr lang="it-IT" altLang="it-IT" sz="1200">
                <a:solidFill>
                  <a:srgbClr val="000000"/>
                </a:solidFill>
              </a:rPr>
              <a:pPr>
                <a:buClrTx/>
                <a:buFontTx/>
                <a:buNone/>
              </a:pPr>
              <a:t>80</a:t>
            </a:fld>
            <a:endParaRPr lang="it-IT" altLang="it-IT" sz="1200">
              <a:solidFill>
                <a:srgbClr val="000000"/>
              </a:solidFill>
            </a:endParaRPr>
          </a:p>
        </p:txBody>
      </p:sp>
      <p:sp>
        <p:nvSpPr>
          <p:cNvPr id="172035"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2036"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2"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F0CF2325-0AEE-4419-8A83-F05C3D4DFD42}" type="slidenum">
              <a:rPr lang="it-IT" altLang="it-IT" sz="1200">
                <a:solidFill>
                  <a:srgbClr val="000000"/>
                </a:solidFill>
              </a:rPr>
              <a:pPr>
                <a:buClrTx/>
                <a:buFontTx/>
                <a:buNone/>
              </a:pPr>
              <a:t>81</a:t>
            </a:fld>
            <a:endParaRPr lang="it-IT" altLang="it-IT" sz="1200">
              <a:solidFill>
                <a:srgbClr val="000000"/>
              </a:solidFill>
            </a:endParaRPr>
          </a:p>
        </p:txBody>
      </p:sp>
      <p:sp>
        <p:nvSpPr>
          <p:cNvPr id="174083"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4084"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30"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2CB1A902-028F-4517-8973-38F010660560}" type="slidenum">
              <a:rPr lang="it-IT" altLang="it-IT" sz="1200">
                <a:solidFill>
                  <a:srgbClr val="000000"/>
                </a:solidFill>
              </a:rPr>
              <a:pPr>
                <a:buClrTx/>
                <a:buFontTx/>
                <a:buNone/>
              </a:pPr>
              <a:t>82</a:t>
            </a:fld>
            <a:endParaRPr lang="it-IT" altLang="it-IT" sz="1200">
              <a:solidFill>
                <a:srgbClr val="000000"/>
              </a:solidFill>
            </a:endParaRPr>
          </a:p>
        </p:txBody>
      </p:sp>
      <p:sp>
        <p:nvSpPr>
          <p:cNvPr id="176131"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6132"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10"/>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a:buClrTx/>
              <a:buFontTx/>
              <a:buNone/>
            </a:pPr>
            <a:fld id="{CC67CDAA-69A7-4A86-96AE-F5AE1429615B}" type="slidenum">
              <a:rPr lang="it-IT" altLang="it-IT" sz="1200">
                <a:solidFill>
                  <a:srgbClr val="000000"/>
                </a:solidFill>
              </a:rPr>
              <a:pPr>
                <a:buClrTx/>
                <a:buFontTx/>
                <a:buNone/>
              </a:pPr>
              <a:t>9</a:t>
            </a:fld>
            <a:endParaRPr lang="it-IT" altLang="it-IT" sz="1200">
              <a:solidFill>
                <a:srgbClr val="000000"/>
              </a:solidFill>
            </a:endParaRPr>
          </a:p>
        </p:txBody>
      </p:sp>
      <p:sp>
        <p:nvSpPr>
          <p:cNvPr id="26627" name="Rectangle 1"/>
          <p:cNvSpPr txBox="1">
            <a:spLocks noChangeArrowheads="1" noTextEdit="1"/>
          </p:cNvSpPr>
          <p:nvPr>
            <p:ph type="sldImg"/>
          </p:nvPr>
        </p:nvSpPr>
        <p:spPr>
          <a:xfrm>
            <a:off x="1143000" y="685800"/>
            <a:ext cx="4572000" cy="3429000"/>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8" name="Rectangle 2"/>
          <p:cNvSpPr txBox="1">
            <a:spLocks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4" name="Rectangle 8"/>
          <p:cNvSpPr/>
          <p:nvPr/>
        </p:nvSpPr>
        <p:spPr>
          <a:xfrm>
            <a:off x="0" y="0"/>
            <a:ext cx="9144000" cy="457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Freeform 9"/>
          <p:cNvSpPr/>
          <p:nvPr/>
        </p:nvSpPr>
        <p:spPr>
          <a:xfrm>
            <a:off x="4763" y="0"/>
            <a:ext cx="9139237" cy="4572000"/>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7"/>
          <p:cNvCxnSpPr/>
          <p:nvPr/>
        </p:nvCxnSpPr>
        <p:spPr>
          <a:xfrm flipV="1">
            <a:off x="6289675" y="5264150"/>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342900" y="4960137"/>
            <a:ext cx="5829300" cy="1463040"/>
          </a:xfrm>
        </p:spPr>
        <p:txBody>
          <a:bodyPr/>
          <a:lstStyle>
            <a:lvl1pPr algn="r">
              <a:defRPr sz="4400" spc="200" baseline="0"/>
            </a:lvl1pPr>
          </a:lstStyle>
          <a:p>
            <a:r>
              <a:rPr lang="it-IT"/>
              <a:t>Fare clic per modificare lo stile del titolo</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7" name="Date Placeholder 3"/>
          <p:cNvSpPr>
            <a:spLocks noGrp="1"/>
          </p:cNvSpPr>
          <p:nvPr>
            <p:ph type="dt" sz="half" idx="10"/>
          </p:nvPr>
        </p:nvSpPr>
        <p:spPr/>
        <p:txBody>
          <a:bodyPr/>
          <a:lstStyle>
            <a:lvl1pPr algn="l">
              <a:defRPr/>
            </a:lvl1pPr>
          </a:lstStyle>
          <a:p>
            <a:pPr>
              <a:defRPr/>
            </a:pPr>
            <a:endParaRPr lang="it-IT" altLang="it-IT"/>
          </a:p>
        </p:txBody>
      </p:sp>
      <p:sp>
        <p:nvSpPr>
          <p:cNvPr id="8" name="Footer Placeholder 4"/>
          <p:cNvSpPr>
            <a:spLocks noGrp="1"/>
          </p:cNvSpPr>
          <p:nvPr>
            <p:ph type="ftr" sz="quarter" idx="11"/>
          </p:nvPr>
        </p:nvSpPr>
        <p:spPr/>
        <p:txBody>
          <a:bodyPr/>
          <a:lstStyle>
            <a:lvl1pPr>
              <a:defRPr/>
            </a:lvl1pPr>
          </a:lstStyle>
          <a:p>
            <a:pPr>
              <a:defRPr/>
            </a:pPr>
            <a:endParaRPr lang="it-IT" altLang="it-IT"/>
          </a:p>
        </p:txBody>
      </p:sp>
      <p:sp>
        <p:nvSpPr>
          <p:cNvPr id="9" name="Slide Number Placeholder 5"/>
          <p:cNvSpPr>
            <a:spLocks noGrp="1"/>
          </p:cNvSpPr>
          <p:nvPr>
            <p:ph type="sldNum" sz="quarter" idx="12"/>
          </p:nvPr>
        </p:nvSpPr>
        <p:spPr/>
        <p:txBody>
          <a:bodyPr/>
          <a:lstStyle>
            <a:lvl1pPr>
              <a:defRPr/>
            </a:lvl1pPr>
          </a:lstStyle>
          <a:p>
            <a:pPr>
              <a:defRPr/>
            </a:pPr>
            <a:fld id="{75B2653F-CB9F-4C8B-A2A1-2928B2B91C4D}" type="slidenum">
              <a:rPr lang="it-IT" altLang="it-IT"/>
              <a:pPr>
                <a:defRPr/>
              </a:pPr>
              <a:t>‹N›</a:t>
            </a:fld>
            <a:endParaRPr lang="it-IT" altLang="it-IT"/>
          </a:p>
        </p:txBody>
      </p:sp>
    </p:spTree>
    <p:extLst>
      <p:ext uri="{BB962C8B-B14F-4D97-AF65-F5344CB8AC3E}">
        <p14:creationId xmlns:p14="http://schemas.microsoft.com/office/powerpoint/2010/main" val="2590242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endParaRPr lang="it-IT" altLang="it-IT"/>
          </a:p>
        </p:txBody>
      </p:sp>
      <p:sp>
        <p:nvSpPr>
          <p:cNvPr id="5" name="Footer Placeholder 4"/>
          <p:cNvSpPr>
            <a:spLocks noGrp="1"/>
          </p:cNvSpPr>
          <p:nvPr>
            <p:ph type="ftr" sz="quarter" idx="11"/>
          </p:nvPr>
        </p:nvSpPr>
        <p:spPr/>
        <p:txBody>
          <a:bodyPr/>
          <a:lstStyle>
            <a:lvl1pPr>
              <a:defRPr/>
            </a:lvl1pPr>
          </a:lstStyle>
          <a:p>
            <a:pPr>
              <a:defRPr/>
            </a:pPr>
            <a:endParaRPr lang="it-IT" altLang="it-IT"/>
          </a:p>
        </p:txBody>
      </p:sp>
      <p:sp>
        <p:nvSpPr>
          <p:cNvPr id="6" name="Slide Number Placeholder 5"/>
          <p:cNvSpPr>
            <a:spLocks noGrp="1"/>
          </p:cNvSpPr>
          <p:nvPr>
            <p:ph type="sldNum" sz="quarter" idx="12"/>
          </p:nvPr>
        </p:nvSpPr>
        <p:spPr/>
        <p:txBody>
          <a:bodyPr/>
          <a:lstStyle>
            <a:lvl1pPr>
              <a:defRPr/>
            </a:lvl1pPr>
          </a:lstStyle>
          <a:p>
            <a:pPr>
              <a:defRPr/>
            </a:pPr>
            <a:fld id="{F392ED7E-417B-4B8C-9B6D-977E6267F271}" type="slidenum">
              <a:rPr lang="it-IT" altLang="it-IT"/>
              <a:pPr>
                <a:defRPr/>
              </a:pPr>
              <a:t>‹N›</a:t>
            </a:fld>
            <a:endParaRPr lang="it-IT" altLang="it-IT"/>
          </a:p>
        </p:txBody>
      </p:sp>
    </p:spTree>
    <p:extLst>
      <p:ext uri="{BB962C8B-B14F-4D97-AF65-F5344CB8AC3E}">
        <p14:creationId xmlns:p14="http://schemas.microsoft.com/office/powerpoint/2010/main" val="72511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cxnSp>
        <p:nvCxnSpPr>
          <p:cNvPr id="4" name="Straight Connector 6"/>
          <p:cNvCxnSpPr/>
          <p:nvPr/>
        </p:nvCxnSpPr>
        <p:spPr>
          <a:xfrm rot="5400000" flipV="1">
            <a:off x="7543800" y="173038"/>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endParaRPr lang="it-IT" altLang="it-IT"/>
          </a:p>
        </p:txBody>
      </p:sp>
      <p:sp>
        <p:nvSpPr>
          <p:cNvPr id="6" name="Footer Placeholder 4"/>
          <p:cNvSpPr>
            <a:spLocks noGrp="1"/>
          </p:cNvSpPr>
          <p:nvPr>
            <p:ph type="ftr" sz="quarter" idx="11"/>
          </p:nvPr>
        </p:nvSpPr>
        <p:spPr/>
        <p:txBody>
          <a:bodyPr/>
          <a:lstStyle>
            <a:lvl1pPr>
              <a:defRPr/>
            </a:lvl1pPr>
          </a:lstStyle>
          <a:p>
            <a:pPr>
              <a:defRPr/>
            </a:pPr>
            <a:endParaRPr lang="it-IT" altLang="it-IT"/>
          </a:p>
        </p:txBody>
      </p:sp>
      <p:sp>
        <p:nvSpPr>
          <p:cNvPr id="7" name="Slide Number Placeholder 5"/>
          <p:cNvSpPr>
            <a:spLocks noGrp="1"/>
          </p:cNvSpPr>
          <p:nvPr>
            <p:ph type="sldNum" sz="quarter" idx="12"/>
          </p:nvPr>
        </p:nvSpPr>
        <p:spPr/>
        <p:txBody>
          <a:bodyPr/>
          <a:lstStyle>
            <a:lvl1pPr>
              <a:defRPr/>
            </a:lvl1pPr>
          </a:lstStyle>
          <a:p>
            <a:pPr>
              <a:defRPr/>
            </a:pPr>
            <a:fld id="{C8E9BF69-AE8D-4CAE-8656-0A8D3CDD65FA}" type="slidenum">
              <a:rPr lang="it-IT" altLang="it-IT"/>
              <a:pPr>
                <a:defRPr/>
              </a:pPr>
              <a:t>‹N›</a:t>
            </a:fld>
            <a:endParaRPr lang="it-IT" altLang="it-IT"/>
          </a:p>
        </p:txBody>
      </p:sp>
    </p:spTree>
    <p:extLst>
      <p:ext uri="{BB962C8B-B14F-4D97-AF65-F5344CB8AC3E}">
        <p14:creationId xmlns:p14="http://schemas.microsoft.com/office/powerpoint/2010/main" val="3684811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85800" y="463550"/>
            <a:ext cx="7766050" cy="1430338"/>
          </a:xfrm>
        </p:spPr>
        <p:txBody>
          <a:bodyPr/>
          <a:lstStyle/>
          <a:p>
            <a:r>
              <a:rPr lang="it-IT"/>
              <a:t>Fare clic per modificare lo stile del titolo</a:t>
            </a:r>
          </a:p>
        </p:txBody>
      </p:sp>
      <p:sp>
        <p:nvSpPr>
          <p:cNvPr id="3" name="Segnaposto testo 2"/>
          <p:cNvSpPr>
            <a:spLocks noGrp="1"/>
          </p:cNvSpPr>
          <p:nvPr>
            <p:ph type="body" sz="half" idx="1"/>
          </p:nvPr>
        </p:nvSpPr>
        <p:spPr>
          <a:xfrm>
            <a:off x="685800" y="1981200"/>
            <a:ext cx="3806825" cy="42306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5025" y="1981200"/>
            <a:ext cx="3806825" cy="42306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idx="10"/>
          </p:nvPr>
        </p:nvSpPr>
        <p:spPr>
          <a:xfrm>
            <a:off x="685800" y="6248400"/>
            <a:ext cx="1898650" cy="455613"/>
          </a:xfrm>
        </p:spPr>
        <p:txBody>
          <a:bodyPr/>
          <a:lstStyle>
            <a:lvl1pPr>
              <a:defRPr/>
            </a:lvl1pPr>
          </a:lstStyle>
          <a:p>
            <a:pPr>
              <a:defRPr/>
            </a:pPr>
            <a:endParaRPr lang="it-IT" altLang="it-IT"/>
          </a:p>
        </p:txBody>
      </p:sp>
      <p:sp>
        <p:nvSpPr>
          <p:cNvPr id="6" name="Segnaposto piè di pagina 5"/>
          <p:cNvSpPr>
            <a:spLocks noGrp="1"/>
          </p:cNvSpPr>
          <p:nvPr>
            <p:ph type="ftr" idx="11"/>
          </p:nvPr>
        </p:nvSpPr>
        <p:spPr>
          <a:xfrm>
            <a:off x="3124200" y="6248400"/>
            <a:ext cx="2889250" cy="455613"/>
          </a:xfrm>
        </p:spPr>
        <p:txBody>
          <a:bodyPr/>
          <a:lstStyle>
            <a:lvl1pPr>
              <a:defRPr/>
            </a:lvl1pPr>
          </a:lstStyle>
          <a:p>
            <a:pPr>
              <a:defRPr/>
            </a:pPr>
            <a:endParaRPr lang="it-IT" altLang="it-IT"/>
          </a:p>
        </p:txBody>
      </p:sp>
      <p:sp>
        <p:nvSpPr>
          <p:cNvPr id="7" name="Segnaposto numero diapositiva 6"/>
          <p:cNvSpPr>
            <a:spLocks noGrp="1"/>
          </p:cNvSpPr>
          <p:nvPr>
            <p:ph type="sldNum" idx="12"/>
          </p:nvPr>
        </p:nvSpPr>
        <p:spPr>
          <a:xfrm>
            <a:off x="6553200" y="6248400"/>
            <a:ext cx="1898650" cy="455613"/>
          </a:xfrm>
        </p:spPr>
        <p:txBody>
          <a:bodyPr/>
          <a:lstStyle>
            <a:lvl1pPr>
              <a:defRPr/>
            </a:lvl1pPr>
          </a:lstStyle>
          <a:p>
            <a:pPr>
              <a:defRPr/>
            </a:pPr>
            <a:fld id="{8B8AEDA5-C277-4E63-AAFD-8933C1ADB0DB}" type="slidenum">
              <a:rPr lang="it-IT" altLang="it-IT"/>
              <a:pPr>
                <a:defRPr/>
              </a:pPr>
              <a:t>‹N›</a:t>
            </a:fld>
            <a:endParaRPr lang="it-IT" altLang="it-IT"/>
          </a:p>
        </p:txBody>
      </p:sp>
    </p:spTree>
    <p:extLst>
      <p:ext uri="{BB962C8B-B14F-4D97-AF65-F5344CB8AC3E}">
        <p14:creationId xmlns:p14="http://schemas.microsoft.com/office/powerpoint/2010/main" val="972108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endParaRPr lang="it-IT" altLang="it-IT"/>
          </a:p>
        </p:txBody>
      </p:sp>
      <p:sp>
        <p:nvSpPr>
          <p:cNvPr id="5" name="Footer Placeholder 4"/>
          <p:cNvSpPr>
            <a:spLocks noGrp="1"/>
          </p:cNvSpPr>
          <p:nvPr>
            <p:ph type="ftr" sz="quarter" idx="11"/>
          </p:nvPr>
        </p:nvSpPr>
        <p:spPr/>
        <p:txBody>
          <a:bodyPr/>
          <a:lstStyle>
            <a:lvl1pPr>
              <a:defRPr/>
            </a:lvl1pPr>
          </a:lstStyle>
          <a:p>
            <a:pPr>
              <a:defRPr/>
            </a:pPr>
            <a:endParaRPr lang="it-IT" altLang="it-IT"/>
          </a:p>
        </p:txBody>
      </p:sp>
      <p:sp>
        <p:nvSpPr>
          <p:cNvPr id="6" name="Slide Number Placeholder 5"/>
          <p:cNvSpPr>
            <a:spLocks noGrp="1"/>
          </p:cNvSpPr>
          <p:nvPr>
            <p:ph type="sldNum" sz="quarter" idx="12"/>
          </p:nvPr>
        </p:nvSpPr>
        <p:spPr/>
        <p:txBody>
          <a:bodyPr/>
          <a:lstStyle>
            <a:lvl1pPr>
              <a:defRPr/>
            </a:lvl1pPr>
          </a:lstStyle>
          <a:p>
            <a:pPr>
              <a:defRPr/>
            </a:pPr>
            <a:fld id="{51C83099-EC45-47CB-A9BE-EDFBF30782D8}" type="slidenum">
              <a:rPr lang="it-IT" altLang="it-IT"/>
              <a:pPr>
                <a:defRPr/>
              </a:pPr>
              <a:t>‹N›</a:t>
            </a:fld>
            <a:endParaRPr lang="it-IT" altLang="it-IT"/>
          </a:p>
        </p:txBody>
      </p:sp>
    </p:spTree>
    <p:extLst>
      <p:ext uri="{BB962C8B-B14F-4D97-AF65-F5344CB8AC3E}">
        <p14:creationId xmlns:p14="http://schemas.microsoft.com/office/powerpoint/2010/main" val="106091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4" name="Rectangle 8"/>
          <p:cNvSpPr/>
          <p:nvPr/>
        </p:nvSpPr>
        <p:spPr>
          <a:xfrm>
            <a:off x="0" y="0"/>
            <a:ext cx="9144000" cy="4572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Freeform 10"/>
          <p:cNvSpPr/>
          <p:nvPr/>
        </p:nvSpPr>
        <p:spPr>
          <a:xfrm>
            <a:off x="4763" y="0"/>
            <a:ext cx="9139237" cy="4572000"/>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7"/>
          <p:cNvCxnSpPr/>
          <p:nvPr/>
        </p:nvCxnSpPr>
        <p:spPr>
          <a:xfrm flipV="1">
            <a:off x="6289675" y="5264150"/>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42900" y="4960137"/>
            <a:ext cx="5829300" cy="1463040"/>
          </a:xfrm>
        </p:spPr>
        <p:txBody>
          <a:bodyPr/>
          <a:lstStyle>
            <a:lvl1pPr algn="r">
              <a:defRPr sz="4400" b="0" spc="200" baseline="0"/>
            </a:lvl1pPr>
          </a:lstStyle>
          <a:p>
            <a:r>
              <a:rPr lang="it-IT"/>
              <a:t>Fare clic per modificare lo stile del titolo</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7" name="Date Placeholder 3"/>
          <p:cNvSpPr>
            <a:spLocks noGrp="1"/>
          </p:cNvSpPr>
          <p:nvPr>
            <p:ph type="dt" sz="half" idx="10"/>
          </p:nvPr>
        </p:nvSpPr>
        <p:spPr/>
        <p:txBody>
          <a:bodyPr/>
          <a:lstStyle>
            <a:lvl1pPr>
              <a:defRPr/>
            </a:lvl1pPr>
          </a:lstStyle>
          <a:p>
            <a:pPr>
              <a:defRPr/>
            </a:pPr>
            <a:endParaRPr lang="it-IT" altLang="it-IT"/>
          </a:p>
        </p:txBody>
      </p:sp>
      <p:sp>
        <p:nvSpPr>
          <p:cNvPr id="8" name="Footer Placeholder 4"/>
          <p:cNvSpPr>
            <a:spLocks noGrp="1"/>
          </p:cNvSpPr>
          <p:nvPr>
            <p:ph type="ftr" sz="quarter" idx="11"/>
          </p:nvPr>
        </p:nvSpPr>
        <p:spPr/>
        <p:txBody>
          <a:bodyPr/>
          <a:lstStyle>
            <a:lvl1pPr>
              <a:defRPr/>
            </a:lvl1pPr>
          </a:lstStyle>
          <a:p>
            <a:pPr>
              <a:defRPr/>
            </a:pPr>
            <a:endParaRPr lang="it-IT" altLang="it-IT"/>
          </a:p>
        </p:txBody>
      </p:sp>
      <p:sp>
        <p:nvSpPr>
          <p:cNvPr id="9" name="Slide Number Placeholder 5"/>
          <p:cNvSpPr>
            <a:spLocks noGrp="1"/>
          </p:cNvSpPr>
          <p:nvPr>
            <p:ph type="sldNum" sz="quarter" idx="12"/>
          </p:nvPr>
        </p:nvSpPr>
        <p:spPr/>
        <p:txBody>
          <a:bodyPr/>
          <a:lstStyle>
            <a:lvl1pPr>
              <a:defRPr/>
            </a:lvl1pPr>
          </a:lstStyle>
          <a:p>
            <a:pPr>
              <a:defRPr/>
            </a:pPr>
            <a:fld id="{B5E3FABC-0E0D-4557-8CD7-F92DAC19A4B7}" type="slidenum">
              <a:rPr lang="it-IT" altLang="it-IT"/>
              <a:pPr>
                <a:defRPr/>
              </a:pPr>
              <a:t>‹N›</a:t>
            </a:fld>
            <a:endParaRPr lang="it-IT" altLang="it-IT"/>
          </a:p>
        </p:txBody>
      </p:sp>
    </p:spTree>
    <p:extLst>
      <p:ext uri="{BB962C8B-B14F-4D97-AF65-F5344CB8AC3E}">
        <p14:creationId xmlns:p14="http://schemas.microsoft.com/office/powerpoint/2010/main" val="77083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endParaRPr lang="it-IT" altLang="it-IT"/>
          </a:p>
        </p:txBody>
      </p:sp>
      <p:sp>
        <p:nvSpPr>
          <p:cNvPr id="6" name="Footer Placeholder 4"/>
          <p:cNvSpPr>
            <a:spLocks noGrp="1"/>
          </p:cNvSpPr>
          <p:nvPr>
            <p:ph type="ftr" sz="quarter" idx="11"/>
          </p:nvPr>
        </p:nvSpPr>
        <p:spPr/>
        <p:txBody>
          <a:bodyPr/>
          <a:lstStyle>
            <a:lvl1pPr>
              <a:defRPr/>
            </a:lvl1pPr>
          </a:lstStyle>
          <a:p>
            <a:pPr>
              <a:defRPr/>
            </a:pPr>
            <a:endParaRPr lang="it-IT" altLang="it-IT"/>
          </a:p>
        </p:txBody>
      </p:sp>
      <p:sp>
        <p:nvSpPr>
          <p:cNvPr id="7" name="Slide Number Placeholder 5"/>
          <p:cNvSpPr>
            <a:spLocks noGrp="1"/>
          </p:cNvSpPr>
          <p:nvPr>
            <p:ph type="sldNum" sz="quarter" idx="12"/>
          </p:nvPr>
        </p:nvSpPr>
        <p:spPr/>
        <p:txBody>
          <a:bodyPr/>
          <a:lstStyle>
            <a:lvl1pPr>
              <a:defRPr/>
            </a:lvl1pPr>
          </a:lstStyle>
          <a:p>
            <a:pPr>
              <a:defRPr/>
            </a:pPr>
            <a:fld id="{8FF1A21E-58FA-4BEB-B5C0-2E66570B02BA}" type="slidenum">
              <a:rPr lang="it-IT" altLang="it-IT"/>
              <a:pPr>
                <a:defRPr/>
              </a:pPr>
              <a:t>‹N›</a:t>
            </a:fld>
            <a:endParaRPr lang="it-IT" altLang="it-IT"/>
          </a:p>
        </p:txBody>
      </p:sp>
    </p:spTree>
    <p:extLst>
      <p:ext uri="{BB962C8B-B14F-4D97-AF65-F5344CB8AC3E}">
        <p14:creationId xmlns:p14="http://schemas.microsoft.com/office/powerpoint/2010/main" val="1748901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768096" y="2967788"/>
            <a:ext cx="3566160" cy="3341572"/>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4491990" y="2967788"/>
            <a:ext cx="3566160" cy="3341572"/>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endParaRPr lang="it-IT" altLang="it-IT"/>
          </a:p>
        </p:txBody>
      </p:sp>
      <p:sp>
        <p:nvSpPr>
          <p:cNvPr id="8" name="Footer Placeholder 4"/>
          <p:cNvSpPr>
            <a:spLocks noGrp="1"/>
          </p:cNvSpPr>
          <p:nvPr>
            <p:ph type="ftr" sz="quarter" idx="11"/>
          </p:nvPr>
        </p:nvSpPr>
        <p:spPr/>
        <p:txBody>
          <a:bodyPr/>
          <a:lstStyle>
            <a:lvl1pPr>
              <a:defRPr/>
            </a:lvl1pPr>
          </a:lstStyle>
          <a:p>
            <a:pPr>
              <a:defRPr/>
            </a:pPr>
            <a:endParaRPr lang="it-IT" altLang="it-IT"/>
          </a:p>
        </p:txBody>
      </p:sp>
      <p:sp>
        <p:nvSpPr>
          <p:cNvPr id="9" name="Slide Number Placeholder 5"/>
          <p:cNvSpPr>
            <a:spLocks noGrp="1"/>
          </p:cNvSpPr>
          <p:nvPr>
            <p:ph type="sldNum" sz="quarter" idx="12"/>
          </p:nvPr>
        </p:nvSpPr>
        <p:spPr/>
        <p:txBody>
          <a:bodyPr/>
          <a:lstStyle>
            <a:lvl1pPr>
              <a:defRPr/>
            </a:lvl1pPr>
          </a:lstStyle>
          <a:p>
            <a:pPr>
              <a:defRPr/>
            </a:pPr>
            <a:fld id="{2FE33F60-9D59-4899-B181-973CBC78F1C7}" type="slidenum">
              <a:rPr lang="it-IT" altLang="it-IT"/>
              <a:pPr>
                <a:defRPr/>
              </a:pPr>
              <a:t>‹N›</a:t>
            </a:fld>
            <a:endParaRPr lang="it-IT" altLang="it-IT"/>
          </a:p>
        </p:txBody>
      </p:sp>
    </p:spTree>
    <p:extLst>
      <p:ext uri="{BB962C8B-B14F-4D97-AF65-F5344CB8AC3E}">
        <p14:creationId xmlns:p14="http://schemas.microsoft.com/office/powerpoint/2010/main" val="3894251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endParaRPr lang="it-IT" altLang="it-IT"/>
          </a:p>
        </p:txBody>
      </p:sp>
      <p:sp>
        <p:nvSpPr>
          <p:cNvPr id="4" name="Footer Placeholder 4"/>
          <p:cNvSpPr>
            <a:spLocks noGrp="1"/>
          </p:cNvSpPr>
          <p:nvPr>
            <p:ph type="ftr" sz="quarter" idx="11"/>
          </p:nvPr>
        </p:nvSpPr>
        <p:spPr/>
        <p:txBody>
          <a:bodyPr/>
          <a:lstStyle>
            <a:lvl1pPr>
              <a:defRPr/>
            </a:lvl1pPr>
          </a:lstStyle>
          <a:p>
            <a:pPr>
              <a:defRPr/>
            </a:pPr>
            <a:endParaRPr lang="it-IT" altLang="it-IT"/>
          </a:p>
        </p:txBody>
      </p:sp>
      <p:sp>
        <p:nvSpPr>
          <p:cNvPr id="5" name="Slide Number Placeholder 5"/>
          <p:cNvSpPr>
            <a:spLocks noGrp="1"/>
          </p:cNvSpPr>
          <p:nvPr>
            <p:ph type="sldNum" sz="quarter" idx="12"/>
          </p:nvPr>
        </p:nvSpPr>
        <p:spPr/>
        <p:txBody>
          <a:bodyPr/>
          <a:lstStyle>
            <a:lvl1pPr>
              <a:defRPr/>
            </a:lvl1pPr>
          </a:lstStyle>
          <a:p>
            <a:pPr>
              <a:defRPr/>
            </a:pPr>
            <a:fld id="{84CCB58A-AA1D-462C-AAEE-D61DF5E2232F}" type="slidenum">
              <a:rPr lang="it-IT" altLang="it-IT"/>
              <a:pPr>
                <a:defRPr/>
              </a:pPr>
              <a:t>‹N›</a:t>
            </a:fld>
            <a:endParaRPr lang="it-IT" altLang="it-IT"/>
          </a:p>
        </p:txBody>
      </p:sp>
    </p:spTree>
    <p:extLst>
      <p:ext uri="{BB962C8B-B14F-4D97-AF65-F5344CB8AC3E}">
        <p14:creationId xmlns:p14="http://schemas.microsoft.com/office/powerpoint/2010/main" val="2617393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it-IT" altLang="it-IT"/>
          </a:p>
        </p:txBody>
      </p:sp>
      <p:sp>
        <p:nvSpPr>
          <p:cNvPr id="3" name="Footer Placeholder 2"/>
          <p:cNvSpPr>
            <a:spLocks noGrp="1"/>
          </p:cNvSpPr>
          <p:nvPr>
            <p:ph type="ftr" sz="quarter" idx="11"/>
          </p:nvPr>
        </p:nvSpPr>
        <p:spPr/>
        <p:txBody>
          <a:bodyPr/>
          <a:lstStyle>
            <a:lvl1pPr>
              <a:defRPr/>
            </a:lvl1pPr>
          </a:lstStyle>
          <a:p>
            <a:pPr>
              <a:defRPr/>
            </a:pPr>
            <a:endParaRPr lang="it-IT" altLang="it-IT"/>
          </a:p>
        </p:txBody>
      </p:sp>
      <p:sp>
        <p:nvSpPr>
          <p:cNvPr id="4" name="Slide Number Placeholder 3"/>
          <p:cNvSpPr>
            <a:spLocks noGrp="1"/>
          </p:cNvSpPr>
          <p:nvPr>
            <p:ph type="sldNum" sz="quarter" idx="12"/>
          </p:nvPr>
        </p:nvSpPr>
        <p:spPr/>
        <p:txBody>
          <a:bodyPr/>
          <a:lstStyle>
            <a:lvl1pPr>
              <a:defRPr/>
            </a:lvl1pPr>
          </a:lstStyle>
          <a:p>
            <a:pPr>
              <a:defRPr/>
            </a:pPr>
            <a:fld id="{42D8C5A9-1FB6-4079-9F48-2B1F0329D276}" type="slidenum">
              <a:rPr lang="it-IT" altLang="it-IT"/>
              <a:pPr>
                <a:defRPr/>
              </a:pPr>
              <a:t>‹N›</a:t>
            </a:fld>
            <a:endParaRPr lang="it-IT" altLang="it-IT"/>
          </a:p>
        </p:txBody>
      </p:sp>
    </p:spTree>
    <p:extLst>
      <p:ext uri="{BB962C8B-B14F-4D97-AF65-F5344CB8AC3E}">
        <p14:creationId xmlns:p14="http://schemas.microsoft.com/office/powerpoint/2010/main" val="4072098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it-IT"/>
              <a:t>Fare clic per modificare lo stile del titolo</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3"/>
          <p:cNvSpPr>
            <a:spLocks noGrp="1"/>
          </p:cNvSpPr>
          <p:nvPr>
            <p:ph type="dt" sz="half" idx="10"/>
          </p:nvPr>
        </p:nvSpPr>
        <p:spPr/>
        <p:txBody>
          <a:bodyPr/>
          <a:lstStyle>
            <a:lvl1pPr>
              <a:defRPr/>
            </a:lvl1pPr>
          </a:lstStyle>
          <a:p>
            <a:pPr>
              <a:defRPr/>
            </a:pPr>
            <a:endParaRPr lang="it-IT" altLang="it-IT"/>
          </a:p>
        </p:txBody>
      </p:sp>
      <p:sp>
        <p:nvSpPr>
          <p:cNvPr id="6" name="Footer Placeholder 4"/>
          <p:cNvSpPr>
            <a:spLocks noGrp="1"/>
          </p:cNvSpPr>
          <p:nvPr>
            <p:ph type="ftr" sz="quarter" idx="11"/>
          </p:nvPr>
        </p:nvSpPr>
        <p:spPr/>
        <p:txBody>
          <a:bodyPr/>
          <a:lstStyle>
            <a:lvl1pPr>
              <a:defRPr/>
            </a:lvl1pPr>
          </a:lstStyle>
          <a:p>
            <a:pPr>
              <a:defRPr/>
            </a:pPr>
            <a:endParaRPr lang="it-IT" altLang="it-IT"/>
          </a:p>
        </p:txBody>
      </p:sp>
      <p:sp>
        <p:nvSpPr>
          <p:cNvPr id="7" name="Slide Number Placeholder 5"/>
          <p:cNvSpPr>
            <a:spLocks noGrp="1"/>
          </p:cNvSpPr>
          <p:nvPr>
            <p:ph type="sldNum" sz="quarter" idx="12"/>
          </p:nvPr>
        </p:nvSpPr>
        <p:spPr/>
        <p:txBody>
          <a:bodyPr/>
          <a:lstStyle>
            <a:lvl1pPr>
              <a:defRPr/>
            </a:lvl1pPr>
          </a:lstStyle>
          <a:p>
            <a:pPr>
              <a:defRPr/>
            </a:pPr>
            <a:fld id="{AFA3F86A-4AEA-4612-8111-8CD9246F5EC0}" type="slidenum">
              <a:rPr lang="it-IT" altLang="it-IT"/>
              <a:pPr>
                <a:defRPr/>
              </a:pPr>
              <a:t>‹N›</a:t>
            </a:fld>
            <a:endParaRPr lang="it-IT" altLang="it-IT"/>
          </a:p>
        </p:txBody>
      </p:sp>
    </p:spTree>
    <p:extLst>
      <p:ext uri="{BB962C8B-B14F-4D97-AF65-F5344CB8AC3E}">
        <p14:creationId xmlns:p14="http://schemas.microsoft.com/office/powerpoint/2010/main" val="3094519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cxnSp>
        <p:nvCxnSpPr>
          <p:cNvPr id="5" name="Straight Connector 7"/>
          <p:cNvCxnSpPr/>
          <p:nvPr/>
        </p:nvCxnSpPr>
        <p:spPr>
          <a:xfrm flipV="1">
            <a:off x="6289675" y="5264150"/>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42900" y="4960138"/>
            <a:ext cx="5829300" cy="1463040"/>
          </a:xfrm>
        </p:spPr>
        <p:txBody>
          <a:bodyPr/>
          <a:lstStyle>
            <a:lvl1pPr algn="r">
              <a:defRPr sz="4400" spc="200" baseline="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it-IT" noProof="0"/>
              <a:t>Fare clic sull'icona per inserire un'immagine</a:t>
            </a:r>
            <a:endParaRPr lang="en-US" noProof="0"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it-IT"/>
              <a:t>Modifica gli stili del testo dello schema</a:t>
            </a:r>
          </a:p>
        </p:txBody>
      </p:sp>
      <p:sp>
        <p:nvSpPr>
          <p:cNvPr id="6" name="Date Placeholder 4"/>
          <p:cNvSpPr>
            <a:spLocks noGrp="1"/>
          </p:cNvSpPr>
          <p:nvPr>
            <p:ph type="dt" sz="half" idx="10"/>
          </p:nvPr>
        </p:nvSpPr>
        <p:spPr/>
        <p:txBody>
          <a:bodyPr/>
          <a:lstStyle>
            <a:lvl1pPr>
              <a:defRPr/>
            </a:lvl1pPr>
          </a:lstStyle>
          <a:p>
            <a:pPr>
              <a:defRPr/>
            </a:pPr>
            <a:endParaRPr lang="it-IT" altLang="it-IT"/>
          </a:p>
        </p:txBody>
      </p:sp>
      <p:sp>
        <p:nvSpPr>
          <p:cNvPr id="7" name="Footer Placeholder 5"/>
          <p:cNvSpPr>
            <a:spLocks noGrp="1"/>
          </p:cNvSpPr>
          <p:nvPr>
            <p:ph type="ftr" sz="quarter" idx="11"/>
          </p:nvPr>
        </p:nvSpPr>
        <p:spPr/>
        <p:txBody>
          <a:bodyPr/>
          <a:lstStyle>
            <a:lvl1pPr>
              <a:defRPr/>
            </a:lvl1pPr>
          </a:lstStyle>
          <a:p>
            <a:pPr>
              <a:defRPr/>
            </a:pPr>
            <a:endParaRPr lang="it-IT" altLang="it-IT"/>
          </a:p>
        </p:txBody>
      </p:sp>
      <p:sp>
        <p:nvSpPr>
          <p:cNvPr id="8" name="Slide Number Placeholder 6"/>
          <p:cNvSpPr>
            <a:spLocks noGrp="1"/>
          </p:cNvSpPr>
          <p:nvPr>
            <p:ph type="sldNum" sz="quarter" idx="12"/>
          </p:nvPr>
        </p:nvSpPr>
        <p:spPr/>
        <p:txBody>
          <a:bodyPr/>
          <a:lstStyle>
            <a:lvl1pPr>
              <a:defRPr/>
            </a:lvl1pPr>
          </a:lstStyle>
          <a:p>
            <a:pPr>
              <a:defRPr/>
            </a:pPr>
            <a:fld id="{2A77D09B-21C4-4E9B-9392-BB2AE3528A39}" type="slidenum">
              <a:rPr lang="it-IT" altLang="it-IT"/>
              <a:pPr>
                <a:defRPr/>
              </a:pPr>
              <a:t>‹N›</a:t>
            </a:fld>
            <a:endParaRPr lang="it-IT" altLang="it-IT"/>
          </a:p>
        </p:txBody>
      </p:sp>
    </p:spTree>
    <p:extLst>
      <p:ext uri="{BB962C8B-B14F-4D97-AF65-F5344CB8AC3E}">
        <p14:creationId xmlns:p14="http://schemas.microsoft.com/office/powerpoint/2010/main" val="1947297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350" y="585788"/>
            <a:ext cx="7289800" cy="1498600"/>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1027" name="Text Placeholder 2"/>
          <p:cNvSpPr>
            <a:spLocks noGrp="1"/>
          </p:cNvSpPr>
          <p:nvPr>
            <p:ph type="body" idx="1"/>
          </p:nvPr>
        </p:nvSpPr>
        <p:spPr bwMode="auto">
          <a:xfrm>
            <a:off x="768350" y="2286000"/>
            <a:ext cx="7289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45720" bIns="45720" numCol="1" anchor="t" anchorCtr="0" compatLnSpc="1">
            <a:prstTxWarp prst="textNoShape">
              <a:avLst/>
            </a:prstTxWarp>
          </a:bodyPr>
          <a:lstStyle/>
          <a:p>
            <a:pPr lvl="0"/>
            <a:r>
              <a:rPr lang="it-IT" altLang="it-IT"/>
              <a:t>Modifica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endParaRPr lang="en-US" altLang="it-IT"/>
          </a:p>
        </p:txBody>
      </p:sp>
      <p:sp>
        <p:nvSpPr>
          <p:cNvPr id="4" name="Date Placeholder 3"/>
          <p:cNvSpPr>
            <a:spLocks noGrp="1"/>
          </p:cNvSpPr>
          <p:nvPr>
            <p:ph type="dt" sz="half" idx="2"/>
          </p:nvPr>
        </p:nvSpPr>
        <p:spPr>
          <a:xfrm>
            <a:off x="768350" y="6470650"/>
            <a:ext cx="1616075" cy="274638"/>
          </a:xfrm>
          <a:prstGeom prst="rect">
            <a:avLst/>
          </a:prstGeom>
        </p:spPr>
        <p:txBody>
          <a:bodyPr vert="horz" lIns="91440" tIns="45720" rIns="91440" bIns="45720" rtlCol="0" anchor="ctr"/>
          <a:lstStyle>
            <a:lvl1pPr algn="l" eaLnBrk="1" hangingPunct="1">
              <a:buClr>
                <a:srgbClr val="000000"/>
              </a:buClr>
              <a:buSzPct val="100000"/>
              <a:buFont typeface="Times New Roman" panose="02020603050405020304" pitchFamily="18" charset="0"/>
              <a:buNone/>
              <a:defRPr sz="1000">
                <a:solidFill>
                  <a:schemeClr val="tx1">
                    <a:lumMod val="95000"/>
                    <a:lumOff val="5000"/>
                  </a:schemeClr>
                </a:solidFill>
                <a:latin typeface="+mj-lt"/>
              </a:defRPr>
            </a:lvl1pPr>
          </a:lstStyle>
          <a:p>
            <a:pPr>
              <a:defRPr/>
            </a:pPr>
            <a:endParaRPr lang="it-IT" altLang="it-IT"/>
          </a:p>
        </p:txBody>
      </p:sp>
      <p:sp>
        <p:nvSpPr>
          <p:cNvPr id="5" name="Footer Placeholder 4"/>
          <p:cNvSpPr>
            <a:spLocks noGrp="1"/>
          </p:cNvSpPr>
          <p:nvPr>
            <p:ph type="ftr" sz="quarter" idx="3"/>
          </p:nvPr>
        </p:nvSpPr>
        <p:spPr>
          <a:xfrm>
            <a:off x="3632200" y="6470650"/>
            <a:ext cx="4425950" cy="274638"/>
          </a:xfrm>
          <a:prstGeom prst="rect">
            <a:avLst/>
          </a:prstGeom>
        </p:spPr>
        <p:txBody>
          <a:bodyPr vert="horz" lIns="91440" tIns="45720" rIns="91440" bIns="45720" rtlCol="0" anchor="ctr"/>
          <a:lstStyle>
            <a:lvl1pPr algn="r" eaLnBrk="1" hangingPunct="1">
              <a:buClr>
                <a:srgbClr val="000000"/>
              </a:buClr>
              <a:buSzPct val="100000"/>
              <a:buFont typeface="Times New Roman" panose="02020603050405020304" pitchFamily="18" charset="0"/>
              <a:buNone/>
              <a:defRPr sz="1000" cap="all" baseline="0">
                <a:solidFill>
                  <a:schemeClr val="tx1">
                    <a:lumMod val="95000"/>
                    <a:lumOff val="5000"/>
                  </a:schemeClr>
                </a:solidFill>
                <a:latin typeface="+mj-lt"/>
              </a:defRPr>
            </a:lvl1pPr>
          </a:lstStyle>
          <a:p>
            <a:pPr>
              <a:defRPr/>
            </a:pPr>
            <a:endParaRPr lang="it-IT" altLang="it-IT"/>
          </a:p>
        </p:txBody>
      </p:sp>
      <p:sp>
        <p:nvSpPr>
          <p:cNvPr id="6" name="Slide Number Placeholder 5"/>
          <p:cNvSpPr>
            <a:spLocks noGrp="1"/>
          </p:cNvSpPr>
          <p:nvPr>
            <p:ph type="sldNum" sz="quarter" idx="4"/>
          </p:nvPr>
        </p:nvSpPr>
        <p:spPr>
          <a:xfrm>
            <a:off x="8128000" y="6470650"/>
            <a:ext cx="730250" cy="274638"/>
          </a:xfrm>
          <a:prstGeom prst="rect">
            <a:avLst/>
          </a:prstGeom>
        </p:spPr>
        <p:txBody>
          <a:bodyPr vert="horz" lIns="91440" tIns="45720" rIns="91440" bIns="45720" rtlCol="0" anchor="ctr"/>
          <a:lstStyle>
            <a:lvl1pPr algn="l" eaLnBrk="1" hangingPunct="1">
              <a:buClr>
                <a:srgbClr val="000000"/>
              </a:buClr>
              <a:buSzPct val="100000"/>
              <a:buFont typeface="Times New Roman" panose="02020603050405020304" pitchFamily="18" charset="0"/>
              <a:buNone/>
              <a:defRPr sz="1000" smtClean="0">
                <a:solidFill>
                  <a:schemeClr val="tx1">
                    <a:lumMod val="95000"/>
                    <a:lumOff val="5000"/>
                  </a:schemeClr>
                </a:solidFill>
                <a:latin typeface="+mj-lt"/>
              </a:defRPr>
            </a:lvl1pPr>
          </a:lstStyle>
          <a:p>
            <a:pPr>
              <a:defRPr/>
            </a:pPr>
            <a:fld id="{F51B347B-A056-477F-A4B9-8AA22A3B5243}" type="slidenum">
              <a:rPr lang="it-IT" altLang="it-IT"/>
              <a:pPr>
                <a:defRPr/>
              </a:pPr>
              <a:t>‹N›</a:t>
            </a:fld>
            <a:endParaRPr lang="it-IT" altLang="it-IT"/>
          </a:p>
        </p:txBody>
      </p:sp>
      <p:cxnSp>
        <p:nvCxnSpPr>
          <p:cNvPr id="7" name="Straight Connector 6"/>
          <p:cNvCxnSpPr/>
          <p:nvPr/>
        </p:nvCxnSpPr>
        <p:spPr>
          <a:xfrm flipV="1">
            <a:off x="571500" y="827088"/>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86" r:id="rId1"/>
    <p:sldLayoutId id="2147483680" r:id="rId2"/>
    <p:sldLayoutId id="2147483687" r:id="rId3"/>
    <p:sldLayoutId id="2147483681" r:id="rId4"/>
    <p:sldLayoutId id="2147483682" r:id="rId5"/>
    <p:sldLayoutId id="2147483683" r:id="rId6"/>
    <p:sldLayoutId id="2147483688" r:id="rId7"/>
    <p:sldLayoutId id="2147483684" r:id="rId8"/>
    <p:sldLayoutId id="2147483689" r:id="rId9"/>
    <p:sldLayoutId id="2147483685" r:id="rId10"/>
    <p:sldLayoutId id="2147483690" r:id="rId11"/>
    <p:sldLayoutId id="2147483691" r:id="rId12"/>
  </p:sldLayoutIdLst>
  <p:txStyles>
    <p:titleStyle>
      <a:lvl1pPr algn="l" rtl="0" fontAlgn="base">
        <a:lnSpc>
          <a:spcPct val="80000"/>
        </a:lnSpc>
        <a:spcBef>
          <a:spcPct val="0"/>
        </a:spcBef>
        <a:spcAft>
          <a:spcPct val="0"/>
        </a:spcAft>
        <a:defRPr sz="4400" kern="1200" cap="all" spc="100">
          <a:solidFill>
            <a:srgbClr val="0D0D0D"/>
          </a:solidFill>
          <a:latin typeface="+mj-lt"/>
          <a:ea typeface="+mj-ea"/>
          <a:cs typeface="+mj-cs"/>
        </a:defRPr>
      </a:lvl1pPr>
      <a:lvl2pPr algn="l" rtl="0" fontAlgn="base">
        <a:lnSpc>
          <a:spcPct val="80000"/>
        </a:lnSpc>
        <a:spcBef>
          <a:spcPct val="0"/>
        </a:spcBef>
        <a:spcAft>
          <a:spcPct val="0"/>
        </a:spcAft>
        <a:defRPr sz="4400">
          <a:solidFill>
            <a:srgbClr val="0D0D0D"/>
          </a:solidFill>
          <a:latin typeface="Tw Cen MT Condensed" panose="020B0606020104020203" pitchFamily="34" charset="0"/>
        </a:defRPr>
      </a:lvl2pPr>
      <a:lvl3pPr algn="l" rtl="0" fontAlgn="base">
        <a:lnSpc>
          <a:spcPct val="80000"/>
        </a:lnSpc>
        <a:spcBef>
          <a:spcPct val="0"/>
        </a:spcBef>
        <a:spcAft>
          <a:spcPct val="0"/>
        </a:spcAft>
        <a:defRPr sz="4400">
          <a:solidFill>
            <a:srgbClr val="0D0D0D"/>
          </a:solidFill>
          <a:latin typeface="Tw Cen MT Condensed" panose="020B0606020104020203" pitchFamily="34" charset="0"/>
        </a:defRPr>
      </a:lvl3pPr>
      <a:lvl4pPr algn="l" rtl="0" fontAlgn="base">
        <a:lnSpc>
          <a:spcPct val="80000"/>
        </a:lnSpc>
        <a:spcBef>
          <a:spcPct val="0"/>
        </a:spcBef>
        <a:spcAft>
          <a:spcPct val="0"/>
        </a:spcAft>
        <a:defRPr sz="4400">
          <a:solidFill>
            <a:srgbClr val="0D0D0D"/>
          </a:solidFill>
          <a:latin typeface="Tw Cen MT Condensed" panose="020B0606020104020203" pitchFamily="34" charset="0"/>
        </a:defRPr>
      </a:lvl4pPr>
      <a:lvl5pPr algn="l" rtl="0" fontAlgn="base">
        <a:lnSpc>
          <a:spcPct val="80000"/>
        </a:lnSpc>
        <a:spcBef>
          <a:spcPct val="0"/>
        </a:spcBef>
        <a:spcAft>
          <a:spcPct val="0"/>
        </a:spcAft>
        <a:defRPr sz="4400">
          <a:solidFill>
            <a:srgbClr val="0D0D0D"/>
          </a:solidFill>
          <a:latin typeface="Tw Cen MT Condensed" panose="020B0606020104020203" pitchFamily="34" charset="0"/>
        </a:defRPr>
      </a:lvl5pPr>
      <a:lvl6pPr marL="457200" algn="l" rtl="0" fontAlgn="base">
        <a:lnSpc>
          <a:spcPct val="80000"/>
        </a:lnSpc>
        <a:spcBef>
          <a:spcPct val="0"/>
        </a:spcBef>
        <a:spcAft>
          <a:spcPct val="0"/>
        </a:spcAft>
        <a:defRPr sz="4400">
          <a:solidFill>
            <a:srgbClr val="0D0D0D"/>
          </a:solidFill>
          <a:latin typeface="Tw Cen MT Condensed" panose="020B0606020104020203" pitchFamily="34" charset="0"/>
        </a:defRPr>
      </a:lvl6pPr>
      <a:lvl7pPr marL="914400" algn="l" rtl="0" fontAlgn="base">
        <a:lnSpc>
          <a:spcPct val="80000"/>
        </a:lnSpc>
        <a:spcBef>
          <a:spcPct val="0"/>
        </a:spcBef>
        <a:spcAft>
          <a:spcPct val="0"/>
        </a:spcAft>
        <a:defRPr sz="4400">
          <a:solidFill>
            <a:srgbClr val="0D0D0D"/>
          </a:solidFill>
          <a:latin typeface="Tw Cen MT Condensed" panose="020B0606020104020203" pitchFamily="34" charset="0"/>
        </a:defRPr>
      </a:lvl7pPr>
      <a:lvl8pPr marL="1371600" algn="l" rtl="0" fontAlgn="base">
        <a:lnSpc>
          <a:spcPct val="80000"/>
        </a:lnSpc>
        <a:spcBef>
          <a:spcPct val="0"/>
        </a:spcBef>
        <a:spcAft>
          <a:spcPct val="0"/>
        </a:spcAft>
        <a:defRPr sz="4400">
          <a:solidFill>
            <a:srgbClr val="0D0D0D"/>
          </a:solidFill>
          <a:latin typeface="Tw Cen MT Condensed" panose="020B0606020104020203" pitchFamily="34" charset="0"/>
        </a:defRPr>
      </a:lvl8pPr>
      <a:lvl9pPr marL="1828800" algn="l" rtl="0" fontAlgn="base">
        <a:lnSpc>
          <a:spcPct val="80000"/>
        </a:lnSpc>
        <a:spcBef>
          <a:spcPct val="0"/>
        </a:spcBef>
        <a:spcAft>
          <a:spcPct val="0"/>
        </a:spcAft>
        <a:defRPr sz="4400">
          <a:solidFill>
            <a:srgbClr val="0D0D0D"/>
          </a:solidFill>
          <a:latin typeface="Tw Cen MT Condensed" panose="020B0606020104020203" pitchFamily="34" charset="0"/>
        </a:defRPr>
      </a:lvl9pPr>
    </p:titleStyle>
    <p:bodyStyle>
      <a:lvl1pPr marL="90488" indent="-90488" algn="l" rtl="0" fontAlgn="base">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13" indent="-136525" algn="l" rtl="0" fontAlgn="base">
        <a:lnSpc>
          <a:spcPct val="90000"/>
        </a:lnSpc>
        <a:spcBef>
          <a:spcPts val="200"/>
        </a:spcBef>
        <a:spcAft>
          <a:spcPts val="400"/>
        </a:spcAft>
        <a:buClr>
          <a:schemeClr val="accent1"/>
        </a:buClr>
        <a:buFont typeface="Wingdings 3" panose="05040102010807070707" pitchFamily="18" charset="2"/>
        <a:buChar char=""/>
        <a:defRPr sz="1600" kern="1200">
          <a:solidFill>
            <a:schemeClr val="tx1"/>
          </a:solidFill>
          <a:latin typeface="+mn-lt"/>
          <a:ea typeface="+mn-ea"/>
          <a:cs typeface="+mn-cs"/>
        </a:defRPr>
      </a:lvl2pPr>
      <a:lvl3pPr marL="447675" indent="-136525" algn="l" rtl="0" fontAlgn="base">
        <a:lnSpc>
          <a:spcPct val="90000"/>
        </a:lnSpc>
        <a:spcBef>
          <a:spcPts val="200"/>
        </a:spcBef>
        <a:spcAft>
          <a:spcPts val="400"/>
        </a:spcAft>
        <a:buClr>
          <a:schemeClr val="accent1"/>
        </a:buClr>
        <a:buFont typeface="Wingdings 3" panose="05040102010807070707" pitchFamily="18" charset="2"/>
        <a:buChar char=""/>
        <a:defRPr sz="1200" kern="1200">
          <a:solidFill>
            <a:schemeClr val="tx1"/>
          </a:solidFill>
          <a:latin typeface="+mn-lt"/>
          <a:ea typeface="+mn-ea"/>
          <a:cs typeface="+mn-cs"/>
        </a:defRPr>
      </a:lvl3pPr>
      <a:lvl4pPr marL="593725" indent="-136525" algn="l" rtl="0" fontAlgn="base">
        <a:lnSpc>
          <a:spcPct val="90000"/>
        </a:lnSpc>
        <a:spcBef>
          <a:spcPts val="200"/>
        </a:spcBef>
        <a:spcAft>
          <a:spcPts val="400"/>
        </a:spcAft>
        <a:buClr>
          <a:schemeClr val="accent1"/>
        </a:buClr>
        <a:buFont typeface="Wingdings 3" panose="05040102010807070707" pitchFamily="18" charset="2"/>
        <a:buChar char=""/>
        <a:defRPr sz="1200" kern="1200">
          <a:solidFill>
            <a:schemeClr val="tx1"/>
          </a:solidFill>
          <a:latin typeface="+mn-lt"/>
          <a:ea typeface="+mn-ea"/>
          <a:cs typeface="+mn-cs"/>
        </a:defRPr>
      </a:lvl4pPr>
      <a:lvl5pPr marL="776288" indent="-136525" algn="l" rtl="0" fontAlgn="base">
        <a:lnSpc>
          <a:spcPct val="90000"/>
        </a:lnSpc>
        <a:spcBef>
          <a:spcPts val="200"/>
        </a:spcBef>
        <a:spcAft>
          <a:spcPts val="400"/>
        </a:spcAft>
        <a:buClr>
          <a:schemeClr val="accent1"/>
        </a:buClr>
        <a:buFont typeface="Wingdings 3" panose="05040102010807070707"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7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4FBFE"/>
            </a:gs>
            <a:gs pos="74001">
              <a:srgbClr val="99DAF3"/>
            </a:gs>
            <a:gs pos="83000">
              <a:srgbClr val="99DAF3"/>
            </a:gs>
            <a:gs pos="100000">
              <a:srgbClr val="BBE6F7"/>
            </a:gs>
          </a:gsLst>
          <a:lin ang="5400000" scaled="1"/>
        </a:gra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0" y="0"/>
            <a:ext cx="91440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APPARATO GENITALE MASCHILE</a:t>
            </a:r>
          </a:p>
        </p:txBody>
      </p:sp>
      <p:sp>
        <p:nvSpPr>
          <p:cNvPr id="3074" name="Rectangle 2"/>
          <p:cNvSpPr>
            <a:spLocks noGrp="1" noChangeArrowheads="1"/>
          </p:cNvSpPr>
          <p:nvPr>
            <p:ph idx="1"/>
          </p:nvPr>
        </p:nvSpPr>
        <p:spPr>
          <a:xfrm>
            <a:off x="152400" y="762000"/>
            <a:ext cx="8991600" cy="6130925"/>
          </a:xfrm>
        </p:spPr>
        <p:txBody>
          <a:bodyPr rtlCol="0">
            <a:normAutofit lnSpcReduction="10000"/>
          </a:bodyPr>
          <a:lstStyle/>
          <a:p>
            <a:pPr marL="336550" indent="-336550" fontAlgn="auto">
              <a:spcBef>
                <a:spcPts val="5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GONADI MASCHILI: TESTICOLI o DIDIMI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dirty="0">
              <a:latin typeface="Arial Black" panose="020B0A04020102020204" pitchFamily="34" charset="0"/>
            </a:endParaRPr>
          </a:p>
          <a:p>
            <a:pPr marL="336550" indent="-336550" fontAlgn="auto">
              <a:spcBef>
                <a:spcPts val="5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VIE SPERMATICHE:</a:t>
            </a:r>
            <a:br>
              <a:rPr lang="it-IT" altLang="it-IT" dirty="0">
                <a:latin typeface="Arial Black" panose="020B0A04020102020204" pitchFamily="34" charset="0"/>
              </a:rPr>
            </a:br>
            <a:r>
              <a:rPr lang="it-IT" altLang="it-IT" dirty="0">
                <a:latin typeface="Arial Black" panose="020B0A04020102020204" pitchFamily="34" charset="0"/>
              </a:rPr>
              <a:t>- TUBULI RETTI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RETE TESTIS</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EPIDIDIMI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DOTTI DEFERENTI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DOTTI EIACULATORI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URETRA COMUNE</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dirty="0">
              <a:latin typeface="Arial Black" panose="020B0A04020102020204" pitchFamily="34" charset="0"/>
            </a:endParaRPr>
          </a:p>
          <a:p>
            <a:pPr marL="336550" indent="-336550" fontAlgn="auto">
              <a:spcBef>
                <a:spcPts val="5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GHIANDOLE ANNESSE:</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VESCICHETTE SEMINALI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PROSTATA</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GHIANDOLE BULBO-URETRALI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dirty="0">
              <a:latin typeface="Arial Black" panose="020B0A04020102020204" pitchFamily="34" charset="0"/>
            </a:endParaRPr>
          </a:p>
          <a:p>
            <a:pPr marL="336550" indent="-336550" fontAlgn="auto">
              <a:spcBef>
                <a:spcPts val="5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GENITALI ESTERNI:</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BORSA SCROTALE</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dirty="0">
                <a:latin typeface="Arial Black" panose="020B0A04020102020204" pitchFamily="34" charset="0"/>
              </a:rPr>
              <a:t>    - PENE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0" y="73025"/>
            <a:ext cx="9144000" cy="1068388"/>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PARETE ADDOMINALE ANTERO-LATERALE e BORSA SCROTALE</a:t>
            </a:r>
          </a:p>
        </p:txBody>
      </p:sp>
      <p:pic>
        <p:nvPicPr>
          <p:cNvPr id="2765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684213" y="0"/>
            <a:ext cx="7772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INVOLUCRI e BORSA SCROTALE</a:t>
            </a:r>
          </a:p>
        </p:txBody>
      </p:sp>
      <p:pic>
        <p:nvPicPr>
          <p:cNvPr id="29699" name="Picture 2"/>
          <p:cNvPicPr>
            <a:picLocks noChangeAspect="1" noChangeArrowheads="1"/>
          </p:cNvPicPr>
          <p:nvPr/>
        </p:nvPicPr>
        <p:blipFill>
          <a:blip r:embed="rId4">
            <a:extLst>
              <a:ext uri="{28A0092B-C50C-407E-A947-70E740481C1C}">
                <a14:useLocalDpi xmlns:a14="http://schemas.microsoft.com/office/drawing/2010/main" val="0"/>
              </a:ext>
            </a:extLst>
          </a:blip>
          <a:srcRect l="3540" r="2742" b="13603"/>
          <a:stretch>
            <a:fillRect/>
          </a:stretch>
        </p:blipFill>
        <p:spPr bwMode="auto">
          <a:xfrm>
            <a:off x="0" y="1301750"/>
            <a:ext cx="9144000" cy="5556250"/>
          </a:xfrm>
          <a:prstGeom prst="rect">
            <a:avLst/>
          </a:prstGeom>
          <a:noFill/>
          <a:ln>
            <a:noFill/>
          </a:ln>
          <a:effectLst/>
          <a:extLst>
            <a:ext uri="{909E8E84-426E-40DD-AFC4-6F175D3DCCD1}">
              <a14:hiddenFill xmlns:a14="http://schemas.microsoft.com/office/drawing/2010/main">
                <a:blipFill dpi="0" rotWithShape="0">
                  <a:blip/>
                  <a:srcRect l="3540" r="2742" b="13603"/>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684213" y="0"/>
            <a:ext cx="7772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INVOLUCRI e BORSA SCROTALE</a:t>
            </a:r>
          </a:p>
        </p:txBody>
      </p:sp>
      <p:pic>
        <p:nvPicPr>
          <p:cNvPr id="31747" name="Picture 2"/>
          <p:cNvPicPr>
            <a:picLocks noChangeAspect="1" noChangeArrowheads="1"/>
          </p:cNvPicPr>
          <p:nvPr/>
        </p:nvPicPr>
        <p:blipFill>
          <a:blip r:embed="rId4">
            <a:extLst>
              <a:ext uri="{28A0092B-C50C-407E-A947-70E740481C1C}">
                <a14:useLocalDpi xmlns:a14="http://schemas.microsoft.com/office/drawing/2010/main" val="0"/>
              </a:ext>
            </a:extLst>
          </a:blip>
          <a:srcRect l="3540" r="2742" b="13603"/>
          <a:stretch>
            <a:fillRect/>
          </a:stretch>
        </p:blipFill>
        <p:spPr bwMode="auto">
          <a:xfrm>
            <a:off x="0" y="1301750"/>
            <a:ext cx="9144000" cy="5556250"/>
          </a:xfrm>
          <a:prstGeom prst="rect">
            <a:avLst/>
          </a:prstGeom>
          <a:noFill/>
          <a:ln>
            <a:noFill/>
          </a:ln>
          <a:effectLst/>
          <a:extLst>
            <a:ext uri="{909E8E84-426E-40DD-AFC4-6F175D3DCCD1}">
              <a14:hiddenFill xmlns:a14="http://schemas.microsoft.com/office/drawing/2010/main">
                <a:blipFill dpi="0" rotWithShape="0">
                  <a:blip/>
                  <a:srcRect l="3540" r="2742" b="13603"/>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685800" y="152400"/>
            <a:ext cx="7772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o DIDIMO</a:t>
            </a:r>
          </a:p>
        </p:txBody>
      </p:sp>
      <p:sp>
        <p:nvSpPr>
          <p:cNvPr id="15362" name="Rectangle 2"/>
          <p:cNvSpPr>
            <a:spLocks noGrp="1" noChangeArrowheads="1"/>
          </p:cNvSpPr>
          <p:nvPr>
            <p:ph idx="1"/>
          </p:nvPr>
        </p:nvSpPr>
        <p:spPr>
          <a:xfrm>
            <a:off x="228600" y="1219200"/>
            <a:ext cx="8915400" cy="5486400"/>
          </a:xfrm>
        </p:spPr>
        <p:txBody>
          <a:bodyPr rtlCol="0">
            <a:normAutofit/>
          </a:bodyPr>
          <a:lstStyle/>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Producono i GAMETI MASCHILI o SPERMATOZOI</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Svolgono, perciò, le funzioni di:</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 SPERMATOGENESI</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 SPERMIOISTOGENESI</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 SECREZIONE di TESTOSTERONE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152400" y="152400"/>
            <a:ext cx="8991600" cy="1143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CARATTERI ANATOMO-MACROSCOPICI</a:t>
            </a:r>
          </a:p>
        </p:txBody>
      </p:sp>
      <p:sp>
        <p:nvSpPr>
          <p:cNvPr id="35843" name="Rectangle 2"/>
          <p:cNvSpPr>
            <a:spLocks noGrp="1" noChangeArrowheads="1"/>
          </p:cNvSpPr>
          <p:nvPr>
            <p:ph idx="1"/>
          </p:nvPr>
        </p:nvSpPr>
        <p:spPr>
          <a:xfrm>
            <a:off x="152400" y="1524000"/>
            <a:ext cx="8991600" cy="5334000"/>
          </a:xfrm>
        </p:spPr>
        <p:txBody>
          <a:bodyPr/>
          <a:lstStyle/>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Organo PARI, ELLISSOIDALE</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Contenuto nella BORSA SCROTALE, fra la RADICE delle COSCE</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Appeso dal corrispondente FUNICOLO SPERMATICO</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I due testicoli sono separati dal SETTO SCROTALE: di essi, il SINISTRO è leggermente più basso</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Dimensioni cm (4,5 x 3 x 2,5)</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Peso 20 – 30 g</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152400" y="0"/>
            <a:ext cx="89916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ASPETTI MORFOLOGICI</a:t>
            </a:r>
          </a:p>
        </p:txBody>
      </p:sp>
      <p:pic>
        <p:nvPicPr>
          <p:cNvPr id="3789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90600"/>
            <a:ext cx="8991600" cy="55943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228600" y="228600"/>
            <a:ext cx="89154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TESTICOLO: CARATTERI MORFOLOGICI</a:t>
            </a:r>
          </a:p>
        </p:txBody>
      </p:sp>
      <p:sp>
        <p:nvSpPr>
          <p:cNvPr id="18434" name="Rectangle 2"/>
          <p:cNvSpPr>
            <a:spLocks noGrp="1" noChangeArrowheads="1"/>
          </p:cNvSpPr>
          <p:nvPr>
            <p:ph idx="1"/>
          </p:nvPr>
        </p:nvSpPr>
        <p:spPr>
          <a:xfrm>
            <a:off x="0" y="914400"/>
            <a:ext cx="9144000" cy="5980113"/>
          </a:xfrm>
        </p:spPr>
        <p:txBody>
          <a:bodyPr rtlCol="0">
            <a:normAutofit/>
          </a:bodyPr>
          <a:lstStyle/>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FACCIA  MEDIALE</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FACCIA LATERALE con SENO dell’ EPIDIDIMO</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MARGINE POSTERIORE con ILO</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MARGINE ANTERIORE</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POLO SUPERIORE, coperto dalla TESTA dell’ EPIDIDIMO</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POLO INFERIORE con LEGAMENTO SCROTALE residuo del GUBERNACULUM TESTIS</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152400" y="228600"/>
            <a:ext cx="89916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SUPERFICIE ESTERNA</a:t>
            </a:r>
          </a:p>
        </p:txBody>
      </p:sp>
      <p:sp>
        <p:nvSpPr>
          <p:cNvPr id="19458" name="Rectangle 2"/>
          <p:cNvSpPr>
            <a:spLocks noGrp="1" noChangeArrowheads="1"/>
          </p:cNvSpPr>
          <p:nvPr>
            <p:ph idx="1"/>
          </p:nvPr>
        </p:nvSpPr>
        <p:spPr>
          <a:xfrm>
            <a:off x="228600" y="1143000"/>
            <a:ext cx="8915400" cy="5715000"/>
          </a:xfrm>
        </p:spPr>
        <p:txBody>
          <a:bodyPr rtlCol="0">
            <a:normAutofit/>
          </a:bodyPr>
          <a:lstStyle/>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Rivestita dalla TONACA VAGINALE PROPRIA, derivata dal DOTTO PERITONEO-VAGINALE</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Consta di:</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 PERIORCHIO (parietale)</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 EPIORCHIO (viscerale)</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 MESORCHIO (linea di riflessione sul margine POSTERIORE)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152400" y="0"/>
            <a:ext cx="89916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TONACA VAGINALE PROPRIA</a:t>
            </a:r>
          </a:p>
        </p:txBody>
      </p:sp>
      <p:pic>
        <p:nvPicPr>
          <p:cNvPr id="4403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90600"/>
            <a:ext cx="8991600" cy="55943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0" y="60325"/>
            <a:ext cx="9144000" cy="947738"/>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TESTICOLO: </a:t>
            </a:r>
            <a:br>
              <a:rPr lang="it-IT" altLang="it-IT" sz="2800">
                <a:solidFill>
                  <a:schemeClr val="tx1">
                    <a:lumMod val="95000"/>
                    <a:lumOff val="5000"/>
                  </a:schemeClr>
                </a:solidFill>
                <a:latin typeface="Arial Black" panose="020B0A04020102020204" pitchFamily="34" charset="0"/>
              </a:rPr>
            </a:br>
            <a:r>
              <a:rPr lang="it-IT" altLang="it-IT" sz="2800">
                <a:solidFill>
                  <a:schemeClr val="tx1">
                    <a:lumMod val="95000"/>
                    <a:lumOff val="5000"/>
                  </a:schemeClr>
                </a:solidFill>
                <a:latin typeface="Arial Black" panose="020B0A04020102020204" pitchFamily="34" charset="0"/>
              </a:rPr>
              <a:t>IRRORAZIONE ed INNERVAZIONE</a:t>
            </a:r>
          </a:p>
        </p:txBody>
      </p:sp>
      <p:sp>
        <p:nvSpPr>
          <p:cNvPr id="21506" name="Rectangle 2"/>
          <p:cNvSpPr>
            <a:spLocks noGrp="1" noChangeArrowheads="1"/>
          </p:cNvSpPr>
          <p:nvPr>
            <p:ph idx="1"/>
          </p:nvPr>
        </p:nvSpPr>
        <p:spPr>
          <a:xfrm>
            <a:off x="152400" y="914400"/>
            <a:ext cx="8991600" cy="5943600"/>
          </a:xfrm>
        </p:spPr>
        <p:txBody>
          <a:bodyPr rtlCol="0">
            <a:normAutofit/>
          </a:bodyPr>
          <a:lstStyle/>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ARTERIA GONADICA</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VENE TESTICOLARI: costituiscono al margine posteriore il PLESSO PAMPINIFORME, da cui si origina la VENA GONADICA</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I LINFONODI, seguendo i VASI LINFATICI il decorso dei VASI GONADICI, sono i PREAORTICI ed i PARAAORTICI</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L’ INNERVAZIONE deriva dal PLESSO CELIACO del S.N.A.</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228600" y="1508125"/>
            <a:ext cx="8915400" cy="14351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 T E S T I C O L O</a:t>
            </a:r>
            <a:br>
              <a:rPr lang="it-IT" altLang="it-IT" sz="3200">
                <a:solidFill>
                  <a:schemeClr val="tx1">
                    <a:lumMod val="95000"/>
                    <a:lumOff val="5000"/>
                  </a:schemeClr>
                </a:solidFill>
                <a:latin typeface="Arial Black" panose="020B0A04020102020204" pitchFamily="34" charset="0"/>
              </a:rPr>
            </a:br>
            <a:br>
              <a:rPr lang="it-IT" altLang="it-IT" sz="3200">
                <a:solidFill>
                  <a:schemeClr val="tx1">
                    <a:lumMod val="95000"/>
                    <a:lumOff val="5000"/>
                  </a:schemeClr>
                </a:solidFill>
                <a:latin typeface="Arial Black" panose="020B0A04020102020204" pitchFamily="34" charset="0"/>
              </a:rPr>
            </a:br>
            <a:r>
              <a:rPr lang="it-IT" altLang="it-IT" sz="2400">
                <a:solidFill>
                  <a:schemeClr val="tx1">
                    <a:lumMod val="95000"/>
                    <a:lumOff val="5000"/>
                  </a:schemeClr>
                </a:solidFill>
                <a:latin typeface="Arial Black" panose="020B0A04020102020204" pitchFamily="34" charset="0"/>
              </a:rPr>
              <a:t>APPARATO GENITALE MASCHILE</a:t>
            </a:r>
          </a:p>
        </p:txBody>
      </p:sp>
      <p:pic>
        <p:nvPicPr>
          <p:cNvPr id="11267" name="Picture 2"/>
          <p:cNvPicPr>
            <a:picLocks noChangeAspect="1" noChangeArrowheads="1"/>
          </p:cNvPicPr>
          <p:nvPr/>
        </p:nvPicPr>
        <p:blipFill>
          <a:blip r:embed="rId4">
            <a:extLst>
              <a:ext uri="{28A0092B-C50C-407E-A947-70E740481C1C}">
                <a14:useLocalDpi xmlns:a14="http://schemas.microsoft.com/office/drawing/2010/main" val="0"/>
              </a:ext>
            </a:extLst>
          </a:blip>
          <a:srcRect l="3131" r="2092" b="51085"/>
          <a:stretch>
            <a:fillRect/>
          </a:stretch>
        </p:blipFill>
        <p:spPr bwMode="auto">
          <a:xfrm>
            <a:off x="2195513" y="3284538"/>
            <a:ext cx="4752975" cy="2870200"/>
          </a:xfrm>
          <a:prstGeom prst="rect">
            <a:avLst/>
          </a:prstGeom>
          <a:noFill/>
          <a:ln>
            <a:noFill/>
          </a:ln>
          <a:effectLst/>
          <a:extLst>
            <a:ext uri="{909E8E84-426E-40DD-AFC4-6F175D3DCCD1}">
              <a14:hiddenFill xmlns:a14="http://schemas.microsoft.com/office/drawing/2010/main">
                <a:blipFill dpi="0" rotWithShape="0">
                  <a:blip/>
                  <a:srcRect l="3131" r="2092" b="51085"/>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xfrm>
            <a:off x="0" y="152400"/>
            <a:ext cx="89154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ed EPIDIDIMO</a:t>
            </a:r>
          </a:p>
        </p:txBody>
      </p:sp>
      <p:pic>
        <p:nvPicPr>
          <p:cNvPr id="4813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447800"/>
            <a:ext cx="6248400" cy="5310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684213" y="188913"/>
            <a:ext cx="7772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STRUTTURA</a:t>
            </a:r>
          </a:p>
        </p:txBody>
      </p:sp>
      <p:sp>
        <p:nvSpPr>
          <p:cNvPr id="23554" name="Rectangle 2"/>
          <p:cNvSpPr>
            <a:spLocks noGrp="1" noChangeArrowheads="1"/>
          </p:cNvSpPr>
          <p:nvPr>
            <p:ph type="body" sz="half" idx="1"/>
          </p:nvPr>
        </p:nvSpPr>
        <p:spPr>
          <a:xfrm>
            <a:off x="0" y="1052513"/>
            <a:ext cx="5292725" cy="4308475"/>
          </a:xfrm>
        </p:spPr>
        <p:txBody>
          <a:bodyPr rtlCol="0">
            <a:normAutofit/>
          </a:bodyPr>
          <a:lstStyle/>
          <a:p>
            <a:pPr marL="336550" indent="-336550" fontAlgn="auto">
              <a:spcBef>
                <a:spcPts val="6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Organo PIENO</a:t>
            </a:r>
          </a:p>
          <a:p>
            <a:pPr marL="336550" indent="-336550" fontAlgn="auto">
              <a:spcBef>
                <a:spcPts val="5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a:latin typeface="Arial Black" panose="020B0A04020102020204" pitchFamily="34" charset="0"/>
              </a:rPr>
              <a:t>STROMA: è dato dalla TONACA ALBUGINEA che è una resistente tonaca FIBROSA. Da essa si dipartono i SETTI TESTICOLARI, che si riuniscono posteriormente a formare il CORPO di HIGHMORO o MEDIASTINO (ILO del TESTICOLO con RETE TESTIS)</a:t>
            </a: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a:latin typeface="Arial Black" panose="020B0A04020102020204" pitchFamily="34" charset="0"/>
            </a:endParaRPr>
          </a:p>
          <a:p>
            <a:pPr marL="339725" indent="-336550" fontAlgn="auto">
              <a:spcBef>
                <a:spcPts val="5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a:latin typeface="Arial Black" panose="020B0A04020102020204" pitchFamily="34" charset="0"/>
              </a:rPr>
              <a:t>   Lo STROMA suddivide il PARENCHIMA in circa 300 LOGGE TESTICOLARI di forma piramidale</a:t>
            </a:r>
          </a:p>
        </p:txBody>
      </p:sp>
      <p:pic>
        <p:nvPicPr>
          <p:cNvPr id="5018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619500"/>
            <a:ext cx="3810000" cy="3238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a:xfrm>
            <a:off x="152400" y="228600"/>
            <a:ext cx="8763000" cy="6096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PARENCHIMA</a:t>
            </a:r>
          </a:p>
        </p:txBody>
      </p:sp>
      <p:sp>
        <p:nvSpPr>
          <p:cNvPr id="24578" name="Rectangle 2"/>
          <p:cNvSpPr>
            <a:spLocks noGrp="1" noChangeArrowheads="1"/>
          </p:cNvSpPr>
          <p:nvPr>
            <p:ph idx="1"/>
          </p:nvPr>
        </p:nvSpPr>
        <p:spPr>
          <a:xfrm>
            <a:off x="228600" y="1066800"/>
            <a:ext cx="8915400" cy="5791200"/>
          </a:xfrm>
        </p:spPr>
        <p:txBody>
          <a:bodyPr rtlCol="0">
            <a:normAutofit/>
          </a:bodyPr>
          <a:lstStyle/>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Va a riempire le LOGGE costituendo i LOBULI</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Ogni LOBULO è formato da TUBULI CONTORTI SEMINIFERI (lunghi da 30 a 70 cm), che si aprono nella RETE TESTIS, sotto forma di TUBULI RETTI</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I TUBULI SEMINIFERI presentano anastomosi sia nell’ ambito dello stesso lobulo sia tra tubuli di lobuli contigui.</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a:xfrm>
            <a:off x="0" y="0"/>
            <a:ext cx="89154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TUBULI  SEMINIFERI</a:t>
            </a:r>
          </a:p>
        </p:txBody>
      </p:sp>
      <p:sp>
        <p:nvSpPr>
          <p:cNvPr id="25602" name="Rectangle 2"/>
          <p:cNvSpPr>
            <a:spLocks noGrp="1" noChangeArrowheads="1"/>
          </p:cNvSpPr>
          <p:nvPr>
            <p:ph idx="1"/>
          </p:nvPr>
        </p:nvSpPr>
        <p:spPr>
          <a:xfrm>
            <a:off x="0" y="990600"/>
            <a:ext cx="9144000" cy="5562600"/>
          </a:xfrm>
        </p:spPr>
        <p:txBody>
          <a:bodyPr rtlCol="0">
            <a:normAutofit lnSpcReduction="10000"/>
          </a:bodyPr>
          <a:lstStyle/>
          <a:p>
            <a:pPr marL="336550" indent="-336550" fontAlgn="auto">
              <a:spcBef>
                <a:spcPts val="6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Presentano l’ EPITELIO GERMINATIVO che è costituito da:</a:t>
            </a: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400">
              <a:latin typeface="Arial Black" panose="020B0A04020102020204" pitchFamily="34" charset="0"/>
            </a:endParaRP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   - CELLULE DELLA LINEA GERMINALE </a:t>
            </a: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     MASCHILE</a:t>
            </a: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400">
              <a:latin typeface="Arial Black" panose="020B0A04020102020204" pitchFamily="34" charset="0"/>
            </a:endParaRP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   - CELLULE di SOSTEGNO di SERTOLI</a:t>
            </a: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400">
              <a:latin typeface="Arial Black" panose="020B0A04020102020204" pitchFamily="34" charset="0"/>
            </a:endParaRP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Nel tessuto connettivo tra i tubuli:</a:t>
            </a: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   - CELLULE INTERSTIZIALI di LEYDIG</a:t>
            </a: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400">
              <a:latin typeface="Arial Black" panose="020B0A04020102020204" pitchFamily="34" charset="0"/>
            </a:endParaRPr>
          </a:p>
          <a:p>
            <a:pPr marL="339725" indent="-336550" fontAlgn="auto">
              <a:spcBef>
                <a:spcPts val="6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400">
                <a:latin typeface="Arial Black" panose="020B0A04020102020204" pitchFamily="34" charset="0"/>
              </a:rPr>
              <a:t>(N.B.: per quanto riguarda la SPERMATOGENESI e la SPERMIOISTIOGENESI, vedi modulo EMBRIOLOGIA del C.I. di ISTOLOGIA ed EMBRIOLOGIA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a:xfrm>
            <a:off x="228600" y="-38100"/>
            <a:ext cx="8763000" cy="1068388"/>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SCHEMA della SPERMATOGENESI e SPERMIOISTOGENESI</a:t>
            </a:r>
          </a:p>
        </p:txBody>
      </p:sp>
      <p:pic>
        <p:nvPicPr>
          <p:cNvPr id="563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913" y="990600"/>
            <a:ext cx="5678487" cy="5867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228600" y="136525"/>
            <a:ext cx="8686800" cy="947738"/>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CELLULE DEI TUBULI SEMINIFERI: RAPPRESENTAZIONE  SCHEMATICA</a:t>
            </a:r>
          </a:p>
        </p:txBody>
      </p:sp>
      <p:pic>
        <p:nvPicPr>
          <p:cNvPr id="5837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1338" y="1219200"/>
            <a:ext cx="5372100" cy="5486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0" y="152400"/>
            <a:ext cx="91440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TUBULI  SEMINIFERI</a:t>
            </a:r>
          </a:p>
        </p:txBody>
      </p:sp>
      <p:pic>
        <p:nvPicPr>
          <p:cNvPr id="604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296988"/>
            <a:ext cx="8534400" cy="54832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152400" y="0"/>
            <a:ext cx="89916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TUBULO SEMINIFERO</a:t>
            </a:r>
          </a:p>
        </p:txBody>
      </p:sp>
      <p:pic>
        <p:nvPicPr>
          <p:cNvPr id="6246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066800"/>
            <a:ext cx="7772400" cy="55911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a:xfrm>
            <a:off x="228600" y="1844675"/>
            <a:ext cx="8915400" cy="762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 V I E   S P E R M A T I C H E</a:t>
            </a:r>
            <a:br>
              <a:rPr lang="it-IT" altLang="it-IT" sz="3200">
                <a:solidFill>
                  <a:schemeClr val="tx1">
                    <a:lumMod val="95000"/>
                    <a:lumOff val="5000"/>
                  </a:schemeClr>
                </a:solidFill>
                <a:latin typeface="Arial Black" panose="020B0A04020102020204" pitchFamily="34" charset="0"/>
              </a:rPr>
            </a:br>
            <a:r>
              <a:rPr lang="it-IT" altLang="it-IT" sz="2400">
                <a:solidFill>
                  <a:schemeClr val="tx1">
                    <a:lumMod val="95000"/>
                    <a:lumOff val="5000"/>
                  </a:schemeClr>
                </a:solidFill>
                <a:latin typeface="Arial Black" panose="020B0A04020102020204" pitchFamily="34" charset="0"/>
              </a:rPr>
              <a:t>APPARATO GENITALE MASCHILE</a:t>
            </a:r>
          </a:p>
        </p:txBody>
      </p:sp>
      <p:pic>
        <p:nvPicPr>
          <p:cNvPr id="64515" name="Picture 2"/>
          <p:cNvPicPr>
            <a:picLocks noChangeAspect="1" noChangeArrowheads="1"/>
          </p:cNvPicPr>
          <p:nvPr/>
        </p:nvPicPr>
        <p:blipFill>
          <a:blip r:embed="rId4">
            <a:extLst>
              <a:ext uri="{28A0092B-C50C-407E-A947-70E740481C1C}">
                <a14:useLocalDpi xmlns:a14="http://schemas.microsoft.com/office/drawing/2010/main" val="0"/>
              </a:ext>
            </a:extLst>
          </a:blip>
          <a:srcRect l="3131" r="2092" b="51085"/>
          <a:stretch>
            <a:fillRect/>
          </a:stretch>
        </p:blipFill>
        <p:spPr bwMode="auto">
          <a:xfrm>
            <a:off x="2195513" y="3284538"/>
            <a:ext cx="4752975" cy="2870200"/>
          </a:xfrm>
          <a:prstGeom prst="rect">
            <a:avLst/>
          </a:prstGeom>
          <a:noFill/>
          <a:ln>
            <a:noFill/>
          </a:ln>
          <a:effectLst/>
          <a:extLst>
            <a:ext uri="{909E8E84-426E-40DD-AFC4-6F175D3DCCD1}">
              <a14:hiddenFill xmlns:a14="http://schemas.microsoft.com/office/drawing/2010/main">
                <a:blipFill dpi="0" rotWithShape="0">
                  <a:blip/>
                  <a:srcRect l="3131" r="2092" b="51085"/>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0" y="0"/>
            <a:ext cx="91440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VIE  SPERMATICHE</a:t>
            </a:r>
          </a:p>
        </p:txBody>
      </p:sp>
      <p:sp>
        <p:nvSpPr>
          <p:cNvPr id="31746" name="Rectangle 2"/>
          <p:cNvSpPr>
            <a:spLocks noGrp="1" noChangeArrowheads="1"/>
          </p:cNvSpPr>
          <p:nvPr>
            <p:ph idx="1"/>
          </p:nvPr>
        </p:nvSpPr>
        <p:spPr>
          <a:xfrm>
            <a:off x="152400" y="762000"/>
            <a:ext cx="8991600" cy="6096000"/>
          </a:xfrm>
        </p:spPr>
        <p:txBody>
          <a:bodyPr rtlCol="0">
            <a:normAutofit lnSpcReduction="10000"/>
          </a:bodyPr>
          <a:lstStyle/>
          <a:p>
            <a:pPr marL="341313" indent="-339725" fontAlgn="auto">
              <a:spcBef>
                <a:spcPts val="6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it-IT" altLang="it-IT" sz="2400" dirty="0">
              <a:latin typeface="Arial Black" panose="020B0A04020102020204" pitchFamily="34" charset="0"/>
            </a:endParaRP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br>
              <a:rPr lang="it-IT" altLang="it-IT" sz="2400" dirty="0">
                <a:latin typeface="Arial Black" panose="020B0A04020102020204" pitchFamily="34" charset="0"/>
              </a:rPr>
            </a:br>
            <a:r>
              <a:rPr lang="it-IT" altLang="it-IT" sz="2400" dirty="0">
                <a:latin typeface="Arial Black" panose="020B0A04020102020204" pitchFamily="34" charset="0"/>
              </a:rPr>
              <a:t>- </a:t>
            </a:r>
            <a:r>
              <a:rPr lang="it-IT" altLang="it-IT" sz="2800" dirty="0">
                <a:latin typeface="Arial Black" panose="020B0A04020102020204" pitchFamily="34" charset="0"/>
              </a:rPr>
              <a:t>TUBULI RETTI</a:t>
            </a: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it-IT" altLang="it-IT" sz="2800" dirty="0">
              <a:latin typeface="Arial Black" panose="020B0A04020102020204" pitchFamily="34" charset="0"/>
            </a:endParaRP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it-IT" altLang="it-IT" sz="2800" dirty="0">
                <a:latin typeface="Arial Black" panose="020B0A04020102020204" pitchFamily="34" charset="0"/>
              </a:rPr>
              <a:t>   - RETE TESTIS</a:t>
            </a: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it-IT" altLang="it-IT" sz="2800" dirty="0">
              <a:latin typeface="Arial Black" panose="020B0A04020102020204" pitchFamily="34" charset="0"/>
            </a:endParaRP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it-IT" altLang="it-IT" sz="2800" dirty="0">
                <a:latin typeface="Arial Black" panose="020B0A04020102020204" pitchFamily="34" charset="0"/>
              </a:rPr>
              <a:t>   - EPIDIDIMI</a:t>
            </a: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it-IT" altLang="it-IT" sz="2800" dirty="0">
              <a:latin typeface="Arial Black" panose="020B0A04020102020204" pitchFamily="34" charset="0"/>
            </a:endParaRP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it-IT" altLang="it-IT" sz="2800" dirty="0">
                <a:latin typeface="Arial Black" panose="020B0A04020102020204" pitchFamily="34" charset="0"/>
              </a:rPr>
              <a:t>   - DOTTI DEFERENTI</a:t>
            </a: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it-IT" altLang="it-IT" sz="2800" dirty="0">
              <a:latin typeface="Arial Black" panose="020B0A04020102020204" pitchFamily="34" charset="0"/>
            </a:endParaRP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it-IT" altLang="it-IT" sz="2800" dirty="0">
                <a:latin typeface="Arial Black" panose="020B0A04020102020204" pitchFamily="34" charset="0"/>
              </a:rPr>
              <a:t>   - DOTTI EIACULATORI</a:t>
            </a: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it-IT" altLang="it-IT" sz="2800" dirty="0">
              <a:latin typeface="Arial Black" panose="020B0A04020102020204" pitchFamily="34" charset="0"/>
            </a:endParaRP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it-IT" altLang="it-IT" sz="2800" dirty="0">
                <a:latin typeface="Arial Black" panose="020B0A04020102020204" pitchFamily="34" charset="0"/>
              </a:rPr>
              <a:t>   - URETRA COMUNE</a:t>
            </a:r>
          </a:p>
          <a:p>
            <a:pPr marL="341313" indent="-338138" fontAlgn="auto">
              <a:spcBef>
                <a:spcPts val="70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it-IT" altLang="it-IT" sz="2800" dirty="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684213" y="0"/>
            <a:ext cx="7772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SEQUENZA MORFOGENERICA</a:t>
            </a:r>
          </a:p>
        </p:txBody>
      </p:sp>
      <p:sp>
        <p:nvSpPr>
          <p:cNvPr id="13315" name="Rectangle 2"/>
          <p:cNvSpPr>
            <a:spLocks noGrp="1" noChangeArrowheads="1"/>
          </p:cNvSpPr>
          <p:nvPr>
            <p:ph idx="1"/>
          </p:nvPr>
        </p:nvSpPr>
        <p:spPr>
          <a:xfrm>
            <a:off x="0" y="1125538"/>
            <a:ext cx="9144000" cy="5732462"/>
          </a:xfrm>
        </p:spPr>
        <p:txBody>
          <a:bodyPr/>
          <a:lstStyle/>
          <a:p>
            <a:pPr>
              <a:spcBef>
                <a:spcPct val="20000"/>
              </a:spcBef>
              <a:buFont typeface="Times New Roman" panose="02020603050405020304" pitchFamily="18" charset="0"/>
              <a:buChar char="•"/>
            </a:pPr>
            <a:endParaRPr lang="it-IT" altLang="it-IT">
              <a:solidFill>
                <a:srgbClr val="000000"/>
              </a:solidFill>
            </a:endParaRPr>
          </a:p>
        </p:txBody>
      </p:sp>
      <p:pic>
        <p:nvPicPr>
          <p:cNvPr id="133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125538"/>
            <a:ext cx="4002087" cy="44640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3363" y="1196975"/>
            <a:ext cx="3675062" cy="44640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5686425"/>
            <a:ext cx="4464050" cy="1092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a:xfrm>
            <a:off x="152400" y="228600"/>
            <a:ext cx="8991600" cy="5334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TUBULI  RETTI e RETE TESTIS</a:t>
            </a:r>
          </a:p>
        </p:txBody>
      </p:sp>
      <p:sp>
        <p:nvSpPr>
          <p:cNvPr id="32770" name="Rectangle 2"/>
          <p:cNvSpPr>
            <a:spLocks noGrp="1" noChangeArrowheads="1"/>
          </p:cNvSpPr>
          <p:nvPr>
            <p:ph idx="1"/>
          </p:nvPr>
        </p:nvSpPr>
        <p:spPr>
          <a:xfrm>
            <a:off x="304800" y="914400"/>
            <a:ext cx="8839200" cy="59436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Sono contenuti nel testicolo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I TUBULI RETTI si anastomizzano nella RETE TESTIS</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Sono rivestiti di EPITELIO CUBICO MONOSTRATIFICATO</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Non sono dotati di una vera e propria parete, ma risultano scavati nel CONNETTIVO FIBROSO del MEDIASTINO del testicolo</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a:xfrm>
            <a:off x="304800" y="228600"/>
            <a:ext cx="8382000" cy="8382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TUBULI RETTI, RETE TESTIS ed EPIDIDIMO</a:t>
            </a:r>
          </a:p>
        </p:txBody>
      </p:sp>
      <p:pic>
        <p:nvPicPr>
          <p:cNvPr id="7065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384300"/>
            <a:ext cx="8458200" cy="5260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a:xfrm>
            <a:off x="0" y="228600"/>
            <a:ext cx="91440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EPIDIDIMO</a:t>
            </a:r>
          </a:p>
        </p:txBody>
      </p:sp>
      <p:sp>
        <p:nvSpPr>
          <p:cNvPr id="34818" name="Rectangle 2"/>
          <p:cNvSpPr>
            <a:spLocks noGrp="1" noChangeArrowheads="1"/>
          </p:cNvSpPr>
          <p:nvPr>
            <p:ph idx="1"/>
          </p:nvPr>
        </p:nvSpPr>
        <p:spPr>
          <a:xfrm>
            <a:off x="0" y="1295400"/>
            <a:ext cx="9144000" cy="55626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Situato al MARGINE POSTERIORE del TESTICOLO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È accolto con esso nella BORSA SCROTALE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Può essere considerato un “SERBATOIO MATURATIVO” per gli spermatozoi formatisi nei tubuli seminiferi.</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a:xfrm>
            <a:off x="152400" y="152400"/>
            <a:ext cx="8839200" cy="9144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EPIDIDIMO: PORZIONI COSTITUTIVE</a:t>
            </a:r>
          </a:p>
        </p:txBody>
      </p:sp>
      <p:sp>
        <p:nvSpPr>
          <p:cNvPr id="35842" name="Rectangle 2"/>
          <p:cNvSpPr>
            <a:spLocks noGrp="1" noChangeArrowheads="1"/>
          </p:cNvSpPr>
          <p:nvPr>
            <p:ph idx="1"/>
          </p:nvPr>
        </p:nvSpPr>
        <p:spPr>
          <a:xfrm>
            <a:off x="152400" y="1295400"/>
            <a:ext cx="88392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TESTA, che si porta sul POLO SUPERIORE del TESTICOLO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CORPO, che si applica al MARGINE POSTERIORE del TESTICOLO. Dietro ad esso, decorre il DOTTO DEFERENTE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La CODA si pone al POLO INFERIORE del TESTICOLO e prosegue con il dotto deferente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a:xfrm>
            <a:off x="0" y="152400"/>
            <a:ext cx="89154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ed EPIDIDIMO</a:t>
            </a:r>
          </a:p>
        </p:txBody>
      </p:sp>
      <p:pic>
        <p:nvPicPr>
          <p:cNvPr id="7680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447800"/>
            <a:ext cx="6248400" cy="5310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7889" name="Rectangle 1"/>
          <p:cNvSpPr>
            <a:spLocks noGrp="1" noChangeArrowheads="1"/>
          </p:cNvSpPr>
          <p:nvPr>
            <p:ph type="title"/>
          </p:nvPr>
        </p:nvSpPr>
        <p:spPr>
          <a:xfrm>
            <a:off x="304800" y="0"/>
            <a:ext cx="8839200" cy="9144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EPIDIDIMO: STRUTTURA</a:t>
            </a:r>
          </a:p>
        </p:txBody>
      </p:sp>
      <p:sp>
        <p:nvSpPr>
          <p:cNvPr id="78851" name="Rectangle 2"/>
          <p:cNvSpPr>
            <a:spLocks noGrp="1" noChangeArrowheads="1"/>
          </p:cNvSpPr>
          <p:nvPr>
            <p:ph idx="1"/>
          </p:nvPr>
        </p:nvSpPr>
        <p:spPr>
          <a:xfrm>
            <a:off x="228600" y="990600"/>
            <a:ext cx="8915400" cy="5867400"/>
          </a:xfrm>
        </p:spPr>
        <p:txBody>
          <a:bodyPr/>
          <a:lstStyle/>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È rivestito da una TONACA ALBUGINEA piuttosto esile</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Essa invia alcuni SEPIMENTI nella TESTA che delimitano i CONI VASCOLOSI, che si formano dai CONDOTTI EFFERENTI dalla RETE TESTIS, che si avvolgono A SPIRALE su se stessi.</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Tali condotti si riuniscono a formare il CONDOTTO DELL’ EPIDIDIMO (diametro sui 0.4 mm) che percorre tutto l’ organo, essendo altamente ripiegato su se stesso, per una lunghezza che si aggira attorno ai </a:t>
            </a:r>
            <a:r>
              <a:rPr lang="it-IT" altLang="it-IT" sz="2800" u="sng">
                <a:latin typeface="Arial Black" panose="020B0A04020102020204" pitchFamily="34" charset="0"/>
              </a:rPr>
              <a:t>6 METRI</a:t>
            </a:r>
            <a:r>
              <a:rPr lang="it-IT" altLang="it-IT" sz="2800">
                <a:latin typeface="Arial Black" panose="020B0A04020102020204" pitchFamily="34" charset="0"/>
              </a:rPr>
              <a:t>.</a:t>
            </a:r>
          </a:p>
        </p:txBody>
      </p:sp>
      <p:sp>
        <p:nvSpPr>
          <p:cNvPr id="78852" name="Rectangle 3"/>
          <p:cNvSpPr>
            <a:spLocks noChangeArrowheads="1"/>
          </p:cNvSpPr>
          <p:nvPr/>
        </p:nvSpPr>
        <p:spPr bwMode="auto">
          <a:xfrm>
            <a:off x="0" y="152400"/>
            <a:ext cx="88392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it-IT" altLang="it-IT"/>
          </a:p>
        </p:txBody>
      </p:sp>
      <p:sp>
        <p:nvSpPr>
          <p:cNvPr id="78853" name="Rectangle 4"/>
          <p:cNvSpPr>
            <a:spLocks noChangeArrowheads="1"/>
          </p:cNvSpPr>
          <p:nvPr/>
        </p:nvSpPr>
        <p:spPr bwMode="auto">
          <a:xfrm>
            <a:off x="304800" y="0"/>
            <a:ext cx="88392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it-IT" altLang="it-IT"/>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8913" name="Rectangle 1"/>
          <p:cNvSpPr>
            <a:spLocks noGrp="1" noChangeArrowheads="1"/>
          </p:cNvSpPr>
          <p:nvPr>
            <p:ph type="title"/>
          </p:nvPr>
        </p:nvSpPr>
        <p:spPr>
          <a:xfrm>
            <a:off x="228600" y="152400"/>
            <a:ext cx="86868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EPIDIDIMO: STRUTTURA CONDOTTI EFFERENTI</a:t>
            </a:r>
          </a:p>
        </p:txBody>
      </p:sp>
      <p:sp>
        <p:nvSpPr>
          <p:cNvPr id="38914" name="Rectangle 2"/>
          <p:cNvSpPr>
            <a:spLocks noGrp="1" noChangeArrowheads="1"/>
          </p:cNvSpPr>
          <p:nvPr>
            <p:ph idx="1"/>
          </p:nvPr>
        </p:nvSpPr>
        <p:spPr>
          <a:xfrm>
            <a:off x="0" y="1447800"/>
            <a:ext cx="89916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EPITELIO CILINDRICO SEMPLICE in cui prevalgono CELLULE NON CILIATE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MACROFAGI e LINFOCITI sono riscontabili nell’ ambito delle cellule epiteliali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La LAMINA PROPRIA fa sollevare il rivestimento in CRESTE, la cui presenza caratterizza il lume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a:xfrm>
            <a:off x="228600" y="152400"/>
            <a:ext cx="86868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EPIDIDIMO: STRUTTURA CONDOTTO dell’ EPIDIDIMO</a:t>
            </a:r>
          </a:p>
        </p:txBody>
      </p:sp>
      <p:sp>
        <p:nvSpPr>
          <p:cNvPr id="39938" name="Rectangle 2"/>
          <p:cNvSpPr>
            <a:spLocks noGrp="1" noChangeArrowheads="1"/>
          </p:cNvSpPr>
          <p:nvPr>
            <p:ph idx="1"/>
          </p:nvPr>
        </p:nvSpPr>
        <p:spPr>
          <a:xfrm>
            <a:off x="0" y="1219200"/>
            <a:ext cx="8991600" cy="5410200"/>
          </a:xfrm>
        </p:spPr>
        <p:txBody>
          <a:bodyPr rtlCol="0">
            <a:normAutofit lnSpcReduction="10000"/>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In esso gli SPERMATOZOI vengono “</a:t>
            </a:r>
            <a:r>
              <a:rPr lang="it-IT" altLang="it-IT" sz="2800" i="1">
                <a:latin typeface="Arial Black" panose="020B0A04020102020204" pitchFamily="34" charset="0"/>
              </a:rPr>
              <a:t>CAPACITATI</a:t>
            </a:r>
            <a:r>
              <a:rPr lang="it-IT" altLang="it-IT" sz="2800">
                <a:latin typeface="Arial Black" panose="020B0A04020102020204" pitchFamily="34" charset="0"/>
              </a:rPr>
              <a:t>”</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MUCOSA: </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EPITELIO CILINDRICO PLURISERIATO con STEREOCILIA</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(CELLULE A PENNACCHIO)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CELLULE BASALI, di forma POLIEDRICA</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MUSCOLARE (FIBROCELLULE LISCE CIRCOLARI)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AVVENTIZIA di natura FIBROSA</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0961" name="Rectangle 1"/>
          <p:cNvSpPr>
            <a:spLocks noGrp="1" noChangeArrowheads="1"/>
          </p:cNvSpPr>
          <p:nvPr>
            <p:ph type="title"/>
          </p:nvPr>
        </p:nvSpPr>
        <p:spPr>
          <a:xfrm>
            <a:off x="228600" y="228600"/>
            <a:ext cx="8686800" cy="8382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STRUTTURA del CONDOTTO dell’ EPIDIDIMO</a:t>
            </a:r>
          </a:p>
        </p:txBody>
      </p:sp>
      <p:pic>
        <p:nvPicPr>
          <p:cNvPr id="8499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117600"/>
            <a:ext cx="6477000" cy="55181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1985" name="Rectangle 1"/>
          <p:cNvSpPr>
            <a:spLocks noGrp="1" noChangeArrowheads="1"/>
          </p:cNvSpPr>
          <p:nvPr>
            <p:ph type="title"/>
          </p:nvPr>
        </p:nvSpPr>
        <p:spPr>
          <a:xfrm>
            <a:off x="304800" y="228600"/>
            <a:ext cx="88392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EPIDIDIMO: ASPETTI MICROSCOPICI</a:t>
            </a:r>
          </a:p>
        </p:txBody>
      </p:sp>
      <p:sp>
        <p:nvSpPr>
          <p:cNvPr id="87043" name="Rectangle 2"/>
          <p:cNvSpPr>
            <a:spLocks noGrp="1" noChangeArrowheads="1"/>
          </p:cNvSpPr>
          <p:nvPr>
            <p:ph idx="1"/>
          </p:nvPr>
        </p:nvSpPr>
        <p:spPr>
          <a:xfrm>
            <a:off x="685800" y="1981200"/>
            <a:ext cx="7772400" cy="4114800"/>
          </a:xfrm>
        </p:spPr>
        <p:txBody>
          <a:bodyPr/>
          <a:lstStyle/>
          <a:p>
            <a:pPr>
              <a:spcBef>
                <a:spcPct val="20000"/>
              </a:spcBef>
              <a:buFont typeface="Times New Roman" panose="02020603050405020304" pitchFamily="18" charset="0"/>
              <a:buChar char="•"/>
            </a:pPr>
            <a:endParaRPr lang="it-IT" altLang="it-IT">
              <a:solidFill>
                <a:srgbClr val="000000"/>
              </a:solidFill>
            </a:endParaRPr>
          </a:p>
        </p:txBody>
      </p:sp>
      <p:pic>
        <p:nvPicPr>
          <p:cNvPr id="8704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295400"/>
            <a:ext cx="8001000" cy="5165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684213" y="0"/>
            <a:ext cx="7772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SVILUPPO GONADE MASCHILE</a:t>
            </a:r>
          </a:p>
        </p:txBody>
      </p:sp>
      <p:sp>
        <p:nvSpPr>
          <p:cNvPr id="15363" name="Rectangle 2"/>
          <p:cNvSpPr>
            <a:spLocks noGrp="1" noChangeArrowheads="1"/>
          </p:cNvSpPr>
          <p:nvPr>
            <p:ph idx="1"/>
          </p:nvPr>
        </p:nvSpPr>
        <p:spPr>
          <a:xfrm>
            <a:off x="0" y="1268413"/>
            <a:ext cx="8458200" cy="5589587"/>
          </a:xfrm>
        </p:spPr>
        <p:txBody>
          <a:bodyPr/>
          <a:lstStyle/>
          <a:p>
            <a:pPr>
              <a:spcBef>
                <a:spcPct val="20000"/>
              </a:spcBef>
              <a:buFont typeface="Times New Roman" panose="02020603050405020304" pitchFamily="18" charset="0"/>
              <a:buChar char="•"/>
            </a:pPr>
            <a:endParaRPr lang="it-IT" altLang="it-IT">
              <a:solidFill>
                <a:srgbClr val="000000"/>
              </a:solidFill>
            </a:endParaRPr>
          </a:p>
        </p:txBody>
      </p:sp>
      <p:pic>
        <p:nvPicPr>
          <p:cNvPr id="1536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268413"/>
            <a:ext cx="5905500" cy="2635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2500" y="3827463"/>
            <a:ext cx="4949825" cy="303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a:xfrm>
            <a:off x="228600" y="152400"/>
            <a:ext cx="86868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DOTTO (o CANALE) DEFERENTE</a:t>
            </a:r>
          </a:p>
        </p:txBody>
      </p:sp>
      <p:sp>
        <p:nvSpPr>
          <p:cNvPr id="43010" name="Rectangle 2"/>
          <p:cNvSpPr>
            <a:spLocks noGrp="1" noChangeArrowheads="1"/>
          </p:cNvSpPr>
          <p:nvPr>
            <p:ph idx="1"/>
          </p:nvPr>
        </p:nvSpPr>
        <p:spPr>
          <a:xfrm>
            <a:off x="0" y="1447800"/>
            <a:ext cx="89916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Si estende dalla CODA dell’ EPIDIDIMO, attraversa il CANALE INGUINALE, entra in CAVITA’ PELVICA.</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A livello della BASE della PROSTATA si unisce alla corrispondente VESCICHETTA SEMINALE formando il DOTTO EIACULATORE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a:xfrm>
            <a:off x="152400" y="228600"/>
            <a:ext cx="89916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DECORSO del DOTTO DEFERENTE</a:t>
            </a:r>
          </a:p>
        </p:txBody>
      </p:sp>
      <p:pic>
        <p:nvPicPr>
          <p:cNvPr id="911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4200" y="1295400"/>
            <a:ext cx="5508625" cy="5562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5057" name="Rectangle 1"/>
          <p:cNvSpPr>
            <a:spLocks noGrp="1" noChangeArrowheads="1"/>
          </p:cNvSpPr>
          <p:nvPr>
            <p:ph type="title"/>
          </p:nvPr>
        </p:nvSpPr>
        <p:spPr>
          <a:xfrm>
            <a:off x="228600" y="152400"/>
            <a:ext cx="86868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DOTTO DEFERENTE: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CARATTERI MORFOLOGICI</a:t>
            </a:r>
          </a:p>
        </p:txBody>
      </p:sp>
      <p:sp>
        <p:nvSpPr>
          <p:cNvPr id="45058" name="Rectangle 2"/>
          <p:cNvSpPr>
            <a:spLocks noGrp="1" noChangeArrowheads="1"/>
          </p:cNvSpPr>
          <p:nvPr>
            <p:ph idx="1"/>
          </p:nvPr>
        </p:nvSpPr>
        <p:spPr>
          <a:xfrm>
            <a:off x="0" y="1447800"/>
            <a:ext cx="89916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Forma CILINDRICA, calibro 2-3 mm e lunghezza sui 40 cm</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Ha NOTEVOLE CONSISTENZA perché presenta una SPESSA TONACA MUSCOLARE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Presenta le PORZIONI: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TESTICOLARE o SCROTALE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FUNICOLARE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INGUINALE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ADDOMINOPELVICA</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6081" name="Rectangle 1"/>
          <p:cNvSpPr>
            <a:spLocks noGrp="1" noChangeArrowheads="1"/>
          </p:cNvSpPr>
          <p:nvPr>
            <p:ph type="title"/>
          </p:nvPr>
        </p:nvSpPr>
        <p:spPr>
          <a:xfrm>
            <a:off x="228600" y="152400"/>
            <a:ext cx="8686800" cy="9906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DOTTI (o CANALI) DEFERENTI: RAPPORTI</a:t>
            </a:r>
          </a:p>
        </p:txBody>
      </p:sp>
      <p:sp>
        <p:nvSpPr>
          <p:cNvPr id="95235" name="Rectangle 2"/>
          <p:cNvSpPr>
            <a:spLocks noGrp="1" noChangeArrowheads="1"/>
          </p:cNvSpPr>
          <p:nvPr>
            <p:ph idx="1"/>
          </p:nvPr>
        </p:nvSpPr>
        <p:spPr>
          <a:xfrm>
            <a:off x="0" y="1143000"/>
            <a:ext cx="8991600" cy="5410200"/>
          </a:xfrm>
        </p:spPr>
        <p:txBody>
          <a:bodyPr/>
          <a:lstStyle/>
          <a:p>
            <a:pPr marL="339725" indent="-339725">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400">
                <a:latin typeface="Arial Black" panose="020B0A04020102020204" pitchFamily="34" charset="0"/>
              </a:rPr>
              <a:t>PORZIONE TESTICOLARE: strettamente addossato all’ EPIDIDIMO</a:t>
            </a:r>
          </a:p>
          <a:p>
            <a:pPr marL="339725" indent="-339725">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400">
                <a:latin typeface="Arial Black" panose="020B0A04020102020204" pitchFamily="34" charset="0"/>
              </a:rPr>
              <a:t>PORZIONE FUNICOLARE: è strettamente addossato al FASCIO VASCOLO-NERVOSO del testicolo, situandosi nella PARTE POSTERIORE del FUNICOLO SPERMATICO</a:t>
            </a:r>
          </a:p>
          <a:p>
            <a:pPr marL="339725" indent="-339725">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400">
                <a:latin typeface="Arial Black" panose="020B0A04020102020204" pitchFamily="34" charset="0"/>
              </a:rPr>
              <a:t>PORZIONE INGUINALE: percorre il CANALE INGUINALE</a:t>
            </a:r>
          </a:p>
          <a:p>
            <a:pPr marL="339725" indent="-339725">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400">
                <a:latin typeface="Arial Black" panose="020B0A04020102020204" pitchFamily="34" charset="0"/>
              </a:rPr>
              <a:t>PORZIONE ADDOMINO-PELVICA: nel CONNETTIVO SOTTOPERITONEALE, descrive una curva a CONVESSITA’ anteriore, si pone sulla parete PELVICA LATERALE, si pone LATERALMENTE alla VESCICA, scavalca l’ URETERE e si porta DIETRO alla VESCICA (AMPOLLA DEFERENZIALE e delimitazione TRIGONO INTERSEMINALE)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7105" name="Rectangle 1"/>
          <p:cNvSpPr>
            <a:spLocks noGrp="1" noChangeArrowheads="1"/>
          </p:cNvSpPr>
          <p:nvPr>
            <p:ph type="title"/>
          </p:nvPr>
        </p:nvSpPr>
        <p:spPr>
          <a:xfrm>
            <a:off x="152400" y="228600"/>
            <a:ext cx="8839200" cy="762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DOTTO DEFERENTE e </a:t>
            </a:r>
            <a:br>
              <a:rPr lang="it-IT" altLang="it-IT" sz="2800">
                <a:solidFill>
                  <a:schemeClr val="tx1">
                    <a:lumMod val="95000"/>
                    <a:lumOff val="5000"/>
                  </a:schemeClr>
                </a:solidFill>
                <a:latin typeface="Arial Black" panose="020B0A04020102020204" pitchFamily="34" charset="0"/>
              </a:rPr>
            </a:br>
            <a:r>
              <a:rPr lang="it-IT" altLang="it-IT" sz="2800">
                <a:solidFill>
                  <a:schemeClr val="tx1">
                    <a:lumMod val="95000"/>
                    <a:lumOff val="5000"/>
                  </a:schemeClr>
                </a:solidFill>
                <a:latin typeface="Arial Black" panose="020B0A04020102020204" pitchFamily="34" charset="0"/>
              </a:rPr>
              <a:t>VESCICHETTE SEMINALI</a:t>
            </a:r>
          </a:p>
        </p:txBody>
      </p:sp>
      <p:pic>
        <p:nvPicPr>
          <p:cNvPr id="9728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198563"/>
            <a:ext cx="6934200" cy="55006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8129" name="Rectangle 1"/>
          <p:cNvSpPr>
            <a:spLocks noGrp="1" noChangeArrowheads="1"/>
          </p:cNvSpPr>
          <p:nvPr>
            <p:ph type="title"/>
          </p:nvPr>
        </p:nvSpPr>
        <p:spPr>
          <a:xfrm>
            <a:off x="152400" y="152400"/>
            <a:ext cx="8991600" cy="9144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000">
                <a:solidFill>
                  <a:schemeClr val="tx1">
                    <a:lumMod val="95000"/>
                    <a:lumOff val="5000"/>
                  </a:schemeClr>
                </a:solidFill>
                <a:latin typeface="Arial Black" panose="020B0A04020102020204" pitchFamily="34" charset="0"/>
              </a:rPr>
              <a:t>DOTTO DEFERENTE: RAPPORTI PELVICI</a:t>
            </a:r>
          </a:p>
        </p:txBody>
      </p:sp>
      <p:pic>
        <p:nvPicPr>
          <p:cNvPr id="9933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946275"/>
            <a:ext cx="8991600" cy="4254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49153" name="Rectangle 1"/>
          <p:cNvSpPr>
            <a:spLocks noGrp="1" noChangeArrowheads="1"/>
          </p:cNvSpPr>
          <p:nvPr>
            <p:ph type="title"/>
          </p:nvPr>
        </p:nvSpPr>
        <p:spPr>
          <a:xfrm>
            <a:off x="228600" y="152400"/>
            <a:ext cx="8686800" cy="9906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DOTTI (o CANALI) DEFERENTI: VASCOLARIZZAZIONE ed INNERVAZIONE</a:t>
            </a:r>
          </a:p>
        </p:txBody>
      </p:sp>
      <p:sp>
        <p:nvSpPr>
          <p:cNvPr id="49154" name="Rectangle 2"/>
          <p:cNvSpPr>
            <a:spLocks noGrp="1" noChangeArrowheads="1"/>
          </p:cNvSpPr>
          <p:nvPr>
            <p:ph idx="1"/>
          </p:nvPr>
        </p:nvSpPr>
        <p:spPr>
          <a:xfrm>
            <a:off x="0" y="1143000"/>
            <a:ext cx="89916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ARTERIA VESCICOLO-DEFERENZIALE</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VENE nel PLESSO VESCICO-PROSTATICO</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LINFONODI ILIACI ESTERNI</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LINFONODI ILIACI INTERNI</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INNERVAZIONE dal PLESSO DEFERENZIALE ed IPOGASTRICO</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0177" name="Rectangle 1"/>
          <p:cNvSpPr>
            <a:spLocks noGrp="1" noChangeArrowheads="1"/>
          </p:cNvSpPr>
          <p:nvPr>
            <p:ph type="title"/>
          </p:nvPr>
        </p:nvSpPr>
        <p:spPr>
          <a:xfrm>
            <a:off x="0" y="152400"/>
            <a:ext cx="91440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DOTTO DEFERENTE: STRUTTURA</a:t>
            </a:r>
          </a:p>
        </p:txBody>
      </p:sp>
      <p:sp>
        <p:nvSpPr>
          <p:cNvPr id="50178" name="Rectangle 2"/>
          <p:cNvSpPr>
            <a:spLocks noGrp="1" noChangeArrowheads="1"/>
          </p:cNvSpPr>
          <p:nvPr>
            <p:ph idx="1"/>
          </p:nvPr>
        </p:nvSpPr>
        <p:spPr>
          <a:xfrm>
            <a:off x="0" y="1143000"/>
            <a:ext cx="8991600" cy="5410200"/>
          </a:xfrm>
        </p:spPr>
        <p:txBody>
          <a:bodyPr rtlCol="0">
            <a:normAutofit lnSpcReduction="10000"/>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MUCOSA: mantiene i caratteri strutturali del CONDOTTO dell’ EPIDIDIMO (EPITELIO CILINDRICO PLURISERIATO)</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Nelle AMPOLLE DEFERENZIALI l’ epitelio cilindrico perde le stereociglia</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MUSCOLARE: 3 STRATI (LONGITUDINALE, CIRCOLARE, LONGITUDINALE) è responsabile della PERISTALSI che intervengono nella EIACULAZIONE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AVVENTIZIA: CONNETTIVO DENSO con FIBRE ELASTICHE e FIBROCELLULE LISCE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1201" name="Rectangle 1"/>
          <p:cNvSpPr>
            <a:spLocks noGrp="1" noChangeArrowheads="1"/>
          </p:cNvSpPr>
          <p:nvPr>
            <p:ph type="title"/>
          </p:nvPr>
        </p:nvSpPr>
        <p:spPr>
          <a:xfrm>
            <a:off x="0" y="0"/>
            <a:ext cx="88392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FUNICOLO  SPERMATICO</a:t>
            </a:r>
          </a:p>
        </p:txBody>
      </p:sp>
      <p:sp>
        <p:nvSpPr>
          <p:cNvPr id="51202" name="Rectangle 2"/>
          <p:cNvSpPr>
            <a:spLocks noGrp="1" noChangeArrowheads="1"/>
          </p:cNvSpPr>
          <p:nvPr>
            <p:ph idx="1"/>
          </p:nvPr>
        </p:nvSpPr>
        <p:spPr>
          <a:xfrm>
            <a:off x="0" y="914400"/>
            <a:ext cx="8991600" cy="57150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È un INSIEME di ORGANI connessi da TESSUTO CONNETTIVO LASSO e circondati da INVOLUCRI MUSCOLO-CONNETTIVALI</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Diametro 1 cm</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Lunghezza 14 cm</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Si estende fino all’ ORIFIZIO ADDOMINALE del CANALE INGUINALE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Vi si descrivono: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PORZIONE SCROTALE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PORZIONE INGUINALE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2225" name="Rectangle 1"/>
          <p:cNvSpPr>
            <a:spLocks noGrp="1" noChangeArrowheads="1"/>
          </p:cNvSpPr>
          <p:nvPr>
            <p:ph type="title"/>
          </p:nvPr>
        </p:nvSpPr>
        <p:spPr>
          <a:xfrm>
            <a:off x="228600" y="0"/>
            <a:ext cx="86868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FUNICOLO  SPERMATICO</a:t>
            </a:r>
          </a:p>
        </p:txBody>
      </p:sp>
      <p:pic>
        <p:nvPicPr>
          <p:cNvPr id="1075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0713" y="609600"/>
            <a:ext cx="5195887" cy="609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0" y="152400"/>
            <a:ext cx="9144000" cy="6858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DISCESA del TESTICOLO [1]</a:t>
            </a:r>
          </a:p>
        </p:txBody>
      </p:sp>
      <p:pic>
        <p:nvPicPr>
          <p:cNvPr id="174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00" y="990600"/>
            <a:ext cx="4522788" cy="5867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3249" name="Rectangle 1"/>
          <p:cNvSpPr>
            <a:spLocks noGrp="1" noChangeArrowheads="1"/>
          </p:cNvSpPr>
          <p:nvPr>
            <p:ph type="title"/>
          </p:nvPr>
        </p:nvSpPr>
        <p:spPr>
          <a:xfrm>
            <a:off x="0" y="0"/>
            <a:ext cx="91440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FUNICOLO  SPERMATICO: COMPONENTI</a:t>
            </a:r>
          </a:p>
        </p:txBody>
      </p:sp>
      <p:sp>
        <p:nvSpPr>
          <p:cNvPr id="53250" name="Rectangle 2"/>
          <p:cNvSpPr>
            <a:spLocks noGrp="1" noChangeArrowheads="1"/>
          </p:cNvSpPr>
          <p:nvPr>
            <p:ph idx="1"/>
          </p:nvPr>
        </p:nvSpPr>
        <p:spPr>
          <a:xfrm>
            <a:off x="0" y="762000"/>
            <a:ext cx="8991600" cy="5715000"/>
          </a:xfrm>
        </p:spPr>
        <p:txBody>
          <a:bodyPr rtlCol="0">
            <a:normAutofit lnSpcReduction="10000"/>
          </a:bodyPr>
          <a:lstStyle/>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CANALE DEFERENTE, posteriormente</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ARTERIA GONADICA, anteriormente</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ARTERIA SPERMATICA ESTERNA, ramo dell’ arteria epigastrica inferiore</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VENE GONADICHE, che formano DUE PLESSI ANASTOMIZZATI nel PLESSO PAMPINIFORME (porzione anteriore nella V. GONADICA, posteriore nella V. EPIGASTRICA INFERIORE)</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VASI LINFATICI</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NN. GENITOFEMORALE, ILEOINGUINALE e PLESSO TESTICOLARE</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LEGAMENTO VAGINALE, residuo del DOTTO PERITONEO-VAGINALE</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PARADIDIMO</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MUSCOLO CREMASTERE </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a:p>
            <a:pPr marL="341313" indent="-339725"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4273" name="Rectangle 1"/>
          <p:cNvSpPr>
            <a:spLocks noGrp="1" noChangeArrowheads="1"/>
          </p:cNvSpPr>
          <p:nvPr>
            <p:ph type="title"/>
          </p:nvPr>
        </p:nvSpPr>
        <p:spPr>
          <a:xfrm>
            <a:off x="0" y="0"/>
            <a:ext cx="9144000" cy="8382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PARETE ADDOMINALE ANTERO-LATERALE, BORSA SCROTALE e FUNICOLO SPERMATICO</a:t>
            </a:r>
          </a:p>
        </p:txBody>
      </p:sp>
      <p:pic>
        <p:nvPicPr>
          <p:cNvPr id="1116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1620" name="Rectangle 3"/>
          <p:cNvSpPr>
            <a:spLocks noChangeArrowheads="1"/>
          </p:cNvSpPr>
          <p:nvPr/>
        </p:nvSpPr>
        <p:spPr bwMode="auto">
          <a:xfrm>
            <a:off x="6011863" y="2781300"/>
            <a:ext cx="2952750" cy="647700"/>
          </a:xfrm>
          <a:prstGeom prst="rect">
            <a:avLst/>
          </a:prstGeom>
          <a:solidFill>
            <a:srgbClr val="FFCC00"/>
          </a:solidFill>
          <a:ln w="9360" cap="sq">
            <a:solidFill>
              <a:srgbClr val="FFFF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it-IT" altLang="it-IT"/>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5297" name="Rectangle 1"/>
          <p:cNvSpPr>
            <a:spLocks noGrp="1" noChangeArrowheads="1"/>
          </p:cNvSpPr>
          <p:nvPr>
            <p:ph type="title"/>
          </p:nvPr>
        </p:nvSpPr>
        <p:spPr>
          <a:xfrm>
            <a:off x="304800" y="228600"/>
            <a:ext cx="8534400" cy="9906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CONDOTTI  EIACULATORI</a:t>
            </a:r>
          </a:p>
        </p:txBody>
      </p:sp>
      <p:sp>
        <p:nvSpPr>
          <p:cNvPr id="55298" name="Rectangle 2"/>
          <p:cNvSpPr>
            <a:spLocks noGrp="1" noChangeArrowheads="1"/>
          </p:cNvSpPr>
          <p:nvPr>
            <p:ph idx="1"/>
          </p:nvPr>
        </p:nvSpPr>
        <p:spPr>
          <a:xfrm>
            <a:off x="304800" y="1447800"/>
            <a:ext cx="86106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Brevi CONDOTTI che collegano l’ AMPOLLA DEFERENZIALE all’ URETRA PROSTATICA</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Decorrono per la maggior parte nello spessore della PROSTATA</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Lunghi sui 2,5 cm</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Hanno decorso OBLIQUO e sboccano lateralmente all’ UTRICOLO PROSTATICO</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6321" name="Rectangle 1"/>
          <p:cNvSpPr>
            <a:spLocks noGrp="1" noChangeArrowheads="1"/>
          </p:cNvSpPr>
          <p:nvPr>
            <p:ph type="title"/>
          </p:nvPr>
        </p:nvSpPr>
        <p:spPr>
          <a:xfrm>
            <a:off x="228600" y="228600"/>
            <a:ext cx="8915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000">
                <a:solidFill>
                  <a:schemeClr val="tx1">
                    <a:lumMod val="95000"/>
                    <a:lumOff val="5000"/>
                  </a:schemeClr>
                </a:solidFill>
                <a:latin typeface="Arial Black" panose="020B0A04020102020204" pitchFamily="34" charset="0"/>
              </a:rPr>
              <a:t>CONDOTTI  EIACULATORI: STRUTTURA</a:t>
            </a:r>
          </a:p>
        </p:txBody>
      </p:sp>
      <p:sp>
        <p:nvSpPr>
          <p:cNvPr id="56322" name="Rectangle 2"/>
          <p:cNvSpPr>
            <a:spLocks noGrp="1" noChangeArrowheads="1"/>
          </p:cNvSpPr>
          <p:nvPr>
            <p:ph idx="1"/>
          </p:nvPr>
        </p:nvSpPr>
        <p:spPr>
          <a:xfrm>
            <a:off x="228600" y="1143000"/>
            <a:ext cx="8915400" cy="54864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Parete sottile costituita da:</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MUCOSA sollevata in creste rivestita da EPITELIO CILINDRICO variabile da MONO- a PLURISTRATIFICATO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Secernono PIGMENTO GIALLASTRO. </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Lamina PROPRIA con fibre ELASTICHE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MUSCOLARE esile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AVVENTIZIA che si prosegue con la CAPSULA della PROSTATA</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7345" name="Rectangle 1"/>
          <p:cNvSpPr>
            <a:spLocks noGrp="1" noChangeArrowheads="1"/>
          </p:cNvSpPr>
          <p:nvPr>
            <p:ph type="title"/>
          </p:nvPr>
        </p:nvSpPr>
        <p:spPr>
          <a:xfrm>
            <a:off x="228600" y="1844675"/>
            <a:ext cx="8915400" cy="762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 </a:t>
            </a:r>
            <a:r>
              <a:rPr lang="it-IT" altLang="it-IT" sz="3000">
                <a:solidFill>
                  <a:schemeClr val="tx1">
                    <a:lumMod val="95000"/>
                    <a:lumOff val="5000"/>
                  </a:schemeClr>
                </a:solidFill>
                <a:latin typeface="Arial Black" panose="020B0A04020102020204" pitchFamily="34" charset="0"/>
              </a:rPr>
              <a:t>G H I A N D O L E   S P E R M A T I C H E</a:t>
            </a:r>
            <a:br>
              <a:rPr lang="it-IT" altLang="it-IT" sz="3200">
                <a:solidFill>
                  <a:schemeClr val="tx1">
                    <a:lumMod val="95000"/>
                    <a:lumOff val="5000"/>
                  </a:schemeClr>
                </a:solidFill>
                <a:latin typeface="Arial Black" panose="020B0A04020102020204" pitchFamily="34" charset="0"/>
              </a:rPr>
            </a:br>
            <a:r>
              <a:rPr lang="it-IT" altLang="it-IT" sz="2400">
                <a:solidFill>
                  <a:schemeClr val="tx1">
                    <a:lumMod val="95000"/>
                    <a:lumOff val="5000"/>
                  </a:schemeClr>
                </a:solidFill>
                <a:latin typeface="Arial Black" panose="020B0A04020102020204" pitchFamily="34" charset="0"/>
              </a:rPr>
              <a:t>APPARATO GENITALE MASCHILE</a:t>
            </a:r>
          </a:p>
        </p:txBody>
      </p:sp>
      <p:pic>
        <p:nvPicPr>
          <p:cNvPr id="117763" name="Picture 2"/>
          <p:cNvPicPr>
            <a:picLocks noChangeAspect="1" noChangeArrowheads="1"/>
          </p:cNvPicPr>
          <p:nvPr/>
        </p:nvPicPr>
        <p:blipFill>
          <a:blip r:embed="rId4">
            <a:extLst>
              <a:ext uri="{28A0092B-C50C-407E-A947-70E740481C1C}">
                <a14:useLocalDpi xmlns:a14="http://schemas.microsoft.com/office/drawing/2010/main" val="0"/>
              </a:ext>
            </a:extLst>
          </a:blip>
          <a:srcRect l="3131" r="2092" b="51085"/>
          <a:stretch>
            <a:fillRect/>
          </a:stretch>
        </p:blipFill>
        <p:spPr bwMode="auto">
          <a:xfrm>
            <a:off x="2195513" y="3284538"/>
            <a:ext cx="4752975" cy="2870200"/>
          </a:xfrm>
          <a:prstGeom prst="rect">
            <a:avLst/>
          </a:prstGeom>
          <a:noFill/>
          <a:ln>
            <a:noFill/>
          </a:ln>
          <a:effectLst/>
          <a:extLst>
            <a:ext uri="{909E8E84-426E-40DD-AFC4-6F175D3DCCD1}">
              <a14:hiddenFill xmlns:a14="http://schemas.microsoft.com/office/drawing/2010/main">
                <a:blipFill dpi="0" rotWithShape="0">
                  <a:blip/>
                  <a:srcRect l="3131" r="2092" b="51085"/>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a:xfrm>
            <a:off x="0" y="457200"/>
            <a:ext cx="8915400" cy="6858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GHIANDOLE ANNESSE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alle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Vie Spermatiche</a:t>
            </a:r>
          </a:p>
        </p:txBody>
      </p:sp>
      <p:sp>
        <p:nvSpPr>
          <p:cNvPr id="58370" name="Rectangle 2"/>
          <p:cNvSpPr>
            <a:spLocks noGrp="1" noChangeArrowheads="1"/>
          </p:cNvSpPr>
          <p:nvPr>
            <p:ph idx="1"/>
          </p:nvPr>
        </p:nvSpPr>
        <p:spPr>
          <a:xfrm>
            <a:off x="152400" y="2057400"/>
            <a:ext cx="8839200" cy="55626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VESCICHETTE  SEMINALI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PROSTATA</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GHIANDOLE BULBO-URETRALI di COWPER</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9393" name="Rectangle 1"/>
          <p:cNvSpPr>
            <a:spLocks noGrp="1" noChangeArrowheads="1"/>
          </p:cNvSpPr>
          <p:nvPr>
            <p:ph type="title"/>
          </p:nvPr>
        </p:nvSpPr>
        <p:spPr>
          <a:xfrm>
            <a:off x="152400" y="228600"/>
            <a:ext cx="88392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VESCICHETTE  SEMINALI</a:t>
            </a:r>
          </a:p>
        </p:txBody>
      </p:sp>
      <p:sp>
        <p:nvSpPr>
          <p:cNvPr id="59394" name="Rectangle 2"/>
          <p:cNvSpPr>
            <a:spLocks noGrp="1" noChangeArrowheads="1"/>
          </p:cNvSpPr>
          <p:nvPr>
            <p:ph idx="1"/>
          </p:nvPr>
        </p:nvSpPr>
        <p:spPr>
          <a:xfrm>
            <a:off x="152400" y="1371600"/>
            <a:ext cx="8839200" cy="52578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Diverticoli a FONDO CIECO dell’ AMPOLLA DEFERENZIALE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Organi CAVI GHIANDOLARI situati tra la BASE VESCICALE e l’ INTESTINO RETTO, superiormente alla prostata</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Variano di dimensioni a seconda dell’ età, essendo ORGANI-BERSAGLIO per gli ORMONI ANDROGENI</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0417" name="Rectangle 1"/>
          <p:cNvSpPr>
            <a:spLocks noGrp="1" noChangeArrowheads="1"/>
          </p:cNvSpPr>
          <p:nvPr>
            <p:ph type="title"/>
          </p:nvPr>
        </p:nvSpPr>
        <p:spPr>
          <a:xfrm>
            <a:off x="0" y="0"/>
            <a:ext cx="88392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VESCICHETTE SEMINALI</a:t>
            </a:r>
          </a:p>
        </p:txBody>
      </p:sp>
      <p:pic>
        <p:nvPicPr>
          <p:cNvPr id="1239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903288"/>
            <a:ext cx="7010400" cy="57705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1441" name="Rectangle 1"/>
          <p:cNvSpPr>
            <a:spLocks noGrp="1" noChangeArrowheads="1"/>
          </p:cNvSpPr>
          <p:nvPr>
            <p:ph type="title"/>
          </p:nvPr>
        </p:nvSpPr>
        <p:spPr>
          <a:xfrm>
            <a:off x="0" y="228600"/>
            <a:ext cx="9144000" cy="762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VESCICHETTE SEMINALI: </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CARATTERI MORFOLOGICI</a:t>
            </a:r>
          </a:p>
        </p:txBody>
      </p:sp>
      <p:sp>
        <p:nvSpPr>
          <p:cNvPr id="61442" name="Rectangle 2"/>
          <p:cNvSpPr>
            <a:spLocks noGrp="1" noChangeArrowheads="1"/>
          </p:cNvSpPr>
          <p:nvPr>
            <p:ph idx="1"/>
          </p:nvPr>
        </p:nvSpPr>
        <p:spPr>
          <a:xfrm>
            <a:off x="152400" y="1219200"/>
            <a:ext cx="8991600" cy="5486400"/>
          </a:xfrm>
        </p:spPr>
        <p:txBody>
          <a:bodyPr rtlCol="0">
            <a:normAutofit lnSpcReduction="10000"/>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Forma CONICA, con rilievi superficiali</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Presentano una BASE ed un COLLO</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Fondendosi il COLLO con la corrispondente AMPOLLA DEFERENZIALE si forma il DOTTO EIACULATORE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Dimensioni cm 5-8 x cm 2,5 x cm 1,5</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Applicate alla BASE della VESCICA</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Posteriormente, INTESTINO RETTO e CAVO VESCICO-RETTALE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Medialmente, DOTTO DEFERENTE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Lateralmente, PLESSO VENOSO PROSTATICO</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2465" name="Rectangle 1"/>
          <p:cNvSpPr>
            <a:spLocks noGrp="1" noChangeArrowheads="1"/>
          </p:cNvSpPr>
          <p:nvPr>
            <p:ph type="title"/>
          </p:nvPr>
        </p:nvSpPr>
        <p:spPr>
          <a:xfrm>
            <a:off x="0" y="228600"/>
            <a:ext cx="9144000" cy="762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VESCICHETTE SEMINALI: </a:t>
            </a:r>
            <a:br>
              <a:rPr lang="it-IT" altLang="it-IT" sz="3200">
                <a:solidFill>
                  <a:schemeClr val="tx1">
                    <a:lumMod val="95000"/>
                    <a:lumOff val="5000"/>
                  </a:schemeClr>
                </a:solidFill>
                <a:latin typeface="Arial Black" panose="020B0A04020102020204" pitchFamily="34" charset="0"/>
              </a:rPr>
            </a:br>
            <a:r>
              <a:rPr lang="it-IT" altLang="it-IT" sz="2800">
                <a:solidFill>
                  <a:schemeClr val="tx1">
                    <a:lumMod val="95000"/>
                    <a:lumOff val="5000"/>
                  </a:schemeClr>
                </a:solidFill>
                <a:latin typeface="Arial Black" panose="020B0A04020102020204" pitchFamily="34" charset="0"/>
              </a:rPr>
              <a:t>VASCOLARIZZAZIONE ed INNERVAZIONE</a:t>
            </a:r>
          </a:p>
        </p:txBody>
      </p:sp>
      <p:sp>
        <p:nvSpPr>
          <p:cNvPr id="62466" name="Rectangle 2"/>
          <p:cNvSpPr>
            <a:spLocks noGrp="1" noChangeArrowheads="1"/>
          </p:cNvSpPr>
          <p:nvPr>
            <p:ph idx="1"/>
          </p:nvPr>
        </p:nvSpPr>
        <p:spPr>
          <a:xfrm>
            <a:off x="152400" y="1219200"/>
            <a:ext cx="8991600" cy="54864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AA. VESCICOLODEFERENZIALI, VESCICALI INFERIORI e AA. RETTALI (superiori dalla A. Mesenterica Infer. e medie dall’ A. Iliaca Interna)</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Il REFLUSSO VENOSO si scarica nel PLESSO VESCICO-PROSTATICO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LINFONODI ILIACI INTERNI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Nervi del PLESSO IPOGASTRICO</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684213" y="0"/>
            <a:ext cx="7772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600">
                <a:solidFill>
                  <a:schemeClr val="tx1">
                    <a:lumMod val="95000"/>
                    <a:lumOff val="5000"/>
                  </a:schemeClr>
                </a:solidFill>
                <a:latin typeface="Arial Black" panose="020B0A04020102020204" pitchFamily="34" charset="0"/>
              </a:rPr>
              <a:t>DISCESA del TESTICOLO [2]</a:t>
            </a:r>
          </a:p>
        </p:txBody>
      </p:sp>
      <p:sp>
        <p:nvSpPr>
          <p:cNvPr id="19459" name="Rectangle 2"/>
          <p:cNvSpPr>
            <a:spLocks noGrp="1" noChangeArrowheads="1"/>
          </p:cNvSpPr>
          <p:nvPr>
            <p:ph idx="1"/>
          </p:nvPr>
        </p:nvSpPr>
        <p:spPr>
          <a:xfrm>
            <a:off x="0" y="1125538"/>
            <a:ext cx="9144000" cy="5732462"/>
          </a:xfrm>
        </p:spPr>
        <p:txBody>
          <a:bodyPr/>
          <a:lstStyle/>
          <a:p>
            <a:pPr>
              <a:spcBef>
                <a:spcPct val="20000"/>
              </a:spcBef>
              <a:buFont typeface="Times New Roman" panose="02020603050405020304" pitchFamily="18" charset="0"/>
              <a:buChar char="•"/>
            </a:pPr>
            <a:endParaRPr lang="it-IT" altLang="it-IT">
              <a:solidFill>
                <a:srgbClr val="000000"/>
              </a:solidFill>
            </a:endParaRPr>
          </a:p>
        </p:txBody>
      </p:sp>
      <p:pic>
        <p:nvPicPr>
          <p:cNvPr id="1946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09725"/>
            <a:ext cx="8893175" cy="44529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3489" name="Rectangle 1"/>
          <p:cNvSpPr>
            <a:spLocks noGrp="1" noChangeArrowheads="1"/>
          </p:cNvSpPr>
          <p:nvPr>
            <p:ph type="title"/>
          </p:nvPr>
        </p:nvSpPr>
        <p:spPr>
          <a:xfrm>
            <a:off x="0" y="228600"/>
            <a:ext cx="9144000" cy="762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VESCICHETTE SEMINALI: </a:t>
            </a:r>
            <a:br>
              <a:rPr lang="it-IT" altLang="it-IT" sz="3200">
                <a:solidFill>
                  <a:schemeClr val="tx1">
                    <a:lumMod val="95000"/>
                    <a:lumOff val="5000"/>
                  </a:schemeClr>
                </a:solidFill>
                <a:latin typeface="Arial Black" panose="020B0A04020102020204" pitchFamily="34" charset="0"/>
              </a:rPr>
            </a:br>
            <a:r>
              <a:rPr lang="it-IT" altLang="it-IT" sz="2800">
                <a:solidFill>
                  <a:schemeClr val="tx1">
                    <a:lumMod val="95000"/>
                    <a:lumOff val="5000"/>
                  </a:schemeClr>
                </a:solidFill>
                <a:latin typeface="Arial Black" panose="020B0A04020102020204" pitchFamily="34" charset="0"/>
              </a:rPr>
              <a:t>STRUTTURA [1]</a:t>
            </a:r>
          </a:p>
        </p:txBody>
      </p:sp>
      <p:sp>
        <p:nvSpPr>
          <p:cNvPr id="63490" name="Rectangle 2"/>
          <p:cNvSpPr>
            <a:spLocks noGrp="1" noChangeArrowheads="1"/>
          </p:cNvSpPr>
          <p:nvPr>
            <p:ph idx="1"/>
          </p:nvPr>
        </p:nvSpPr>
        <p:spPr>
          <a:xfrm>
            <a:off x="152400" y="1219200"/>
            <a:ext cx="8991600" cy="54864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Consta di un DOTTO lungo 10-15 cm ripiegato su se stesso, con numerosi diverticoli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Presentano numerose CAVITA’ IRREGOLARI separate da SEPIMENTI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Secernono un FLUIDO GIALLASTRO, VISCHIOSO ed ALCALINO (K</a:t>
            </a:r>
            <a:r>
              <a:rPr lang="it-IT" altLang="it-IT" sz="2800" baseline="30000">
                <a:latin typeface="Arial Black" panose="020B0A04020102020204" pitchFamily="34" charset="0"/>
              </a:rPr>
              <a:t>+</a:t>
            </a:r>
            <a:r>
              <a:rPr lang="it-IT" altLang="it-IT" sz="2800">
                <a:latin typeface="Arial Black" panose="020B0A04020102020204" pitchFamily="34" charset="0"/>
              </a:rPr>
              <a:t>, fruttosio, prostaglandine, anidrasi carbonica, 5’-nucleotidasi)</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a:xfrm>
            <a:off x="0" y="228600"/>
            <a:ext cx="9144000" cy="7620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VESCICHETTE SEMINALI: </a:t>
            </a:r>
            <a:br>
              <a:rPr lang="it-IT" altLang="it-IT" sz="3200">
                <a:solidFill>
                  <a:schemeClr val="tx1">
                    <a:lumMod val="95000"/>
                    <a:lumOff val="5000"/>
                  </a:schemeClr>
                </a:solidFill>
                <a:latin typeface="Arial Black" panose="020B0A04020102020204" pitchFamily="34" charset="0"/>
              </a:rPr>
            </a:br>
            <a:r>
              <a:rPr lang="it-IT" altLang="it-IT" sz="2800">
                <a:solidFill>
                  <a:schemeClr val="tx1">
                    <a:lumMod val="95000"/>
                    <a:lumOff val="5000"/>
                  </a:schemeClr>
                </a:solidFill>
                <a:latin typeface="Arial Black" panose="020B0A04020102020204" pitchFamily="34" charset="0"/>
              </a:rPr>
              <a:t>STRUTTURA [2]</a:t>
            </a:r>
          </a:p>
        </p:txBody>
      </p:sp>
      <p:sp>
        <p:nvSpPr>
          <p:cNvPr id="64514" name="Rectangle 2"/>
          <p:cNvSpPr>
            <a:spLocks noGrp="1" noChangeArrowheads="1"/>
          </p:cNvSpPr>
          <p:nvPr>
            <p:ph idx="1"/>
          </p:nvPr>
        </p:nvSpPr>
        <p:spPr>
          <a:xfrm>
            <a:off x="152400" y="1219200"/>
            <a:ext cx="8991600" cy="54864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MUCOSA: EPITELIO CILINDRICO che variano da MONO- a BI- o TRISTRATIFICATO. Presenta inoltre CELLULE BASALI più basse situate profondamente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MUSCOLARE con STRATO CIRCOLARE INTERNO e LONGITUDINALE ESTERNO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TONACA AVVENTIZIA ricca di FIBRE ELASTICHE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5537" name="Rectangle 1"/>
          <p:cNvSpPr>
            <a:spLocks noGrp="1" noChangeArrowheads="1"/>
          </p:cNvSpPr>
          <p:nvPr>
            <p:ph type="title"/>
          </p:nvPr>
        </p:nvSpPr>
        <p:spPr>
          <a:xfrm>
            <a:off x="152400" y="228600"/>
            <a:ext cx="87630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TOPOGRAFIA</a:t>
            </a:r>
          </a:p>
        </p:txBody>
      </p:sp>
      <p:pic>
        <p:nvPicPr>
          <p:cNvPr id="13414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7538" y="1295400"/>
            <a:ext cx="5292725" cy="5410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6561" name="Rectangle 1"/>
          <p:cNvSpPr>
            <a:spLocks noGrp="1" noChangeArrowheads="1"/>
          </p:cNvSpPr>
          <p:nvPr>
            <p:ph type="title"/>
          </p:nvPr>
        </p:nvSpPr>
        <p:spPr>
          <a:xfrm>
            <a:off x="152400" y="228600"/>
            <a:ext cx="88392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a:t>
            </a:r>
          </a:p>
        </p:txBody>
      </p:sp>
      <p:sp>
        <p:nvSpPr>
          <p:cNvPr id="136195" name="Rectangle 2"/>
          <p:cNvSpPr>
            <a:spLocks noGrp="1" noChangeArrowheads="1"/>
          </p:cNvSpPr>
          <p:nvPr>
            <p:ph idx="1"/>
          </p:nvPr>
        </p:nvSpPr>
        <p:spPr>
          <a:xfrm>
            <a:off x="0" y="1066800"/>
            <a:ext cx="8839200" cy="5257800"/>
          </a:xfrm>
        </p:spPr>
        <p:txBody>
          <a:bodyPr/>
          <a:lstStyle/>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Ghiandola IMPARI e MEDIANA</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Situata nella PICCOLA PELVI tra la BASE VESCICALE ed il DIAFRAMMA URO-GENITALE, POSTERIORMENTE alla SINFISI PUBICA ed ANTERIORMENTE alla AMPOLLA RETTALE</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È attraversata dall’ URETRA PROSTATICA</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Durante l’ eiaculazione, riversa il SUCCO PROSTATICO tramite NUMEROSI DOTTI ESCRETORI</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È attraversata OBLIQUAMENTE dai DOTTI EIACULATORI</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7585" name="Rectangle 1"/>
          <p:cNvSpPr>
            <a:spLocks noGrp="1" noChangeArrowheads="1"/>
          </p:cNvSpPr>
          <p:nvPr>
            <p:ph type="title"/>
          </p:nvPr>
        </p:nvSpPr>
        <p:spPr>
          <a:xfrm>
            <a:off x="228600" y="228600"/>
            <a:ext cx="8915400" cy="9906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CARATTERI MORFOLOGICI</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[1]</a:t>
            </a:r>
          </a:p>
        </p:txBody>
      </p:sp>
      <p:sp>
        <p:nvSpPr>
          <p:cNvPr id="67586" name="Rectangle 2"/>
          <p:cNvSpPr>
            <a:spLocks noGrp="1" noChangeArrowheads="1"/>
          </p:cNvSpPr>
          <p:nvPr>
            <p:ph idx="1"/>
          </p:nvPr>
        </p:nvSpPr>
        <p:spPr>
          <a:xfrm>
            <a:off x="0" y="1295400"/>
            <a:ext cx="8991600" cy="5410200"/>
          </a:xfrm>
        </p:spPr>
        <p:txBody>
          <a:bodyPr rtlCol="0">
            <a:normAutofit/>
          </a:bodyPr>
          <a:lstStyle/>
          <a:p>
            <a:pPr marL="339725" indent="-339725" fontAlgn="auto">
              <a:lnSpc>
                <a:spcPct val="80000"/>
              </a:lnSpc>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Forma DI CASTAGNA con BASE IN ALTO ed APICE in BASSO (Può ricordare anche un… CECIO!)</a:t>
            </a:r>
          </a:p>
          <a:p>
            <a:pPr marL="339725" indent="-339725" fontAlgn="auto">
              <a:lnSpc>
                <a:spcPct val="80000"/>
              </a:lnSpc>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Asse leggermente OBLIQUO</a:t>
            </a:r>
          </a:p>
          <a:p>
            <a:pPr marL="339725" indent="-339725" fontAlgn="auto">
              <a:lnSpc>
                <a:spcPct val="80000"/>
              </a:lnSpc>
              <a:spcBef>
                <a:spcPts val="575"/>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Consistenza DURO-ELASTICA, </a:t>
            </a:r>
            <a:r>
              <a:rPr lang="it-IT" altLang="it-IT" sz="2300">
                <a:latin typeface="Arial Black" panose="020B0A04020102020204" pitchFamily="34" charset="0"/>
              </a:rPr>
              <a:t>GRIGIO-ROSSASTRA</a:t>
            </a:r>
          </a:p>
          <a:p>
            <a:pPr marL="339725" indent="-339725" fontAlgn="auto">
              <a:lnSpc>
                <a:spcPct val="80000"/>
              </a:lnSpc>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Dimensioni: cm (3 x 4 x 2,5)</a:t>
            </a:r>
          </a:p>
          <a:p>
            <a:pPr marL="339725" indent="-336550" fontAlgn="auto">
              <a:lnSpc>
                <a:spcPct val="80000"/>
              </a:lnSpc>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a:p>
            <a:pPr marL="339725" indent="-339725" fontAlgn="auto">
              <a:lnSpc>
                <a:spcPct val="80000"/>
              </a:lnSpc>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FACCIA SUPERIORE o VESCICALE o BASE che ha una forma simile ad un “</a:t>
            </a:r>
            <a:r>
              <a:rPr lang="it-IT" altLang="it-IT" sz="2400" i="1">
                <a:latin typeface="Arial Black" panose="020B0A04020102020204" pitchFamily="34" charset="0"/>
              </a:rPr>
              <a:t>CUORE</a:t>
            </a:r>
            <a:r>
              <a:rPr lang="it-IT" altLang="it-IT" sz="2400">
                <a:latin typeface="Arial Black" panose="020B0A04020102020204" pitchFamily="34" charset="0"/>
              </a:rPr>
              <a:t>” (DI CARTA DA GIOCO!!!) in quanto il suo LATO POSTERIORE presenta un’ incisura. In prossimità dell’ ANGOLO ANTERIORE c’è il PUNTO di PENETRAZIONE dell’ URETRA. Posteriormente si descrive l’ ILO con DOTTI EIACULATORI. Tra l’ ILO e la penetrazione dell’ uretra si descrive il cosiddetto “LOBO MEDIO”.</a:t>
            </a:r>
          </a:p>
          <a:p>
            <a:pPr marL="339725" indent="-336550" fontAlgn="auto">
              <a:lnSpc>
                <a:spcPct val="80000"/>
              </a:lnSpc>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8609" name="Rectangle 1"/>
          <p:cNvSpPr>
            <a:spLocks noGrp="1" noChangeArrowheads="1"/>
          </p:cNvSpPr>
          <p:nvPr>
            <p:ph type="title"/>
          </p:nvPr>
        </p:nvSpPr>
        <p:spPr>
          <a:xfrm>
            <a:off x="152400" y="304800"/>
            <a:ext cx="87630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ASPETTI STRUTTURALI</a:t>
            </a:r>
          </a:p>
        </p:txBody>
      </p:sp>
      <p:pic>
        <p:nvPicPr>
          <p:cNvPr id="14029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1295400"/>
            <a:ext cx="5791200" cy="53451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9633" name="Rectangle 1"/>
          <p:cNvSpPr>
            <a:spLocks noGrp="1" noChangeArrowheads="1"/>
          </p:cNvSpPr>
          <p:nvPr>
            <p:ph type="title"/>
          </p:nvPr>
        </p:nvSpPr>
        <p:spPr>
          <a:xfrm>
            <a:off x="228600" y="228600"/>
            <a:ext cx="8915400" cy="9906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CARATTERI MORFOLOGICI</a:t>
            </a:r>
            <a:br>
              <a:rPr lang="it-IT" altLang="it-IT" sz="3200">
                <a:solidFill>
                  <a:schemeClr val="tx1">
                    <a:lumMod val="95000"/>
                    <a:lumOff val="5000"/>
                  </a:schemeClr>
                </a:solidFill>
                <a:latin typeface="Arial Black" panose="020B0A04020102020204" pitchFamily="34" charset="0"/>
              </a:rPr>
            </a:br>
            <a:r>
              <a:rPr lang="it-IT" altLang="it-IT" sz="3200">
                <a:solidFill>
                  <a:schemeClr val="tx1">
                    <a:lumMod val="95000"/>
                    <a:lumOff val="5000"/>
                  </a:schemeClr>
                </a:solidFill>
                <a:latin typeface="Arial Black" panose="020B0A04020102020204" pitchFamily="34" charset="0"/>
              </a:rPr>
              <a:t>[2]</a:t>
            </a:r>
          </a:p>
        </p:txBody>
      </p:sp>
      <p:sp>
        <p:nvSpPr>
          <p:cNvPr id="69634" name="Rectangle 2"/>
          <p:cNvSpPr>
            <a:spLocks noGrp="1" noChangeArrowheads="1"/>
          </p:cNvSpPr>
          <p:nvPr>
            <p:ph idx="1"/>
          </p:nvPr>
        </p:nvSpPr>
        <p:spPr>
          <a:xfrm>
            <a:off x="0" y="1295400"/>
            <a:ext cx="8991600" cy="5410200"/>
          </a:xfrm>
        </p:spPr>
        <p:txBody>
          <a:bodyPr rtlCol="0">
            <a:normAutofit lnSpcReduction="10000"/>
          </a:bodyPr>
          <a:lstStyle/>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La PROSTATA è contenuta nella LOGGIA PROSTATICA, addensamento della FASCIA PELVICA VISCERALE</a:t>
            </a:r>
          </a:p>
          <a:p>
            <a:pPr marL="341313" indent="-339725"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FACCIA ANTERIORE: convessa</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FACCIA POSTERIORE: percorsa da un solco mediano, che la suddivide in un LOBO LATERALE DESTRO e LOBO LATERALE SINISTRO</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MARGINI LATERALI: sono molto SMUSSI, ARROTONDATI</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APICE, circonda la PORZIONE DISTALE dell’ URETRA PROSTATICA (punto di uscita)</a:t>
            </a:r>
          </a:p>
          <a:p>
            <a:pPr marL="341313" indent="-339725"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0657" name="Rectangle 1"/>
          <p:cNvSpPr>
            <a:spLocks noGrp="1" noChangeArrowheads="1"/>
          </p:cNvSpPr>
          <p:nvPr>
            <p:ph type="title"/>
          </p:nvPr>
        </p:nvSpPr>
        <p:spPr>
          <a:xfrm>
            <a:off x="2195513" y="188913"/>
            <a:ext cx="6265862"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PROSTATA: LOBI ANTERIORE, MEDIO, LATERALI e POSTERIORE</a:t>
            </a:r>
          </a:p>
        </p:txBody>
      </p:sp>
      <p:pic>
        <p:nvPicPr>
          <p:cNvPr id="14438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1416050"/>
            <a:ext cx="6553200" cy="5303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4388" name="Text Box 3"/>
          <p:cNvSpPr txBox="1">
            <a:spLocks noChangeArrowheads="1"/>
          </p:cNvSpPr>
          <p:nvPr/>
        </p:nvSpPr>
        <p:spPr bwMode="auto">
          <a:xfrm>
            <a:off x="3924300" y="1412875"/>
            <a:ext cx="323215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eaLnBrk="1" hangingPunct="1">
              <a:buClrTx/>
              <a:buFontTx/>
              <a:buNone/>
            </a:pPr>
            <a:r>
              <a:rPr lang="it-IT" altLang="it-IT">
                <a:solidFill>
                  <a:srgbClr val="FF3300"/>
                </a:solidFill>
                <a:latin typeface="Arial Black" panose="020B0A04020102020204" pitchFamily="34" charset="0"/>
              </a:rPr>
              <a:t>LOBO ANTERIORE</a:t>
            </a:r>
          </a:p>
        </p:txBody>
      </p:sp>
      <p:sp>
        <p:nvSpPr>
          <p:cNvPr id="144389" name="Line 4"/>
          <p:cNvSpPr>
            <a:spLocks noChangeShapeType="1"/>
          </p:cNvSpPr>
          <p:nvPr/>
        </p:nvSpPr>
        <p:spPr bwMode="auto">
          <a:xfrm>
            <a:off x="4787900" y="1844675"/>
            <a:ext cx="1588" cy="720725"/>
          </a:xfrm>
          <a:prstGeom prst="line">
            <a:avLst/>
          </a:prstGeom>
          <a:noFill/>
          <a:ln w="57240" cap="sq">
            <a:solidFill>
              <a:srgbClr val="FF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44390" name="Text Box 5"/>
          <p:cNvSpPr txBox="1">
            <a:spLocks noChangeArrowheads="1"/>
          </p:cNvSpPr>
          <p:nvPr/>
        </p:nvSpPr>
        <p:spPr bwMode="auto">
          <a:xfrm>
            <a:off x="1331913" y="1293813"/>
            <a:ext cx="1957387" cy="88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eaLnBrk="1" hangingPunct="1">
              <a:buClrTx/>
              <a:buFontTx/>
              <a:buNone/>
            </a:pPr>
            <a:r>
              <a:rPr lang="it-IT" altLang="it-IT">
                <a:solidFill>
                  <a:srgbClr val="00CC00"/>
                </a:solidFill>
                <a:latin typeface="Arial Black" panose="020B0A04020102020204" pitchFamily="34" charset="0"/>
              </a:rPr>
              <a:t>LOBO </a:t>
            </a:r>
            <a:r>
              <a:rPr lang="it-IT" altLang="it-IT" sz="2800">
                <a:solidFill>
                  <a:srgbClr val="080808"/>
                </a:solidFill>
                <a:latin typeface="Arial Black" panose="020B0A04020102020204" pitchFamily="34" charset="0"/>
              </a:rPr>
              <a:t>*</a:t>
            </a:r>
          </a:p>
          <a:p>
            <a:pPr eaLnBrk="1" hangingPunct="1">
              <a:buClrTx/>
              <a:buFontTx/>
              <a:buNone/>
            </a:pPr>
            <a:r>
              <a:rPr lang="it-IT" altLang="it-IT">
                <a:solidFill>
                  <a:srgbClr val="00CC00"/>
                </a:solidFill>
                <a:latin typeface="Arial Black" panose="020B0A04020102020204" pitchFamily="34" charset="0"/>
              </a:rPr>
              <a:t>LATERALE</a:t>
            </a:r>
          </a:p>
        </p:txBody>
      </p:sp>
      <p:sp>
        <p:nvSpPr>
          <p:cNvPr id="144391" name="Line 6"/>
          <p:cNvSpPr>
            <a:spLocks noChangeShapeType="1"/>
          </p:cNvSpPr>
          <p:nvPr/>
        </p:nvSpPr>
        <p:spPr bwMode="auto">
          <a:xfrm>
            <a:off x="1908175" y="2133600"/>
            <a:ext cx="719138" cy="1727200"/>
          </a:xfrm>
          <a:prstGeom prst="line">
            <a:avLst/>
          </a:prstGeom>
          <a:noFill/>
          <a:ln w="76320" cap="sq">
            <a:solidFill>
              <a:srgbClr val="33CC33"/>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44392" name="Line 7"/>
          <p:cNvSpPr>
            <a:spLocks noChangeShapeType="1"/>
          </p:cNvSpPr>
          <p:nvPr/>
        </p:nvSpPr>
        <p:spPr bwMode="auto">
          <a:xfrm>
            <a:off x="2268538" y="2060575"/>
            <a:ext cx="4464050" cy="1439863"/>
          </a:xfrm>
          <a:prstGeom prst="line">
            <a:avLst/>
          </a:prstGeom>
          <a:noFill/>
          <a:ln w="76320" cap="sq">
            <a:solidFill>
              <a:srgbClr val="33CC33"/>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44393" name="Text Box 8"/>
          <p:cNvSpPr txBox="1">
            <a:spLocks noChangeArrowheads="1"/>
          </p:cNvSpPr>
          <p:nvPr/>
        </p:nvSpPr>
        <p:spPr bwMode="auto">
          <a:xfrm>
            <a:off x="6372225" y="4724400"/>
            <a:ext cx="1701800" cy="88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eaLnBrk="1" hangingPunct="1">
              <a:buClrTx/>
              <a:buFontTx/>
              <a:buNone/>
            </a:pPr>
            <a:r>
              <a:rPr lang="it-IT" altLang="it-IT">
                <a:solidFill>
                  <a:srgbClr val="FF9900"/>
                </a:solidFill>
                <a:latin typeface="Arial Black" panose="020B0A04020102020204" pitchFamily="34" charset="0"/>
              </a:rPr>
              <a:t>LOBO</a:t>
            </a:r>
          </a:p>
          <a:p>
            <a:pPr eaLnBrk="1" hangingPunct="1">
              <a:buClrTx/>
              <a:buFontTx/>
              <a:buNone/>
            </a:pPr>
            <a:r>
              <a:rPr lang="it-IT" altLang="it-IT">
                <a:solidFill>
                  <a:srgbClr val="FF9900"/>
                </a:solidFill>
                <a:latin typeface="Arial Black" panose="020B0A04020102020204" pitchFamily="34" charset="0"/>
              </a:rPr>
              <a:t>MEDIO </a:t>
            </a:r>
            <a:r>
              <a:rPr lang="it-IT" altLang="it-IT" sz="2800">
                <a:solidFill>
                  <a:srgbClr val="080808"/>
                </a:solidFill>
                <a:latin typeface="Arial Black" panose="020B0A04020102020204" pitchFamily="34" charset="0"/>
              </a:rPr>
              <a:t>*</a:t>
            </a:r>
            <a:r>
              <a:rPr lang="it-IT" altLang="it-IT">
                <a:solidFill>
                  <a:srgbClr val="FF9900"/>
                </a:solidFill>
                <a:latin typeface="Arial Black" panose="020B0A04020102020204" pitchFamily="34" charset="0"/>
              </a:rPr>
              <a:t> </a:t>
            </a:r>
          </a:p>
        </p:txBody>
      </p:sp>
      <p:sp>
        <p:nvSpPr>
          <p:cNvPr id="144394" name="Line 9"/>
          <p:cNvSpPr>
            <a:spLocks noChangeShapeType="1"/>
          </p:cNvSpPr>
          <p:nvPr/>
        </p:nvSpPr>
        <p:spPr bwMode="auto">
          <a:xfrm flipH="1" flipV="1">
            <a:off x="4713288" y="3713163"/>
            <a:ext cx="1733550" cy="1590675"/>
          </a:xfrm>
          <a:prstGeom prst="line">
            <a:avLst/>
          </a:prstGeom>
          <a:noFill/>
          <a:ln w="76320" cap="sq">
            <a:solidFill>
              <a:srgbClr val="FF99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44395" name="Line 10"/>
          <p:cNvSpPr>
            <a:spLocks noChangeShapeType="1"/>
          </p:cNvSpPr>
          <p:nvPr/>
        </p:nvSpPr>
        <p:spPr bwMode="auto">
          <a:xfrm flipV="1">
            <a:off x="2555875" y="2849563"/>
            <a:ext cx="4392613" cy="150812"/>
          </a:xfrm>
          <a:prstGeom prst="line">
            <a:avLst/>
          </a:prstGeom>
          <a:noFill/>
          <a:ln w="76320" cap="sq">
            <a:solidFill>
              <a:srgbClr val="FF3300"/>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44396" name="Line 11"/>
          <p:cNvSpPr>
            <a:spLocks noChangeShapeType="1"/>
          </p:cNvSpPr>
          <p:nvPr/>
        </p:nvSpPr>
        <p:spPr bwMode="auto">
          <a:xfrm>
            <a:off x="4140200" y="3933825"/>
            <a:ext cx="215900" cy="935038"/>
          </a:xfrm>
          <a:prstGeom prst="line">
            <a:avLst/>
          </a:prstGeom>
          <a:noFill/>
          <a:ln w="76320" cap="sq">
            <a:solidFill>
              <a:srgbClr val="FF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44397" name="Line 12"/>
          <p:cNvSpPr>
            <a:spLocks noChangeShapeType="1"/>
          </p:cNvSpPr>
          <p:nvPr/>
        </p:nvSpPr>
        <p:spPr bwMode="auto">
          <a:xfrm flipH="1">
            <a:off x="5145088" y="3933825"/>
            <a:ext cx="150812" cy="1008063"/>
          </a:xfrm>
          <a:prstGeom prst="line">
            <a:avLst/>
          </a:prstGeom>
          <a:noFill/>
          <a:ln w="76320" cap="sq">
            <a:solidFill>
              <a:srgbClr val="FF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44398" name="Text Box 13"/>
          <p:cNvSpPr txBox="1">
            <a:spLocks noChangeArrowheads="1"/>
          </p:cNvSpPr>
          <p:nvPr/>
        </p:nvSpPr>
        <p:spPr bwMode="auto">
          <a:xfrm>
            <a:off x="2771775" y="5516563"/>
            <a:ext cx="4281488"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pPr eaLnBrk="1" hangingPunct="1">
              <a:buClrTx/>
              <a:buFontTx/>
              <a:buNone/>
            </a:pPr>
            <a:r>
              <a:rPr lang="it-IT" altLang="it-IT" sz="2800">
                <a:solidFill>
                  <a:srgbClr val="080808"/>
                </a:solidFill>
                <a:latin typeface="Arial Black" panose="020B0A04020102020204" pitchFamily="34" charset="0"/>
              </a:rPr>
              <a:t>LOBO POSTERIORE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1681" name="Rectangle 1"/>
          <p:cNvSpPr>
            <a:spLocks noGrp="1" noChangeArrowheads="1"/>
          </p:cNvSpPr>
          <p:nvPr>
            <p:ph type="title"/>
          </p:nvPr>
        </p:nvSpPr>
        <p:spPr>
          <a:xfrm>
            <a:off x="228600" y="0"/>
            <a:ext cx="8915400" cy="9906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RAPPORTI [1]</a:t>
            </a:r>
          </a:p>
        </p:txBody>
      </p:sp>
      <p:sp>
        <p:nvSpPr>
          <p:cNvPr id="71682" name="Rectangle 2"/>
          <p:cNvSpPr>
            <a:spLocks noGrp="1" noChangeArrowheads="1"/>
          </p:cNvSpPr>
          <p:nvPr>
            <p:ph idx="1"/>
          </p:nvPr>
        </p:nvSpPr>
        <p:spPr>
          <a:xfrm>
            <a:off x="0" y="838200"/>
            <a:ext cx="89916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ANTERIORMENTE, con la SINFISI PUBICA tramite MUSCOLO SFINTERE STRIATO URETRA e LEGAMENTI PUBO-PROSTATICI. Interposizione del PLESSO VENOSO PUDENDO nel TESSUTO ADIPOSO PREVESCICALE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LATERALMENTE, M.ELEVATORE dell’ ANO (M.PUBOCOCCIGEO) con INTERPOSIZIONE di PLESSO VENOSO VESCICOLO-PROSTATICO e APONEUROSI PROSTATICA LATERALE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a:xfrm>
            <a:off x="228600" y="0"/>
            <a:ext cx="8915400" cy="9906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RAPPORTI [2]</a:t>
            </a:r>
          </a:p>
        </p:txBody>
      </p:sp>
      <p:sp>
        <p:nvSpPr>
          <p:cNvPr id="72706" name="Rectangle 2"/>
          <p:cNvSpPr>
            <a:spLocks noGrp="1" noChangeArrowheads="1"/>
          </p:cNvSpPr>
          <p:nvPr>
            <p:ph idx="1"/>
          </p:nvPr>
        </p:nvSpPr>
        <p:spPr>
          <a:xfrm>
            <a:off x="0" y="914400"/>
            <a:ext cx="9144000" cy="5410200"/>
          </a:xfrm>
        </p:spPr>
        <p:txBody>
          <a:bodyPr rtlCol="0">
            <a:normAutofit lnSpcReduction="10000"/>
          </a:bodyPr>
          <a:lstStyle/>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POSTERIORMENTE, intimo rapporto con l’ AMPOLLA RETTALE tramite la FASCIA RETTO-VESCICALE. A questo livello, esiste anche una fascia che rapporta la prostata con il soprastante peritoneo (FASCIA PROSTATO-PERITONEALE di DENOVILIERS)</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BASE, si rapporta con:</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VESCICA URINARIA (TRIGONO)</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AMPOLLE DEFERENZIALI</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VESCICHETTE SEMINALI</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CONDOTTI EIACULATORI</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400">
              <a:latin typeface="Arial Black" panose="020B0A04020102020204" pitchFamily="34" charset="0"/>
            </a:endParaRP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APICE, si porta in contatto con il DIAFRAMMA UROGENITALE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0" y="152400"/>
            <a:ext cx="91440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TESTICOLO e SCROTO</a:t>
            </a:r>
          </a:p>
        </p:txBody>
      </p:sp>
      <p:pic>
        <p:nvPicPr>
          <p:cNvPr id="215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235075"/>
            <a:ext cx="8305800" cy="54562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3729" name="Rectangle 1"/>
          <p:cNvSpPr>
            <a:spLocks noGrp="1" noChangeArrowheads="1"/>
          </p:cNvSpPr>
          <p:nvPr>
            <p:ph type="title"/>
          </p:nvPr>
        </p:nvSpPr>
        <p:spPr>
          <a:xfrm>
            <a:off x="0" y="0"/>
            <a:ext cx="88392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VISIONE POSTERIORE</a:t>
            </a:r>
          </a:p>
        </p:txBody>
      </p:sp>
      <p:pic>
        <p:nvPicPr>
          <p:cNvPr id="15053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903288"/>
            <a:ext cx="7010400" cy="57705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4753" name="Rectangle 1"/>
          <p:cNvSpPr>
            <a:spLocks noGrp="1" noChangeArrowheads="1"/>
          </p:cNvSpPr>
          <p:nvPr>
            <p:ph type="title"/>
          </p:nvPr>
        </p:nvSpPr>
        <p:spPr>
          <a:xfrm>
            <a:off x="228600" y="152400"/>
            <a:ext cx="89154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VESCICHETTE SEMINALI e AMPOLLA DEFERENTE</a:t>
            </a:r>
          </a:p>
        </p:txBody>
      </p:sp>
      <p:pic>
        <p:nvPicPr>
          <p:cNvPr id="15257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173163"/>
            <a:ext cx="7543800" cy="5562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5777" name="Rectangle 1"/>
          <p:cNvSpPr>
            <a:spLocks noGrp="1" noChangeArrowheads="1"/>
          </p:cNvSpPr>
          <p:nvPr>
            <p:ph type="title"/>
          </p:nvPr>
        </p:nvSpPr>
        <p:spPr>
          <a:xfrm>
            <a:off x="152400" y="228600"/>
            <a:ext cx="89916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PROSTATA: PALPAZIONE TRANSRETTALE</a:t>
            </a:r>
          </a:p>
        </p:txBody>
      </p:sp>
      <p:pic>
        <p:nvPicPr>
          <p:cNvPr id="15462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063625"/>
            <a:ext cx="6477000" cy="5621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6801" name="Rectangle 1"/>
          <p:cNvSpPr>
            <a:spLocks noGrp="1" noChangeArrowheads="1"/>
          </p:cNvSpPr>
          <p:nvPr>
            <p:ph type="title"/>
          </p:nvPr>
        </p:nvSpPr>
        <p:spPr>
          <a:xfrm>
            <a:off x="0" y="228600"/>
            <a:ext cx="9144000" cy="9144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IRRORAZIONE</a:t>
            </a:r>
          </a:p>
        </p:txBody>
      </p:sp>
      <p:sp>
        <p:nvSpPr>
          <p:cNvPr id="76802" name="Rectangle 2"/>
          <p:cNvSpPr>
            <a:spLocks noGrp="1" noChangeArrowheads="1"/>
          </p:cNvSpPr>
          <p:nvPr>
            <p:ph idx="1"/>
          </p:nvPr>
        </p:nvSpPr>
        <p:spPr>
          <a:xfrm>
            <a:off x="152400" y="1295400"/>
            <a:ext cx="87630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ARTERIE: derivano dalle AA. VESCICALI INFERIORI, PUDENDE INTERNE, RETTALI MEDIE ed OTTURATORIE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VENE, organizzate in PLESSI che afferiscono al PLESSO VESCICO-PROSTATICO</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RETE LINFATICA PERIPROSTATICA che drena in:</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LINFONODI ILIACI INTERNI</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DEL PROMONTORIO (osso sacro)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LINFONODI ILIACI ESTERNI</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7825" name="Rectangle 1"/>
          <p:cNvSpPr>
            <a:spLocks noGrp="1" noChangeArrowheads="1"/>
          </p:cNvSpPr>
          <p:nvPr>
            <p:ph type="title"/>
          </p:nvPr>
        </p:nvSpPr>
        <p:spPr>
          <a:xfrm>
            <a:off x="0" y="228600"/>
            <a:ext cx="9144000" cy="9144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INNERVAZIONE</a:t>
            </a:r>
          </a:p>
        </p:txBody>
      </p:sp>
      <p:sp>
        <p:nvSpPr>
          <p:cNvPr id="77826" name="Rectangle 2"/>
          <p:cNvSpPr>
            <a:spLocks noGrp="1" noChangeArrowheads="1"/>
          </p:cNvSpPr>
          <p:nvPr>
            <p:ph idx="1"/>
          </p:nvPr>
        </p:nvSpPr>
        <p:spPr>
          <a:xfrm>
            <a:off x="152400" y="1295400"/>
            <a:ext cx="8763000" cy="54102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Viene a formarsi il PLESSO PROSTATICO derivando dal plesso ipogastrico.</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Esistono FORMAZIONI GANGLIARI PARASIMPATICHE nella CAPSULA GHIANDOLARE</a:t>
            </a:r>
          </a:p>
          <a:p>
            <a:pPr marL="341313" indent="-339725"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Terminazioni sensitive libere e corpuscolate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8849" name="Rectangle 1"/>
          <p:cNvSpPr>
            <a:spLocks noGrp="1" noChangeArrowheads="1"/>
          </p:cNvSpPr>
          <p:nvPr>
            <p:ph type="title"/>
          </p:nvPr>
        </p:nvSpPr>
        <p:spPr>
          <a:xfrm>
            <a:off x="152400" y="304800"/>
            <a:ext cx="87630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ASPETTI STRUTTURALI</a:t>
            </a:r>
          </a:p>
        </p:txBody>
      </p:sp>
      <p:pic>
        <p:nvPicPr>
          <p:cNvPr id="16077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1295400"/>
            <a:ext cx="5791200" cy="53451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79873" name="Rectangle 1"/>
          <p:cNvSpPr>
            <a:spLocks noGrp="1" noChangeArrowheads="1"/>
          </p:cNvSpPr>
          <p:nvPr>
            <p:ph type="title"/>
          </p:nvPr>
        </p:nvSpPr>
        <p:spPr>
          <a:xfrm>
            <a:off x="0" y="228600"/>
            <a:ext cx="9144000" cy="9144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STRUTTURA</a:t>
            </a:r>
          </a:p>
        </p:txBody>
      </p:sp>
      <p:sp>
        <p:nvSpPr>
          <p:cNvPr id="79874" name="Rectangle 2"/>
          <p:cNvSpPr>
            <a:spLocks noGrp="1" noChangeArrowheads="1"/>
          </p:cNvSpPr>
          <p:nvPr>
            <p:ph idx="1"/>
          </p:nvPr>
        </p:nvSpPr>
        <p:spPr>
          <a:xfrm>
            <a:off x="152400" y="1066800"/>
            <a:ext cx="8763000" cy="5638800"/>
          </a:xfrm>
        </p:spPr>
        <p:txBody>
          <a:bodyPr rtlCol="0">
            <a:normAutofit lnSpcReduction="10000"/>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Può essere considerata un’ insieme di 30-50 GHIANDOLE TUBULO-ALVEOLARI RAMIFICATE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Esse si riversano con 15-30 DOTTI ESCRETORI nell’ URETRA PROSTATICA</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Possono essere raggruppate in:</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LOBO ANTERIORE (poche ghiandole)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LOBO MEDIO (può esserne PRIVO)</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   - LOBI LATERALI (molte e voluminose ghiandole)</a:t>
            </a: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Ciascuna GHIANDOLA presenta una CAPSULA FIBRO-MUSCOLARE che ne determina lo STROMA</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80897" name="Rectangle 1"/>
          <p:cNvSpPr>
            <a:spLocks noGrp="1" noChangeArrowheads="1"/>
          </p:cNvSpPr>
          <p:nvPr>
            <p:ph type="title"/>
          </p:nvPr>
        </p:nvSpPr>
        <p:spPr>
          <a:xfrm>
            <a:off x="0" y="228600"/>
            <a:ext cx="9144000" cy="6096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PROSTATA: STRUTTURA degli ADENOMERI</a:t>
            </a:r>
          </a:p>
        </p:txBody>
      </p:sp>
      <p:sp>
        <p:nvSpPr>
          <p:cNvPr id="80898" name="Rectangle 2"/>
          <p:cNvSpPr>
            <a:spLocks noGrp="1" noChangeArrowheads="1"/>
          </p:cNvSpPr>
          <p:nvPr>
            <p:ph idx="1"/>
          </p:nvPr>
        </p:nvSpPr>
        <p:spPr>
          <a:xfrm>
            <a:off x="152400" y="1066800"/>
            <a:ext cx="8763000" cy="5638800"/>
          </a:xfrm>
        </p:spPr>
        <p:txBody>
          <a:bodyPr rtlCol="0">
            <a:normAutofit lnSpcReduction="10000"/>
          </a:bodyPr>
          <a:lstStyle/>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DOTTI ESCRETORI ampiamente RAMIFICATI e LUME VARIABILE</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L’ EPITELIO di DOTTI varia da CILINDRICO SEMPLICE a CILINDRICO PLURISTRATIFICATO</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EPITELIO DEGLI ADENOMERI: CILINDRICO SEMPLICE con intercalate CELLULE BASALI</a:t>
            </a:r>
          </a:p>
          <a:p>
            <a:pPr marL="339725" indent="-339725" fontAlgn="auto">
              <a:spcBef>
                <a:spcPts val="6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Secernono il LIQUIDO PROSTATICO:</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leggermente acido (pH 6,5)</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fosfatasi acida</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a:t>
            </a:r>
            <a:r>
              <a:rPr lang="it-IT" altLang="it-IT" sz="2400">
                <a:latin typeface="Symbol" panose="05050102010706020507" pitchFamily="18" charset="2"/>
              </a:rPr>
              <a:t></a:t>
            </a:r>
            <a:r>
              <a:rPr lang="it-IT" altLang="it-IT" sz="2400">
                <a:latin typeface="Arial Black" panose="020B0A04020102020204" pitchFamily="34" charset="0"/>
              </a:rPr>
              <a:t>-glicuronidasi</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amilasi</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prostaglandine</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spermina e spermidina</a:t>
            </a:r>
          </a:p>
          <a:p>
            <a:pPr marL="339725" indent="-336550" fontAlgn="auto">
              <a:spcBef>
                <a:spcPts val="6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400">
                <a:latin typeface="Arial Black" panose="020B0A04020102020204" pitchFamily="34" charset="0"/>
              </a:rPr>
              <a:t>   - acido citrico</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81921" name="Rectangle 1"/>
          <p:cNvSpPr>
            <a:spLocks noGrp="1" noChangeArrowheads="1"/>
          </p:cNvSpPr>
          <p:nvPr>
            <p:ph type="title"/>
          </p:nvPr>
        </p:nvSpPr>
        <p:spPr>
          <a:xfrm>
            <a:off x="152400" y="228600"/>
            <a:ext cx="8763000" cy="533400"/>
          </a:xfrm>
        </p:spPr>
        <p:txBody>
          <a:bodyPr>
            <a:normAutofit fontScale="90000"/>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anatomia microscopica</a:t>
            </a:r>
          </a:p>
        </p:txBody>
      </p:sp>
      <p:pic>
        <p:nvPicPr>
          <p:cNvPr id="1669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1463" y="762000"/>
            <a:ext cx="5497512" cy="594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82945" name="Rectangle 1"/>
          <p:cNvSpPr>
            <a:spLocks noGrp="1" noChangeArrowheads="1"/>
          </p:cNvSpPr>
          <p:nvPr>
            <p:ph type="title"/>
          </p:nvPr>
        </p:nvSpPr>
        <p:spPr>
          <a:xfrm>
            <a:off x="0" y="0"/>
            <a:ext cx="91440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ASPETTI ANATOMO-MICROSCOPICI</a:t>
            </a:r>
          </a:p>
        </p:txBody>
      </p:sp>
      <p:pic>
        <p:nvPicPr>
          <p:cNvPr id="16896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49450"/>
            <a:ext cx="8991600" cy="4298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152400" y="152400"/>
            <a:ext cx="8991600" cy="6096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BORSA SCROTALE</a:t>
            </a:r>
          </a:p>
        </p:txBody>
      </p:sp>
      <p:sp>
        <p:nvSpPr>
          <p:cNvPr id="10242" name="Rectangle 2"/>
          <p:cNvSpPr>
            <a:spLocks noGrp="1" noChangeArrowheads="1"/>
          </p:cNvSpPr>
          <p:nvPr>
            <p:ph idx="1"/>
          </p:nvPr>
        </p:nvSpPr>
        <p:spPr>
          <a:xfrm>
            <a:off x="152400" y="838200"/>
            <a:ext cx="8991600" cy="6019800"/>
          </a:xfrm>
        </p:spPr>
        <p:txBody>
          <a:bodyPr rtlCol="0">
            <a:normAutofit/>
          </a:bodyPr>
          <a:lstStyle/>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Sacco posizionato tra la RADICE delle COSCE ed il PENE</a:t>
            </a:r>
          </a:p>
          <a:p>
            <a:pPr marL="338138"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Forma e dimensioni variano secondo diversi fattori</a:t>
            </a:r>
          </a:p>
          <a:p>
            <a:pPr marL="338138"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Sulla linea mediana presenta il RAFE</a:t>
            </a:r>
          </a:p>
          <a:p>
            <a:pPr marL="338138"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Il RAFE corrisponde al SETTO SCROTALE</a:t>
            </a:r>
          </a:p>
          <a:p>
            <a:pPr marL="338138"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83969" name="Rectangle 1"/>
          <p:cNvSpPr>
            <a:spLocks noGrp="1" noChangeArrowheads="1"/>
          </p:cNvSpPr>
          <p:nvPr>
            <p:ph type="title"/>
          </p:nvPr>
        </p:nvSpPr>
        <p:spPr>
          <a:xfrm>
            <a:off x="304800" y="152400"/>
            <a:ext cx="8839200" cy="1143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PROSTATA: ASPETTI ANATOMO-MICROSCOPICI</a:t>
            </a:r>
          </a:p>
        </p:txBody>
      </p:sp>
      <p:pic>
        <p:nvPicPr>
          <p:cNvPr id="1710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492250"/>
            <a:ext cx="7467600" cy="50942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84993" name="Rectangle 1"/>
          <p:cNvSpPr>
            <a:spLocks noGrp="1" noChangeArrowheads="1"/>
          </p:cNvSpPr>
          <p:nvPr>
            <p:ph type="title"/>
          </p:nvPr>
        </p:nvSpPr>
        <p:spPr>
          <a:xfrm>
            <a:off x="0" y="228600"/>
            <a:ext cx="91440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GHIANDOLE BULBO-URETRALI di COWPER</a:t>
            </a:r>
          </a:p>
        </p:txBody>
      </p:sp>
      <p:sp>
        <p:nvSpPr>
          <p:cNvPr id="173059" name="Rectangle 2"/>
          <p:cNvSpPr>
            <a:spLocks noGrp="1" noChangeArrowheads="1"/>
          </p:cNvSpPr>
          <p:nvPr>
            <p:ph idx="1"/>
          </p:nvPr>
        </p:nvSpPr>
        <p:spPr>
          <a:xfrm>
            <a:off x="152400" y="1219200"/>
            <a:ext cx="8763000" cy="5486400"/>
          </a:xfrm>
        </p:spPr>
        <p:txBody>
          <a:bodyPr/>
          <a:lstStyle/>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Profondamente nel PERINEO ANTERIORE</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Corpiccioli SFEROIDALI</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Riversano il SECRETO nell’ URETRA peniena, contenuta nel CORPO SPONGIOSO</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Ricoperte dalla PORZIONE BULBOURETRALE del MUSCOLO SFINTERE STRIATO dell’ URETRA</a:t>
            </a:r>
          </a:p>
          <a:p>
            <a:pPr marL="339725" indent="-339725">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800">
                <a:latin typeface="Arial Black" panose="020B0A04020102020204" pitchFamily="34" charset="0"/>
              </a:rPr>
              <a:t>Il DOTTO ESCRETORE si apre nell’ URETRA  (lungo 3 cm)</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86017" name="Rectangle 1"/>
          <p:cNvSpPr>
            <a:spLocks noGrp="1" noChangeArrowheads="1"/>
          </p:cNvSpPr>
          <p:nvPr>
            <p:ph type="title"/>
          </p:nvPr>
        </p:nvSpPr>
        <p:spPr>
          <a:xfrm>
            <a:off x="0" y="228600"/>
            <a:ext cx="9144000" cy="8382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2800">
                <a:solidFill>
                  <a:schemeClr val="tx1">
                    <a:lumMod val="95000"/>
                    <a:lumOff val="5000"/>
                  </a:schemeClr>
                </a:solidFill>
                <a:latin typeface="Arial Black" panose="020B0A04020102020204" pitchFamily="34" charset="0"/>
              </a:rPr>
              <a:t>GHIANDOLE BULBO-URETRALI di COWPER: STRUTTURA</a:t>
            </a:r>
          </a:p>
        </p:txBody>
      </p:sp>
      <p:sp>
        <p:nvSpPr>
          <p:cNvPr id="86018" name="Rectangle 2"/>
          <p:cNvSpPr>
            <a:spLocks noGrp="1" noChangeArrowheads="1"/>
          </p:cNvSpPr>
          <p:nvPr>
            <p:ph idx="1"/>
          </p:nvPr>
        </p:nvSpPr>
        <p:spPr>
          <a:xfrm>
            <a:off x="152400" y="1219200"/>
            <a:ext cx="8763000" cy="5486400"/>
          </a:xfrm>
        </p:spPr>
        <p:txBody>
          <a:bodyPr rtlCol="0">
            <a:normAutofit/>
          </a:bodyPr>
          <a:lstStyle/>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Ghiandole TUBULO-ALVEOLARI COMPOSTE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Suddivise in LOBULI da una CAPSULA FIBRO-MUSCOLARE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EPITELIO CILINDRICO a SECREZIONE MUCOIDE</a:t>
            </a:r>
          </a:p>
          <a:p>
            <a:pPr marL="339725" indent="-336550" fontAlgn="auto">
              <a:spcBef>
                <a:spcPts val="70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endParaRPr lang="it-IT" altLang="it-IT" sz="2800">
              <a:latin typeface="Arial Black" panose="020B0A04020102020204" pitchFamily="34" charset="0"/>
            </a:endParaRPr>
          </a:p>
          <a:p>
            <a:pPr marL="339725" indent="-339725" fontAlgn="auto">
              <a:spcBef>
                <a:spcPts val="70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defRPr/>
            </a:pPr>
            <a:r>
              <a:rPr lang="it-IT" altLang="it-IT" sz="2800">
                <a:latin typeface="Arial Black" panose="020B0A04020102020204" pitchFamily="34" charset="0"/>
              </a:rPr>
              <a:t>Secernono GLICOPROTEINE NEUTRE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0" y="0"/>
            <a:ext cx="9144000" cy="762000"/>
          </a:xfrm>
        </p:spPr>
        <p:txBody>
          <a:bodyPr/>
          <a:lstStyle/>
          <a:p>
            <a:pPr fontAlgn="auto">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altLang="it-IT" sz="3200">
                <a:solidFill>
                  <a:schemeClr val="tx1">
                    <a:lumMod val="95000"/>
                    <a:lumOff val="5000"/>
                  </a:schemeClr>
                </a:solidFill>
                <a:latin typeface="Arial Black" panose="020B0A04020102020204" pitchFamily="34" charset="0"/>
              </a:rPr>
              <a:t>STRUTTURA dello SCROTO</a:t>
            </a:r>
          </a:p>
        </p:txBody>
      </p:sp>
      <p:sp>
        <p:nvSpPr>
          <p:cNvPr id="11266" name="Rectangle 2"/>
          <p:cNvSpPr>
            <a:spLocks noGrp="1" noChangeArrowheads="1"/>
          </p:cNvSpPr>
          <p:nvPr>
            <p:ph idx="1"/>
          </p:nvPr>
        </p:nvSpPr>
        <p:spPr>
          <a:xfrm>
            <a:off x="228600" y="762000"/>
            <a:ext cx="8915400" cy="5867400"/>
          </a:xfrm>
        </p:spPr>
        <p:txBody>
          <a:bodyPr rtlCol="0">
            <a:normAutofit/>
          </a:bodyPr>
          <a:lstStyle/>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CUTE</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SOTTOCUTANEO con:</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 DARTHOS di MUSCOLATURA LISCIA</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FASCIA SPERMATICA ESTERNA (M.OBLIQUO ESTERNO)</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 </a:t>
            </a: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MUSCOLO CREMASTERE e sua FASCIA</a:t>
            </a:r>
          </a:p>
          <a:p>
            <a:pPr marL="339725" indent="-336550" fontAlgn="auto">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endParaRPr lang="it-IT" altLang="it-IT" sz="2800">
              <a:latin typeface="Arial Black" panose="020B0A04020102020204" pitchFamily="34" charset="0"/>
            </a:endParaRPr>
          </a:p>
          <a:p>
            <a:pPr marL="336550" indent="-336550" fontAlgn="auto">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defRPr/>
            </a:pPr>
            <a:r>
              <a:rPr lang="it-IT" altLang="it-IT" sz="2800">
                <a:latin typeface="Arial Black" panose="020B0A04020102020204" pitchFamily="34" charset="0"/>
              </a:rPr>
              <a:t>TONACA VAGINALE COMUNE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e">
  <a:themeElements>
    <a:clrScheme name="Integrale">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e">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e">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3543</TotalTime>
  <Words>2398</Words>
  <Application>Microsoft Office PowerPoint</Application>
  <PresentationFormat>Presentazione su schermo (4:3)</PresentationFormat>
  <Paragraphs>459</Paragraphs>
  <Slides>82</Slides>
  <Notes>82</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82</vt:i4>
      </vt:variant>
    </vt:vector>
  </HeadingPairs>
  <TitlesOfParts>
    <vt:vector size="92" baseType="lpstr">
      <vt:lpstr>Times New Roman</vt:lpstr>
      <vt:lpstr>SimSun</vt:lpstr>
      <vt:lpstr>Tw Cen MT Condensed</vt:lpstr>
      <vt:lpstr>Arial</vt:lpstr>
      <vt:lpstr>Tw Cen MT</vt:lpstr>
      <vt:lpstr>Wingdings 3</vt:lpstr>
      <vt:lpstr>Lucida Sans Unicode</vt:lpstr>
      <vt:lpstr>Arial Black</vt:lpstr>
      <vt:lpstr>Symbol</vt:lpstr>
      <vt:lpstr>Integrale</vt:lpstr>
      <vt:lpstr>APPARATO GENITALE MASCHILE</vt:lpstr>
      <vt:lpstr> T E S T I C O L O  APPARATO GENITALE MASCHILE</vt:lpstr>
      <vt:lpstr>TESTICOLO:  SEQUENZA MORFOGENERICA</vt:lpstr>
      <vt:lpstr>SVILUPPO GONADE MASCHILE</vt:lpstr>
      <vt:lpstr>DISCESA del TESTICOLO [1]</vt:lpstr>
      <vt:lpstr>DISCESA del TESTICOLO [2]</vt:lpstr>
      <vt:lpstr>TESTICOLO e SCROTO</vt:lpstr>
      <vt:lpstr>BORSA SCROTALE</vt:lpstr>
      <vt:lpstr>STRUTTURA dello SCROTO</vt:lpstr>
      <vt:lpstr>PARETE ADDOMINALE ANTERO-LATERALE e BORSA SCROTALE</vt:lpstr>
      <vt:lpstr>TESTICOLO:  INVOLUCRI e BORSA SCROTALE</vt:lpstr>
      <vt:lpstr>TESTICOLO:  INVOLUCRI e BORSA SCROTALE</vt:lpstr>
      <vt:lpstr>TESTICOLO o DIDIMO</vt:lpstr>
      <vt:lpstr>TESTICOLO:  CARATTERI ANATOMO-MACROSCOPICI</vt:lpstr>
      <vt:lpstr>TESTICOLO: ASPETTI MORFOLOGICI</vt:lpstr>
      <vt:lpstr>TESTICOLO: CARATTERI MORFOLOGICI</vt:lpstr>
      <vt:lpstr>TESTICOLO: SUPERFICIE ESTERNA</vt:lpstr>
      <vt:lpstr>TONACA VAGINALE PROPRIA</vt:lpstr>
      <vt:lpstr>TESTICOLO:  IRRORAZIONE ed INNERVAZIONE</vt:lpstr>
      <vt:lpstr>TESTICOLO ed EPIDIDIMO</vt:lpstr>
      <vt:lpstr>TESTICOLO: STRUTTURA</vt:lpstr>
      <vt:lpstr>TESTICOLO: PARENCHIMA</vt:lpstr>
      <vt:lpstr>TUBULI  SEMINIFERI</vt:lpstr>
      <vt:lpstr>SCHEMA della SPERMATOGENESI e SPERMIOISTOGENESI</vt:lpstr>
      <vt:lpstr>CELLULE DEI TUBULI SEMINIFERI: RAPPRESENTAZIONE  SCHEMATICA</vt:lpstr>
      <vt:lpstr>TUBULI  SEMINIFERI</vt:lpstr>
      <vt:lpstr>TUBULO SEMINIFERO</vt:lpstr>
      <vt:lpstr> V I E   S P E R M A T I C H E APPARATO GENITALE MASCHILE</vt:lpstr>
      <vt:lpstr>VIE  SPERMATICHE</vt:lpstr>
      <vt:lpstr>TUBULI  RETTI e RETE TESTIS</vt:lpstr>
      <vt:lpstr>TUBULI RETTI, RETE TESTIS ed EPIDIDIMO</vt:lpstr>
      <vt:lpstr>EPIDIDIMO</vt:lpstr>
      <vt:lpstr>EPIDIDIMO: PORZIONI COSTITUTIVE</vt:lpstr>
      <vt:lpstr>TESTICOLO ed EPIDIDIMO</vt:lpstr>
      <vt:lpstr>EPIDIDIMO: STRUTTURA</vt:lpstr>
      <vt:lpstr>EPIDIDIMO: STRUTTURA CONDOTTI EFFERENTI</vt:lpstr>
      <vt:lpstr>EPIDIDIMO: STRUTTURA CONDOTTO dell’ EPIDIDIMO</vt:lpstr>
      <vt:lpstr>STRUTTURA del CONDOTTO dell’ EPIDIDIMO</vt:lpstr>
      <vt:lpstr>EPIDIDIMO: ASPETTI MICROSCOPICI</vt:lpstr>
      <vt:lpstr>DOTTO (o CANALE) DEFERENTE</vt:lpstr>
      <vt:lpstr>DECORSO del DOTTO DEFERENTE</vt:lpstr>
      <vt:lpstr>DOTTO DEFERENTE:  CARATTERI MORFOLOGICI</vt:lpstr>
      <vt:lpstr>DOTTI (o CANALI) DEFERENTI: RAPPORTI</vt:lpstr>
      <vt:lpstr>DOTTO DEFERENTE e  VESCICHETTE SEMINALI</vt:lpstr>
      <vt:lpstr>DOTTO DEFERENTE: RAPPORTI PELVICI</vt:lpstr>
      <vt:lpstr>DOTTI (o CANALI) DEFERENTI: VASCOLARIZZAZIONE ed INNERVAZIONE</vt:lpstr>
      <vt:lpstr>DOTTO DEFERENTE: STRUTTURA</vt:lpstr>
      <vt:lpstr>FUNICOLO  SPERMATICO</vt:lpstr>
      <vt:lpstr>FUNICOLO  SPERMATICO</vt:lpstr>
      <vt:lpstr>FUNICOLO  SPERMATICO: COMPONENTI</vt:lpstr>
      <vt:lpstr>PARETE ADDOMINALE ANTERO-LATERALE, BORSA SCROTALE e FUNICOLO SPERMATICO</vt:lpstr>
      <vt:lpstr>CONDOTTI  EIACULATORI</vt:lpstr>
      <vt:lpstr>CONDOTTI  EIACULATORI: STRUTTURA</vt:lpstr>
      <vt:lpstr> G H I A N D O L E   S P E R M A T I C H E APPARATO GENITALE MASCHILE</vt:lpstr>
      <vt:lpstr>GHIANDOLE ANNESSE  alle  Vie Spermatiche</vt:lpstr>
      <vt:lpstr>VESCICHETTE  SEMINALI</vt:lpstr>
      <vt:lpstr>VESCICHETTE SEMINALI</vt:lpstr>
      <vt:lpstr>VESCICHETTE SEMINALI:  CARATTERI MORFOLOGICI</vt:lpstr>
      <vt:lpstr>VESCICHETTE SEMINALI:  VASCOLARIZZAZIONE ed INNERVAZIONE</vt:lpstr>
      <vt:lpstr>VESCICHETTE SEMINALI:  STRUTTURA [1]</vt:lpstr>
      <vt:lpstr>VESCICHETTE SEMINALI:  STRUTTURA [2]</vt:lpstr>
      <vt:lpstr>PROSTATA: TOPOGRAFIA</vt:lpstr>
      <vt:lpstr>PROSTATA</vt:lpstr>
      <vt:lpstr>PROSTATA: CARATTERI MORFOLOGICI [1]</vt:lpstr>
      <vt:lpstr>PROSTATA: ASPETTI STRUTTURALI</vt:lpstr>
      <vt:lpstr>PROSTATA: CARATTERI MORFOLOGICI [2]</vt:lpstr>
      <vt:lpstr>PROSTATA: LOBI ANTERIORE, MEDIO, LATERALI e POSTERIORE</vt:lpstr>
      <vt:lpstr>PROSTATA: RAPPORTI [1]</vt:lpstr>
      <vt:lpstr>PROSTATA: RAPPORTI [2]</vt:lpstr>
      <vt:lpstr>PROSTATA: VISIONE POSTERIORE</vt:lpstr>
      <vt:lpstr>PROSTATA, VESCICHETTE SEMINALI e AMPOLLA DEFERENTE</vt:lpstr>
      <vt:lpstr>PROSTATA: PALPAZIONE TRANSRETTALE</vt:lpstr>
      <vt:lpstr>PROSTATA: IRRORAZIONE</vt:lpstr>
      <vt:lpstr>PROSTATA: INNERVAZIONE</vt:lpstr>
      <vt:lpstr>PROSTATA: ASPETTI STRUTTURALI</vt:lpstr>
      <vt:lpstr>PROSTATA: STRUTTURA</vt:lpstr>
      <vt:lpstr>PROSTATA: STRUTTURA degli ADENOMERI</vt:lpstr>
      <vt:lpstr>PROSTATA: anatomia microscopica</vt:lpstr>
      <vt:lpstr>PROSTATA: ASPETTI ANATOMO-MICROSCOPICI</vt:lpstr>
      <vt:lpstr>PROSTATA: ASPETTI ANATOMO-MICROSCOPICI</vt:lpstr>
      <vt:lpstr>GHIANDOLE BULBO-URETRALI di COWPER</vt:lpstr>
      <vt:lpstr>GHIANDOLE BULBO-URETRALI di COWPER: STRUTTURA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TESTICOLO</dc:title>
  <dc:creator>Vittorio Grill</dc:creator>
  <cp:lastModifiedBy>VITTORIO GRILL</cp:lastModifiedBy>
  <cp:revision>336</cp:revision>
  <cp:lastPrinted>1601-01-01T00:00:00Z</cp:lastPrinted>
  <dcterms:created xsi:type="dcterms:W3CDTF">2001-04-16T09:29:16Z</dcterms:created>
  <dcterms:modified xsi:type="dcterms:W3CDTF">2016-09-28T06:25:02Z</dcterms:modified>
</cp:coreProperties>
</file>