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anose="02020603050405020304" pitchFamily="18" charset="0"/>
      <a:defRPr sz="2400" kern="1200">
        <a:solidFill>
          <a:schemeClr val="bg1"/>
        </a:solidFill>
        <a:latin typeface="Times New Roman" panose="02020603050405020304" pitchFamily="18" charset="0"/>
        <a:ea typeface="Microsoft YaHei" panose="020B0503020204020204" pitchFamily="34" charset="-122"/>
        <a:cs typeface="+mn-cs"/>
      </a:defRPr>
    </a:lvl1pPr>
    <a:lvl2pPr marL="742950" indent="-285750" algn="l" defTabSz="449263" rtl="0" fontAlgn="base">
      <a:spcBef>
        <a:spcPct val="0"/>
      </a:spcBef>
      <a:spcAft>
        <a:spcPct val="0"/>
      </a:spcAft>
      <a:buClr>
        <a:srgbClr val="000000"/>
      </a:buClr>
      <a:buSzPct val="100000"/>
      <a:buFont typeface="Times New Roman" panose="02020603050405020304" pitchFamily="18" charset="0"/>
      <a:defRPr sz="2400" kern="1200">
        <a:solidFill>
          <a:schemeClr val="bg1"/>
        </a:solidFill>
        <a:latin typeface="Times New Roman" panose="02020603050405020304" pitchFamily="18" charset="0"/>
        <a:ea typeface="Microsoft YaHei" panose="020B0503020204020204" pitchFamily="34" charset="-122"/>
        <a:cs typeface="+mn-cs"/>
      </a:defRPr>
    </a:lvl2pPr>
    <a:lvl3pPr marL="1143000" indent="-228600" algn="l" defTabSz="449263" rtl="0" fontAlgn="base">
      <a:spcBef>
        <a:spcPct val="0"/>
      </a:spcBef>
      <a:spcAft>
        <a:spcPct val="0"/>
      </a:spcAft>
      <a:buClr>
        <a:srgbClr val="000000"/>
      </a:buClr>
      <a:buSzPct val="100000"/>
      <a:buFont typeface="Times New Roman" panose="02020603050405020304" pitchFamily="18" charset="0"/>
      <a:defRPr sz="2400" kern="1200">
        <a:solidFill>
          <a:schemeClr val="bg1"/>
        </a:solidFill>
        <a:latin typeface="Times New Roman" panose="02020603050405020304" pitchFamily="18" charset="0"/>
        <a:ea typeface="Microsoft YaHei" panose="020B0503020204020204" pitchFamily="34" charset="-122"/>
        <a:cs typeface="+mn-cs"/>
      </a:defRPr>
    </a:lvl3pPr>
    <a:lvl4pPr marL="1600200" indent="-228600" algn="l" defTabSz="449263" rtl="0" fontAlgn="base">
      <a:spcBef>
        <a:spcPct val="0"/>
      </a:spcBef>
      <a:spcAft>
        <a:spcPct val="0"/>
      </a:spcAft>
      <a:buClr>
        <a:srgbClr val="000000"/>
      </a:buClr>
      <a:buSzPct val="100000"/>
      <a:buFont typeface="Times New Roman" panose="02020603050405020304" pitchFamily="18" charset="0"/>
      <a:defRPr sz="2400" kern="1200">
        <a:solidFill>
          <a:schemeClr val="bg1"/>
        </a:solidFill>
        <a:latin typeface="Times New Roman" panose="02020603050405020304" pitchFamily="18" charset="0"/>
        <a:ea typeface="Microsoft YaHei" panose="020B0503020204020204" pitchFamily="34" charset="-122"/>
        <a:cs typeface="+mn-cs"/>
      </a:defRPr>
    </a:lvl4pPr>
    <a:lvl5pPr marL="2057400" indent="-228600" algn="l" defTabSz="449263" rtl="0" fontAlgn="base">
      <a:spcBef>
        <a:spcPct val="0"/>
      </a:spcBef>
      <a:spcAft>
        <a:spcPct val="0"/>
      </a:spcAft>
      <a:buClr>
        <a:srgbClr val="000000"/>
      </a:buClr>
      <a:buSzPct val="100000"/>
      <a:buFont typeface="Times New Roman" panose="02020603050405020304" pitchFamily="18" charset="0"/>
      <a:defRPr sz="2400" kern="1200">
        <a:solidFill>
          <a:schemeClr val="bg1"/>
        </a:solidFill>
        <a:latin typeface="Times New Roman" panose="02020603050405020304" pitchFamily="18" charset="0"/>
        <a:ea typeface="Microsoft YaHei" panose="020B0503020204020204" pitchFamily="34" charset="-122"/>
        <a:cs typeface="+mn-cs"/>
      </a:defRPr>
    </a:lvl5pPr>
    <a:lvl6pPr marL="2286000" algn="l" defTabSz="914400" rtl="0" eaLnBrk="1" latinLnBrk="0" hangingPunct="1">
      <a:defRPr sz="2400" kern="1200">
        <a:solidFill>
          <a:schemeClr val="bg1"/>
        </a:solidFill>
        <a:latin typeface="Times New Roman" panose="02020603050405020304" pitchFamily="18" charset="0"/>
        <a:ea typeface="Microsoft YaHei" panose="020B0503020204020204" pitchFamily="34" charset="-122"/>
        <a:cs typeface="+mn-cs"/>
      </a:defRPr>
    </a:lvl6pPr>
    <a:lvl7pPr marL="2743200" algn="l" defTabSz="914400" rtl="0" eaLnBrk="1" latinLnBrk="0" hangingPunct="1">
      <a:defRPr sz="2400" kern="1200">
        <a:solidFill>
          <a:schemeClr val="bg1"/>
        </a:solidFill>
        <a:latin typeface="Times New Roman" panose="02020603050405020304" pitchFamily="18" charset="0"/>
        <a:ea typeface="Microsoft YaHei" panose="020B0503020204020204" pitchFamily="34" charset="-122"/>
        <a:cs typeface="+mn-cs"/>
      </a:defRPr>
    </a:lvl7pPr>
    <a:lvl8pPr marL="3200400" algn="l" defTabSz="914400" rtl="0" eaLnBrk="1" latinLnBrk="0" hangingPunct="1">
      <a:defRPr sz="2400" kern="1200">
        <a:solidFill>
          <a:schemeClr val="bg1"/>
        </a:solidFill>
        <a:latin typeface="Times New Roman" panose="02020603050405020304" pitchFamily="18" charset="0"/>
        <a:ea typeface="Microsoft YaHei" panose="020B0503020204020204" pitchFamily="34" charset="-122"/>
        <a:cs typeface="+mn-cs"/>
      </a:defRPr>
    </a:lvl8pPr>
    <a:lvl9pPr marL="3657600" algn="l" defTabSz="914400" rtl="0" eaLnBrk="1" latinLnBrk="0" hangingPunct="1">
      <a:defRPr sz="2400" kern="1200">
        <a:solidFill>
          <a:schemeClr val="bg1"/>
        </a:solidFill>
        <a:latin typeface="Times New Roman" panose="02020603050405020304" pitchFamily="18" charset="0"/>
        <a:ea typeface="Microsoft YaHei"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296" y="78"/>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360" cap="sq">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050" name="AutoShape 2"/>
          <p:cNvSpPr>
            <a:spLocks noChangeArrowheads="1"/>
          </p:cNvSpPr>
          <p:nvPr/>
        </p:nvSpPr>
        <p:spPr bwMode="auto">
          <a:xfrm>
            <a:off x="0" y="0"/>
            <a:ext cx="6886575" cy="9623425"/>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051" name="Rectangle 3"/>
          <p:cNvSpPr>
            <a:spLocks noGrp="1" noChangeArrowheads="1"/>
          </p:cNvSpPr>
          <p:nvPr>
            <p:ph type="hdr"/>
          </p:nvPr>
        </p:nvSpPr>
        <p:spPr bwMode="auto">
          <a:xfrm>
            <a:off x="0" y="0"/>
            <a:ext cx="2981325" cy="477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320" tIns="47160" rIns="94320" bIns="47160" numCol="1" anchor="t" anchorCtr="0" compatLnSpc="1">
            <a:prstTxWarp prst="textNoShape">
              <a:avLst/>
            </a:prstTxWarp>
          </a:bodyPr>
          <a:lstStyle>
            <a:lvl1pPr>
              <a:spcBef>
                <a:spcPts val="300"/>
              </a:spcBef>
              <a:buFont typeface="Arial Black" panose="020B0A040201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FFFF00"/>
                </a:solidFill>
                <a:latin typeface="Arial Black" panose="020B0A04020102020204" pitchFamily="34" charset="0"/>
              </a:defRPr>
            </a:lvl1pPr>
          </a:lstStyle>
          <a:p>
            <a:endParaRPr lang="it-IT" altLang="it-IT"/>
          </a:p>
        </p:txBody>
      </p:sp>
      <p:sp>
        <p:nvSpPr>
          <p:cNvPr id="2052" name="Rectangle 4"/>
          <p:cNvSpPr>
            <a:spLocks noGrp="1" noChangeArrowheads="1"/>
          </p:cNvSpPr>
          <p:nvPr>
            <p:ph type="dt"/>
          </p:nvPr>
        </p:nvSpPr>
        <p:spPr bwMode="auto">
          <a:xfrm>
            <a:off x="3903663" y="0"/>
            <a:ext cx="2981325" cy="477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320" tIns="47160" rIns="94320" bIns="47160" numCol="1" anchor="t" anchorCtr="0" compatLnSpc="1">
            <a:prstTxWarp prst="textNoShape">
              <a:avLst/>
            </a:prstTxWarp>
          </a:bodyPr>
          <a:lstStyle>
            <a:lvl1pPr algn="r">
              <a:spcBef>
                <a:spcPts val="300"/>
              </a:spcBef>
              <a:buFont typeface="Arial Black" panose="020B0A040201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FFFF00"/>
                </a:solidFill>
                <a:latin typeface="Arial Black" panose="020B0A04020102020204" pitchFamily="34" charset="0"/>
              </a:defRPr>
            </a:lvl1pPr>
          </a:lstStyle>
          <a:p>
            <a:endParaRPr lang="it-IT" altLang="it-IT"/>
          </a:p>
        </p:txBody>
      </p:sp>
      <p:sp>
        <p:nvSpPr>
          <p:cNvPr id="2053" name="Rectangle 5"/>
          <p:cNvSpPr>
            <a:spLocks noGrp="1" noChangeArrowheads="1"/>
          </p:cNvSpPr>
          <p:nvPr>
            <p:ph type="sldImg"/>
          </p:nvPr>
        </p:nvSpPr>
        <p:spPr bwMode="auto">
          <a:xfrm>
            <a:off x="1038225" y="722313"/>
            <a:ext cx="4808538" cy="3605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4" name="Rectangle 6"/>
          <p:cNvSpPr>
            <a:spLocks noGrp="1" noChangeArrowheads="1"/>
          </p:cNvSpPr>
          <p:nvPr>
            <p:ph type="body"/>
          </p:nvPr>
        </p:nvSpPr>
        <p:spPr bwMode="auto">
          <a:xfrm>
            <a:off x="919163" y="4570413"/>
            <a:ext cx="5046662" cy="432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it-IT" altLang="it-IT"/>
          </a:p>
        </p:txBody>
      </p:sp>
      <p:sp>
        <p:nvSpPr>
          <p:cNvPr id="2055" name="Rectangle 7"/>
          <p:cNvSpPr>
            <a:spLocks noGrp="1" noChangeArrowheads="1"/>
          </p:cNvSpPr>
          <p:nvPr>
            <p:ph type="ftr"/>
          </p:nvPr>
        </p:nvSpPr>
        <p:spPr bwMode="auto">
          <a:xfrm>
            <a:off x="0" y="9142413"/>
            <a:ext cx="2981325" cy="477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320" tIns="47160" rIns="94320" bIns="47160" numCol="1" anchor="b" anchorCtr="0" compatLnSpc="1">
            <a:prstTxWarp prst="textNoShape">
              <a:avLst/>
            </a:prstTxWarp>
          </a:bodyPr>
          <a:lstStyle>
            <a:lvl1pPr>
              <a:spcBef>
                <a:spcPts val="300"/>
              </a:spcBef>
              <a:buFont typeface="Arial Black" panose="020B0A040201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FFFF00"/>
                </a:solidFill>
                <a:latin typeface="Arial Black" panose="020B0A04020102020204" pitchFamily="34" charset="0"/>
              </a:defRPr>
            </a:lvl1pPr>
          </a:lstStyle>
          <a:p>
            <a:endParaRPr lang="it-IT" altLang="it-IT"/>
          </a:p>
        </p:txBody>
      </p:sp>
      <p:sp>
        <p:nvSpPr>
          <p:cNvPr id="2056" name="Rectangle 8"/>
          <p:cNvSpPr>
            <a:spLocks noGrp="1" noChangeArrowheads="1"/>
          </p:cNvSpPr>
          <p:nvPr>
            <p:ph type="sldNum"/>
          </p:nvPr>
        </p:nvSpPr>
        <p:spPr bwMode="auto">
          <a:xfrm>
            <a:off x="3903663" y="9142413"/>
            <a:ext cx="2981325" cy="477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320" tIns="47160" rIns="94320" bIns="47160" numCol="1" anchor="b" anchorCtr="0" compatLnSpc="1">
            <a:prstTxWarp prst="textNoShape">
              <a:avLst/>
            </a:prstTxWarp>
          </a:bodyPr>
          <a:lstStyle>
            <a:lvl1pPr algn="r">
              <a:spcBef>
                <a:spcPts val="300"/>
              </a:spcBef>
              <a:buFont typeface="Arial Black" panose="020B0A040201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FFFF00"/>
                </a:solidFill>
                <a:latin typeface="Arial Black" panose="020B0A04020102020204" pitchFamily="34" charset="0"/>
              </a:defRPr>
            </a:lvl1pPr>
          </a:lstStyle>
          <a:p>
            <a:fld id="{9FE1B36F-C62E-45F6-80AE-98EA117E0184}" type="slidenum">
              <a:rPr lang="it-IT" altLang="it-IT"/>
              <a:pPr/>
              <a:t>‹N›</a:t>
            </a:fld>
            <a:endParaRPr lang="it-IT" altLang="it-IT"/>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1612057A-BF6C-4972-B7DC-C8D8BA26703B}" type="slidenum">
              <a:rPr lang="it-IT" altLang="it-IT"/>
              <a:pPr/>
              <a:t>1</a:t>
            </a:fld>
            <a:endParaRPr lang="it-IT" altLang="it-IT"/>
          </a:p>
        </p:txBody>
      </p:sp>
      <p:sp>
        <p:nvSpPr>
          <p:cNvPr id="47105" name="Rectangle 1"/>
          <p:cNvSpPr txBox="1">
            <a:spLocks noChangeArrowheads="1"/>
          </p:cNvSpPr>
          <p:nvPr>
            <p:ph type="sldImg"/>
          </p:nvPr>
        </p:nvSpPr>
        <p:spPr bwMode="auto">
          <a:xfrm>
            <a:off x="1038225" y="722313"/>
            <a:ext cx="4811713" cy="36083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7106" name="Rectangle 2"/>
          <p:cNvSpPr txBox="1">
            <a:spLocks noChangeArrowheads="1"/>
          </p:cNvSpPr>
          <p:nvPr>
            <p:ph type="body" idx="1"/>
          </p:nvPr>
        </p:nvSpPr>
        <p:spPr bwMode="auto">
          <a:xfrm>
            <a:off x="919163" y="4570413"/>
            <a:ext cx="5049837" cy="43307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1B524776-8906-485E-992D-4276D2BCF9FB}" type="slidenum">
              <a:rPr lang="it-IT" altLang="it-IT"/>
              <a:pPr/>
              <a:t>10</a:t>
            </a:fld>
            <a:endParaRPr lang="it-IT" altLang="it-IT"/>
          </a:p>
        </p:txBody>
      </p:sp>
      <p:sp>
        <p:nvSpPr>
          <p:cNvPr id="56321"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2"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A31E669A-E3EB-4B71-83B7-343EC2EF7353}" type="slidenum">
              <a:rPr lang="it-IT" altLang="it-IT"/>
              <a:pPr/>
              <a:t>11</a:t>
            </a:fld>
            <a:endParaRPr lang="it-IT" altLang="it-IT"/>
          </a:p>
        </p:txBody>
      </p:sp>
      <p:sp>
        <p:nvSpPr>
          <p:cNvPr id="57345"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7346"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2535D16C-8978-4CF6-9208-E02C72B2705F}" type="slidenum">
              <a:rPr lang="it-IT" altLang="it-IT"/>
              <a:pPr/>
              <a:t>12</a:t>
            </a:fld>
            <a:endParaRPr lang="it-IT" altLang="it-IT"/>
          </a:p>
        </p:txBody>
      </p:sp>
      <p:sp>
        <p:nvSpPr>
          <p:cNvPr id="58369"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8370"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D7175FB0-38DF-441E-85BB-9CCC4A428077}" type="slidenum">
              <a:rPr lang="it-IT" altLang="it-IT"/>
              <a:pPr/>
              <a:t>13</a:t>
            </a:fld>
            <a:endParaRPr lang="it-IT" altLang="it-IT"/>
          </a:p>
        </p:txBody>
      </p:sp>
      <p:sp>
        <p:nvSpPr>
          <p:cNvPr id="59393"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9394"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ADAB7DD4-530B-4504-BDB9-4B891F44E861}" type="slidenum">
              <a:rPr lang="it-IT" altLang="it-IT"/>
              <a:pPr/>
              <a:t>14</a:t>
            </a:fld>
            <a:endParaRPr lang="it-IT" altLang="it-IT"/>
          </a:p>
        </p:txBody>
      </p:sp>
      <p:sp>
        <p:nvSpPr>
          <p:cNvPr id="60417"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0418"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8A92F981-B60C-46EC-9B74-066AF15B2E3D}" type="slidenum">
              <a:rPr lang="it-IT" altLang="it-IT"/>
              <a:pPr/>
              <a:t>15</a:t>
            </a:fld>
            <a:endParaRPr lang="it-IT" altLang="it-IT"/>
          </a:p>
        </p:txBody>
      </p:sp>
      <p:sp>
        <p:nvSpPr>
          <p:cNvPr id="61441"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42"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60AD3DAB-446C-40BD-B79A-CD6C41BEF8B7}" type="slidenum">
              <a:rPr lang="it-IT" altLang="it-IT"/>
              <a:pPr/>
              <a:t>16</a:t>
            </a:fld>
            <a:endParaRPr lang="it-IT" altLang="it-IT"/>
          </a:p>
        </p:txBody>
      </p:sp>
      <p:sp>
        <p:nvSpPr>
          <p:cNvPr id="62465"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2466"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4435986F-9B08-482E-9FD2-C8A93A8CA811}" type="slidenum">
              <a:rPr lang="it-IT" altLang="it-IT"/>
              <a:pPr/>
              <a:t>17</a:t>
            </a:fld>
            <a:endParaRPr lang="it-IT" altLang="it-IT"/>
          </a:p>
        </p:txBody>
      </p:sp>
      <p:sp>
        <p:nvSpPr>
          <p:cNvPr id="63489"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0"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57EAC5F5-008A-4D8C-BC99-AD0DD2A6DC8D}" type="slidenum">
              <a:rPr lang="it-IT" altLang="it-IT"/>
              <a:pPr/>
              <a:t>18</a:t>
            </a:fld>
            <a:endParaRPr lang="it-IT" altLang="it-IT"/>
          </a:p>
        </p:txBody>
      </p:sp>
      <p:sp>
        <p:nvSpPr>
          <p:cNvPr id="64513"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4514"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AC920070-9A57-4C88-B73B-B119CE3CEB28}" type="slidenum">
              <a:rPr lang="it-IT" altLang="it-IT"/>
              <a:pPr/>
              <a:t>19</a:t>
            </a:fld>
            <a:endParaRPr lang="it-IT" altLang="it-IT"/>
          </a:p>
        </p:txBody>
      </p:sp>
      <p:sp>
        <p:nvSpPr>
          <p:cNvPr id="65537"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5538"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7A5A172A-6513-43EB-AE90-E92164C72378}" type="slidenum">
              <a:rPr lang="it-IT" altLang="it-IT"/>
              <a:pPr/>
              <a:t>2</a:t>
            </a:fld>
            <a:endParaRPr lang="it-IT" altLang="it-IT"/>
          </a:p>
        </p:txBody>
      </p:sp>
      <p:sp>
        <p:nvSpPr>
          <p:cNvPr id="48129" name="Rectangle 1"/>
          <p:cNvSpPr txBox="1">
            <a:spLocks noChangeArrowheads="1"/>
          </p:cNvSpPr>
          <p:nvPr>
            <p:ph type="sldImg"/>
          </p:nvPr>
        </p:nvSpPr>
        <p:spPr bwMode="auto">
          <a:xfrm>
            <a:off x="1038225" y="722313"/>
            <a:ext cx="4811713" cy="36083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8130" name="Rectangle 2"/>
          <p:cNvSpPr txBox="1">
            <a:spLocks noChangeArrowheads="1"/>
          </p:cNvSpPr>
          <p:nvPr>
            <p:ph type="body" idx="1"/>
          </p:nvPr>
        </p:nvSpPr>
        <p:spPr bwMode="auto">
          <a:xfrm>
            <a:off x="919163" y="4570413"/>
            <a:ext cx="5049837" cy="43307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2E3BF041-CD82-4B21-B469-6137E2A4B8BF}" type="slidenum">
              <a:rPr lang="it-IT" altLang="it-IT"/>
              <a:pPr/>
              <a:t>20</a:t>
            </a:fld>
            <a:endParaRPr lang="it-IT" altLang="it-IT"/>
          </a:p>
        </p:txBody>
      </p:sp>
      <p:sp>
        <p:nvSpPr>
          <p:cNvPr id="66561"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6562"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D04EC429-C2F9-4716-83F9-48B7D85FEC1B}" type="slidenum">
              <a:rPr lang="it-IT" altLang="it-IT"/>
              <a:pPr/>
              <a:t>21</a:t>
            </a:fld>
            <a:endParaRPr lang="it-IT" altLang="it-IT"/>
          </a:p>
        </p:txBody>
      </p:sp>
      <p:sp>
        <p:nvSpPr>
          <p:cNvPr id="67585"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586"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65865897-4681-4366-945B-DD41F3DB296C}" type="slidenum">
              <a:rPr lang="it-IT" altLang="it-IT"/>
              <a:pPr/>
              <a:t>22</a:t>
            </a:fld>
            <a:endParaRPr lang="it-IT" altLang="it-IT"/>
          </a:p>
        </p:txBody>
      </p:sp>
      <p:sp>
        <p:nvSpPr>
          <p:cNvPr id="68609"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8610"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671654AC-C20F-4D6C-A22A-4FC22439CF40}" type="slidenum">
              <a:rPr lang="it-IT" altLang="it-IT"/>
              <a:pPr/>
              <a:t>23</a:t>
            </a:fld>
            <a:endParaRPr lang="it-IT" altLang="it-IT"/>
          </a:p>
        </p:txBody>
      </p:sp>
      <p:sp>
        <p:nvSpPr>
          <p:cNvPr id="69633"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9634"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EF93CFBD-E948-44A2-9BDA-DEAA1B53A649}" type="slidenum">
              <a:rPr lang="it-IT" altLang="it-IT"/>
              <a:pPr/>
              <a:t>24</a:t>
            </a:fld>
            <a:endParaRPr lang="it-IT" altLang="it-IT"/>
          </a:p>
        </p:txBody>
      </p:sp>
      <p:sp>
        <p:nvSpPr>
          <p:cNvPr id="70657"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0658"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068464D8-1822-4559-BF2F-189F4EE5B1D2}" type="slidenum">
              <a:rPr lang="it-IT" altLang="it-IT"/>
              <a:pPr/>
              <a:t>25</a:t>
            </a:fld>
            <a:endParaRPr lang="it-IT" altLang="it-IT"/>
          </a:p>
        </p:txBody>
      </p:sp>
      <p:sp>
        <p:nvSpPr>
          <p:cNvPr id="71681"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682"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A4EEE478-EF3E-4EB2-8C53-C53C40855B90}" type="slidenum">
              <a:rPr lang="it-IT" altLang="it-IT"/>
              <a:pPr/>
              <a:t>26</a:t>
            </a:fld>
            <a:endParaRPr lang="it-IT" altLang="it-IT"/>
          </a:p>
        </p:txBody>
      </p:sp>
      <p:sp>
        <p:nvSpPr>
          <p:cNvPr id="72705"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2706"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C49AD598-9E09-4BFD-8359-265A2209BAF7}" type="slidenum">
              <a:rPr lang="it-IT" altLang="it-IT"/>
              <a:pPr/>
              <a:t>27</a:t>
            </a:fld>
            <a:endParaRPr lang="it-IT" altLang="it-IT"/>
          </a:p>
        </p:txBody>
      </p:sp>
      <p:sp>
        <p:nvSpPr>
          <p:cNvPr id="73729"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3730"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97EC1442-078D-4B0C-B1EB-57455B902159}" type="slidenum">
              <a:rPr lang="it-IT" altLang="it-IT"/>
              <a:pPr/>
              <a:t>28</a:t>
            </a:fld>
            <a:endParaRPr lang="it-IT" altLang="it-IT"/>
          </a:p>
        </p:txBody>
      </p:sp>
      <p:sp>
        <p:nvSpPr>
          <p:cNvPr id="74753"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4754"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1549D670-B5CE-4F40-98D6-44331855D49A}" type="slidenum">
              <a:rPr lang="it-IT" altLang="it-IT"/>
              <a:pPr/>
              <a:t>29</a:t>
            </a:fld>
            <a:endParaRPr lang="it-IT" altLang="it-IT"/>
          </a:p>
        </p:txBody>
      </p:sp>
      <p:sp>
        <p:nvSpPr>
          <p:cNvPr id="75777"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5778"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24F363FE-E349-4362-9F29-AB16A5B71CA7}" type="slidenum">
              <a:rPr lang="it-IT" altLang="it-IT"/>
              <a:pPr/>
              <a:t>3</a:t>
            </a:fld>
            <a:endParaRPr lang="it-IT" altLang="it-IT"/>
          </a:p>
        </p:txBody>
      </p:sp>
      <p:sp>
        <p:nvSpPr>
          <p:cNvPr id="49153" name="Rectangle 1"/>
          <p:cNvSpPr txBox="1">
            <a:spLocks noChangeArrowheads="1"/>
          </p:cNvSpPr>
          <p:nvPr>
            <p:ph type="sldImg"/>
          </p:nvPr>
        </p:nvSpPr>
        <p:spPr bwMode="auto">
          <a:xfrm>
            <a:off x="1038225" y="722313"/>
            <a:ext cx="4811713" cy="36083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9154" name="Rectangle 2"/>
          <p:cNvSpPr txBox="1">
            <a:spLocks noChangeArrowheads="1"/>
          </p:cNvSpPr>
          <p:nvPr>
            <p:ph type="body" idx="1"/>
          </p:nvPr>
        </p:nvSpPr>
        <p:spPr bwMode="auto">
          <a:xfrm>
            <a:off x="919163" y="4570413"/>
            <a:ext cx="5049837" cy="43307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2CC86AE4-468C-4E9E-8EAE-3A0F22AFA7EE}" type="slidenum">
              <a:rPr lang="it-IT" altLang="it-IT"/>
              <a:pPr/>
              <a:t>30</a:t>
            </a:fld>
            <a:endParaRPr lang="it-IT" altLang="it-IT"/>
          </a:p>
        </p:txBody>
      </p:sp>
      <p:sp>
        <p:nvSpPr>
          <p:cNvPr id="76801"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6802"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0CEB4BAD-7CDB-4FF4-B412-FF1D70AF4EB0}" type="slidenum">
              <a:rPr lang="it-IT" altLang="it-IT"/>
              <a:pPr/>
              <a:t>31</a:t>
            </a:fld>
            <a:endParaRPr lang="it-IT" altLang="it-IT"/>
          </a:p>
        </p:txBody>
      </p:sp>
      <p:sp>
        <p:nvSpPr>
          <p:cNvPr id="77825"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7826"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B48B3FAF-3EDA-4D49-BF3C-3362A40300E3}" type="slidenum">
              <a:rPr lang="it-IT" altLang="it-IT"/>
              <a:pPr/>
              <a:t>32</a:t>
            </a:fld>
            <a:endParaRPr lang="it-IT" altLang="it-IT"/>
          </a:p>
        </p:txBody>
      </p:sp>
      <p:sp>
        <p:nvSpPr>
          <p:cNvPr id="78849"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8850"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0AF75072-EA38-41F0-804D-CF4DAE77D980}" type="slidenum">
              <a:rPr lang="it-IT" altLang="it-IT"/>
              <a:pPr/>
              <a:t>33</a:t>
            </a:fld>
            <a:endParaRPr lang="it-IT" altLang="it-IT"/>
          </a:p>
        </p:txBody>
      </p:sp>
      <p:sp>
        <p:nvSpPr>
          <p:cNvPr id="79873"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9874"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B5B005C6-870A-412B-B651-820D1C4C3188}" type="slidenum">
              <a:rPr lang="it-IT" altLang="it-IT"/>
              <a:pPr/>
              <a:t>34</a:t>
            </a:fld>
            <a:endParaRPr lang="it-IT" altLang="it-IT"/>
          </a:p>
        </p:txBody>
      </p:sp>
      <p:sp>
        <p:nvSpPr>
          <p:cNvPr id="80897"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0898" name="Rectangle 2"/>
          <p:cNvSpPr txBox="1">
            <a:spLocks noChangeArrowheads="1"/>
          </p:cNvSpPr>
          <p:nvPr>
            <p:ph type="body" idx="1"/>
          </p:nvPr>
        </p:nvSpPr>
        <p:spPr bwMode="auto">
          <a:xfrm>
            <a:off x="914400" y="4333875"/>
            <a:ext cx="5029200" cy="4152900"/>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9B0A8AAD-69C1-4B32-B05E-E240CA10F7E3}" type="slidenum">
              <a:rPr lang="it-IT" altLang="it-IT"/>
              <a:pPr/>
              <a:t>35</a:t>
            </a:fld>
            <a:endParaRPr lang="it-IT" altLang="it-IT"/>
          </a:p>
        </p:txBody>
      </p:sp>
      <p:sp>
        <p:nvSpPr>
          <p:cNvPr id="81921"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22"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A177D935-0EAB-4F74-932D-AF69FE0771FA}" type="slidenum">
              <a:rPr lang="it-IT" altLang="it-IT"/>
              <a:pPr/>
              <a:t>36</a:t>
            </a:fld>
            <a:endParaRPr lang="it-IT" altLang="it-IT"/>
          </a:p>
        </p:txBody>
      </p:sp>
      <p:sp>
        <p:nvSpPr>
          <p:cNvPr id="82945"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2946" name="Rectangle 2"/>
          <p:cNvSpPr txBox="1">
            <a:spLocks noChangeArrowheads="1"/>
          </p:cNvSpPr>
          <p:nvPr>
            <p:ph type="body" idx="1"/>
          </p:nvPr>
        </p:nvSpPr>
        <p:spPr bwMode="auto">
          <a:xfrm>
            <a:off x="914400" y="4333875"/>
            <a:ext cx="5029200" cy="4143375"/>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7C811D17-E5CC-468E-9340-9866803CAAB8}" type="slidenum">
              <a:rPr lang="it-IT" altLang="it-IT"/>
              <a:pPr/>
              <a:t>37</a:t>
            </a:fld>
            <a:endParaRPr lang="it-IT" altLang="it-IT"/>
          </a:p>
        </p:txBody>
      </p:sp>
      <p:sp>
        <p:nvSpPr>
          <p:cNvPr id="83969"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3970"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1C547B30-A144-40EB-AA80-CFD89315442E}" type="slidenum">
              <a:rPr lang="it-IT" altLang="it-IT"/>
              <a:pPr/>
              <a:t>38</a:t>
            </a:fld>
            <a:endParaRPr lang="it-IT" altLang="it-IT"/>
          </a:p>
        </p:txBody>
      </p:sp>
      <p:sp>
        <p:nvSpPr>
          <p:cNvPr id="84993"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4994"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4CBCBBA4-80C1-4C66-940F-A9683B32DDE5}" type="slidenum">
              <a:rPr lang="it-IT" altLang="it-IT"/>
              <a:pPr/>
              <a:t>39</a:t>
            </a:fld>
            <a:endParaRPr lang="it-IT" altLang="it-IT"/>
          </a:p>
        </p:txBody>
      </p:sp>
      <p:sp>
        <p:nvSpPr>
          <p:cNvPr id="86017"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6018" name="Rectangle 2"/>
          <p:cNvSpPr txBox="1">
            <a:spLocks noChangeArrowheads="1"/>
          </p:cNvSpPr>
          <p:nvPr>
            <p:ph type="body" idx="1"/>
          </p:nvPr>
        </p:nvSpPr>
        <p:spPr bwMode="auto">
          <a:xfrm>
            <a:off x="914400" y="4333875"/>
            <a:ext cx="5029200" cy="4143375"/>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A9F9EE33-1116-4F0C-B7F4-0AB33947C91E}" type="slidenum">
              <a:rPr lang="it-IT" altLang="it-IT"/>
              <a:pPr/>
              <a:t>4</a:t>
            </a:fld>
            <a:endParaRPr lang="it-IT" altLang="it-IT"/>
          </a:p>
        </p:txBody>
      </p:sp>
      <p:sp>
        <p:nvSpPr>
          <p:cNvPr id="50177" name="Rectangle 1"/>
          <p:cNvSpPr txBox="1">
            <a:spLocks noChangeArrowheads="1"/>
          </p:cNvSpPr>
          <p:nvPr>
            <p:ph type="sldImg"/>
          </p:nvPr>
        </p:nvSpPr>
        <p:spPr bwMode="auto">
          <a:xfrm>
            <a:off x="1038225" y="722313"/>
            <a:ext cx="4811713" cy="36083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0178" name="Rectangle 2"/>
          <p:cNvSpPr txBox="1">
            <a:spLocks noChangeArrowheads="1"/>
          </p:cNvSpPr>
          <p:nvPr>
            <p:ph type="body" idx="1"/>
          </p:nvPr>
        </p:nvSpPr>
        <p:spPr bwMode="auto">
          <a:xfrm>
            <a:off x="919163" y="4570413"/>
            <a:ext cx="5049837" cy="43307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41FC6281-482E-452F-9A45-6FC36B47D27C}" type="slidenum">
              <a:rPr lang="it-IT" altLang="it-IT"/>
              <a:pPr/>
              <a:t>40</a:t>
            </a:fld>
            <a:endParaRPr lang="it-IT" altLang="it-IT"/>
          </a:p>
        </p:txBody>
      </p:sp>
      <p:sp>
        <p:nvSpPr>
          <p:cNvPr id="87041"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7042" name="Rectangle 2"/>
          <p:cNvSpPr txBox="1">
            <a:spLocks noChangeArrowheads="1"/>
          </p:cNvSpPr>
          <p:nvPr>
            <p:ph type="body" idx="1"/>
          </p:nvPr>
        </p:nvSpPr>
        <p:spPr bwMode="auto">
          <a:xfrm>
            <a:off x="914400" y="4333875"/>
            <a:ext cx="5029200" cy="4143375"/>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5B29F9AF-6F6F-4892-8C33-263CF1A3C0C7}" type="slidenum">
              <a:rPr lang="it-IT" altLang="it-IT"/>
              <a:pPr/>
              <a:t>41</a:t>
            </a:fld>
            <a:endParaRPr lang="it-IT" altLang="it-IT"/>
          </a:p>
        </p:txBody>
      </p:sp>
      <p:sp>
        <p:nvSpPr>
          <p:cNvPr id="88065"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8066"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73F80CE8-4C55-4871-AAA3-7B280C44D0BC}" type="slidenum">
              <a:rPr lang="it-IT" altLang="it-IT"/>
              <a:pPr/>
              <a:t>42</a:t>
            </a:fld>
            <a:endParaRPr lang="it-IT" altLang="it-IT"/>
          </a:p>
        </p:txBody>
      </p:sp>
      <p:sp>
        <p:nvSpPr>
          <p:cNvPr id="89089"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9090" name="Rectangle 2"/>
          <p:cNvSpPr txBox="1">
            <a:spLocks noChangeArrowheads="1"/>
          </p:cNvSpPr>
          <p:nvPr>
            <p:ph type="body" idx="1"/>
          </p:nvPr>
        </p:nvSpPr>
        <p:spPr bwMode="auto">
          <a:xfrm>
            <a:off x="914400" y="4333875"/>
            <a:ext cx="5029200" cy="4143375"/>
          </a:xfrm>
          <a:prstGeom prst="rect">
            <a:avLst/>
          </a:prstGeom>
          <a:solidFill>
            <a:srgbClr val="FFFFFF"/>
          </a:solidFill>
          <a:ln w="9360" cap="sq">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16BDE676-EC0A-437F-834A-3609783C111B}" type="slidenum">
              <a:rPr lang="it-IT" altLang="it-IT"/>
              <a:pPr/>
              <a:t>43</a:t>
            </a:fld>
            <a:endParaRPr lang="it-IT" altLang="it-IT"/>
          </a:p>
        </p:txBody>
      </p:sp>
      <p:sp>
        <p:nvSpPr>
          <p:cNvPr id="90113" name="Rectangle 1"/>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0114" name="Rectangle 2"/>
          <p:cNvSpPr txBox="1">
            <a:spLocks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AF03F595-1F13-46AB-A3E3-D229DFB6D8F1}" type="slidenum">
              <a:rPr lang="it-IT" altLang="it-IT"/>
              <a:pPr/>
              <a:t>5</a:t>
            </a:fld>
            <a:endParaRPr lang="it-IT" altLang="it-IT"/>
          </a:p>
        </p:txBody>
      </p:sp>
      <p:sp>
        <p:nvSpPr>
          <p:cNvPr id="51201" name="Rectangle 1"/>
          <p:cNvSpPr txBox="1">
            <a:spLocks noChangeArrowheads="1"/>
          </p:cNvSpPr>
          <p:nvPr>
            <p:ph type="sldImg"/>
          </p:nvPr>
        </p:nvSpPr>
        <p:spPr bwMode="auto">
          <a:xfrm>
            <a:off x="1038225" y="722313"/>
            <a:ext cx="4811713" cy="36083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1202" name="Rectangle 2"/>
          <p:cNvSpPr txBox="1">
            <a:spLocks noChangeArrowheads="1"/>
          </p:cNvSpPr>
          <p:nvPr>
            <p:ph type="body" idx="1"/>
          </p:nvPr>
        </p:nvSpPr>
        <p:spPr bwMode="auto">
          <a:xfrm>
            <a:off x="919163" y="4570413"/>
            <a:ext cx="5049837" cy="43307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16E6B67A-004A-45FB-A89A-1988835182F8}" type="slidenum">
              <a:rPr lang="it-IT" altLang="it-IT"/>
              <a:pPr/>
              <a:t>6</a:t>
            </a:fld>
            <a:endParaRPr lang="it-IT" altLang="it-IT"/>
          </a:p>
        </p:txBody>
      </p:sp>
      <p:sp>
        <p:nvSpPr>
          <p:cNvPr id="52225" name="Rectangle 1"/>
          <p:cNvSpPr txBox="1">
            <a:spLocks noChangeArrowheads="1"/>
          </p:cNvSpPr>
          <p:nvPr>
            <p:ph type="sldImg"/>
          </p:nvPr>
        </p:nvSpPr>
        <p:spPr bwMode="auto">
          <a:xfrm>
            <a:off x="1038225" y="722313"/>
            <a:ext cx="4811713" cy="36083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2226" name="Rectangle 2"/>
          <p:cNvSpPr txBox="1">
            <a:spLocks noChangeArrowheads="1"/>
          </p:cNvSpPr>
          <p:nvPr>
            <p:ph type="body" idx="1"/>
          </p:nvPr>
        </p:nvSpPr>
        <p:spPr bwMode="auto">
          <a:xfrm>
            <a:off x="919163" y="4570413"/>
            <a:ext cx="5049837" cy="43307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0CF0BF5C-837D-40FC-8489-283675ADC209}" type="slidenum">
              <a:rPr lang="it-IT" altLang="it-IT"/>
              <a:pPr/>
              <a:t>7</a:t>
            </a:fld>
            <a:endParaRPr lang="it-IT" altLang="it-IT"/>
          </a:p>
        </p:txBody>
      </p:sp>
      <p:sp>
        <p:nvSpPr>
          <p:cNvPr id="53249" name="Rectangle 1"/>
          <p:cNvSpPr txBox="1">
            <a:spLocks noChangeArrowheads="1"/>
          </p:cNvSpPr>
          <p:nvPr>
            <p:ph type="sldImg"/>
          </p:nvPr>
        </p:nvSpPr>
        <p:spPr bwMode="auto">
          <a:xfrm>
            <a:off x="1038225" y="722313"/>
            <a:ext cx="4811713" cy="36083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3250" name="Rectangle 2"/>
          <p:cNvSpPr txBox="1">
            <a:spLocks noChangeArrowheads="1"/>
          </p:cNvSpPr>
          <p:nvPr>
            <p:ph type="body" idx="1"/>
          </p:nvPr>
        </p:nvSpPr>
        <p:spPr bwMode="auto">
          <a:xfrm>
            <a:off x="919163" y="4570413"/>
            <a:ext cx="5049837" cy="43307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F27156AA-4627-4E17-9FC8-2023F34775F9}" type="slidenum">
              <a:rPr lang="it-IT" altLang="it-IT"/>
              <a:pPr/>
              <a:t>8</a:t>
            </a:fld>
            <a:endParaRPr lang="it-IT" altLang="it-IT"/>
          </a:p>
        </p:txBody>
      </p:sp>
      <p:sp>
        <p:nvSpPr>
          <p:cNvPr id="54273" name="Rectangle 1"/>
          <p:cNvSpPr txBox="1">
            <a:spLocks noChangeArrowheads="1"/>
          </p:cNvSpPr>
          <p:nvPr>
            <p:ph type="sldImg"/>
          </p:nvPr>
        </p:nvSpPr>
        <p:spPr bwMode="auto">
          <a:xfrm>
            <a:off x="1038225" y="722313"/>
            <a:ext cx="4811713" cy="36083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4274" name="Rectangle 2"/>
          <p:cNvSpPr txBox="1">
            <a:spLocks noChangeArrowheads="1"/>
          </p:cNvSpPr>
          <p:nvPr>
            <p:ph type="body" idx="1"/>
          </p:nvPr>
        </p:nvSpPr>
        <p:spPr bwMode="auto">
          <a:xfrm>
            <a:off x="919163" y="4570413"/>
            <a:ext cx="5049837" cy="43307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0CA17D72-EFD3-449C-A869-E1A03B9C9BDD}" type="slidenum">
              <a:rPr lang="it-IT" altLang="it-IT"/>
              <a:pPr/>
              <a:t>9</a:t>
            </a:fld>
            <a:endParaRPr lang="it-IT" altLang="it-IT"/>
          </a:p>
        </p:txBody>
      </p:sp>
      <p:sp>
        <p:nvSpPr>
          <p:cNvPr id="55297" name="Rectangle 1"/>
          <p:cNvSpPr txBox="1">
            <a:spLocks noChangeArrowheads="1"/>
          </p:cNvSpPr>
          <p:nvPr>
            <p:ph type="sldImg"/>
          </p:nvPr>
        </p:nvSpPr>
        <p:spPr bwMode="auto">
          <a:xfrm>
            <a:off x="1038225" y="722313"/>
            <a:ext cx="4811713" cy="360838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5298" name="Rectangle 2"/>
          <p:cNvSpPr txBox="1">
            <a:spLocks noChangeArrowheads="1"/>
          </p:cNvSpPr>
          <p:nvPr>
            <p:ph type="body" idx="1"/>
          </p:nvPr>
        </p:nvSpPr>
        <p:spPr bwMode="auto">
          <a:xfrm>
            <a:off x="919163" y="4570413"/>
            <a:ext cx="5049837" cy="43307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143000" y="1122363"/>
            <a:ext cx="6858000" cy="2387600"/>
          </a:xfrm>
        </p:spPr>
        <p:txBody>
          <a:bodyPr anchor="b"/>
          <a:lstStyle>
            <a:lvl1pPr algn="ctr">
              <a:defRPr sz="6000"/>
            </a:lvl1pPr>
          </a:lstStyle>
          <a:p>
            <a:r>
              <a:rPr lang="it-IT"/>
              <a:t>Fare clic per modificare lo stile del titolo</a:t>
            </a:r>
            <a:endParaRPr lang="it-IT"/>
          </a:p>
        </p:txBody>
      </p:sp>
      <p:sp>
        <p:nvSpPr>
          <p:cNvPr id="3" name="Sottotitolo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it-IT"/>
          </a:p>
        </p:txBody>
      </p:sp>
      <p:sp>
        <p:nvSpPr>
          <p:cNvPr id="4" name="Segnaposto data 3"/>
          <p:cNvSpPr>
            <a:spLocks noGrp="1"/>
          </p:cNvSpPr>
          <p:nvPr>
            <p:ph type="dt" idx="10"/>
          </p:nvPr>
        </p:nvSpPr>
        <p:spPr/>
        <p:txBody>
          <a:bodyPr/>
          <a:lstStyle>
            <a:lvl1pPr>
              <a:defRPr/>
            </a:lvl1pPr>
          </a:lstStyle>
          <a:p>
            <a:endParaRPr lang="it-IT" altLang="it-IT"/>
          </a:p>
        </p:txBody>
      </p:sp>
      <p:sp>
        <p:nvSpPr>
          <p:cNvPr id="5" name="Segnaposto piè di pagina 4"/>
          <p:cNvSpPr>
            <a:spLocks noGrp="1"/>
          </p:cNvSpPr>
          <p:nvPr>
            <p:ph type="ftr" idx="11"/>
          </p:nvPr>
        </p:nvSpPr>
        <p:spPr/>
        <p:txBody>
          <a:bodyPr/>
          <a:lstStyle>
            <a:lvl1pPr>
              <a:defRPr/>
            </a:lvl1pPr>
          </a:lstStyle>
          <a:p>
            <a:endParaRPr lang="it-IT" altLang="it-IT"/>
          </a:p>
        </p:txBody>
      </p:sp>
      <p:sp>
        <p:nvSpPr>
          <p:cNvPr id="6" name="Segnaposto numero diapositiva 5"/>
          <p:cNvSpPr>
            <a:spLocks noGrp="1"/>
          </p:cNvSpPr>
          <p:nvPr>
            <p:ph type="sldNum" idx="12"/>
          </p:nvPr>
        </p:nvSpPr>
        <p:spPr/>
        <p:txBody>
          <a:bodyPr/>
          <a:lstStyle>
            <a:lvl1pPr>
              <a:defRPr/>
            </a:lvl1pPr>
          </a:lstStyle>
          <a:p>
            <a:fld id="{89F0209C-9A4B-4638-B02D-6D1C11ADB7EE}" type="slidenum">
              <a:rPr lang="it-IT" altLang="it-IT"/>
              <a:pPr/>
              <a:t>‹N›</a:t>
            </a:fld>
            <a:endParaRPr lang="it-IT" altLang="it-IT"/>
          </a:p>
        </p:txBody>
      </p:sp>
    </p:spTree>
    <p:extLst>
      <p:ext uri="{BB962C8B-B14F-4D97-AF65-F5344CB8AC3E}">
        <p14:creationId xmlns:p14="http://schemas.microsoft.com/office/powerpoint/2010/main" val="2722287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4" name="Segnaposto data 3"/>
          <p:cNvSpPr>
            <a:spLocks noGrp="1"/>
          </p:cNvSpPr>
          <p:nvPr>
            <p:ph type="dt" idx="10"/>
          </p:nvPr>
        </p:nvSpPr>
        <p:spPr/>
        <p:txBody>
          <a:bodyPr/>
          <a:lstStyle>
            <a:lvl1pPr>
              <a:defRPr/>
            </a:lvl1pPr>
          </a:lstStyle>
          <a:p>
            <a:endParaRPr lang="it-IT" altLang="it-IT"/>
          </a:p>
        </p:txBody>
      </p:sp>
      <p:sp>
        <p:nvSpPr>
          <p:cNvPr id="5" name="Segnaposto piè di pagina 4"/>
          <p:cNvSpPr>
            <a:spLocks noGrp="1"/>
          </p:cNvSpPr>
          <p:nvPr>
            <p:ph type="ftr" idx="11"/>
          </p:nvPr>
        </p:nvSpPr>
        <p:spPr/>
        <p:txBody>
          <a:bodyPr/>
          <a:lstStyle>
            <a:lvl1pPr>
              <a:defRPr/>
            </a:lvl1pPr>
          </a:lstStyle>
          <a:p>
            <a:endParaRPr lang="it-IT" altLang="it-IT"/>
          </a:p>
        </p:txBody>
      </p:sp>
      <p:sp>
        <p:nvSpPr>
          <p:cNvPr id="6" name="Segnaposto numero diapositiva 5"/>
          <p:cNvSpPr>
            <a:spLocks noGrp="1"/>
          </p:cNvSpPr>
          <p:nvPr>
            <p:ph type="sldNum" idx="12"/>
          </p:nvPr>
        </p:nvSpPr>
        <p:spPr/>
        <p:txBody>
          <a:bodyPr/>
          <a:lstStyle>
            <a:lvl1pPr>
              <a:defRPr/>
            </a:lvl1pPr>
          </a:lstStyle>
          <a:p>
            <a:fld id="{DEC493BB-3F5C-4482-878D-F5402A57DE41}" type="slidenum">
              <a:rPr lang="it-IT" altLang="it-IT"/>
              <a:pPr/>
              <a:t>‹N›</a:t>
            </a:fld>
            <a:endParaRPr lang="it-IT" altLang="it-IT"/>
          </a:p>
        </p:txBody>
      </p:sp>
    </p:spTree>
    <p:extLst>
      <p:ext uri="{BB962C8B-B14F-4D97-AF65-F5344CB8AC3E}">
        <p14:creationId xmlns:p14="http://schemas.microsoft.com/office/powerpoint/2010/main" val="2181787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13513" y="609600"/>
            <a:ext cx="1941512" cy="5483225"/>
          </a:xfrm>
        </p:spPr>
        <p:txBody>
          <a:bodyPr vert="eaVert"/>
          <a:lstStyle/>
          <a:p>
            <a:r>
              <a:rPr lang="it-IT"/>
              <a:t>Fare clic per modificare lo stile del titolo</a:t>
            </a:r>
            <a:endParaRPr lang="it-IT"/>
          </a:p>
        </p:txBody>
      </p:sp>
      <p:sp>
        <p:nvSpPr>
          <p:cNvPr id="3" name="Segnaposto testo verticale 2"/>
          <p:cNvSpPr>
            <a:spLocks noGrp="1"/>
          </p:cNvSpPr>
          <p:nvPr>
            <p:ph type="body" orient="vert" idx="1"/>
          </p:nvPr>
        </p:nvSpPr>
        <p:spPr>
          <a:xfrm>
            <a:off x="685800" y="609600"/>
            <a:ext cx="5675313" cy="5483225"/>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4" name="Segnaposto data 3"/>
          <p:cNvSpPr>
            <a:spLocks noGrp="1"/>
          </p:cNvSpPr>
          <p:nvPr>
            <p:ph type="dt" idx="10"/>
          </p:nvPr>
        </p:nvSpPr>
        <p:spPr/>
        <p:txBody>
          <a:bodyPr/>
          <a:lstStyle>
            <a:lvl1pPr>
              <a:defRPr/>
            </a:lvl1pPr>
          </a:lstStyle>
          <a:p>
            <a:endParaRPr lang="it-IT" altLang="it-IT"/>
          </a:p>
        </p:txBody>
      </p:sp>
      <p:sp>
        <p:nvSpPr>
          <p:cNvPr id="5" name="Segnaposto piè di pagina 4"/>
          <p:cNvSpPr>
            <a:spLocks noGrp="1"/>
          </p:cNvSpPr>
          <p:nvPr>
            <p:ph type="ftr" idx="11"/>
          </p:nvPr>
        </p:nvSpPr>
        <p:spPr/>
        <p:txBody>
          <a:bodyPr/>
          <a:lstStyle>
            <a:lvl1pPr>
              <a:defRPr/>
            </a:lvl1pPr>
          </a:lstStyle>
          <a:p>
            <a:endParaRPr lang="it-IT" altLang="it-IT"/>
          </a:p>
        </p:txBody>
      </p:sp>
      <p:sp>
        <p:nvSpPr>
          <p:cNvPr id="6" name="Segnaposto numero diapositiva 5"/>
          <p:cNvSpPr>
            <a:spLocks noGrp="1"/>
          </p:cNvSpPr>
          <p:nvPr>
            <p:ph type="sldNum" idx="12"/>
          </p:nvPr>
        </p:nvSpPr>
        <p:spPr/>
        <p:txBody>
          <a:bodyPr/>
          <a:lstStyle>
            <a:lvl1pPr>
              <a:defRPr/>
            </a:lvl1pPr>
          </a:lstStyle>
          <a:p>
            <a:fld id="{0BF2A872-5909-4863-A6C8-FD4C4847BEB6}" type="slidenum">
              <a:rPr lang="it-IT" altLang="it-IT"/>
              <a:pPr/>
              <a:t>‹N›</a:t>
            </a:fld>
            <a:endParaRPr lang="it-IT" altLang="it-IT"/>
          </a:p>
        </p:txBody>
      </p:sp>
    </p:spTree>
    <p:extLst>
      <p:ext uri="{BB962C8B-B14F-4D97-AF65-F5344CB8AC3E}">
        <p14:creationId xmlns:p14="http://schemas.microsoft.com/office/powerpoint/2010/main" val="3604981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olo, tes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85800" y="609600"/>
            <a:ext cx="7769225" cy="1139825"/>
          </a:xfrm>
        </p:spPr>
        <p:txBody>
          <a:bodyPr/>
          <a:lstStyle/>
          <a:p>
            <a:r>
              <a:rPr lang="it-IT"/>
              <a:t>Fare clic per modificare lo stile del titolo</a:t>
            </a:r>
            <a:endParaRPr lang="it-IT"/>
          </a:p>
        </p:txBody>
      </p:sp>
      <p:sp>
        <p:nvSpPr>
          <p:cNvPr id="3" name="Segnaposto testo 2"/>
          <p:cNvSpPr>
            <a:spLocks noGrp="1"/>
          </p:cNvSpPr>
          <p:nvPr>
            <p:ph type="body" sz="half" idx="1"/>
          </p:nvPr>
        </p:nvSpPr>
        <p:spPr>
          <a:xfrm>
            <a:off x="685800" y="1981200"/>
            <a:ext cx="3808413" cy="4111625"/>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4" name="Segnaposto contenuto 3"/>
          <p:cNvSpPr>
            <a:spLocks noGrp="1"/>
          </p:cNvSpPr>
          <p:nvPr>
            <p:ph sz="quarter" idx="2"/>
          </p:nvPr>
        </p:nvSpPr>
        <p:spPr>
          <a:xfrm>
            <a:off x="4646613" y="1981200"/>
            <a:ext cx="3808412" cy="1979613"/>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5" name="Segnaposto contenuto 4"/>
          <p:cNvSpPr>
            <a:spLocks noGrp="1"/>
          </p:cNvSpPr>
          <p:nvPr>
            <p:ph sz="quarter" idx="3"/>
          </p:nvPr>
        </p:nvSpPr>
        <p:spPr>
          <a:xfrm>
            <a:off x="4646613" y="4113213"/>
            <a:ext cx="3808412" cy="1979612"/>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6" name="Segnaposto data 5"/>
          <p:cNvSpPr>
            <a:spLocks noGrp="1"/>
          </p:cNvSpPr>
          <p:nvPr>
            <p:ph type="dt" idx="10"/>
          </p:nvPr>
        </p:nvSpPr>
        <p:spPr>
          <a:xfrm>
            <a:off x="685800" y="6248400"/>
            <a:ext cx="1901825" cy="454025"/>
          </a:xfrm>
        </p:spPr>
        <p:txBody>
          <a:bodyPr/>
          <a:lstStyle>
            <a:lvl1pPr>
              <a:defRPr/>
            </a:lvl1pPr>
          </a:lstStyle>
          <a:p>
            <a:endParaRPr lang="it-IT" altLang="it-IT"/>
          </a:p>
        </p:txBody>
      </p:sp>
      <p:sp>
        <p:nvSpPr>
          <p:cNvPr id="7" name="Segnaposto piè di pagina 6"/>
          <p:cNvSpPr>
            <a:spLocks noGrp="1"/>
          </p:cNvSpPr>
          <p:nvPr>
            <p:ph type="ftr" idx="11"/>
          </p:nvPr>
        </p:nvSpPr>
        <p:spPr>
          <a:xfrm>
            <a:off x="3124200" y="6248400"/>
            <a:ext cx="2892425" cy="454025"/>
          </a:xfrm>
        </p:spPr>
        <p:txBody>
          <a:bodyPr/>
          <a:lstStyle>
            <a:lvl1pPr>
              <a:defRPr/>
            </a:lvl1pPr>
          </a:lstStyle>
          <a:p>
            <a:endParaRPr lang="it-IT" altLang="it-IT"/>
          </a:p>
        </p:txBody>
      </p:sp>
      <p:sp>
        <p:nvSpPr>
          <p:cNvPr id="8" name="Segnaposto numero diapositiva 7"/>
          <p:cNvSpPr>
            <a:spLocks noGrp="1"/>
          </p:cNvSpPr>
          <p:nvPr>
            <p:ph type="sldNum" idx="12"/>
          </p:nvPr>
        </p:nvSpPr>
        <p:spPr>
          <a:xfrm>
            <a:off x="6553200" y="6248400"/>
            <a:ext cx="1901825" cy="454025"/>
          </a:xfrm>
        </p:spPr>
        <p:txBody>
          <a:bodyPr/>
          <a:lstStyle>
            <a:lvl1pPr>
              <a:defRPr/>
            </a:lvl1pPr>
          </a:lstStyle>
          <a:p>
            <a:fld id="{7CF52963-C54D-4D04-936D-DEB6F862E1AD}" type="slidenum">
              <a:rPr lang="it-IT" altLang="it-IT"/>
              <a:pPr/>
              <a:t>‹N›</a:t>
            </a:fld>
            <a:endParaRPr lang="it-IT" altLang="it-IT"/>
          </a:p>
        </p:txBody>
      </p:sp>
    </p:spTree>
    <p:extLst>
      <p:ext uri="{BB962C8B-B14F-4D97-AF65-F5344CB8AC3E}">
        <p14:creationId xmlns:p14="http://schemas.microsoft.com/office/powerpoint/2010/main" val="15927461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685800" y="609600"/>
            <a:ext cx="7769225" cy="1139825"/>
          </a:xfrm>
        </p:spPr>
        <p:txBody>
          <a:bodyPr/>
          <a:lstStyle/>
          <a:p>
            <a:r>
              <a:rPr lang="it-IT"/>
              <a:t>Fare clic per modificare lo stile del titolo</a:t>
            </a:r>
            <a:endParaRPr lang="it-IT"/>
          </a:p>
        </p:txBody>
      </p:sp>
      <p:sp>
        <p:nvSpPr>
          <p:cNvPr id="3" name="Segnaposto testo 2"/>
          <p:cNvSpPr>
            <a:spLocks noGrp="1"/>
          </p:cNvSpPr>
          <p:nvPr>
            <p:ph type="body" sz="half" idx="1"/>
          </p:nvPr>
        </p:nvSpPr>
        <p:spPr>
          <a:xfrm>
            <a:off x="685800" y="1981200"/>
            <a:ext cx="3808413" cy="4111625"/>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4" name="Segnaposto contenuto 3"/>
          <p:cNvSpPr>
            <a:spLocks noGrp="1"/>
          </p:cNvSpPr>
          <p:nvPr>
            <p:ph sz="half" idx="2"/>
          </p:nvPr>
        </p:nvSpPr>
        <p:spPr>
          <a:xfrm>
            <a:off x="4646613" y="1981200"/>
            <a:ext cx="3808412" cy="4111625"/>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5" name="Segnaposto data 4"/>
          <p:cNvSpPr>
            <a:spLocks noGrp="1"/>
          </p:cNvSpPr>
          <p:nvPr>
            <p:ph type="dt" idx="10"/>
          </p:nvPr>
        </p:nvSpPr>
        <p:spPr>
          <a:xfrm>
            <a:off x="685800" y="6248400"/>
            <a:ext cx="1901825" cy="454025"/>
          </a:xfrm>
        </p:spPr>
        <p:txBody>
          <a:bodyPr/>
          <a:lstStyle>
            <a:lvl1pPr>
              <a:defRPr/>
            </a:lvl1pPr>
          </a:lstStyle>
          <a:p>
            <a:endParaRPr lang="it-IT" altLang="it-IT"/>
          </a:p>
        </p:txBody>
      </p:sp>
      <p:sp>
        <p:nvSpPr>
          <p:cNvPr id="6" name="Segnaposto piè di pagina 5"/>
          <p:cNvSpPr>
            <a:spLocks noGrp="1"/>
          </p:cNvSpPr>
          <p:nvPr>
            <p:ph type="ftr" idx="11"/>
          </p:nvPr>
        </p:nvSpPr>
        <p:spPr>
          <a:xfrm>
            <a:off x="3124200" y="6248400"/>
            <a:ext cx="2892425" cy="454025"/>
          </a:xfrm>
        </p:spPr>
        <p:txBody>
          <a:bodyPr/>
          <a:lstStyle>
            <a:lvl1pPr>
              <a:defRPr/>
            </a:lvl1pPr>
          </a:lstStyle>
          <a:p>
            <a:endParaRPr lang="it-IT" altLang="it-IT"/>
          </a:p>
        </p:txBody>
      </p:sp>
      <p:sp>
        <p:nvSpPr>
          <p:cNvPr id="7" name="Segnaposto numero diapositiva 6"/>
          <p:cNvSpPr>
            <a:spLocks noGrp="1"/>
          </p:cNvSpPr>
          <p:nvPr>
            <p:ph type="sldNum" idx="12"/>
          </p:nvPr>
        </p:nvSpPr>
        <p:spPr>
          <a:xfrm>
            <a:off x="6553200" y="6248400"/>
            <a:ext cx="1901825" cy="454025"/>
          </a:xfrm>
        </p:spPr>
        <p:txBody>
          <a:bodyPr/>
          <a:lstStyle>
            <a:lvl1pPr>
              <a:defRPr/>
            </a:lvl1pPr>
          </a:lstStyle>
          <a:p>
            <a:fld id="{44991F65-D47C-4B82-9E91-41D98B1190EB}" type="slidenum">
              <a:rPr lang="it-IT" altLang="it-IT"/>
              <a:pPr/>
              <a:t>‹N›</a:t>
            </a:fld>
            <a:endParaRPr lang="it-IT" altLang="it-IT"/>
          </a:p>
        </p:txBody>
      </p:sp>
    </p:spTree>
    <p:extLst>
      <p:ext uri="{BB962C8B-B14F-4D97-AF65-F5344CB8AC3E}">
        <p14:creationId xmlns:p14="http://schemas.microsoft.com/office/powerpoint/2010/main" val="1729971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it-IT"/>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4" name="Segnaposto data 3"/>
          <p:cNvSpPr>
            <a:spLocks noGrp="1"/>
          </p:cNvSpPr>
          <p:nvPr>
            <p:ph type="dt" idx="10"/>
          </p:nvPr>
        </p:nvSpPr>
        <p:spPr/>
        <p:txBody>
          <a:bodyPr/>
          <a:lstStyle>
            <a:lvl1pPr>
              <a:defRPr/>
            </a:lvl1pPr>
          </a:lstStyle>
          <a:p>
            <a:endParaRPr lang="it-IT" altLang="it-IT"/>
          </a:p>
        </p:txBody>
      </p:sp>
      <p:sp>
        <p:nvSpPr>
          <p:cNvPr id="5" name="Segnaposto piè di pagina 4"/>
          <p:cNvSpPr>
            <a:spLocks noGrp="1"/>
          </p:cNvSpPr>
          <p:nvPr>
            <p:ph type="ftr" idx="11"/>
          </p:nvPr>
        </p:nvSpPr>
        <p:spPr/>
        <p:txBody>
          <a:bodyPr/>
          <a:lstStyle>
            <a:lvl1pPr>
              <a:defRPr/>
            </a:lvl1pPr>
          </a:lstStyle>
          <a:p>
            <a:endParaRPr lang="it-IT" altLang="it-IT"/>
          </a:p>
        </p:txBody>
      </p:sp>
      <p:sp>
        <p:nvSpPr>
          <p:cNvPr id="6" name="Segnaposto numero diapositiva 5"/>
          <p:cNvSpPr>
            <a:spLocks noGrp="1"/>
          </p:cNvSpPr>
          <p:nvPr>
            <p:ph type="sldNum" idx="12"/>
          </p:nvPr>
        </p:nvSpPr>
        <p:spPr/>
        <p:txBody>
          <a:bodyPr/>
          <a:lstStyle>
            <a:lvl1pPr>
              <a:defRPr/>
            </a:lvl1pPr>
          </a:lstStyle>
          <a:p>
            <a:fld id="{1FE676AC-C2C2-4494-A589-41C280EBFB1C}" type="slidenum">
              <a:rPr lang="it-IT" altLang="it-IT"/>
              <a:pPr/>
              <a:t>‹N›</a:t>
            </a:fld>
            <a:endParaRPr lang="it-IT" altLang="it-IT"/>
          </a:p>
        </p:txBody>
      </p:sp>
    </p:spTree>
    <p:extLst>
      <p:ext uri="{BB962C8B-B14F-4D97-AF65-F5344CB8AC3E}">
        <p14:creationId xmlns:p14="http://schemas.microsoft.com/office/powerpoint/2010/main" val="3444832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623888" y="1709738"/>
            <a:ext cx="7886700" cy="2852737"/>
          </a:xfrm>
        </p:spPr>
        <p:txBody>
          <a:bodyPr anchor="b"/>
          <a:lstStyle>
            <a:lvl1pPr>
              <a:defRPr sz="6000"/>
            </a:lvl1pPr>
          </a:lstStyle>
          <a:p>
            <a:r>
              <a:rPr lang="it-IT"/>
              <a:t>Fare clic per modificare lo stile del titolo</a:t>
            </a:r>
            <a:endParaRPr lang="it-IT"/>
          </a:p>
        </p:txBody>
      </p:sp>
      <p:sp>
        <p:nvSpPr>
          <p:cNvPr id="3" name="Segnaposto testo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a:t>Modifica gli stili del testo dello schema</a:t>
            </a:r>
          </a:p>
        </p:txBody>
      </p:sp>
      <p:sp>
        <p:nvSpPr>
          <p:cNvPr id="4" name="Segnaposto data 3"/>
          <p:cNvSpPr>
            <a:spLocks noGrp="1"/>
          </p:cNvSpPr>
          <p:nvPr>
            <p:ph type="dt" idx="10"/>
          </p:nvPr>
        </p:nvSpPr>
        <p:spPr/>
        <p:txBody>
          <a:bodyPr/>
          <a:lstStyle>
            <a:lvl1pPr>
              <a:defRPr/>
            </a:lvl1pPr>
          </a:lstStyle>
          <a:p>
            <a:endParaRPr lang="it-IT" altLang="it-IT"/>
          </a:p>
        </p:txBody>
      </p:sp>
      <p:sp>
        <p:nvSpPr>
          <p:cNvPr id="5" name="Segnaposto piè di pagina 4"/>
          <p:cNvSpPr>
            <a:spLocks noGrp="1"/>
          </p:cNvSpPr>
          <p:nvPr>
            <p:ph type="ftr" idx="11"/>
          </p:nvPr>
        </p:nvSpPr>
        <p:spPr/>
        <p:txBody>
          <a:bodyPr/>
          <a:lstStyle>
            <a:lvl1pPr>
              <a:defRPr/>
            </a:lvl1pPr>
          </a:lstStyle>
          <a:p>
            <a:endParaRPr lang="it-IT" altLang="it-IT"/>
          </a:p>
        </p:txBody>
      </p:sp>
      <p:sp>
        <p:nvSpPr>
          <p:cNvPr id="6" name="Segnaposto numero diapositiva 5"/>
          <p:cNvSpPr>
            <a:spLocks noGrp="1"/>
          </p:cNvSpPr>
          <p:nvPr>
            <p:ph type="sldNum" idx="12"/>
          </p:nvPr>
        </p:nvSpPr>
        <p:spPr/>
        <p:txBody>
          <a:bodyPr/>
          <a:lstStyle>
            <a:lvl1pPr>
              <a:defRPr/>
            </a:lvl1pPr>
          </a:lstStyle>
          <a:p>
            <a:fld id="{B8618851-0070-4440-9AED-E61667D36A9C}" type="slidenum">
              <a:rPr lang="it-IT" altLang="it-IT"/>
              <a:pPr/>
              <a:t>‹N›</a:t>
            </a:fld>
            <a:endParaRPr lang="it-IT" altLang="it-IT"/>
          </a:p>
        </p:txBody>
      </p:sp>
    </p:spTree>
    <p:extLst>
      <p:ext uri="{BB962C8B-B14F-4D97-AF65-F5344CB8AC3E}">
        <p14:creationId xmlns:p14="http://schemas.microsoft.com/office/powerpoint/2010/main" val="1572771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it-IT"/>
          </a:p>
        </p:txBody>
      </p:sp>
      <p:sp>
        <p:nvSpPr>
          <p:cNvPr id="3" name="Segnaposto contenuto 2"/>
          <p:cNvSpPr>
            <a:spLocks noGrp="1"/>
          </p:cNvSpPr>
          <p:nvPr>
            <p:ph sz="half" idx="1"/>
          </p:nvPr>
        </p:nvSpPr>
        <p:spPr>
          <a:xfrm>
            <a:off x="685800" y="1981200"/>
            <a:ext cx="3808413" cy="4111625"/>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4" name="Segnaposto contenuto 3"/>
          <p:cNvSpPr>
            <a:spLocks noGrp="1"/>
          </p:cNvSpPr>
          <p:nvPr>
            <p:ph sz="half" idx="2"/>
          </p:nvPr>
        </p:nvSpPr>
        <p:spPr>
          <a:xfrm>
            <a:off x="4646613" y="1981200"/>
            <a:ext cx="3808412" cy="4111625"/>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5" name="Segnaposto data 4"/>
          <p:cNvSpPr>
            <a:spLocks noGrp="1"/>
          </p:cNvSpPr>
          <p:nvPr>
            <p:ph type="dt" idx="10"/>
          </p:nvPr>
        </p:nvSpPr>
        <p:spPr/>
        <p:txBody>
          <a:bodyPr/>
          <a:lstStyle>
            <a:lvl1pPr>
              <a:defRPr/>
            </a:lvl1pPr>
          </a:lstStyle>
          <a:p>
            <a:endParaRPr lang="it-IT" altLang="it-IT"/>
          </a:p>
        </p:txBody>
      </p:sp>
      <p:sp>
        <p:nvSpPr>
          <p:cNvPr id="6" name="Segnaposto piè di pagina 5"/>
          <p:cNvSpPr>
            <a:spLocks noGrp="1"/>
          </p:cNvSpPr>
          <p:nvPr>
            <p:ph type="ftr" idx="11"/>
          </p:nvPr>
        </p:nvSpPr>
        <p:spPr/>
        <p:txBody>
          <a:bodyPr/>
          <a:lstStyle>
            <a:lvl1pPr>
              <a:defRPr/>
            </a:lvl1pPr>
          </a:lstStyle>
          <a:p>
            <a:endParaRPr lang="it-IT" altLang="it-IT"/>
          </a:p>
        </p:txBody>
      </p:sp>
      <p:sp>
        <p:nvSpPr>
          <p:cNvPr id="7" name="Segnaposto numero diapositiva 6"/>
          <p:cNvSpPr>
            <a:spLocks noGrp="1"/>
          </p:cNvSpPr>
          <p:nvPr>
            <p:ph type="sldNum" idx="12"/>
          </p:nvPr>
        </p:nvSpPr>
        <p:spPr/>
        <p:txBody>
          <a:bodyPr/>
          <a:lstStyle>
            <a:lvl1pPr>
              <a:defRPr/>
            </a:lvl1pPr>
          </a:lstStyle>
          <a:p>
            <a:fld id="{10A47E6A-3387-42DF-A129-C9A0A1C566C6}" type="slidenum">
              <a:rPr lang="it-IT" altLang="it-IT"/>
              <a:pPr/>
              <a:t>‹N›</a:t>
            </a:fld>
            <a:endParaRPr lang="it-IT" altLang="it-IT"/>
          </a:p>
        </p:txBody>
      </p:sp>
    </p:spTree>
    <p:extLst>
      <p:ext uri="{BB962C8B-B14F-4D97-AF65-F5344CB8AC3E}">
        <p14:creationId xmlns:p14="http://schemas.microsoft.com/office/powerpoint/2010/main" val="1612252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630238" y="365125"/>
            <a:ext cx="7886700" cy="1325563"/>
          </a:xfrm>
        </p:spPr>
        <p:txBody>
          <a:bodyPr/>
          <a:lstStyle/>
          <a:p>
            <a:r>
              <a:rPr lang="it-IT"/>
              <a:t>Fare clic per modificare lo stile del titolo</a:t>
            </a:r>
            <a:endParaRPr lang="it-IT"/>
          </a:p>
        </p:txBody>
      </p:sp>
      <p:sp>
        <p:nvSpPr>
          <p:cNvPr id="3" name="Segnaposto testo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630238" y="2505075"/>
            <a:ext cx="386873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5" name="Segnaposto testo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4629150" y="2505075"/>
            <a:ext cx="38877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7" name="Segnaposto data 6"/>
          <p:cNvSpPr>
            <a:spLocks noGrp="1"/>
          </p:cNvSpPr>
          <p:nvPr>
            <p:ph type="dt" idx="10"/>
          </p:nvPr>
        </p:nvSpPr>
        <p:spPr/>
        <p:txBody>
          <a:bodyPr/>
          <a:lstStyle>
            <a:lvl1pPr>
              <a:defRPr/>
            </a:lvl1pPr>
          </a:lstStyle>
          <a:p>
            <a:endParaRPr lang="it-IT" altLang="it-IT"/>
          </a:p>
        </p:txBody>
      </p:sp>
      <p:sp>
        <p:nvSpPr>
          <p:cNvPr id="8" name="Segnaposto piè di pagina 7"/>
          <p:cNvSpPr>
            <a:spLocks noGrp="1"/>
          </p:cNvSpPr>
          <p:nvPr>
            <p:ph type="ftr" idx="11"/>
          </p:nvPr>
        </p:nvSpPr>
        <p:spPr/>
        <p:txBody>
          <a:bodyPr/>
          <a:lstStyle>
            <a:lvl1pPr>
              <a:defRPr/>
            </a:lvl1pPr>
          </a:lstStyle>
          <a:p>
            <a:endParaRPr lang="it-IT" altLang="it-IT"/>
          </a:p>
        </p:txBody>
      </p:sp>
      <p:sp>
        <p:nvSpPr>
          <p:cNvPr id="9" name="Segnaposto numero diapositiva 8"/>
          <p:cNvSpPr>
            <a:spLocks noGrp="1"/>
          </p:cNvSpPr>
          <p:nvPr>
            <p:ph type="sldNum" idx="12"/>
          </p:nvPr>
        </p:nvSpPr>
        <p:spPr/>
        <p:txBody>
          <a:bodyPr/>
          <a:lstStyle>
            <a:lvl1pPr>
              <a:defRPr/>
            </a:lvl1pPr>
          </a:lstStyle>
          <a:p>
            <a:fld id="{4387BFBF-0BF0-4E36-984B-8FD41ED67D81}" type="slidenum">
              <a:rPr lang="it-IT" altLang="it-IT"/>
              <a:pPr/>
              <a:t>‹N›</a:t>
            </a:fld>
            <a:endParaRPr lang="it-IT" altLang="it-IT"/>
          </a:p>
        </p:txBody>
      </p:sp>
    </p:spTree>
    <p:extLst>
      <p:ext uri="{BB962C8B-B14F-4D97-AF65-F5344CB8AC3E}">
        <p14:creationId xmlns:p14="http://schemas.microsoft.com/office/powerpoint/2010/main" val="229585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it-IT"/>
          </a:p>
        </p:txBody>
      </p:sp>
      <p:sp>
        <p:nvSpPr>
          <p:cNvPr id="3" name="Segnaposto data 2"/>
          <p:cNvSpPr>
            <a:spLocks noGrp="1"/>
          </p:cNvSpPr>
          <p:nvPr>
            <p:ph type="dt" idx="10"/>
          </p:nvPr>
        </p:nvSpPr>
        <p:spPr/>
        <p:txBody>
          <a:bodyPr/>
          <a:lstStyle>
            <a:lvl1pPr>
              <a:defRPr/>
            </a:lvl1pPr>
          </a:lstStyle>
          <a:p>
            <a:endParaRPr lang="it-IT" altLang="it-IT"/>
          </a:p>
        </p:txBody>
      </p:sp>
      <p:sp>
        <p:nvSpPr>
          <p:cNvPr id="4" name="Segnaposto piè di pagina 3"/>
          <p:cNvSpPr>
            <a:spLocks noGrp="1"/>
          </p:cNvSpPr>
          <p:nvPr>
            <p:ph type="ftr" idx="11"/>
          </p:nvPr>
        </p:nvSpPr>
        <p:spPr/>
        <p:txBody>
          <a:bodyPr/>
          <a:lstStyle>
            <a:lvl1pPr>
              <a:defRPr/>
            </a:lvl1pPr>
          </a:lstStyle>
          <a:p>
            <a:endParaRPr lang="it-IT" altLang="it-IT"/>
          </a:p>
        </p:txBody>
      </p:sp>
      <p:sp>
        <p:nvSpPr>
          <p:cNvPr id="5" name="Segnaposto numero diapositiva 4"/>
          <p:cNvSpPr>
            <a:spLocks noGrp="1"/>
          </p:cNvSpPr>
          <p:nvPr>
            <p:ph type="sldNum" idx="12"/>
          </p:nvPr>
        </p:nvSpPr>
        <p:spPr/>
        <p:txBody>
          <a:bodyPr/>
          <a:lstStyle>
            <a:lvl1pPr>
              <a:defRPr/>
            </a:lvl1pPr>
          </a:lstStyle>
          <a:p>
            <a:fld id="{4B294142-4E6F-4B93-AD45-0085F3862167}" type="slidenum">
              <a:rPr lang="it-IT" altLang="it-IT"/>
              <a:pPr/>
              <a:t>‹N›</a:t>
            </a:fld>
            <a:endParaRPr lang="it-IT" altLang="it-IT"/>
          </a:p>
        </p:txBody>
      </p:sp>
    </p:spTree>
    <p:extLst>
      <p:ext uri="{BB962C8B-B14F-4D97-AF65-F5344CB8AC3E}">
        <p14:creationId xmlns:p14="http://schemas.microsoft.com/office/powerpoint/2010/main" val="444807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idx="10"/>
          </p:nvPr>
        </p:nvSpPr>
        <p:spPr/>
        <p:txBody>
          <a:bodyPr/>
          <a:lstStyle>
            <a:lvl1pPr>
              <a:defRPr/>
            </a:lvl1pPr>
          </a:lstStyle>
          <a:p>
            <a:endParaRPr lang="it-IT" altLang="it-IT"/>
          </a:p>
        </p:txBody>
      </p:sp>
      <p:sp>
        <p:nvSpPr>
          <p:cNvPr id="3" name="Segnaposto piè di pagina 2"/>
          <p:cNvSpPr>
            <a:spLocks noGrp="1"/>
          </p:cNvSpPr>
          <p:nvPr>
            <p:ph type="ftr" idx="11"/>
          </p:nvPr>
        </p:nvSpPr>
        <p:spPr/>
        <p:txBody>
          <a:bodyPr/>
          <a:lstStyle>
            <a:lvl1pPr>
              <a:defRPr/>
            </a:lvl1pPr>
          </a:lstStyle>
          <a:p>
            <a:endParaRPr lang="it-IT" altLang="it-IT"/>
          </a:p>
        </p:txBody>
      </p:sp>
      <p:sp>
        <p:nvSpPr>
          <p:cNvPr id="4" name="Segnaposto numero diapositiva 3"/>
          <p:cNvSpPr>
            <a:spLocks noGrp="1"/>
          </p:cNvSpPr>
          <p:nvPr>
            <p:ph type="sldNum" idx="12"/>
          </p:nvPr>
        </p:nvSpPr>
        <p:spPr/>
        <p:txBody>
          <a:bodyPr/>
          <a:lstStyle>
            <a:lvl1pPr>
              <a:defRPr/>
            </a:lvl1pPr>
          </a:lstStyle>
          <a:p>
            <a:fld id="{F039C2D0-E10A-49C1-8729-586B6A08A164}" type="slidenum">
              <a:rPr lang="it-IT" altLang="it-IT"/>
              <a:pPr/>
              <a:t>‹N›</a:t>
            </a:fld>
            <a:endParaRPr lang="it-IT" altLang="it-IT"/>
          </a:p>
        </p:txBody>
      </p:sp>
    </p:spTree>
    <p:extLst>
      <p:ext uri="{BB962C8B-B14F-4D97-AF65-F5344CB8AC3E}">
        <p14:creationId xmlns:p14="http://schemas.microsoft.com/office/powerpoint/2010/main" val="434853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30238" y="457200"/>
            <a:ext cx="2949575" cy="1600200"/>
          </a:xfrm>
        </p:spPr>
        <p:txBody>
          <a:bodyPr anchor="b"/>
          <a:lstStyle>
            <a:lvl1pPr>
              <a:defRPr sz="3200"/>
            </a:lvl1pPr>
          </a:lstStyle>
          <a:p>
            <a:r>
              <a:rPr lang="it-IT"/>
              <a:t>Fare clic per modificare lo stile del titolo</a:t>
            </a:r>
            <a:endParaRPr lang="it-IT"/>
          </a:p>
        </p:txBody>
      </p:sp>
      <p:sp>
        <p:nvSpPr>
          <p:cNvPr id="3" name="Segnaposto contenuto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a:p>
        </p:txBody>
      </p:sp>
      <p:sp>
        <p:nvSpPr>
          <p:cNvPr id="4" name="Segnaposto tes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idx="10"/>
          </p:nvPr>
        </p:nvSpPr>
        <p:spPr/>
        <p:txBody>
          <a:bodyPr/>
          <a:lstStyle>
            <a:lvl1pPr>
              <a:defRPr/>
            </a:lvl1pPr>
          </a:lstStyle>
          <a:p>
            <a:endParaRPr lang="it-IT" altLang="it-IT"/>
          </a:p>
        </p:txBody>
      </p:sp>
      <p:sp>
        <p:nvSpPr>
          <p:cNvPr id="6" name="Segnaposto piè di pagina 5"/>
          <p:cNvSpPr>
            <a:spLocks noGrp="1"/>
          </p:cNvSpPr>
          <p:nvPr>
            <p:ph type="ftr" idx="11"/>
          </p:nvPr>
        </p:nvSpPr>
        <p:spPr/>
        <p:txBody>
          <a:bodyPr/>
          <a:lstStyle>
            <a:lvl1pPr>
              <a:defRPr/>
            </a:lvl1pPr>
          </a:lstStyle>
          <a:p>
            <a:endParaRPr lang="it-IT" altLang="it-IT"/>
          </a:p>
        </p:txBody>
      </p:sp>
      <p:sp>
        <p:nvSpPr>
          <p:cNvPr id="7" name="Segnaposto numero diapositiva 6"/>
          <p:cNvSpPr>
            <a:spLocks noGrp="1"/>
          </p:cNvSpPr>
          <p:nvPr>
            <p:ph type="sldNum" idx="12"/>
          </p:nvPr>
        </p:nvSpPr>
        <p:spPr/>
        <p:txBody>
          <a:bodyPr/>
          <a:lstStyle>
            <a:lvl1pPr>
              <a:defRPr/>
            </a:lvl1pPr>
          </a:lstStyle>
          <a:p>
            <a:fld id="{52A042A9-9BFC-4F54-B444-BBCAA77630A1}" type="slidenum">
              <a:rPr lang="it-IT" altLang="it-IT"/>
              <a:pPr/>
              <a:t>‹N›</a:t>
            </a:fld>
            <a:endParaRPr lang="it-IT" altLang="it-IT"/>
          </a:p>
        </p:txBody>
      </p:sp>
    </p:spTree>
    <p:extLst>
      <p:ext uri="{BB962C8B-B14F-4D97-AF65-F5344CB8AC3E}">
        <p14:creationId xmlns:p14="http://schemas.microsoft.com/office/powerpoint/2010/main" val="1341327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30238" y="457200"/>
            <a:ext cx="2949575" cy="1600200"/>
          </a:xfrm>
        </p:spPr>
        <p:txBody>
          <a:bodyPr anchor="b"/>
          <a:lstStyle>
            <a:lvl1pPr>
              <a:defRPr sz="3200"/>
            </a:lvl1pPr>
          </a:lstStyle>
          <a:p>
            <a:r>
              <a:rPr lang="it-IT"/>
              <a:t>Fare clic per modificare lo stile del titolo</a:t>
            </a:r>
            <a:endParaRPr lang="it-IT"/>
          </a:p>
        </p:txBody>
      </p:sp>
      <p:sp>
        <p:nvSpPr>
          <p:cNvPr id="3" name="Segnaposto immagin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idx="10"/>
          </p:nvPr>
        </p:nvSpPr>
        <p:spPr/>
        <p:txBody>
          <a:bodyPr/>
          <a:lstStyle>
            <a:lvl1pPr>
              <a:defRPr/>
            </a:lvl1pPr>
          </a:lstStyle>
          <a:p>
            <a:endParaRPr lang="it-IT" altLang="it-IT"/>
          </a:p>
        </p:txBody>
      </p:sp>
      <p:sp>
        <p:nvSpPr>
          <p:cNvPr id="6" name="Segnaposto piè di pagina 5"/>
          <p:cNvSpPr>
            <a:spLocks noGrp="1"/>
          </p:cNvSpPr>
          <p:nvPr>
            <p:ph type="ftr" idx="11"/>
          </p:nvPr>
        </p:nvSpPr>
        <p:spPr/>
        <p:txBody>
          <a:bodyPr/>
          <a:lstStyle>
            <a:lvl1pPr>
              <a:defRPr/>
            </a:lvl1pPr>
          </a:lstStyle>
          <a:p>
            <a:endParaRPr lang="it-IT" altLang="it-IT"/>
          </a:p>
        </p:txBody>
      </p:sp>
      <p:sp>
        <p:nvSpPr>
          <p:cNvPr id="7" name="Segnaposto numero diapositiva 6"/>
          <p:cNvSpPr>
            <a:spLocks noGrp="1"/>
          </p:cNvSpPr>
          <p:nvPr>
            <p:ph type="sldNum" idx="12"/>
          </p:nvPr>
        </p:nvSpPr>
        <p:spPr/>
        <p:txBody>
          <a:bodyPr/>
          <a:lstStyle>
            <a:lvl1pPr>
              <a:defRPr/>
            </a:lvl1pPr>
          </a:lstStyle>
          <a:p>
            <a:fld id="{D85E2F59-F21F-4086-885E-B9D6628F5EC3}" type="slidenum">
              <a:rPr lang="it-IT" altLang="it-IT"/>
              <a:pPr/>
              <a:t>‹N›</a:t>
            </a:fld>
            <a:endParaRPr lang="it-IT" altLang="it-IT"/>
          </a:p>
        </p:txBody>
      </p:sp>
    </p:spTree>
    <p:extLst>
      <p:ext uri="{BB962C8B-B14F-4D97-AF65-F5344CB8AC3E}">
        <p14:creationId xmlns:p14="http://schemas.microsoft.com/office/powerpoint/2010/main" val="1698566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85800" y="609600"/>
            <a:ext cx="7769225" cy="1139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it-IT"/>
              <a:t>Fate clic per modificare il formato del testo del titolo</a:t>
            </a:r>
          </a:p>
        </p:txBody>
      </p:sp>
      <p:sp>
        <p:nvSpPr>
          <p:cNvPr id="1026" name="Rectangle 2"/>
          <p:cNvSpPr>
            <a:spLocks noGrp="1" noChangeArrowheads="1"/>
          </p:cNvSpPr>
          <p:nvPr>
            <p:ph type="body" idx="1"/>
          </p:nvPr>
        </p:nvSpPr>
        <p:spPr bwMode="auto">
          <a:xfrm>
            <a:off x="685800" y="1981200"/>
            <a:ext cx="7769225" cy="4111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it-IT"/>
              <a:t>Fate clic per modificare il formato del testo della struttura</a:t>
            </a:r>
          </a:p>
          <a:p>
            <a:pPr lvl="1"/>
            <a:r>
              <a:rPr lang="en-GB" altLang="it-IT"/>
              <a:t>Secondo livello struttura</a:t>
            </a:r>
          </a:p>
          <a:p>
            <a:pPr lvl="2"/>
            <a:r>
              <a:rPr lang="en-GB" altLang="it-IT"/>
              <a:t>Terzo livello struttura</a:t>
            </a:r>
          </a:p>
          <a:p>
            <a:pPr lvl="3"/>
            <a:r>
              <a:rPr lang="en-GB" altLang="it-IT"/>
              <a:t>Quarto livello struttura</a:t>
            </a:r>
          </a:p>
          <a:p>
            <a:pPr lvl="4"/>
            <a:r>
              <a:rPr lang="en-GB" altLang="it-IT"/>
              <a:t>Quinto livello struttura</a:t>
            </a:r>
          </a:p>
          <a:p>
            <a:pPr lvl="4"/>
            <a:r>
              <a:rPr lang="en-GB" altLang="it-IT"/>
              <a:t>Sesto livello struttura</a:t>
            </a:r>
          </a:p>
          <a:p>
            <a:pPr lvl="4"/>
            <a:r>
              <a:rPr lang="en-GB" altLang="it-IT"/>
              <a:t>Settimo livello struttura</a:t>
            </a:r>
          </a:p>
          <a:p>
            <a:pPr lvl="4"/>
            <a:r>
              <a:rPr lang="en-GB" altLang="it-IT"/>
              <a:t>Ottavo livello struttura</a:t>
            </a:r>
          </a:p>
          <a:p>
            <a:pPr lvl="4"/>
            <a:r>
              <a:rPr lang="en-GB" altLang="it-IT"/>
              <a:t>Nono livello struttura</a:t>
            </a:r>
          </a:p>
        </p:txBody>
      </p:sp>
      <p:sp>
        <p:nvSpPr>
          <p:cNvPr id="1027" name="Rectangle 3"/>
          <p:cNvSpPr>
            <a:spLocks noGrp="1" noChangeArrowheads="1"/>
          </p:cNvSpPr>
          <p:nvPr>
            <p:ph type="dt"/>
          </p:nvPr>
        </p:nvSpPr>
        <p:spPr bwMode="auto">
          <a:xfrm>
            <a:off x="685800" y="6248400"/>
            <a:ext cx="1901825"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00"/>
                </a:solidFill>
              </a:defRPr>
            </a:lvl1pPr>
          </a:lstStyle>
          <a:p>
            <a:endParaRPr lang="it-IT" altLang="it-IT"/>
          </a:p>
        </p:txBody>
      </p:sp>
      <p:sp>
        <p:nvSpPr>
          <p:cNvPr id="1028" name="Rectangle 4"/>
          <p:cNvSpPr>
            <a:spLocks noGrp="1" noChangeArrowheads="1"/>
          </p:cNvSpPr>
          <p:nvPr>
            <p:ph type="ftr"/>
          </p:nvPr>
        </p:nvSpPr>
        <p:spPr bwMode="auto">
          <a:xfrm>
            <a:off x="3124200" y="6248400"/>
            <a:ext cx="2892425"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00"/>
                </a:solidFill>
              </a:defRPr>
            </a:lvl1pPr>
          </a:lstStyle>
          <a:p>
            <a:endParaRPr lang="it-IT" altLang="it-IT"/>
          </a:p>
        </p:txBody>
      </p:sp>
      <p:sp>
        <p:nvSpPr>
          <p:cNvPr id="1029" name="Rectangle 5"/>
          <p:cNvSpPr>
            <a:spLocks noGrp="1" noChangeArrowheads="1"/>
          </p:cNvSpPr>
          <p:nvPr>
            <p:ph type="sldNum"/>
          </p:nvPr>
        </p:nvSpPr>
        <p:spPr bwMode="auto">
          <a:xfrm>
            <a:off x="6553200" y="6248400"/>
            <a:ext cx="1901825"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00"/>
                </a:solidFill>
              </a:defRPr>
            </a:lvl1pPr>
          </a:lstStyle>
          <a:p>
            <a:fld id="{0145DF4B-4065-4739-B438-2CAA3FE8E8B1}" type="slidenum">
              <a:rPr lang="it-IT" altLang="it-IT"/>
              <a:pPr/>
              <a:t>‹N›</a:t>
            </a:fld>
            <a:endParaRPr lang="it-IT" alt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49263" rtl="0" fontAlgn="base">
        <a:spcBef>
          <a:spcPct val="0"/>
        </a:spcBef>
        <a:spcAft>
          <a:spcPct val="0"/>
        </a:spcAft>
        <a:buClr>
          <a:srgbClr val="000000"/>
        </a:buClr>
        <a:buSzPct val="100000"/>
        <a:buFont typeface="Times New Roman" panose="02020603050405020304" pitchFamily="18" charset="0"/>
        <a:defRPr sz="4400" kern="1200">
          <a:solidFill>
            <a:srgbClr val="FFFF00"/>
          </a:solidFill>
          <a:latin typeface="+mj-lt"/>
          <a:ea typeface="+mj-ea"/>
          <a:cs typeface="+mj-cs"/>
        </a:defRPr>
      </a:lvl1pPr>
      <a:lvl2pPr marL="742950" indent="-285750" algn="ctr" defTabSz="449263" rtl="0" fontAlgn="base">
        <a:spcBef>
          <a:spcPct val="0"/>
        </a:spcBef>
        <a:spcAft>
          <a:spcPct val="0"/>
        </a:spcAft>
        <a:buClr>
          <a:srgbClr val="000000"/>
        </a:buClr>
        <a:buSzPct val="100000"/>
        <a:buFont typeface="Times New Roman" panose="02020603050405020304" pitchFamily="18" charset="0"/>
        <a:defRPr sz="4400">
          <a:solidFill>
            <a:srgbClr val="FFFF00"/>
          </a:solidFill>
          <a:latin typeface="Times New Roman" panose="02020603050405020304" pitchFamily="18" charset="0"/>
          <a:ea typeface="Microsoft YaHei" panose="020B0503020204020204" pitchFamily="34" charset="-122"/>
        </a:defRPr>
      </a:lvl2pPr>
      <a:lvl3pPr marL="1143000" indent="-228600" algn="ctr" defTabSz="449263" rtl="0" fontAlgn="base">
        <a:spcBef>
          <a:spcPct val="0"/>
        </a:spcBef>
        <a:spcAft>
          <a:spcPct val="0"/>
        </a:spcAft>
        <a:buClr>
          <a:srgbClr val="000000"/>
        </a:buClr>
        <a:buSzPct val="100000"/>
        <a:buFont typeface="Times New Roman" panose="02020603050405020304" pitchFamily="18" charset="0"/>
        <a:defRPr sz="4400">
          <a:solidFill>
            <a:srgbClr val="FFFF00"/>
          </a:solidFill>
          <a:latin typeface="Times New Roman" panose="02020603050405020304" pitchFamily="18" charset="0"/>
          <a:ea typeface="Microsoft YaHei" panose="020B0503020204020204" pitchFamily="34" charset="-122"/>
        </a:defRPr>
      </a:lvl3pPr>
      <a:lvl4pPr marL="1600200" indent="-228600" algn="ctr" defTabSz="449263" rtl="0" fontAlgn="base">
        <a:spcBef>
          <a:spcPct val="0"/>
        </a:spcBef>
        <a:spcAft>
          <a:spcPct val="0"/>
        </a:spcAft>
        <a:buClr>
          <a:srgbClr val="000000"/>
        </a:buClr>
        <a:buSzPct val="100000"/>
        <a:buFont typeface="Times New Roman" panose="02020603050405020304" pitchFamily="18" charset="0"/>
        <a:defRPr sz="4400">
          <a:solidFill>
            <a:srgbClr val="FFFF00"/>
          </a:solidFill>
          <a:latin typeface="Times New Roman" panose="02020603050405020304" pitchFamily="18" charset="0"/>
          <a:ea typeface="Microsoft YaHei" panose="020B0503020204020204" pitchFamily="34" charset="-122"/>
        </a:defRPr>
      </a:lvl4pPr>
      <a:lvl5pPr marL="2057400" indent="-228600" algn="ctr" defTabSz="449263" rtl="0" fontAlgn="base">
        <a:spcBef>
          <a:spcPct val="0"/>
        </a:spcBef>
        <a:spcAft>
          <a:spcPct val="0"/>
        </a:spcAft>
        <a:buClr>
          <a:srgbClr val="000000"/>
        </a:buClr>
        <a:buSzPct val="100000"/>
        <a:buFont typeface="Times New Roman" panose="02020603050405020304" pitchFamily="18" charset="0"/>
        <a:defRPr sz="4400">
          <a:solidFill>
            <a:srgbClr val="FFFF00"/>
          </a:solidFill>
          <a:latin typeface="Times New Roman" panose="02020603050405020304" pitchFamily="18" charset="0"/>
          <a:ea typeface="Microsoft YaHei" panose="020B0503020204020204" pitchFamily="34" charset="-122"/>
        </a:defRPr>
      </a:lvl5pPr>
      <a:lvl6pPr marL="2514600" indent="-228600" algn="ctr" defTabSz="449263" rtl="0" fontAlgn="base">
        <a:spcBef>
          <a:spcPct val="0"/>
        </a:spcBef>
        <a:spcAft>
          <a:spcPct val="0"/>
        </a:spcAft>
        <a:buClr>
          <a:srgbClr val="000000"/>
        </a:buClr>
        <a:buSzPct val="100000"/>
        <a:buFont typeface="Times New Roman" panose="02020603050405020304" pitchFamily="18" charset="0"/>
        <a:defRPr sz="4400">
          <a:solidFill>
            <a:srgbClr val="FFFF00"/>
          </a:solidFill>
          <a:latin typeface="Times New Roman" panose="02020603050405020304" pitchFamily="18" charset="0"/>
          <a:ea typeface="Microsoft YaHei" panose="020B0503020204020204" pitchFamily="34" charset="-122"/>
        </a:defRPr>
      </a:lvl6pPr>
      <a:lvl7pPr marL="2971800" indent="-228600" algn="ctr" defTabSz="449263" rtl="0" fontAlgn="base">
        <a:spcBef>
          <a:spcPct val="0"/>
        </a:spcBef>
        <a:spcAft>
          <a:spcPct val="0"/>
        </a:spcAft>
        <a:buClr>
          <a:srgbClr val="000000"/>
        </a:buClr>
        <a:buSzPct val="100000"/>
        <a:buFont typeface="Times New Roman" panose="02020603050405020304" pitchFamily="18" charset="0"/>
        <a:defRPr sz="4400">
          <a:solidFill>
            <a:srgbClr val="FFFF00"/>
          </a:solidFill>
          <a:latin typeface="Times New Roman" panose="02020603050405020304" pitchFamily="18" charset="0"/>
          <a:ea typeface="Microsoft YaHei" panose="020B0503020204020204" pitchFamily="34" charset="-122"/>
        </a:defRPr>
      </a:lvl7pPr>
      <a:lvl8pPr marL="3429000" indent="-228600" algn="ctr" defTabSz="449263" rtl="0" fontAlgn="base">
        <a:spcBef>
          <a:spcPct val="0"/>
        </a:spcBef>
        <a:spcAft>
          <a:spcPct val="0"/>
        </a:spcAft>
        <a:buClr>
          <a:srgbClr val="000000"/>
        </a:buClr>
        <a:buSzPct val="100000"/>
        <a:buFont typeface="Times New Roman" panose="02020603050405020304" pitchFamily="18" charset="0"/>
        <a:defRPr sz="4400">
          <a:solidFill>
            <a:srgbClr val="FFFF00"/>
          </a:solidFill>
          <a:latin typeface="Times New Roman" panose="02020603050405020304" pitchFamily="18" charset="0"/>
          <a:ea typeface="Microsoft YaHei" panose="020B0503020204020204" pitchFamily="34" charset="-122"/>
        </a:defRPr>
      </a:lvl8pPr>
      <a:lvl9pPr marL="3886200" indent="-228600" algn="ctr" defTabSz="449263" rtl="0" fontAlgn="base">
        <a:spcBef>
          <a:spcPct val="0"/>
        </a:spcBef>
        <a:spcAft>
          <a:spcPct val="0"/>
        </a:spcAft>
        <a:buClr>
          <a:srgbClr val="000000"/>
        </a:buClr>
        <a:buSzPct val="100000"/>
        <a:buFont typeface="Times New Roman" panose="02020603050405020304" pitchFamily="18" charset="0"/>
        <a:defRPr sz="4400">
          <a:solidFill>
            <a:srgbClr val="FFFF00"/>
          </a:solidFill>
          <a:latin typeface="Times New Roman" panose="02020603050405020304" pitchFamily="18" charset="0"/>
          <a:ea typeface="Microsoft YaHei" panose="020B0503020204020204" pitchFamily="34" charset="-122"/>
        </a:defRPr>
      </a:lvl9pPr>
    </p:titleStyle>
    <p:bodyStyle>
      <a:lvl1pPr marL="342900" indent="-342900" algn="l" defTabSz="449263" rtl="0" fontAlgn="base">
        <a:spcBef>
          <a:spcPts val="800"/>
        </a:spcBef>
        <a:spcAft>
          <a:spcPct val="0"/>
        </a:spcAft>
        <a:buClr>
          <a:srgbClr val="000000"/>
        </a:buClr>
        <a:buSzPct val="100000"/>
        <a:buFont typeface="Times New Roman" panose="02020603050405020304" pitchFamily="18" charset="0"/>
        <a:defRPr sz="3200" kern="1200">
          <a:solidFill>
            <a:srgbClr val="FFFF00"/>
          </a:solidFill>
          <a:latin typeface="+mn-lt"/>
          <a:ea typeface="+mn-ea"/>
          <a:cs typeface="+mn-cs"/>
        </a:defRPr>
      </a:lvl1pPr>
      <a:lvl2pPr marL="742950" indent="-285750" algn="l" defTabSz="449263" rtl="0" fontAlgn="base">
        <a:spcBef>
          <a:spcPts val="700"/>
        </a:spcBef>
        <a:spcAft>
          <a:spcPct val="0"/>
        </a:spcAft>
        <a:buClr>
          <a:srgbClr val="000000"/>
        </a:buClr>
        <a:buSzPct val="100000"/>
        <a:buFont typeface="Times New Roman" panose="02020603050405020304" pitchFamily="18" charset="0"/>
        <a:defRPr sz="2800" kern="1200">
          <a:solidFill>
            <a:srgbClr val="FFFF00"/>
          </a:solidFill>
          <a:latin typeface="+mn-lt"/>
          <a:ea typeface="+mn-ea"/>
          <a:cs typeface="+mn-cs"/>
        </a:defRPr>
      </a:lvl2pPr>
      <a:lvl3pPr marL="1143000" indent="-228600" algn="l" defTabSz="449263" rtl="0" fontAlgn="base">
        <a:spcBef>
          <a:spcPts val="600"/>
        </a:spcBef>
        <a:spcAft>
          <a:spcPct val="0"/>
        </a:spcAft>
        <a:buClr>
          <a:srgbClr val="000000"/>
        </a:buClr>
        <a:buSzPct val="100000"/>
        <a:buFont typeface="Times New Roman" panose="02020603050405020304" pitchFamily="18" charset="0"/>
        <a:defRPr sz="2400" kern="1200">
          <a:solidFill>
            <a:srgbClr val="FFFF00"/>
          </a:solidFill>
          <a:latin typeface="+mn-lt"/>
          <a:ea typeface="+mn-ea"/>
          <a:cs typeface="+mn-cs"/>
        </a:defRPr>
      </a:lvl3pPr>
      <a:lvl4pPr marL="16002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FFFF00"/>
          </a:solidFill>
          <a:latin typeface="+mn-lt"/>
          <a:ea typeface="+mn-ea"/>
          <a:cs typeface="+mn-cs"/>
        </a:defRPr>
      </a:lvl4pPr>
      <a:lvl5pPr marL="20574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FFFF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609600" y="228600"/>
            <a:ext cx="7772400" cy="1143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GHAINDOLE SALIVARI MAGGIORI</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b="3827"/>
          <a:stretch>
            <a:fillRect/>
          </a:stretch>
        </p:blipFill>
        <p:spPr bwMode="auto">
          <a:xfrm>
            <a:off x="1547813" y="1919288"/>
            <a:ext cx="6189662" cy="4749800"/>
          </a:xfrm>
          <a:prstGeom prst="rect">
            <a:avLst/>
          </a:prstGeom>
          <a:noFill/>
          <a:ln>
            <a:noFill/>
          </a:ln>
          <a:effectLst/>
          <a:extLst>
            <a:ext uri="{909E8E84-426E-40DD-AFC4-6F175D3DCCD1}">
              <a14:hiddenFill xmlns:a14="http://schemas.microsoft.com/office/drawing/2010/main">
                <a:blipFill dpi="0" rotWithShape="0">
                  <a:blip/>
                  <a:srcRect b="3827"/>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0" y="228600"/>
            <a:ext cx="9144000" cy="11430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FEGATO: CARATTERI GENERALI</a:t>
            </a:r>
          </a:p>
        </p:txBody>
      </p:sp>
      <p:sp>
        <p:nvSpPr>
          <p:cNvPr id="12290" name="Rectangle 2"/>
          <p:cNvSpPr>
            <a:spLocks noGrp="1" noChangeArrowheads="1"/>
          </p:cNvSpPr>
          <p:nvPr>
            <p:ph type="body" idx="1"/>
          </p:nvPr>
        </p:nvSpPr>
        <p:spPr>
          <a:xfrm>
            <a:off x="0" y="1219200"/>
            <a:ext cx="9144000" cy="5638800"/>
          </a:xfrm>
          <a:ln/>
        </p:spPr>
        <p:txBody>
          <a:bodyPr/>
          <a:lstStyle/>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Il più VOLUMINOSO degli organi pieni trattati nella SPLANCNOLOGIA</a:t>
            </a:r>
          </a:p>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È una GHIANDOLA:</a:t>
            </a:r>
          </a:p>
          <a:p>
            <a:pPr marL="339725" indent="-336550">
              <a:spcBef>
                <a:spcPts val="70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ESOCRINA, per la produzione della BILE riversata nel DUODENO</a:t>
            </a:r>
          </a:p>
          <a:p>
            <a:pPr marL="339725" indent="-336550">
              <a:spcBef>
                <a:spcPts val="70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ENDOCRINA, in quanto produce la maggior parte delle PROTEINE PLASMATICHE e può immettere nel circolo sanguifero altre MOLECOLE di interesse metabolico (GLUCOSIO) mobilizzate dai relativi depositi polimerici (GLICOGENO)</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755650" y="0"/>
            <a:ext cx="7772400" cy="11430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FEGATO nella CAVITA’ ADDOMINALE</a:t>
            </a:r>
          </a:p>
        </p:txBody>
      </p:sp>
      <p:pic>
        <p:nvPicPr>
          <p:cNvPr id="13314" name="Picture 2"/>
          <p:cNvPicPr>
            <a:picLocks noChangeAspect="1" noChangeArrowheads="1"/>
          </p:cNvPicPr>
          <p:nvPr/>
        </p:nvPicPr>
        <p:blipFill>
          <a:blip r:embed="rId3">
            <a:lum bright="6000" contrast="6000"/>
            <a:extLst>
              <a:ext uri="{28A0092B-C50C-407E-A947-70E740481C1C}">
                <a14:useLocalDpi xmlns:a14="http://schemas.microsoft.com/office/drawing/2010/main" val="0"/>
              </a:ext>
            </a:extLst>
          </a:blip>
          <a:srcRect/>
          <a:stretch>
            <a:fillRect/>
          </a:stretch>
        </p:blipFill>
        <p:spPr bwMode="auto">
          <a:xfrm>
            <a:off x="0" y="1487488"/>
            <a:ext cx="5003800" cy="5370512"/>
          </a:xfrm>
          <a:prstGeom prst="rect">
            <a:avLst/>
          </a:prstGeom>
          <a:noFill/>
          <a:ln>
            <a:noFill/>
          </a:ln>
          <a:effectLst/>
          <a:extLst>
            <a:ext uri="{909E8E84-426E-40DD-AFC4-6F175D3DCCD1}">
              <a14:hiddenFill xmlns:a14="http://schemas.microsoft.com/office/drawing/2010/main">
                <a:blipFill dpi="0" rotWithShape="0">
                  <a:blip>
                    <a:lum bright="6000" contrast="600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5" name="Picture 3"/>
          <p:cNvPicPr>
            <a:picLocks noChangeAspect="1" noChangeArrowheads="1"/>
          </p:cNvPicPr>
          <p:nvPr/>
        </p:nvPicPr>
        <p:blipFill>
          <a:blip r:embed="rId4">
            <a:lum bright="6000" contrast="12000"/>
            <a:extLst>
              <a:ext uri="{28A0092B-C50C-407E-A947-70E740481C1C}">
                <a14:useLocalDpi xmlns:a14="http://schemas.microsoft.com/office/drawing/2010/main" val="0"/>
              </a:ext>
            </a:extLst>
          </a:blip>
          <a:srcRect/>
          <a:stretch>
            <a:fillRect/>
          </a:stretch>
        </p:blipFill>
        <p:spPr bwMode="auto">
          <a:xfrm>
            <a:off x="4957763" y="1052513"/>
            <a:ext cx="4186237" cy="5805487"/>
          </a:xfrm>
          <a:prstGeom prst="rect">
            <a:avLst/>
          </a:prstGeom>
          <a:noFill/>
          <a:ln>
            <a:noFill/>
          </a:ln>
          <a:effectLst/>
          <a:extLst>
            <a:ext uri="{909E8E84-426E-40DD-AFC4-6F175D3DCCD1}">
              <a14:hiddenFill xmlns:a14="http://schemas.microsoft.com/office/drawing/2010/main">
                <a:blipFill dpi="0" rotWithShape="0">
                  <a:blip>
                    <a:lum bright="6000" contrast="1200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a:xfrm>
            <a:off x="0" y="-38100"/>
            <a:ext cx="9144000" cy="10668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FEGATO: LOCALIZZAZIONE ANATOMO-TOPOGRAFICA</a:t>
            </a:r>
          </a:p>
        </p:txBody>
      </p:sp>
      <p:sp>
        <p:nvSpPr>
          <p:cNvPr id="14338" name="Rectangle 2"/>
          <p:cNvSpPr>
            <a:spLocks noGrp="1" noChangeArrowheads="1"/>
          </p:cNvSpPr>
          <p:nvPr>
            <p:ph type="body" idx="1"/>
          </p:nvPr>
        </p:nvSpPr>
        <p:spPr>
          <a:xfrm>
            <a:off x="0" y="1219200"/>
            <a:ext cx="9144000" cy="5638800"/>
          </a:xfrm>
          <a:ln/>
        </p:spPr>
        <p:txBody>
          <a:bodyPr/>
          <a:lstStyle/>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SPAZIO SOVRAMESOCOLICO della CAVITA’ ADDOMINO-PELVICA</a:t>
            </a:r>
          </a:p>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IPOCONDRIO DESTRO, EPIGASTRIO (parte) ed IPOCONDRIO SINISTRO (parte)</a:t>
            </a:r>
          </a:p>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Separato in ALTO, per mezzo del DIAFRAMMA, dai POLMONI (nelle LOGGE PLEURICHE) ed il CUORE (nel SACCO PERICARDICO). In BASSO STOMACO e COLON TRASVERSO. DIETRO ci sono i CORPI delle VERTEBRE dalla 7° (8°) alla 12°.</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3">
            <a:lum bright="-12000" contrast="12000"/>
            <a:extLst>
              <a:ext uri="{28A0092B-C50C-407E-A947-70E740481C1C}">
                <a14:useLocalDpi xmlns:a14="http://schemas.microsoft.com/office/drawing/2010/main" val="0"/>
              </a:ext>
            </a:extLst>
          </a:blip>
          <a:srcRect/>
          <a:stretch>
            <a:fillRect/>
          </a:stretch>
        </p:blipFill>
        <p:spPr bwMode="auto">
          <a:xfrm>
            <a:off x="0" y="0"/>
            <a:ext cx="2524125" cy="3860800"/>
          </a:xfrm>
          <a:prstGeom prst="rect">
            <a:avLst/>
          </a:prstGeom>
          <a:noFill/>
          <a:ln>
            <a:noFill/>
          </a:ln>
          <a:effectLst/>
          <a:extLst>
            <a:ext uri="{909E8E84-426E-40DD-AFC4-6F175D3DCCD1}">
              <a14:hiddenFill xmlns:a14="http://schemas.microsoft.com/office/drawing/2010/main">
                <a:blipFill dpi="0" rotWithShape="0">
                  <a:blip>
                    <a:lum bright="-12000" contrast="1200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57150"/>
            <a:ext cx="4176713" cy="38290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9413" y="260350"/>
            <a:ext cx="2414587" cy="34559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4" name="Rectangle 4"/>
          <p:cNvSpPr>
            <a:spLocks noChangeArrowheads="1"/>
          </p:cNvSpPr>
          <p:nvPr/>
        </p:nvSpPr>
        <p:spPr bwMode="auto">
          <a:xfrm>
            <a:off x="0" y="4797425"/>
            <a:ext cx="6804025"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160" tIns="46080" rIns="92160" bIns="4608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9pPr>
          </a:lstStyle>
          <a:p>
            <a:pPr algn="ctr">
              <a:buClrTx/>
              <a:buFontTx/>
              <a:buNone/>
            </a:pPr>
            <a:r>
              <a:rPr lang="it-IT" altLang="it-IT" sz="3600">
                <a:solidFill>
                  <a:srgbClr val="FFCC66"/>
                </a:solidFill>
                <a:effectLst>
                  <a:outerShdw blurRad="38100" dist="38100" dir="2700000" algn="tl">
                    <a:srgbClr val="FFFFFF"/>
                  </a:outerShdw>
                </a:effectLst>
                <a:latin typeface="Arial Black" panose="020B0A04020102020204" pitchFamily="34" charset="0"/>
              </a:rPr>
              <a:t>FEGATO: </a:t>
            </a:r>
            <a:br>
              <a:rPr lang="it-IT" altLang="it-IT" sz="3600">
                <a:solidFill>
                  <a:srgbClr val="FFCC66"/>
                </a:solidFill>
                <a:effectLst>
                  <a:outerShdw blurRad="38100" dist="38100" dir="2700000" algn="tl">
                    <a:srgbClr val="FFFFFF"/>
                  </a:outerShdw>
                </a:effectLst>
                <a:latin typeface="Arial Black" panose="020B0A04020102020204" pitchFamily="34" charset="0"/>
              </a:rPr>
            </a:br>
            <a:r>
              <a:rPr lang="it-IT" altLang="it-IT" sz="3600">
                <a:solidFill>
                  <a:srgbClr val="FFCC66"/>
                </a:solidFill>
                <a:effectLst>
                  <a:outerShdw blurRad="38100" dist="38100" dir="2700000" algn="tl">
                    <a:srgbClr val="FFFFFF"/>
                  </a:outerShdw>
                </a:effectLst>
                <a:latin typeface="Arial Black" panose="020B0A04020102020204" pitchFamily="34" charset="0"/>
              </a:rPr>
              <a:t>LOCALIZZAZIONE TOPOGRAFICA</a:t>
            </a:r>
          </a:p>
        </p:txBody>
      </p:sp>
      <p:sp>
        <p:nvSpPr>
          <p:cNvPr id="15365" name="Line 5"/>
          <p:cNvSpPr>
            <a:spLocks noChangeShapeType="1"/>
          </p:cNvSpPr>
          <p:nvPr/>
        </p:nvSpPr>
        <p:spPr bwMode="auto">
          <a:xfrm>
            <a:off x="6732588" y="3789363"/>
            <a:ext cx="1587" cy="3068637"/>
          </a:xfrm>
          <a:prstGeom prst="line">
            <a:avLst/>
          </a:prstGeom>
          <a:noFill/>
          <a:ln w="76320" cap="sq">
            <a:solidFill>
              <a:srgbClr val="FFFF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t-IT"/>
          </a:p>
        </p:txBody>
      </p:sp>
      <p:sp>
        <p:nvSpPr>
          <p:cNvPr id="15366" name="Text Box 6"/>
          <p:cNvSpPr txBox="1">
            <a:spLocks noChangeArrowheads="1"/>
          </p:cNvSpPr>
          <p:nvPr/>
        </p:nvSpPr>
        <p:spPr bwMode="auto">
          <a:xfrm>
            <a:off x="6804025" y="4568825"/>
            <a:ext cx="2339975" cy="2289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9pPr>
          </a:lstStyle>
          <a:p>
            <a:pPr algn="ctr">
              <a:buClrTx/>
              <a:buFontTx/>
              <a:buNone/>
            </a:pPr>
            <a:r>
              <a:rPr lang="it-IT" altLang="it-IT" sz="1800">
                <a:latin typeface="Arial Black" panose="020B0A04020102020204" pitchFamily="34" charset="0"/>
              </a:rPr>
              <a:t>ATTI RESPIRATORI</a:t>
            </a:r>
          </a:p>
          <a:p>
            <a:pPr algn="ctr">
              <a:buClrTx/>
              <a:buFontTx/>
              <a:buNone/>
            </a:pPr>
            <a:r>
              <a:rPr lang="it-IT" altLang="it-IT" sz="1800">
                <a:latin typeface="Arial Black" panose="020B0A04020102020204" pitchFamily="34" charset="0"/>
              </a:rPr>
              <a:t>E</a:t>
            </a:r>
          </a:p>
          <a:p>
            <a:pPr algn="ctr">
              <a:buClrTx/>
              <a:buFontTx/>
              <a:buNone/>
            </a:pPr>
            <a:r>
              <a:rPr lang="it-IT" altLang="it-IT" sz="1800">
                <a:latin typeface="Arial Black" panose="020B0A04020102020204" pitchFamily="34" charset="0"/>
              </a:rPr>
              <a:t>VARIAZIONI</a:t>
            </a:r>
          </a:p>
          <a:p>
            <a:pPr algn="ctr">
              <a:buClrTx/>
              <a:buFontTx/>
              <a:buNone/>
            </a:pPr>
            <a:r>
              <a:rPr lang="it-IT" altLang="it-IT" sz="1800">
                <a:latin typeface="Arial Black" panose="020B0A04020102020204" pitchFamily="34" charset="0"/>
              </a:rPr>
              <a:t>TOPOGRA-</a:t>
            </a:r>
          </a:p>
          <a:p>
            <a:pPr algn="ctr">
              <a:buClrTx/>
              <a:buFontTx/>
              <a:buNone/>
            </a:pPr>
            <a:r>
              <a:rPr lang="it-IT" altLang="it-IT" sz="1800">
                <a:latin typeface="Arial Black" panose="020B0A04020102020204" pitchFamily="34" charset="0"/>
              </a:rPr>
              <a:t>FICHE</a:t>
            </a:r>
          </a:p>
          <a:p>
            <a:pPr algn="ctr">
              <a:buClrTx/>
              <a:buFontTx/>
              <a:buNone/>
            </a:pPr>
            <a:r>
              <a:rPr lang="it-IT" altLang="it-IT" sz="1800">
                <a:latin typeface="Arial Black" panose="020B0A04020102020204" pitchFamily="34" charset="0"/>
              </a:rPr>
              <a:t>DEL</a:t>
            </a:r>
          </a:p>
          <a:p>
            <a:pPr algn="ctr">
              <a:buClrTx/>
              <a:buFontTx/>
              <a:buNone/>
            </a:pPr>
            <a:r>
              <a:rPr lang="it-IT" altLang="it-IT" sz="1800">
                <a:latin typeface="Arial Black" panose="020B0A04020102020204" pitchFamily="34" charset="0"/>
              </a:rPr>
              <a:t>FEGATO</a:t>
            </a:r>
          </a:p>
        </p:txBody>
      </p:sp>
      <p:sp>
        <p:nvSpPr>
          <p:cNvPr id="15367" name="Line 7"/>
          <p:cNvSpPr>
            <a:spLocks noChangeShapeType="1"/>
          </p:cNvSpPr>
          <p:nvPr/>
        </p:nvSpPr>
        <p:spPr bwMode="auto">
          <a:xfrm flipV="1">
            <a:off x="8027988" y="3206750"/>
            <a:ext cx="1587" cy="1308100"/>
          </a:xfrm>
          <a:prstGeom prst="line">
            <a:avLst/>
          </a:prstGeom>
          <a:noFill/>
          <a:ln w="76320" cap="sq">
            <a:solidFill>
              <a:srgbClr val="FFFF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t-IT"/>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179388" y="188913"/>
            <a:ext cx="8964612" cy="11430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800">
                <a:latin typeface="Arial Black" panose="020B0A04020102020204" pitchFamily="34" charset="0"/>
              </a:rPr>
              <a:t>FEGATO: ASPETTI ANATOMO-TOPOGRAFICI e LEGAMENTO FALCIFORME</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73238"/>
            <a:ext cx="4859338" cy="42592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538" y="2524125"/>
            <a:ext cx="4716462" cy="43338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88" name="Text Box 4"/>
          <p:cNvSpPr txBox="1">
            <a:spLocks noChangeArrowheads="1"/>
          </p:cNvSpPr>
          <p:nvPr/>
        </p:nvSpPr>
        <p:spPr bwMode="auto">
          <a:xfrm>
            <a:off x="612775" y="6021388"/>
            <a:ext cx="3582988"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9pPr>
          </a:lstStyle>
          <a:p>
            <a:pPr>
              <a:buClrTx/>
              <a:buFontTx/>
              <a:buNone/>
            </a:pPr>
            <a:r>
              <a:rPr lang="it-IT" altLang="it-IT">
                <a:solidFill>
                  <a:srgbClr val="FFFFFF"/>
                </a:solidFill>
                <a:latin typeface="Arial Black" panose="020B0A04020102020204" pitchFamily="34" charset="0"/>
              </a:rPr>
              <a:t>Proiezione Anteriore</a:t>
            </a:r>
          </a:p>
        </p:txBody>
      </p:sp>
      <p:sp>
        <p:nvSpPr>
          <p:cNvPr id="16389" name="Text Box 5"/>
          <p:cNvSpPr txBox="1">
            <a:spLocks noChangeArrowheads="1"/>
          </p:cNvSpPr>
          <p:nvPr/>
        </p:nvSpPr>
        <p:spPr bwMode="auto">
          <a:xfrm>
            <a:off x="5222875" y="2060575"/>
            <a:ext cx="374967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9pPr>
          </a:lstStyle>
          <a:p>
            <a:pPr>
              <a:buClrTx/>
              <a:buFontTx/>
              <a:buNone/>
            </a:pPr>
            <a:r>
              <a:rPr lang="it-IT" altLang="it-IT">
                <a:solidFill>
                  <a:srgbClr val="FFFFFF"/>
                </a:solidFill>
                <a:latin typeface="Arial Black" panose="020B0A04020102020204" pitchFamily="34" charset="0"/>
              </a:rPr>
              <a:t>Proiezione Posteriore</a:t>
            </a:r>
          </a:p>
        </p:txBody>
      </p:sp>
      <p:sp>
        <p:nvSpPr>
          <p:cNvPr id="16390" name="Line 6"/>
          <p:cNvSpPr>
            <a:spLocks noChangeShapeType="1"/>
          </p:cNvSpPr>
          <p:nvPr/>
        </p:nvSpPr>
        <p:spPr bwMode="auto">
          <a:xfrm flipV="1">
            <a:off x="2916238" y="3278188"/>
            <a:ext cx="3600450" cy="301625"/>
          </a:xfrm>
          <a:prstGeom prst="line">
            <a:avLst/>
          </a:prstGeom>
          <a:noFill/>
          <a:ln w="76320" cap="sq">
            <a:solidFill>
              <a:srgbClr val="FFFF00"/>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t-IT"/>
          </a:p>
        </p:txBody>
      </p:sp>
      <p:sp>
        <p:nvSpPr>
          <p:cNvPr id="16391" name="Text Box 7"/>
          <p:cNvSpPr txBox="1">
            <a:spLocks noChangeArrowheads="1"/>
          </p:cNvSpPr>
          <p:nvPr/>
        </p:nvSpPr>
        <p:spPr bwMode="auto">
          <a:xfrm>
            <a:off x="3421063" y="2924175"/>
            <a:ext cx="2779712" cy="306388"/>
          </a:xfrm>
          <a:prstGeom prst="rect">
            <a:avLst/>
          </a:prstGeom>
          <a:solidFill>
            <a:srgbClr val="FFFF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9pPr>
          </a:lstStyle>
          <a:p>
            <a:pPr>
              <a:buClrTx/>
              <a:buFontTx/>
              <a:buNone/>
            </a:pPr>
            <a:r>
              <a:rPr lang="it-IT" altLang="it-IT" sz="1400">
                <a:solidFill>
                  <a:srgbClr val="FF33CC"/>
                </a:solidFill>
                <a:latin typeface="Arial Black" panose="020B0A04020102020204" pitchFamily="34" charset="0"/>
              </a:rPr>
              <a:t>LEGAMENTO FALCIFORME</a:t>
            </a:r>
          </a:p>
        </p:txBody>
      </p:sp>
      <p:sp>
        <p:nvSpPr>
          <p:cNvPr id="16392" name="Text Box 8"/>
          <p:cNvSpPr txBox="1">
            <a:spLocks noChangeArrowheads="1"/>
          </p:cNvSpPr>
          <p:nvPr/>
        </p:nvSpPr>
        <p:spPr bwMode="auto">
          <a:xfrm>
            <a:off x="3133725" y="4581525"/>
            <a:ext cx="2489200" cy="306388"/>
          </a:xfrm>
          <a:prstGeom prst="rect">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9pPr>
          </a:lstStyle>
          <a:p>
            <a:pPr>
              <a:buClrTx/>
              <a:buFontTx/>
              <a:buNone/>
            </a:pPr>
            <a:r>
              <a:rPr lang="it-IT" altLang="it-IT" sz="1400">
                <a:solidFill>
                  <a:srgbClr val="000000"/>
                </a:solidFill>
                <a:latin typeface="Arial Black" panose="020B0A04020102020204" pitchFamily="34" charset="0"/>
              </a:rPr>
              <a:t>LEGAMENTO ROTONDO</a:t>
            </a:r>
          </a:p>
        </p:txBody>
      </p:sp>
      <p:sp>
        <p:nvSpPr>
          <p:cNvPr id="16393" name="Line 9"/>
          <p:cNvSpPr>
            <a:spLocks noChangeShapeType="1"/>
          </p:cNvSpPr>
          <p:nvPr/>
        </p:nvSpPr>
        <p:spPr bwMode="auto">
          <a:xfrm flipV="1">
            <a:off x="2987675" y="3494088"/>
            <a:ext cx="3529013" cy="949325"/>
          </a:xfrm>
          <a:prstGeom prst="line">
            <a:avLst/>
          </a:prstGeom>
          <a:noFill/>
          <a:ln w="76320" cap="sq">
            <a:solidFill>
              <a:srgbClr val="000000"/>
            </a:solidFill>
            <a:prstDash val="dash"/>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it-IT"/>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0" y="0"/>
            <a:ext cx="8839200" cy="11430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FEGATO: LEGAMENTI PERITONEALI</a:t>
            </a:r>
          </a:p>
        </p:txBody>
      </p:sp>
      <p:pic>
        <p:nvPicPr>
          <p:cNvPr id="17410" name="Picture 2"/>
          <p:cNvPicPr>
            <a:picLocks noChangeAspect="1" noChangeArrowheads="1"/>
          </p:cNvPicPr>
          <p:nvPr/>
        </p:nvPicPr>
        <p:blipFill>
          <a:blip r:embed="rId3">
            <a:lum bright="12000"/>
            <a:extLst>
              <a:ext uri="{28A0092B-C50C-407E-A947-70E740481C1C}">
                <a14:useLocalDpi xmlns:a14="http://schemas.microsoft.com/office/drawing/2010/main" val="0"/>
              </a:ext>
            </a:extLst>
          </a:blip>
          <a:srcRect/>
          <a:stretch>
            <a:fillRect/>
          </a:stretch>
        </p:blipFill>
        <p:spPr bwMode="auto">
          <a:xfrm>
            <a:off x="152400" y="1081088"/>
            <a:ext cx="8991600" cy="5629275"/>
          </a:xfrm>
          <a:prstGeom prst="rect">
            <a:avLst/>
          </a:prstGeom>
          <a:noFill/>
          <a:ln>
            <a:noFill/>
          </a:ln>
          <a:effectLst/>
          <a:extLst>
            <a:ext uri="{909E8E84-426E-40DD-AFC4-6F175D3DCCD1}">
              <a14:hiddenFill xmlns:a14="http://schemas.microsoft.com/office/drawing/2010/main">
                <a:blipFill dpi="0" rotWithShape="0">
                  <a:blip>
                    <a:lum bright="1200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a:xfrm>
            <a:off x="304800" y="-38100"/>
            <a:ext cx="8839200" cy="10668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FACCIA VISCERALE DEL FEGATO: AREA NUDA e LEG.PERITONEALI</a:t>
            </a:r>
          </a:p>
        </p:txBody>
      </p:sp>
      <p:pic>
        <p:nvPicPr>
          <p:cNvPr id="18434" name="Picture 2"/>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a:stretch>
            <a:fillRect/>
          </a:stretch>
        </p:blipFill>
        <p:spPr bwMode="auto">
          <a:xfrm>
            <a:off x="1447800" y="1011238"/>
            <a:ext cx="5867400" cy="5686425"/>
          </a:xfrm>
          <a:prstGeom prst="rect">
            <a:avLst/>
          </a:prstGeom>
          <a:noFill/>
          <a:ln>
            <a:noFill/>
          </a:ln>
          <a:effectLst/>
          <a:extLst>
            <a:ext uri="{909E8E84-426E-40DD-AFC4-6F175D3DCCD1}">
              <a14:hiddenFill xmlns:a14="http://schemas.microsoft.com/office/drawing/2010/main">
                <a:blipFill dpi="0" rotWithShape="0">
                  <a:blip>
                    <a:lum bright="6000" contrast="1200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a:xfrm>
            <a:off x="0" y="-38100"/>
            <a:ext cx="9144000" cy="10668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FEGATO: CARATTERI MORFOLOGICI GENERALI</a:t>
            </a:r>
          </a:p>
        </p:txBody>
      </p:sp>
      <p:sp>
        <p:nvSpPr>
          <p:cNvPr id="19458" name="Rectangle 2"/>
          <p:cNvSpPr>
            <a:spLocks noGrp="1" noChangeArrowheads="1"/>
          </p:cNvSpPr>
          <p:nvPr>
            <p:ph type="body" idx="1"/>
          </p:nvPr>
        </p:nvSpPr>
        <p:spPr>
          <a:xfrm>
            <a:off x="0" y="1219200"/>
            <a:ext cx="9144000" cy="5638800"/>
          </a:xfrm>
          <a:ln/>
        </p:spPr>
        <p:txBody>
          <a:bodyPr/>
          <a:lstStyle/>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Colorito ROSSO-BRUNO</a:t>
            </a:r>
          </a:p>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Peso attorno a 1500 g (+ sangue in esso contenuto pari a circa 600 g)</a:t>
            </a:r>
          </a:p>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FORMA: OVOIDE con ASPORTAZIONE della porzione inferiore secondo un PIANO OBLIQUO in senso CRANIO-CAUDALE, SINISTRA-DESTRA e POSTERO-ANTERIORE</a:t>
            </a:r>
          </a:p>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Dimensioni:</a:t>
            </a:r>
          </a:p>
          <a:p>
            <a:pPr marL="339725" indent="-336550">
              <a:spcBef>
                <a:spcPts val="70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LATERO-LATERALE sui 27 cm</a:t>
            </a:r>
          </a:p>
          <a:p>
            <a:pPr marL="339725" indent="-336550">
              <a:spcBef>
                <a:spcPts val="70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ANTERO-POSTERIORE sui 16 cm</a:t>
            </a:r>
          </a:p>
          <a:p>
            <a:pPr marL="339725" indent="-336550">
              <a:spcBef>
                <a:spcPts val="70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VERTICALE MASSIMO (LOBO DX) 8 cm</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a:xfrm>
            <a:off x="0" y="-61913"/>
            <a:ext cx="8763000" cy="579438"/>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FEGATO: CARATTERI MORFOLOGICI</a:t>
            </a:r>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0075" y="533400"/>
            <a:ext cx="5470525" cy="6324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a:xfrm>
            <a:off x="304800" y="228600"/>
            <a:ext cx="8839200" cy="6096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FACCE  DEL  FEGATO</a:t>
            </a:r>
          </a:p>
        </p:txBody>
      </p:sp>
      <p:pic>
        <p:nvPicPr>
          <p:cNvPr id="21506" name="Picture 2"/>
          <p:cNvPicPr>
            <a:picLocks noChangeAspect="1" noChangeArrowheads="1"/>
          </p:cNvPicPr>
          <p:nvPr/>
        </p:nvPicPr>
        <p:blipFill>
          <a:blip r:embed="rId3">
            <a:lum contrast="18000"/>
            <a:extLst>
              <a:ext uri="{28A0092B-C50C-407E-A947-70E740481C1C}">
                <a14:useLocalDpi xmlns:a14="http://schemas.microsoft.com/office/drawing/2010/main" val="0"/>
              </a:ext>
            </a:extLst>
          </a:blip>
          <a:srcRect/>
          <a:stretch>
            <a:fillRect/>
          </a:stretch>
        </p:blipFill>
        <p:spPr bwMode="auto">
          <a:xfrm>
            <a:off x="1927225" y="838200"/>
            <a:ext cx="4975225" cy="6019800"/>
          </a:xfrm>
          <a:prstGeom prst="rect">
            <a:avLst/>
          </a:prstGeom>
          <a:noFill/>
          <a:ln>
            <a:noFill/>
          </a:ln>
          <a:effectLst/>
          <a:extLst>
            <a:ext uri="{909E8E84-426E-40DD-AFC4-6F175D3DCCD1}">
              <a14:hiddenFill xmlns:a14="http://schemas.microsoft.com/office/drawing/2010/main">
                <a:blipFill dpi="0" rotWithShape="0">
                  <a:blip>
                    <a:lum contrast="1800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0" y="0"/>
            <a:ext cx="9144000" cy="1143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GHIANDOLE  SALIVARI  MAGGIORI</a:t>
            </a:r>
          </a:p>
        </p:txBody>
      </p:sp>
      <p:sp>
        <p:nvSpPr>
          <p:cNvPr id="4098" name="Rectangle 2"/>
          <p:cNvSpPr>
            <a:spLocks noGrp="1" noChangeArrowheads="1"/>
          </p:cNvSpPr>
          <p:nvPr>
            <p:ph type="body" idx="1"/>
          </p:nvPr>
        </p:nvSpPr>
        <p:spPr>
          <a:xfrm>
            <a:off x="0" y="1371600"/>
            <a:ext cx="9144000" cy="5486400"/>
          </a:xfrm>
          <a:ln/>
        </p:spPr>
        <p:txBody>
          <a:bodyPr/>
          <a:lstStyle/>
          <a:p>
            <a:pPr marL="339725" indent="-339725">
              <a:lnSpc>
                <a:spcPct val="90000"/>
              </a:lnSpc>
              <a:spcBef>
                <a:spcPts val="65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600">
                <a:latin typeface="Arial Black" panose="020B0A04020102020204" pitchFamily="34" charset="0"/>
              </a:rPr>
              <a:t>Sono GHIANDOLE EXTRAMURALI annesse al tubo digerente</a:t>
            </a:r>
          </a:p>
          <a:p>
            <a:pPr marL="339725" indent="-336550">
              <a:lnSpc>
                <a:spcPct val="90000"/>
              </a:lnSpc>
              <a:spcBef>
                <a:spcPts val="65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altLang="it-IT" sz="2600">
              <a:latin typeface="Arial Black" panose="020B0A04020102020204" pitchFamily="34" charset="0"/>
            </a:endParaRPr>
          </a:p>
          <a:p>
            <a:pPr marL="339725" indent="-339725">
              <a:lnSpc>
                <a:spcPct val="90000"/>
              </a:lnSpc>
              <a:spcBef>
                <a:spcPts val="65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600">
                <a:latin typeface="Arial Black" panose="020B0A04020102020204" pitchFamily="34" charset="0"/>
              </a:rPr>
              <a:t>Elaborano la SALIVA, fluido biologico che esercita un’ azione sia MECCANICA di “AMMORBIDIMENTO” e FLUIDIFICAZIONE del BOLO ALIMENTARE, sia CHIMICA di DIGESTIONE di POLISACCARIDI</a:t>
            </a:r>
          </a:p>
          <a:p>
            <a:pPr marL="341313" indent="-339725">
              <a:lnSpc>
                <a:spcPct val="90000"/>
              </a:lnSpc>
              <a:spcBef>
                <a:spcPts val="65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it-IT" altLang="it-IT" sz="2600">
              <a:latin typeface="Arial Black" panose="020B0A04020102020204" pitchFamily="34" charset="0"/>
            </a:endParaRPr>
          </a:p>
          <a:p>
            <a:pPr marL="339725" indent="-339725">
              <a:lnSpc>
                <a:spcPct val="90000"/>
              </a:lnSpc>
              <a:spcBef>
                <a:spcPts val="650"/>
              </a:spcBef>
              <a:buClr>
                <a:srgbClr val="FFFF00"/>
              </a:buClr>
              <a:buFont typeface="Arial Black" panose="020B0A04020102020204" pitchFamily="34" charset="0"/>
              <a:buChar char="•"/>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600">
                <a:latin typeface="Arial Black" panose="020B0A04020102020204" pitchFamily="34" charset="0"/>
              </a:rPr>
              <a:t>Sono 3 PAIA:</a:t>
            </a:r>
          </a:p>
          <a:p>
            <a:pPr marL="339725" indent="-336550">
              <a:lnSpc>
                <a:spcPct val="90000"/>
              </a:lnSpc>
              <a:spcBef>
                <a:spcPts val="65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600">
                <a:latin typeface="Arial Black" panose="020B0A04020102020204" pitchFamily="34" charset="0"/>
              </a:rPr>
              <a:t>   - PAROTIDE</a:t>
            </a:r>
          </a:p>
          <a:p>
            <a:pPr marL="339725" indent="-336550">
              <a:lnSpc>
                <a:spcPct val="90000"/>
              </a:lnSpc>
              <a:spcBef>
                <a:spcPts val="65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600">
                <a:latin typeface="Arial Black" panose="020B0A04020102020204" pitchFamily="34" charset="0"/>
              </a:rPr>
              <a:t>   - SOTTOMANDIBOLARE</a:t>
            </a:r>
          </a:p>
          <a:p>
            <a:pPr marL="339725" indent="-336550">
              <a:lnSpc>
                <a:spcPct val="90000"/>
              </a:lnSpc>
              <a:spcBef>
                <a:spcPts val="650"/>
              </a:spcBef>
              <a:buClrTx/>
              <a:buFontTx/>
              <a:buNone/>
              <a:tabLst>
                <a:tab pos="339725" algn="l"/>
                <a:tab pos="44450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it-IT" altLang="it-IT" sz="2600">
                <a:latin typeface="Arial Black" panose="020B0A04020102020204" pitchFamily="34" charset="0"/>
              </a:rPr>
              <a:t>   - SOTTOLINGUALE</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a:xfrm>
            <a:off x="0" y="106363"/>
            <a:ext cx="9144000" cy="1006475"/>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000">
                <a:latin typeface="Arial Black" panose="020B0A04020102020204" pitchFamily="34" charset="0"/>
              </a:rPr>
              <a:t>FEGATO</a:t>
            </a:r>
            <a:br>
              <a:rPr lang="it-IT" altLang="it-IT" sz="3000">
                <a:latin typeface="Arial Black" panose="020B0A04020102020204" pitchFamily="34" charset="0"/>
              </a:rPr>
            </a:br>
            <a:r>
              <a:rPr lang="it-IT" altLang="it-IT" sz="3000">
                <a:latin typeface="Arial Black" panose="020B0A04020102020204" pitchFamily="34" charset="0"/>
              </a:rPr>
              <a:t>LOBULI  EPATICI</a:t>
            </a:r>
          </a:p>
        </p:txBody>
      </p:sp>
      <p:sp>
        <p:nvSpPr>
          <p:cNvPr id="22530" name="Rectangle 2"/>
          <p:cNvSpPr>
            <a:spLocks noGrp="1" noChangeArrowheads="1"/>
          </p:cNvSpPr>
          <p:nvPr>
            <p:ph type="body" idx="1"/>
          </p:nvPr>
        </p:nvSpPr>
        <p:spPr>
          <a:xfrm>
            <a:off x="0" y="1219200"/>
            <a:ext cx="9144000" cy="5638800"/>
          </a:xfrm>
          <a:ln/>
        </p:spPr>
        <p:txBody>
          <a:bodyPr/>
          <a:lstStyle/>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Il loro ASPETTO BIDIMENSIONALE è grossolanamente ESAGONALE</a:t>
            </a:r>
          </a:p>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In rappresentazione TRIDIMENSIONALE presentano TRONCO-PIRAMIDALI, larghezza attorno ad 1 cm ed altezza sui 2 cm</a:t>
            </a:r>
          </a:p>
          <a:p>
            <a:pPr marL="336550" indent="-336550">
              <a:spcBef>
                <a:spcPts val="7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Esistono tre CONCEZIONI che tentano di presentare compiutamente la struttura del FEGATO:</a:t>
            </a:r>
          </a:p>
          <a:p>
            <a:pPr marL="339725" indent="-336550">
              <a:spcBef>
                <a:spcPts val="70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LOBULO CLASSICO</a:t>
            </a:r>
          </a:p>
          <a:p>
            <a:pPr marL="339725" indent="-336550">
              <a:spcBef>
                <a:spcPts val="70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LOBULO PORTALE</a:t>
            </a:r>
          </a:p>
          <a:p>
            <a:pPr marL="339725" indent="-336550">
              <a:spcBef>
                <a:spcPts val="70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ACINO EPATICO (di Rappaport)</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a:xfrm>
            <a:off x="250825" y="-42863"/>
            <a:ext cx="8893175" cy="1066801"/>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CONCEZIONI STRUTTURALI del LOBULO EPATICO</a:t>
            </a: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l="5328" t="3120"/>
          <a:stretch>
            <a:fillRect/>
          </a:stretch>
        </p:blipFill>
        <p:spPr bwMode="auto">
          <a:xfrm>
            <a:off x="1835150" y="1196975"/>
            <a:ext cx="6373813" cy="5661025"/>
          </a:xfrm>
          <a:prstGeom prst="rect">
            <a:avLst/>
          </a:prstGeom>
          <a:noFill/>
          <a:ln>
            <a:noFill/>
          </a:ln>
          <a:effectLst/>
          <a:extLst>
            <a:ext uri="{909E8E84-426E-40DD-AFC4-6F175D3DCCD1}">
              <a14:hiddenFill xmlns:a14="http://schemas.microsoft.com/office/drawing/2010/main">
                <a:blipFill dpi="0" rotWithShape="0">
                  <a:blip/>
                  <a:srcRect l="5328" t="3120"/>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24577" name="Rectangle 1"/>
          <p:cNvSpPr>
            <a:spLocks noGrp="1" noChangeArrowheads="1"/>
          </p:cNvSpPr>
          <p:nvPr>
            <p:ph type="title"/>
          </p:nvPr>
        </p:nvSpPr>
        <p:spPr>
          <a:xfrm>
            <a:off x="539750" y="28575"/>
            <a:ext cx="3671888" cy="1463675"/>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000">
                <a:latin typeface="Arial Black" panose="020B0A04020102020204" pitchFamily="34" charset="0"/>
              </a:rPr>
              <a:t>FEGATO</a:t>
            </a:r>
            <a:br>
              <a:rPr lang="it-IT" altLang="it-IT" sz="3000">
                <a:latin typeface="Arial Black" panose="020B0A04020102020204" pitchFamily="34" charset="0"/>
              </a:rPr>
            </a:br>
            <a:r>
              <a:rPr lang="it-IT" altLang="it-IT" sz="3000">
                <a:latin typeface="Arial Black" panose="020B0A04020102020204" pitchFamily="34" charset="0"/>
              </a:rPr>
              <a:t>LOBULO  CLASSICO</a:t>
            </a:r>
          </a:p>
        </p:txBody>
      </p:sp>
      <p:sp>
        <p:nvSpPr>
          <p:cNvPr id="24578" name="Rectangle 2"/>
          <p:cNvSpPr>
            <a:spLocks noGrp="1" noChangeArrowheads="1"/>
          </p:cNvSpPr>
          <p:nvPr>
            <p:ph type="body" idx="1"/>
          </p:nvPr>
        </p:nvSpPr>
        <p:spPr>
          <a:xfrm>
            <a:off x="0" y="1844675"/>
            <a:ext cx="4495800" cy="4251325"/>
          </a:xfrm>
          <a:ln/>
        </p:spPr>
        <p:txBody>
          <a:bodyPr/>
          <a:lstStyle/>
          <a:p>
            <a:pPr marL="336550" indent="-336550">
              <a:lnSpc>
                <a:spcPct val="80000"/>
              </a:lnSpc>
              <a:spcBef>
                <a:spcPts val="45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a:t>
            </a:r>
            <a:r>
              <a:rPr lang="it-IT" altLang="it-IT" sz="1800" i="1">
                <a:solidFill>
                  <a:srgbClr val="FFFFFF"/>
                </a:solidFill>
                <a:latin typeface="Arial Black" panose="020B0A04020102020204" pitchFamily="34" charset="0"/>
              </a:rPr>
              <a:t>Esagono</a:t>
            </a:r>
            <a:r>
              <a:rPr lang="it-IT" altLang="it-IT" sz="1800">
                <a:solidFill>
                  <a:srgbClr val="FFFFFF"/>
                </a:solidFill>
                <a:latin typeface="Arial Black" panose="020B0A04020102020204" pitchFamily="34" charset="0"/>
              </a:rPr>
              <a:t>” che presenta:</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endParaRPr lang="it-IT" altLang="it-IT" sz="1800">
              <a:solidFill>
                <a:srgbClr val="FFFFFF"/>
              </a:solidFill>
              <a:latin typeface="Arial Black" panose="020B0A04020102020204" pitchFamily="34" charset="0"/>
            </a:endParaRP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 ai VERTICI gli SPAZI PORTALI costituiti da:</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 RAMO DELLA V. PORTA</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 RAMO DELL’  A. EPATICA</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 CONDOTTINO BILIFERO</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endParaRPr lang="it-IT" altLang="it-IT" sz="1800">
              <a:solidFill>
                <a:srgbClr val="FFFFFF"/>
              </a:solidFill>
              <a:latin typeface="Arial Black" panose="020B0A04020102020204" pitchFamily="34" charset="0"/>
            </a:endParaRP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 al CENTRO la VENA CENTROLOBULARE</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I vasi SANGUIFERI degli SPAZI PORTALI si connettono alla VENA CENTROLOBULARE tramite i SINUSOIDI, compresi tra CORDONI di EPATOCITI  </a:t>
            </a:r>
          </a:p>
        </p:txBody>
      </p:sp>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l="5328" t="7526" r="55424" b="19592"/>
          <a:stretch>
            <a:fillRect/>
          </a:stretch>
        </p:blipFill>
        <p:spPr bwMode="auto">
          <a:xfrm>
            <a:off x="4500563" y="0"/>
            <a:ext cx="4643437" cy="6858000"/>
          </a:xfrm>
          <a:prstGeom prst="rect">
            <a:avLst/>
          </a:prstGeom>
          <a:noFill/>
          <a:ln>
            <a:noFill/>
          </a:ln>
          <a:effectLst/>
          <a:extLst>
            <a:ext uri="{909E8E84-426E-40DD-AFC4-6F175D3DCCD1}">
              <a14:hiddenFill xmlns:a14="http://schemas.microsoft.com/office/drawing/2010/main">
                <a:blipFill dpi="0" rotWithShape="0">
                  <a:blip/>
                  <a:srcRect l="5328" t="7526" r="55424" b="1959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25601" name="Rectangle 1"/>
          <p:cNvSpPr>
            <a:spLocks noGrp="1" noChangeArrowheads="1"/>
          </p:cNvSpPr>
          <p:nvPr>
            <p:ph type="title"/>
          </p:nvPr>
        </p:nvSpPr>
        <p:spPr>
          <a:xfrm>
            <a:off x="5545138" y="173038"/>
            <a:ext cx="3598862" cy="1463675"/>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000">
                <a:latin typeface="Arial Black" panose="020B0A04020102020204" pitchFamily="34" charset="0"/>
              </a:rPr>
              <a:t>FEGATO</a:t>
            </a:r>
            <a:br>
              <a:rPr lang="it-IT" altLang="it-IT" sz="3000">
                <a:latin typeface="Arial Black" panose="020B0A04020102020204" pitchFamily="34" charset="0"/>
              </a:rPr>
            </a:br>
            <a:r>
              <a:rPr lang="it-IT" altLang="it-IT" sz="3000">
                <a:latin typeface="Arial Black" panose="020B0A04020102020204" pitchFamily="34" charset="0"/>
              </a:rPr>
              <a:t>LOBULO  PORTALE</a:t>
            </a:r>
          </a:p>
        </p:txBody>
      </p:sp>
      <p:sp>
        <p:nvSpPr>
          <p:cNvPr id="25602" name="Rectangle 2"/>
          <p:cNvSpPr>
            <a:spLocks noGrp="1" noChangeArrowheads="1"/>
          </p:cNvSpPr>
          <p:nvPr>
            <p:ph type="body" idx="1"/>
          </p:nvPr>
        </p:nvSpPr>
        <p:spPr>
          <a:xfrm>
            <a:off x="0" y="765175"/>
            <a:ext cx="4787900" cy="5808663"/>
          </a:xfrm>
          <a:ln/>
        </p:spPr>
        <p:txBody>
          <a:bodyPr/>
          <a:lstStyle/>
          <a:p>
            <a:pPr marL="336550" indent="-336550">
              <a:spcBef>
                <a:spcPts val="6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400">
                <a:solidFill>
                  <a:srgbClr val="FFFFFF"/>
                </a:solidFill>
                <a:latin typeface="Arial Black" panose="020B0A04020102020204" pitchFamily="34" charset="0"/>
              </a:rPr>
              <a:t>È rappresentato da un TRIANGOLO con VERTICI costituiti da 3 VENE CENTROLOBULARI e con al CENTRO uno SPAZIO PORTALE con il CONDOTTINO BILIFERO</a:t>
            </a:r>
          </a:p>
          <a:p>
            <a:pPr marL="339725" indent="-336550">
              <a:spcBef>
                <a:spcPts val="60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endParaRPr lang="it-IT" altLang="it-IT" sz="2400">
              <a:solidFill>
                <a:srgbClr val="FFFFFF"/>
              </a:solidFill>
              <a:latin typeface="Arial Black" panose="020B0A04020102020204" pitchFamily="34" charset="0"/>
            </a:endParaRPr>
          </a:p>
          <a:p>
            <a:pPr marL="336550" indent="-336550">
              <a:spcBef>
                <a:spcPts val="6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400">
                <a:solidFill>
                  <a:srgbClr val="FFFFFF"/>
                </a:solidFill>
                <a:latin typeface="Arial Black" panose="020B0A04020102020204" pitchFamily="34" charset="0"/>
              </a:rPr>
              <a:t>È la schematizzazione che meglio descrive la FUNZIONE ESOCRINA del FEGATO, mettendo al </a:t>
            </a:r>
          </a:p>
          <a:p>
            <a:pPr marL="339725" indent="-336550">
              <a:spcBef>
                <a:spcPts val="60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400">
                <a:solidFill>
                  <a:srgbClr val="FFFFFF"/>
                </a:solidFill>
                <a:latin typeface="Arial Black" panose="020B0A04020102020204" pitchFamily="34" charset="0"/>
              </a:rPr>
              <a:t>   “centro” il condotto BILIFERO dello SPAZIO PORTALE</a:t>
            </a:r>
          </a:p>
        </p:txBody>
      </p:sp>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l="42380" t="33224" b="5106"/>
          <a:stretch>
            <a:fillRect/>
          </a:stretch>
        </p:blipFill>
        <p:spPr bwMode="auto">
          <a:xfrm>
            <a:off x="4787900" y="1628775"/>
            <a:ext cx="4356100" cy="4040188"/>
          </a:xfrm>
          <a:prstGeom prst="rect">
            <a:avLst/>
          </a:prstGeom>
          <a:noFill/>
          <a:ln>
            <a:noFill/>
          </a:ln>
          <a:effectLst/>
          <a:extLst>
            <a:ext uri="{909E8E84-426E-40DD-AFC4-6F175D3DCCD1}">
              <a14:hiddenFill xmlns:a14="http://schemas.microsoft.com/office/drawing/2010/main">
                <a:blipFill dpi="0" rotWithShape="0">
                  <a:blip/>
                  <a:srcRect l="42380" t="33224" b="5106"/>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604" name="Freeform 4"/>
          <p:cNvSpPr>
            <a:spLocks/>
          </p:cNvSpPr>
          <p:nvPr/>
        </p:nvSpPr>
        <p:spPr bwMode="auto">
          <a:xfrm>
            <a:off x="4284663" y="3425825"/>
            <a:ext cx="2519362" cy="2454275"/>
          </a:xfrm>
          <a:custGeom>
            <a:avLst/>
            <a:gdLst>
              <a:gd name="T0" fmla="*/ 0 w 6999"/>
              <a:gd name="T1" fmla="*/ 6818 h 6819"/>
              <a:gd name="T2" fmla="*/ 6998 w 6999"/>
              <a:gd name="T3" fmla="*/ 0 h 6819"/>
            </a:gdLst>
            <a:ahLst/>
            <a:cxnLst>
              <a:cxn ang="0">
                <a:pos x="T0" y="T1"/>
              </a:cxn>
              <a:cxn ang="0">
                <a:pos x="T2" y="T3"/>
              </a:cxn>
            </a:cxnLst>
            <a:rect l="0" t="0" r="r" b="b"/>
            <a:pathLst>
              <a:path w="6999" h="6819">
                <a:moveTo>
                  <a:pt x="0" y="6818"/>
                </a:moveTo>
                <a:lnTo>
                  <a:pt x="6998" y="0"/>
                </a:lnTo>
              </a:path>
            </a:pathLst>
          </a:custGeom>
          <a:noFill/>
          <a:ln w="76320" cap="sq">
            <a:solidFill>
              <a:srgbClr val="33CC33"/>
            </a:solidFill>
            <a:miter lim="80000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Tree>
  </p:cSld>
  <p:clrMapOvr>
    <a:masterClrMapping/>
  </p:clrMapOvr>
  <p:transition spd="med"/>
  <p:timing>
    <p:tnLst>
      <p:par>
        <p:cTn id="1" dur="indefinite"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additive="repl">
                                        <p:cTn id="6" dur="1" fill="hold">
                                          <p:stCondLst>
                                            <p:cond delay="0"/>
                                          </p:stCondLst>
                                        </p:cTn>
                                        <p:tgtEl>
                                          <p:spTgt spid="25604"/>
                                        </p:tgtEl>
                                        <p:attrNameLst>
                                          <p:attrName>style.visibility</p:attrName>
                                        </p:attrNameLst>
                                      </p:cBhvr>
                                      <p:to>
                                        <p:strVal val="visible"/>
                                      </p:to>
                                    </p:set>
                                    <p:anim calcmode="lin" valueType="num">
                                      <p:cBhvr additive="repl">
                                        <p:cTn id="7" dur="2000" fill="hold"/>
                                        <p:tgtEl>
                                          <p:spTgt spid="25604"/>
                                        </p:tgtEl>
                                        <p:attrNameLst>
                                          <p:attrName>ppt_x</p:attrName>
                                        </p:attrNameLst>
                                      </p:cBhvr>
                                      <p:tavLst>
                                        <p:tav tm="100000">
                                          <p:val>
                                            <p:strVal val="#ppt_x"/>
                                          </p:val>
                                        </p:tav>
                                        <p:tav>
                                          <p:val>
                                            <p:strVal val="#ppt_x"/>
                                          </p:val>
                                        </p:tav>
                                      </p:tavLst>
                                    </p:anim>
                                    <p:anim calcmode="lin" valueType="num">
                                      <p:cBhvr additive="repl">
                                        <p:cTn id="8" dur="2000" fill="hold"/>
                                        <p:tgtEl>
                                          <p:spTgt spid="25604"/>
                                        </p:tgtEl>
                                        <p:attrNameLst>
                                          <p:attrName>ppt_y</p:attrName>
                                        </p:attrNameLst>
                                      </p:cBhvr>
                                      <p:tavLst>
                                        <p:tav tm="100000">
                                          <p:val>
                                            <p:strVal val="1+#ppt_h/2"/>
                                          </p:val>
                                        </p:tav>
                                        <p:tav>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26625" name="Rectangle 1"/>
          <p:cNvSpPr>
            <a:spLocks noGrp="1" noChangeArrowheads="1"/>
          </p:cNvSpPr>
          <p:nvPr>
            <p:ph type="title"/>
          </p:nvPr>
        </p:nvSpPr>
        <p:spPr>
          <a:xfrm>
            <a:off x="4643438" y="-114300"/>
            <a:ext cx="4500562" cy="13716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800">
                <a:latin typeface="Arial Black" panose="020B0A04020102020204" pitchFamily="34" charset="0"/>
              </a:rPr>
              <a:t>FEGATO</a:t>
            </a:r>
            <a:br>
              <a:rPr lang="it-IT" altLang="it-IT" sz="2800">
                <a:latin typeface="Arial Black" panose="020B0A04020102020204" pitchFamily="34" charset="0"/>
              </a:rPr>
            </a:br>
            <a:r>
              <a:rPr lang="it-IT" altLang="it-IT" sz="2800">
                <a:latin typeface="Arial Black" panose="020B0A04020102020204" pitchFamily="34" charset="0"/>
              </a:rPr>
              <a:t>ACINO  EPATICO (di Rappaport)</a:t>
            </a:r>
          </a:p>
        </p:txBody>
      </p:sp>
      <p:sp>
        <p:nvSpPr>
          <p:cNvPr id="26626" name="Rectangle 2"/>
          <p:cNvSpPr>
            <a:spLocks noGrp="1" noChangeArrowheads="1"/>
          </p:cNvSpPr>
          <p:nvPr>
            <p:ph type="body" idx="1"/>
          </p:nvPr>
        </p:nvSpPr>
        <p:spPr>
          <a:xfrm>
            <a:off x="0" y="620713"/>
            <a:ext cx="4643438" cy="5157787"/>
          </a:xfrm>
          <a:ln/>
        </p:spPr>
        <p:txBody>
          <a:bodyPr/>
          <a:lstStyle/>
          <a:p>
            <a:pPr marL="336550" indent="-336550">
              <a:spcBef>
                <a:spcPts val="6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400">
                <a:solidFill>
                  <a:srgbClr val="FFFFFF"/>
                </a:solidFill>
                <a:latin typeface="Arial Black" panose="020B0A04020102020204" pitchFamily="34" charset="0"/>
              </a:rPr>
              <a:t>È formato da un VOLUME di PARENCHIMA EPATICO che CIRCONDA un RAMO TERMINALE della V. PORTA e della A. EPATICA , nonché un CONDOTTINO BILIFERO</a:t>
            </a:r>
          </a:p>
          <a:p>
            <a:pPr marL="336550" indent="-336550">
              <a:spcBef>
                <a:spcPts val="60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400">
                <a:solidFill>
                  <a:srgbClr val="FFFFFF"/>
                </a:solidFill>
                <a:latin typeface="Arial Black" panose="020B0A04020102020204" pitchFamily="34" charset="0"/>
              </a:rPr>
              <a:t>È la schematizzazione che cerca di riprodurre la STRUTTURA dell’ ORGANO da un punto di vista TRIDIMENSIONALE</a:t>
            </a:r>
          </a:p>
        </p:txBody>
      </p:sp>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l="5862" t="3310" r="15045" b="61925"/>
          <a:stretch>
            <a:fillRect/>
          </a:stretch>
        </p:blipFill>
        <p:spPr bwMode="auto">
          <a:xfrm>
            <a:off x="4572000" y="1196975"/>
            <a:ext cx="4572000" cy="2497138"/>
          </a:xfrm>
          <a:prstGeom prst="rect">
            <a:avLst/>
          </a:prstGeom>
          <a:noFill/>
          <a:ln>
            <a:noFill/>
          </a:ln>
          <a:effectLst/>
          <a:extLst>
            <a:ext uri="{909E8E84-426E-40DD-AFC4-6F175D3DCCD1}">
              <a14:hiddenFill xmlns:a14="http://schemas.microsoft.com/office/drawing/2010/main">
                <a:blipFill dpi="0" rotWithShape="0">
                  <a:blip/>
                  <a:srcRect l="5862" t="3310" r="15045" b="61925"/>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628" name="Picture 4"/>
          <p:cNvPicPr>
            <a:picLocks noChangeAspect="1" noChangeArrowheads="1"/>
          </p:cNvPicPr>
          <p:nvPr/>
        </p:nvPicPr>
        <p:blipFill>
          <a:blip r:embed="rId4">
            <a:extLst>
              <a:ext uri="{28A0092B-C50C-407E-A947-70E740481C1C}">
                <a14:useLocalDpi xmlns:a14="http://schemas.microsoft.com/office/drawing/2010/main" val="0"/>
              </a:ext>
            </a:extLst>
          </a:blip>
          <a:srcRect l="44763" t="7762" r="22958" b="81187"/>
          <a:stretch>
            <a:fillRect/>
          </a:stretch>
        </p:blipFill>
        <p:spPr bwMode="auto">
          <a:xfrm>
            <a:off x="4643438" y="3789363"/>
            <a:ext cx="4500562" cy="3068637"/>
          </a:xfrm>
          <a:prstGeom prst="rect">
            <a:avLst/>
          </a:prstGeom>
          <a:noFill/>
          <a:ln>
            <a:noFill/>
          </a:ln>
          <a:effectLst/>
          <a:extLst>
            <a:ext uri="{909E8E84-426E-40DD-AFC4-6F175D3DCCD1}">
              <a14:hiddenFill xmlns:a14="http://schemas.microsoft.com/office/drawing/2010/main">
                <a:blipFill dpi="0" rotWithShape="0">
                  <a:blip/>
                  <a:srcRect l="44763" t="7762" r="22958" b="81187"/>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539750" y="28575"/>
            <a:ext cx="3671888" cy="1463675"/>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000">
                <a:latin typeface="Arial Black" panose="020B0A04020102020204" pitchFamily="34" charset="0"/>
              </a:rPr>
              <a:t>FEGATO</a:t>
            </a:r>
            <a:br>
              <a:rPr lang="it-IT" altLang="it-IT" sz="3000">
                <a:latin typeface="Arial Black" panose="020B0A04020102020204" pitchFamily="34" charset="0"/>
              </a:rPr>
            </a:br>
            <a:r>
              <a:rPr lang="it-IT" altLang="it-IT" sz="3000">
                <a:latin typeface="Arial Black" panose="020B0A04020102020204" pitchFamily="34" charset="0"/>
              </a:rPr>
              <a:t>LOBULO  CLASSICO</a:t>
            </a:r>
          </a:p>
        </p:txBody>
      </p:sp>
      <p:sp>
        <p:nvSpPr>
          <p:cNvPr id="27650" name="Rectangle 2"/>
          <p:cNvSpPr>
            <a:spLocks noGrp="1" noChangeArrowheads="1"/>
          </p:cNvSpPr>
          <p:nvPr>
            <p:ph type="body" idx="1"/>
          </p:nvPr>
        </p:nvSpPr>
        <p:spPr>
          <a:xfrm>
            <a:off x="0" y="1844675"/>
            <a:ext cx="4495800" cy="4251325"/>
          </a:xfrm>
          <a:ln/>
        </p:spPr>
        <p:txBody>
          <a:bodyPr/>
          <a:lstStyle/>
          <a:p>
            <a:pPr marL="336550" indent="-336550">
              <a:lnSpc>
                <a:spcPct val="80000"/>
              </a:lnSpc>
              <a:spcBef>
                <a:spcPts val="450"/>
              </a:spcBef>
              <a:buClr>
                <a:srgbClr val="3366FF"/>
              </a:buClr>
              <a:buSzPct val="80000"/>
              <a:buFont typeface="Wingdings" panose="05000000000000000000" pitchFamily="2" charset="2"/>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a:t>
            </a:r>
            <a:r>
              <a:rPr lang="it-IT" altLang="it-IT" sz="1800" i="1">
                <a:solidFill>
                  <a:srgbClr val="FFFFFF"/>
                </a:solidFill>
                <a:latin typeface="Arial Black" panose="020B0A04020102020204" pitchFamily="34" charset="0"/>
              </a:rPr>
              <a:t>Esagono</a:t>
            </a:r>
            <a:r>
              <a:rPr lang="it-IT" altLang="it-IT" sz="1800">
                <a:solidFill>
                  <a:srgbClr val="FFFFFF"/>
                </a:solidFill>
                <a:latin typeface="Arial Black" panose="020B0A04020102020204" pitchFamily="34" charset="0"/>
              </a:rPr>
              <a:t>” che presenta:</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endParaRPr lang="it-IT" altLang="it-IT" sz="1800">
              <a:solidFill>
                <a:srgbClr val="FFFFFF"/>
              </a:solidFill>
              <a:latin typeface="Arial Black" panose="020B0A04020102020204" pitchFamily="34" charset="0"/>
            </a:endParaRP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 ai VERTICI gli SPAZI PORTALI costituiti da:</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 RAMO DELLA V. PORTA</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 RAMO DELL’  A. EPATICA</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 CONDOTTINO BILIFERO</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endParaRPr lang="it-IT" altLang="it-IT" sz="1800">
              <a:solidFill>
                <a:srgbClr val="FFFFFF"/>
              </a:solidFill>
              <a:latin typeface="Arial Black" panose="020B0A04020102020204" pitchFamily="34" charset="0"/>
            </a:endParaRP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 al CENTRO la VENA CENTROLOBULARE</a:t>
            </a:r>
          </a:p>
          <a:p>
            <a:pPr marL="339725" indent="-336550">
              <a:lnSpc>
                <a:spcPct val="80000"/>
              </a:lnSpc>
              <a:spcBef>
                <a:spcPts val="450"/>
              </a:spcBef>
              <a:buClrTx/>
              <a:buSzPct val="80000"/>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1800">
                <a:solidFill>
                  <a:srgbClr val="FFFFFF"/>
                </a:solidFill>
                <a:latin typeface="Arial Black" panose="020B0A04020102020204" pitchFamily="34" charset="0"/>
              </a:rPr>
              <a:t>   I vasi SANGUIFERI degli SPAZI PORTALI si connettono alla VENA CENTROLOBULARE tramite i SINUSOIDI, compresi tra CORDONI di EPATOCITI  </a:t>
            </a:r>
          </a:p>
        </p:txBody>
      </p:sp>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l="5328" t="7526" r="55424" b="19592"/>
          <a:stretch>
            <a:fillRect/>
          </a:stretch>
        </p:blipFill>
        <p:spPr bwMode="auto">
          <a:xfrm>
            <a:off x="4500563" y="0"/>
            <a:ext cx="4643437" cy="6858000"/>
          </a:xfrm>
          <a:prstGeom prst="rect">
            <a:avLst/>
          </a:prstGeom>
          <a:noFill/>
          <a:ln>
            <a:noFill/>
          </a:ln>
          <a:effectLst/>
          <a:extLst>
            <a:ext uri="{909E8E84-426E-40DD-AFC4-6F175D3DCCD1}">
              <a14:hiddenFill xmlns:a14="http://schemas.microsoft.com/office/drawing/2010/main">
                <a:blipFill dpi="0" rotWithShape="0">
                  <a:blip/>
                  <a:srcRect l="5328" t="7526" r="55424" b="1959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0" y="0"/>
            <a:ext cx="9144000" cy="11430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CIRCOLAZIONE SANGUIFERA NEL LOBULO EPATICO</a:t>
            </a:r>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3550" y="1066800"/>
            <a:ext cx="5238750" cy="5486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a:xfrm>
            <a:off x="228600" y="0"/>
            <a:ext cx="8915400" cy="6858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LOBULO EPATICO </a:t>
            </a:r>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239838"/>
            <a:ext cx="7086600" cy="54229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a:xfrm>
            <a:off x="755650" y="188913"/>
            <a:ext cx="7772400" cy="11430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EPATOCITA: SCHEMA STRUTTURALE</a:t>
            </a:r>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2525" y="1584325"/>
            <a:ext cx="6767513" cy="48244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FF"/>
            </a:gs>
            <a:gs pos="100000">
              <a:srgbClr val="000000"/>
            </a:gs>
          </a:gsLst>
          <a:lin ang="0" scaled="1"/>
        </a:gradFill>
        <a:effectLst/>
      </p:bgPr>
    </p:bg>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0" y="0"/>
            <a:ext cx="9144000" cy="838200"/>
          </a:xfrm>
          <a:ln/>
        </p:spPr>
        <p:txBody>
          <a:bodyPr lIns="92160" tIns="46080" rIns="92160" bIns="4608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800">
                <a:latin typeface="Arial Black" panose="020B0A04020102020204" pitchFamily="34" charset="0"/>
              </a:rPr>
              <a:t>EPATOCITA: SCHEMA ULTRASTRUTTURALE</a:t>
            </a:r>
          </a:p>
        </p:txBody>
      </p:sp>
      <p:pic>
        <p:nvPicPr>
          <p:cNvPr id="31746" name="Picture 2"/>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685800" y="1547813"/>
            <a:ext cx="7924800" cy="5080000"/>
          </a:xfrm>
          <a:prstGeom prst="rect">
            <a:avLst/>
          </a:prstGeom>
          <a:noFill/>
          <a:ln>
            <a:noFill/>
          </a:ln>
          <a:effectLst/>
          <a:extLst>
            <a:ext uri="{909E8E84-426E-40DD-AFC4-6F175D3DCCD1}">
              <a14:hiddenFill xmlns:a14="http://schemas.microsoft.com/office/drawing/2010/main">
                <a:blipFill dpi="0" rotWithShape="0">
                  <a:blip>
                    <a:lum contrast="1200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5121" name="Picture 1"/>
          <p:cNvPicPr>
            <a:picLocks noChangeAspect="1" noChangeArrowheads="1"/>
          </p:cNvPicPr>
          <p:nvPr/>
        </p:nvPicPr>
        <p:blipFill>
          <a:blip r:embed="rId3">
            <a:extLst>
              <a:ext uri="{28A0092B-C50C-407E-A947-70E740481C1C}">
                <a14:useLocalDpi xmlns:a14="http://schemas.microsoft.com/office/drawing/2010/main" val="0"/>
              </a:ext>
            </a:extLst>
          </a:blip>
          <a:srcRect t="8719"/>
          <a:stretch>
            <a:fillRect/>
          </a:stretch>
        </p:blipFill>
        <p:spPr bwMode="auto">
          <a:xfrm>
            <a:off x="323850" y="0"/>
            <a:ext cx="4464050" cy="3446463"/>
          </a:xfrm>
          <a:prstGeom prst="rect">
            <a:avLst/>
          </a:prstGeom>
          <a:noFill/>
          <a:ln>
            <a:noFill/>
          </a:ln>
          <a:effectLst/>
          <a:extLst>
            <a:ext uri="{909E8E84-426E-40DD-AFC4-6F175D3DCCD1}">
              <a14:hiddenFill xmlns:a14="http://schemas.microsoft.com/office/drawing/2010/main">
                <a:blipFill dpi="0" rotWithShape="0">
                  <a:blip/>
                  <a:srcRect t="8719"/>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463" y="3244850"/>
            <a:ext cx="4427537" cy="36131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3" name="Text Box 3"/>
          <p:cNvSpPr txBox="1">
            <a:spLocks noChangeArrowheads="1"/>
          </p:cNvSpPr>
          <p:nvPr/>
        </p:nvSpPr>
        <p:spPr bwMode="auto">
          <a:xfrm>
            <a:off x="5219700" y="817563"/>
            <a:ext cx="3230563" cy="155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marL="342900" indent="-339725">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1pPr>
            <a:lvl2pP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2pPr>
            <a:lvl3pP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3pPr>
            <a:lvl4pP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4pPr>
            <a:lvl5pP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9pPr>
          </a:lstStyle>
          <a:p>
            <a:pPr algn="ctr">
              <a:spcBef>
                <a:spcPts val="700"/>
              </a:spcBef>
              <a:buClrTx/>
              <a:buFontTx/>
              <a:buNone/>
            </a:pPr>
            <a:r>
              <a:rPr lang="it-IT" altLang="it-IT" sz="2800">
                <a:latin typeface="Arial Black" panose="020B0A04020102020204" pitchFamily="34" charset="0"/>
              </a:rPr>
              <a:t>GHIANDOLE </a:t>
            </a:r>
          </a:p>
          <a:p>
            <a:pPr algn="ctr">
              <a:spcBef>
                <a:spcPts val="700"/>
              </a:spcBef>
              <a:buClrTx/>
              <a:buFontTx/>
              <a:buNone/>
            </a:pPr>
            <a:r>
              <a:rPr lang="it-IT" altLang="it-IT" sz="2800">
                <a:latin typeface="Arial Black" panose="020B0A04020102020204" pitchFamily="34" charset="0"/>
              </a:rPr>
              <a:t>SALIVARI </a:t>
            </a:r>
          </a:p>
          <a:p>
            <a:pPr algn="ctr">
              <a:spcBef>
                <a:spcPts val="700"/>
              </a:spcBef>
              <a:buClrTx/>
              <a:buFontTx/>
              <a:buNone/>
            </a:pPr>
            <a:r>
              <a:rPr lang="it-IT" altLang="it-IT" sz="2800">
                <a:latin typeface="Arial Black" panose="020B0A04020102020204" pitchFamily="34" charset="0"/>
              </a:rPr>
              <a:t>MAGGIORI</a:t>
            </a:r>
          </a:p>
        </p:txBody>
      </p:sp>
      <p:sp>
        <p:nvSpPr>
          <p:cNvPr id="5124" name="Text Box 4"/>
          <p:cNvSpPr txBox="1">
            <a:spLocks noChangeArrowheads="1"/>
          </p:cNvSpPr>
          <p:nvPr/>
        </p:nvSpPr>
        <p:spPr bwMode="auto">
          <a:xfrm>
            <a:off x="58738" y="4437063"/>
            <a:ext cx="4922837" cy="1035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marL="342900" indent="-339725">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1pPr>
            <a:lvl2pP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2pPr>
            <a:lvl3pP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3pPr>
            <a:lvl4pP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4pPr>
            <a:lvl5pP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FFFF00"/>
                </a:solidFill>
                <a:latin typeface="Times New Roman" panose="02020603050405020304" pitchFamily="18" charset="0"/>
                <a:ea typeface="Microsoft YaHei" panose="020B0503020204020204" pitchFamily="34" charset="-122"/>
              </a:defRPr>
            </a:lvl9pPr>
          </a:lstStyle>
          <a:p>
            <a:pPr algn="ctr">
              <a:spcBef>
                <a:spcPts val="700"/>
              </a:spcBef>
              <a:buClrTx/>
              <a:buFontTx/>
              <a:buNone/>
            </a:pPr>
            <a:r>
              <a:rPr lang="it-IT" altLang="it-IT" sz="2800">
                <a:latin typeface="Arial Black" panose="020B0A04020102020204" pitchFamily="34" charset="0"/>
              </a:rPr>
              <a:t>Aspetti</a:t>
            </a:r>
          </a:p>
          <a:p>
            <a:pPr algn="ctr">
              <a:spcBef>
                <a:spcPts val="700"/>
              </a:spcBef>
              <a:buClrTx/>
              <a:buFontTx/>
              <a:buNone/>
            </a:pPr>
            <a:r>
              <a:rPr lang="it-IT" altLang="it-IT" sz="2800">
                <a:latin typeface="Arial Black" panose="020B0A04020102020204" pitchFamily="34" charset="0"/>
              </a:rPr>
              <a:t>Anatomo-Topografici</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a:xfrm>
            <a:off x="0" y="0"/>
            <a:ext cx="9144000" cy="1143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SINTESI sull’ ANATOMIA MACRO- e MICROSCOPICA delle VIE BILIFERE</a:t>
            </a:r>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239838"/>
            <a:ext cx="6934200" cy="53768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a:xfrm>
            <a:off x="0" y="228600"/>
            <a:ext cx="9144000" cy="8382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VIE BILIFERE (BILIARI)</a:t>
            </a:r>
          </a:p>
        </p:txBody>
      </p:sp>
      <p:sp>
        <p:nvSpPr>
          <p:cNvPr id="33794" name="Rectangle 2"/>
          <p:cNvSpPr>
            <a:spLocks noGrp="1" noChangeArrowheads="1"/>
          </p:cNvSpPr>
          <p:nvPr>
            <p:ph type="body" idx="1"/>
          </p:nvPr>
        </p:nvSpPr>
        <p:spPr>
          <a:xfrm>
            <a:off x="0" y="1219200"/>
            <a:ext cx="9144000" cy="5638800"/>
          </a:xfrm>
          <a:ln/>
        </p:spPr>
        <p:txBody>
          <a:bodyPr/>
          <a:lstStyle/>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Sono rappresentate da una serie di ORGANI CAVI che convogliano il prodotto della SECREZIONE ESOCRINA del FEGATO (la BILE) dai distretti di produzione negli EPATOCITA del PARENCHIMA EPATICO alla PORZIONE DISCENDENTE del DUODENO</a:t>
            </a: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endParaRPr lang="it-IT" altLang="it-IT" sz="2800">
              <a:latin typeface="Arial Black" panose="020B0A04020102020204" pitchFamily="34" charset="0"/>
            </a:endParaRP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Le VIE BILIFERE si distinguono in</a:t>
            </a: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VIE BILIFERE INTRAEPATICHE</a:t>
            </a: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VIE BILIFERE EXTRAEPATICHE</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34817" name="Rectangle 1"/>
          <p:cNvSpPr>
            <a:spLocks noGrp="1" noChangeArrowheads="1"/>
          </p:cNvSpPr>
          <p:nvPr>
            <p:ph type="title"/>
          </p:nvPr>
        </p:nvSpPr>
        <p:spPr>
          <a:xfrm>
            <a:off x="0" y="0"/>
            <a:ext cx="9144000" cy="8382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VIE  BILIFERE INTRAEPATICHE</a:t>
            </a:r>
          </a:p>
        </p:txBody>
      </p:sp>
      <p:sp>
        <p:nvSpPr>
          <p:cNvPr id="34818" name="Rectangle 2"/>
          <p:cNvSpPr>
            <a:spLocks noGrp="1" noChangeArrowheads="1"/>
          </p:cNvSpPr>
          <p:nvPr>
            <p:ph type="body" idx="1"/>
          </p:nvPr>
        </p:nvSpPr>
        <p:spPr>
          <a:xfrm>
            <a:off x="0" y="981075"/>
            <a:ext cx="9144000" cy="6119813"/>
          </a:xfrm>
          <a:ln/>
        </p:spPr>
        <p:txBody>
          <a:bodyPr/>
          <a:lstStyle/>
          <a:p>
            <a:pPr marL="336550" indent="-336550">
              <a:spcBef>
                <a:spcPts val="65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600">
                <a:latin typeface="Arial Black" panose="020B0A04020102020204" pitchFamily="34" charset="0"/>
              </a:rPr>
              <a:t>CAPILLARI BILIARI</a:t>
            </a:r>
          </a:p>
          <a:p>
            <a:pPr marL="336550" indent="-336550">
              <a:spcBef>
                <a:spcPts val="65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600">
                <a:latin typeface="Arial Black" panose="020B0A04020102020204" pitchFamily="34" charset="0"/>
              </a:rPr>
              <a:t>COLANGIOLI o CANALICOLI BILIARI di HERING</a:t>
            </a:r>
          </a:p>
          <a:p>
            <a:pPr marL="336550" indent="-336550">
              <a:spcBef>
                <a:spcPts val="65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600">
                <a:latin typeface="Arial Black" panose="020B0A04020102020204" pitchFamily="34" charset="0"/>
              </a:rPr>
              <a:t>CANALICOLI BILIARI INTERLOBULARI, localizzati negli SPAZI PORTALI</a:t>
            </a:r>
          </a:p>
          <a:p>
            <a:pPr marL="339725" indent="-336550">
              <a:spcBef>
                <a:spcPts val="65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600">
                <a:latin typeface="Arial Black" panose="020B0A04020102020204" pitchFamily="34" charset="0"/>
              </a:rPr>
              <a:t>Questi canalicoli interlobulari convergono in condotti di CALIBRO progressivamente CRESCENTE, decorrendo appaiati alle ramificazioni della V.PORTA e dell’ A.EPATICA</a:t>
            </a:r>
          </a:p>
          <a:p>
            <a:pPr marL="336550" indent="-336550">
              <a:spcBef>
                <a:spcPts val="65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600">
                <a:latin typeface="Arial Black" panose="020B0A04020102020204" pitchFamily="34" charset="0"/>
              </a:rPr>
              <a:t>CONDOTTI INTRAEPATICI LOBARI: sono quelli di CALIBRO MAGGIORE e drenano la BILE proveniente dai 2 LOBI, così come distinti sulla FACCIA DIAFRAMMATICA, ossia LOBO DESTRO e LOBO SINISTRO.</a:t>
            </a:r>
          </a:p>
          <a:p>
            <a:pPr marL="339725" indent="-336550">
              <a:spcBef>
                <a:spcPts val="65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endParaRPr lang="it-IT" altLang="it-IT" sz="2600">
              <a:latin typeface="Arial Black" panose="020B0A04020102020204" pitchFamily="34" charset="0"/>
            </a:endParaRP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a:xfrm>
            <a:off x="0" y="228600"/>
            <a:ext cx="9144000" cy="8382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VIE  BILIFERE EXTRAEPATICHE</a:t>
            </a:r>
          </a:p>
        </p:txBody>
      </p:sp>
      <p:sp>
        <p:nvSpPr>
          <p:cNvPr id="35842" name="Rectangle 2"/>
          <p:cNvSpPr>
            <a:spLocks noGrp="1" noChangeArrowheads="1"/>
          </p:cNvSpPr>
          <p:nvPr>
            <p:ph type="body" idx="1"/>
          </p:nvPr>
        </p:nvSpPr>
        <p:spPr>
          <a:xfrm>
            <a:off x="0" y="1219200"/>
            <a:ext cx="9144000" cy="5638800"/>
          </a:xfrm>
          <a:ln/>
        </p:spPr>
        <p:txBody>
          <a:bodyPr/>
          <a:lstStyle/>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Decorrono al di fuori del PARENCHIMA EPATICO</a:t>
            </a: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endParaRPr lang="it-IT" altLang="it-IT" sz="2800">
              <a:latin typeface="Arial Black" panose="020B0A04020102020204" pitchFamily="34" charset="0"/>
            </a:endParaRP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Constano di:</a:t>
            </a: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DOTTI EPATICI DESTRO e SINISTRO</a:t>
            </a: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DOTTO EPATICO COMUNE</a:t>
            </a: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CISTIFELLEA o VESCICHETTA BILIARE</a:t>
            </a: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DOTTO CISTICO </a:t>
            </a: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   - DOTTO COLEDOCO</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a:xfrm>
            <a:off x="0" y="190500"/>
            <a:ext cx="9144000" cy="1068388"/>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VIE  BILIFERE EXTRAEPATICHE</a:t>
            </a:r>
            <a:br>
              <a:rPr lang="it-IT" altLang="it-IT" sz="3200">
                <a:latin typeface="Arial Black" panose="020B0A04020102020204" pitchFamily="34" charset="0"/>
              </a:rPr>
            </a:br>
            <a:r>
              <a:rPr lang="it-IT" altLang="it-IT" sz="3200">
                <a:latin typeface="Arial Black" panose="020B0A04020102020204" pitchFamily="34" charset="0"/>
              </a:rPr>
              <a:t>- CISTIFELLEA </a:t>
            </a:r>
          </a:p>
        </p:txBody>
      </p:sp>
      <p:sp>
        <p:nvSpPr>
          <p:cNvPr id="36866" name="Rectangle 2"/>
          <p:cNvSpPr>
            <a:spLocks noGrp="1" noChangeArrowheads="1"/>
          </p:cNvSpPr>
          <p:nvPr>
            <p:ph type="body" idx="1"/>
          </p:nvPr>
        </p:nvSpPr>
        <p:spPr>
          <a:xfrm>
            <a:off x="0" y="1524000"/>
            <a:ext cx="9144000" cy="6069013"/>
          </a:xfrm>
          <a:ln/>
        </p:spPr>
        <p:txBody>
          <a:bodyPr/>
          <a:lstStyle/>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Serbatoio piriforme annesso alle vie biliari extraepatiche</a:t>
            </a: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Nel SOLCO SAGITTALE DESTRO della FACCIA VISCERALE del FEGATO</a:t>
            </a: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La parte più dilatata dell’ organo determina anteriormente l’ INCISURA CISTICA</a:t>
            </a: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Lunghezza sui 10 cm</a:t>
            </a: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Larghezza sui 4 cm</a:t>
            </a:r>
          </a:p>
          <a:p>
            <a:pPr marL="336550" indent="-336550">
              <a:spcBef>
                <a:spcPts val="700"/>
              </a:spcBef>
              <a:buClr>
                <a:srgbClr val="FFFF00"/>
              </a:buClr>
              <a:buFont typeface="Arial Black" panose="020B0A04020102020204" pitchFamily="34" charset="0"/>
              <a:buChar char="•"/>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r>
              <a:rPr lang="it-IT" altLang="it-IT" sz="2800">
                <a:latin typeface="Arial Black" panose="020B0A04020102020204" pitchFamily="34" charset="0"/>
              </a:rPr>
              <a:t>Volume 50-60 cm</a:t>
            </a:r>
            <a:r>
              <a:rPr lang="it-IT" altLang="it-IT" sz="2800" baseline="30000">
                <a:latin typeface="Arial Black" panose="020B0A04020102020204" pitchFamily="34" charset="0"/>
              </a:rPr>
              <a:t>3</a:t>
            </a: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endParaRPr lang="it-IT" altLang="it-IT" sz="2800" baseline="30000">
              <a:latin typeface="Arial Black" panose="020B0A04020102020204" pitchFamily="34" charset="0"/>
            </a:endParaRP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endParaRPr lang="it-IT" altLang="it-IT" sz="2800">
              <a:latin typeface="Arial Black" panose="020B0A04020102020204" pitchFamily="34" charset="0"/>
            </a:endParaRPr>
          </a:p>
          <a:p>
            <a:pPr marL="339725" indent="-336550">
              <a:spcBef>
                <a:spcPts val="700"/>
              </a:spcBef>
              <a:buClrTx/>
              <a:buFontTx/>
              <a:buNone/>
              <a:tabLst>
                <a:tab pos="336550" algn="l"/>
                <a:tab pos="441325" algn="l"/>
                <a:tab pos="890588" algn="l"/>
                <a:tab pos="1339850" algn="l"/>
                <a:tab pos="1789113" algn="l"/>
                <a:tab pos="2238375" algn="l"/>
                <a:tab pos="2687638" algn="l"/>
                <a:tab pos="3136900" algn="l"/>
                <a:tab pos="3586163" algn="l"/>
                <a:tab pos="4035425" algn="l"/>
                <a:tab pos="4484688" algn="l"/>
                <a:tab pos="4933950" algn="l"/>
                <a:tab pos="5383213" algn="l"/>
                <a:tab pos="5832475" algn="l"/>
                <a:tab pos="6281738" algn="l"/>
                <a:tab pos="6731000" algn="l"/>
                <a:tab pos="7180263" algn="l"/>
                <a:tab pos="7629525" algn="l"/>
                <a:tab pos="8078788" algn="l"/>
                <a:tab pos="8528050" algn="l"/>
                <a:tab pos="8977313" algn="l"/>
              </a:tabLst>
            </a:pPr>
            <a:endParaRPr lang="it-IT" altLang="it-IT" sz="2800">
              <a:latin typeface="Arial Black" panose="020B0A04020102020204" pitchFamily="34" charset="0"/>
            </a:endParaRP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37889" name="Rectangle 1"/>
          <p:cNvSpPr>
            <a:spLocks noGrp="1" noChangeArrowheads="1"/>
          </p:cNvSpPr>
          <p:nvPr>
            <p:ph type="title"/>
          </p:nvPr>
        </p:nvSpPr>
        <p:spPr>
          <a:xfrm>
            <a:off x="0" y="74613"/>
            <a:ext cx="9144000" cy="1068387"/>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CISTIFELLEA: PROIEZIONE di SUPERFICIE</a:t>
            </a:r>
          </a:p>
        </p:txBody>
      </p:sp>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092200"/>
            <a:ext cx="6324600" cy="5557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38913" name="Rectangle 1"/>
          <p:cNvSpPr>
            <a:spLocks noGrp="1" noChangeArrowheads="1"/>
          </p:cNvSpPr>
          <p:nvPr>
            <p:ph type="title"/>
          </p:nvPr>
        </p:nvSpPr>
        <p:spPr>
          <a:xfrm>
            <a:off x="0" y="228600"/>
            <a:ext cx="9144000" cy="8382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PANCREAS: CARATTERI GENERALI</a:t>
            </a:r>
          </a:p>
        </p:txBody>
      </p:sp>
      <p:sp>
        <p:nvSpPr>
          <p:cNvPr id="38914" name="Rectangle 2"/>
          <p:cNvSpPr>
            <a:spLocks noGrp="1" noChangeArrowheads="1"/>
          </p:cNvSpPr>
          <p:nvPr>
            <p:ph type="body" idx="1"/>
          </p:nvPr>
        </p:nvSpPr>
        <p:spPr>
          <a:xfrm>
            <a:off x="0" y="1219200"/>
            <a:ext cx="9144000" cy="5638800"/>
          </a:xfrm>
          <a:ln/>
        </p:spPr>
        <p:txBody>
          <a:bodyPr/>
          <a:lstStyle/>
          <a:p>
            <a:pPr marL="338138" indent="-338138">
              <a:spcBef>
                <a:spcPts val="700"/>
              </a:spcBef>
              <a:buClr>
                <a:srgbClr val="FFFF00"/>
              </a:buClr>
              <a:buFont typeface="Arial Black" panose="020B0A04020102020204" pitchFamily="34" charset="0"/>
              <a:buChar char="•"/>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VOLUMINOSA GHIANDOLA EXTRAMURALE</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endParaRPr lang="it-IT" altLang="it-IT" sz="2800">
              <a:latin typeface="Arial Black" panose="020B0A04020102020204" pitchFamily="34" charset="0"/>
            </a:endParaRPr>
          </a:p>
          <a:p>
            <a:pPr marL="338138" indent="-338138">
              <a:spcBef>
                <a:spcPts val="700"/>
              </a:spcBef>
              <a:buClr>
                <a:srgbClr val="FFFF00"/>
              </a:buClr>
              <a:buFont typeface="Arial Black" panose="020B0A04020102020204" pitchFamily="34" charset="0"/>
              <a:buChar char="•"/>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Essa esplica FUNZIONI:</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endParaRPr lang="it-IT" altLang="it-IT" sz="2800">
              <a:latin typeface="Arial Black" panose="020B0A04020102020204" pitchFamily="34" charset="0"/>
            </a:endParaRP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   - ESOCRINA (circa 80% del parenchima), per la produzione di ENZIMI DIGESTIVI riversati nel DUODENO</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   - ENDOCRINA (circa 20% del parenchima), per la produzione di ormoni coinvolti nel metabolismo del glucosio (INSULINA e GLUCAGONE)</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a:xfrm>
            <a:off x="0" y="0"/>
            <a:ext cx="9144000" cy="1143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PANCREAS: RIFERIMENTI ANATOMO-TOPOGRAFICI di SUPERFICIE</a:t>
            </a:r>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347788"/>
            <a:ext cx="6019800" cy="53149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40961" name="Rectangle 1"/>
          <p:cNvSpPr>
            <a:spLocks noGrp="1" noChangeArrowheads="1"/>
          </p:cNvSpPr>
          <p:nvPr>
            <p:ph type="title"/>
          </p:nvPr>
        </p:nvSpPr>
        <p:spPr>
          <a:xfrm>
            <a:off x="395288" y="1722438"/>
            <a:ext cx="2592387" cy="2043112"/>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800">
                <a:latin typeface="Arial Black" panose="020B0A04020102020204" pitchFamily="34" charset="0"/>
              </a:rPr>
              <a:t>PANCREAS:</a:t>
            </a:r>
            <a:r>
              <a:rPr lang="it-IT" altLang="it-IT" sz="3200">
                <a:latin typeface="Arial Black" panose="020B0A04020102020204" pitchFamily="34" charset="0"/>
              </a:rPr>
              <a:t> QUADRO DI INSIEME</a:t>
            </a:r>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2325" y="0"/>
            <a:ext cx="5781675"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41985" name="Rectangle 1"/>
          <p:cNvSpPr>
            <a:spLocks noGrp="1" noChangeArrowheads="1"/>
          </p:cNvSpPr>
          <p:nvPr>
            <p:ph type="title"/>
          </p:nvPr>
        </p:nvSpPr>
        <p:spPr>
          <a:xfrm>
            <a:off x="0" y="0"/>
            <a:ext cx="9144000" cy="1143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PANCREAS: PORZIONI COSTITUTIVE</a:t>
            </a:r>
          </a:p>
        </p:txBody>
      </p:sp>
      <p:sp>
        <p:nvSpPr>
          <p:cNvPr id="41986" name="Rectangle 2"/>
          <p:cNvSpPr>
            <a:spLocks noGrp="1" noChangeArrowheads="1"/>
          </p:cNvSpPr>
          <p:nvPr>
            <p:ph type="body" idx="1"/>
          </p:nvPr>
        </p:nvSpPr>
        <p:spPr>
          <a:xfrm>
            <a:off x="0" y="908050"/>
            <a:ext cx="3132138" cy="6100763"/>
          </a:xfrm>
          <a:ln/>
        </p:spPr>
        <p:txBody>
          <a:bodyPr/>
          <a:lstStyle/>
          <a:p>
            <a:pPr indent="-338138">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a:latin typeface="Arial Black" panose="020B0A04020102020204" pitchFamily="34" charset="0"/>
              </a:rPr>
              <a:t>In senso LATERO-LATERALE da DESTRA a SINISTRA, si distinguono le seguenti PORZIONI COSTITUTIVE:</a:t>
            </a:r>
          </a:p>
          <a:p>
            <a:pPr indent="-338138">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altLang="it-IT" sz="2400">
              <a:latin typeface="Arial Black" panose="020B0A04020102020204" pitchFamily="34" charset="0"/>
            </a:endParaRPr>
          </a:p>
          <a:p>
            <a:pPr marL="339725" indent="-334963">
              <a:spcBef>
                <a:spcPts val="600"/>
              </a:spcBef>
              <a:buClr>
                <a:srgbClr val="FFFF00"/>
              </a:buClr>
              <a:buFont typeface="Arial Black" panose="020B0A040201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a:latin typeface="Arial Black" panose="020B0A04020102020204" pitchFamily="34" charset="0"/>
              </a:rPr>
              <a:t>TESTA</a:t>
            </a:r>
          </a:p>
          <a:p>
            <a:pPr indent="-338138">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altLang="it-IT" sz="2400">
              <a:latin typeface="Arial Black" panose="020B0A04020102020204" pitchFamily="34" charset="0"/>
            </a:endParaRPr>
          </a:p>
          <a:p>
            <a:pPr marL="339725" indent="-334963">
              <a:spcBef>
                <a:spcPts val="600"/>
              </a:spcBef>
              <a:buClr>
                <a:srgbClr val="FFFF00"/>
              </a:buClr>
              <a:buFont typeface="Arial Black" panose="020B0A040201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a:latin typeface="Arial Black" panose="020B0A04020102020204" pitchFamily="34" charset="0"/>
              </a:rPr>
              <a:t>CORPO</a:t>
            </a:r>
          </a:p>
          <a:p>
            <a:pPr indent="-338138">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altLang="it-IT" sz="2400">
              <a:latin typeface="Arial Black" panose="020B0A04020102020204" pitchFamily="34" charset="0"/>
            </a:endParaRPr>
          </a:p>
          <a:p>
            <a:pPr marL="339725" indent="-334963">
              <a:spcBef>
                <a:spcPts val="600"/>
              </a:spcBef>
              <a:buClr>
                <a:srgbClr val="FFFF00"/>
              </a:buClr>
              <a:buFont typeface="Arial Black" panose="020B0A040201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a:latin typeface="Arial Black" panose="020B0A04020102020204" pitchFamily="34" charset="0"/>
              </a:rPr>
              <a:t>CODA</a:t>
            </a:r>
          </a:p>
        </p:txBody>
      </p:sp>
      <p:pic>
        <p:nvPicPr>
          <p:cNvPr id="41987" name="Picture 3"/>
          <p:cNvPicPr>
            <a:picLocks noChangeAspect="1" noChangeArrowheads="1"/>
          </p:cNvPicPr>
          <p:nvPr/>
        </p:nvPicPr>
        <p:blipFill>
          <a:blip r:embed="rId3">
            <a:lum bright="6000"/>
            <a:extLst>
              <a:ext uri="{28A0092B-C50C-407E-A947-70E740481C1C}">
                <a14:useLocalDpi xmlns:a14="http://schemas.microsoft.com/office/drawing/2010/main" val="0"/>
              </a:ext>
            </a:extLst>
          </a:blip>
          <a:srcRect l="-1756" t="8160" b="28049"/>
          <a:stretch>
            <a:fillRect/>
          </a:stretch>
        </p:blipFill>
        <p:spPr bwMode="auto">
          <a:xfrm>
            <a:off x="2843213" y="1412875"/>
            <a:ext cx="6300787" cy="5475288"/>
          </a:xfrm>
          <a:prstGeom prst="rect">
            <a:avLst/>
          </a:prstGeom>
          <a:noFill/>
          <a:ln>
            <a:noFill/>
          </a:ln>
          <a:effectLst/>
          <a:extLst>
            <a:ext uri="{909E8E84-426E-40DD-AFC4-6F175D3DCCD1}">
              <a14:hiddenFill xmlns:a14="http://schemas.microsoft.com/office/drawing/2010/main">
                <a:blipFill dpi="0" rotWithShape="0">
                  <a:blip>
                    <a:lum bright="6000"/>
                  </a:blip>
                  <a:srcRect l="-1756" t="8160" b="28049"/>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988" name="Freeform 4"/>
          <p:cNvSpPr>
            <a:spLocks/>
          </p:cNvSpPr>
          <p:nvPr/>
        </p:nvSpPr>
        <p:spPr bwMode="auto">
          <a:xfrm>
            <a:off x="1692275" y="4291013"/>
            <a:ext cx="3671888" cy="723900"/>
          </a:xfrm>
          <a:custGeom>
            <a:avLst/>
            <a:gdLst>
              <a:gd name="T0" fmla="*/ 0 w 10200"/>
              <a:gd name="T1" fmla="*/ 2011 h 2012"/>
              <a:gd name="T2" fmla="*/ 10199 w 10200"/>
              <a:gd name="T3" fmla="*/ 0 h 2012"/>
            </a:gdLst>
            <a:ahLst/>
            <a:cxnLst>
              <a:cxn ang="0">
                <a:pos x="T0" y="T1"/>
              </a:cxn>
              <a:cxn ang="0">
                <a:pos x="T2" y="T3"/>
              </a:cxn>
            </a:cxnLst>
            <a:rect l="0" t="0" r="r" b="b"/>
            <a:pathLst>
              <a:path w="10200" h="2012">
                <a:moveTo>
                  <a:pt x="0" y="2011"/>
                </a:moveTo>
                <a:lnTo>
                  <a:pt x="10199" y="0"/>
                </a:lnTo>
              </a:path>
            </a:pathLst>
          </a:custGeom>
          <a:noFill/>
          <a:ln w="57240" cap="sq">
            <a:solidFill>
              <a:srgbClr val="00CC99"/>
            </a:solidFill>
            <a:miter lim="80000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41989" name="Freeform 5"/>
          <p:cNvSpPr>
            <a:spLocks/>
          </p:cNvSpPr>
          <p:nvPr/>
        </p:nvSpPr>
        <p:spPr bwMode="auto">
          <a:xfrm>
            <a:off x="1692275" y="3498850"/>
            <a:ext cx="4535488" cy="2308225"/>
          </a:xfrm>
          <a:custGeom>
            <a:avLst/>
            <a:gdLst>
              <a:gd name="T0" fmla="*/ 0 w 12599"/>
              <a:gd name="T1" fmla="*/ 6412 h 6413"/>
              <a:gd name="T2" fmla="*/ 12598 w 12599"/>
              <a:gd name="T3" fmla="*/ 0 h 6413"/>
            </a:gdLst>
            <a:ahLst/>
            <a:cxnLst>
              <a:cxn ang="0">
                <a:pos x="T0" y="T1"/>
              </a:cxn>
              <a:cxn ang="0">
                <a:pos x="T2" y="T3"/>
              </a:cxn>
            </a:cxnLst>
            <a:rect l="0" t="0" r="r" b="b"/>
            <a:pathLst>
              <a:path w="12599" h="6413">
                <a:moveTo>
                  <a:pt x="0" y="6412"/>
                </a:moveTo>
                <a:lnTo>
                  <a:pt x="12598" y="0"/>
                </a:lnTo>
              </a:path>
            </a:pathLst>
          </a:custGeom>
          <a:noFill/>
          <a:ln w="57240" cap="sq">
            <a:solidFill>
              <a:srgbClr val="000000"/>
            </a:solidFill>
            <a:miter lim="80000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41990" name="Freeform 6"/>
          <p:cNvSpPr>
            <a:spLocks/>
          </p:cNvSpPr>
          <p:nvPr/>
        </p:nvSpPr>
        <p:spPr bwMode="auto">
          <a:xfrm>
            <a:off x="1476375" y="3067050"/>
            <a:ext cx="5832475" cy="3603625"/>
          </a:xfrm>
          <a:custGeom>
            <a:avLst/>
            <a:gdLst>
              <a:gd name="T0" fmla="*/ 0 w 16202"/>
              <a:gd name="T1" fmla="*/ 10010 h 10011"/>
              <a:gd name="T2" fmla="*/ 16201 w 16202"/>
              <a:gd name="T3" fmla="*/ 0 h 10011"/>
            </a:gdLst>
            <a:ahLst/>
            <a:cxnLst>
              <a:cxn ang="0">
                <a:pos x="T0" y="T1"/>
              </a:cxn>
              <a:cxn ang="0">
                <a:pos x="T2" y="T3"/>
              </a:cxn>
            </a:cxnLst>
            <a:rect l="0" t="0" r="r" b="b"/>
            <a:pathLst>
              <a:path w="16202" h="10011">
                <a:moveTo>
                  <a:pt x="0" y="10010"/>
                </a:moveTo>
                <a:lnTo>
                  <a:pt x="16201" y="0"/>
                </a:lnTo>
              </a:path>
            </a:pathLst>
          </a:custGeom>
          <a:noFill/>
          <a:ln w="57240" cap="sq">
            <a:solidFill>
              <a:srgbClr val="FF3300"/>
            </a:solidFill>
            <a:miter lim="80000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41991" name="Text Box 7"/>
          <p:cNvSpPr txBox="1">
            <a:spLocks noChangeArrowheads="1"/>
          </p:cNvSpPr>
          <p:nvPr/>
        </p:nvSpPr>
        <p:spPr bwMode="auto">
          <a:xfrm>
            <a:off x="665163" y="6145213"/>
            <a:ext cx="2278062" cy="336550"/>
          </a:xfrm>
          <a:prstGeom prst="rect">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9pPr>
          </a:lstStyle>
          <a:p>
            <a:pPr>
              <a:buClrTx/>
              <a:buFontTx/>
              <a:buNone/>
            </a:pPr>
            <a:r>
              <a:rPr lang="it-IT" altLang="it-IT" sz="1600">
                <a:solidFill>
                  <a:srgbClr val="CC6600"/>
                </a:solidFill>
                <a:latin typeface="Arial Black" panose="020B0A04020102020204" pitchFamily="34" charset="0"/>
              </a:rPr>
              <a:t>Processo Uncinato</a:t>
            </a:r>
          </a:p>
        </p:txBody>
      </p:sp>
      <p:sp>
        <p:nvSpPr>
          <p:cNvPr id="41992" name="Freeform 8"/>
          <p:cNvSpPr>
            <a:spLocks/>
          </p:cNvSpPr>
          <p:nvPr/>
        </p:nvSpPr>
        <p:spPr bwMode="auto">
          <a:xfrm>
            <a:off x="2843213" y="4435475"/>
            <a:ext cx="3024187" cy="1874838"/>
          </a:xfrm>
          <a:custGeom>
            <a:avLst/>
            <a:gdLst>
              <a:gd name="T0" fmla="*/ 0 w 8401"/>
              <a:gd name="T1" fmla="*/ 5208 h 5209"/>
              <a:gd name="T2" fmla="*/ 8400 w 8401"/>
              <a:gd name="T3" fmla="*/ 0 h 5209"/>
            </a:gdLst>
            <a:ahLst/>
            <a:cxnLst>
              <a:cxn ang="0">
                <a:pos x="T0" y="T1"/>
              </a:cxn>
              <a:cxn ang="0">
                <a:pos x="T2" y="T3"/>
              </a:cxn>
            </a:cxnLst>
            <a:rect l="0" t="0" r="r" b="b"/>
            <a:pathLst>
              <a:path w="8401" h="5209">
                <a:moveTo>
                  <a:pt x="0" y="5208"/>
                </a:moveTo>
                <a:lnTo>
                  <a:pt x="8400" y="0"/>
                </a:lnTo>
              </a:path>
            </a:pathLst>
          </a:custGeom>
          <a:noFill/>
          <a:ln w="57240" cap="sq">
            <a:solidFill>
              <a:srgbClr val="000000"/>
            </a:solidFill>
            <a:miter lim="80000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41993" name="Text Box 9"/>
          <p:cNvSpPr txBox="1">
            <a:spLocks noChangeArrowheads="1"/>
          </p:cNvSpPr>
          <p:nvPr/>
        </p:nvSpPr>
        <p:spPr bwMode="auto">
          <a:xfrm>
            <a:off x="7504113" y="641350"/>
            <a:ext cx="1841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41994" name="Text Box 10"/>
          <p:cNvSpPr txBox="1">
            <a:spLocks noChangeArrowheads="1"/>
          </p:cNvSpPr>
          <p:nvPr/>
        </p:nvSpPr>
        <p:spPr bwMode="auto">
          <a:xfrm>
            <a:off x="4697413" y="1008063"/>
            <a:ext cx="1831975" cy="368300"/>
          </a:xfrm>
          <a:prstGeom prst="rect">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9pPr>
          </a:lstStyle>
          <a:p>
            <a:pPr>
              <a:buClrTx/>
              <a:buFontTx/>
              <a:buNone/>
            </a:pPr>
            <a:r>
              <a:rPr lang="it-IT" altLang="it-IT" sz="1800">
                <a:solidFill>
                  <a:srgbClr val="0033CC"/>
                </a:solidFill>
                <a:latin typeface="Arial Black" panose="020B0A04020102020204" pitchFamily="34" charset="0"/>
              </a:rPr>
              <a:t>Collo o Istmo</a:t>
            </a:r>
          </a:p>
        </p:txBody>
      </p:sp>
      <p:sp>
        <p:nvSpPr>
          <p:cNvPr id="41995" name="Freeform 11"/>
          <p:cNvSpPr>
            <a:spLocks/>
          </p:cNvSpPr>
          <p:nvPr/>
        </p:nvSpPr>
        <p:spPr bwMode="auto">
          <a:xfrm>
            <a:off x="5649913" y="1268413"/>
            <a:ext cx="219075" cy="2665412"/>
          </a:xfrm>
          <a:custGeom>
            <a:avLst/>
            <a:gdLst>
              <a:gd name="T0" fmla="*/ 609 w 610"/>
              <a:gd name="T1" fmla="*/ 0 h 7405"/>
              <a:gd name="T2" fmla="*/ 0 w 610"/>
              <a:gd name="T3" fmla="*/ 7404 h 7405"/>
            </a:gdLst>
            <a:ahLst/>
            <a:cxnLst>
              <a:cxn ang="0">
                <a:pos x="T0" y="T1"/>
              </a:cxn>
              <a:cxn ang="0">
                <a:pos x="T2" y="T3"/>
              </a:cxn>
            </a:cxnLst>
            <a:rect l="0" t="0" r="r" b="b"/>
            <a:pathLst>
              <a:path w="610" h="7405">
                <a:moveTo>
                  <a:pt x="609" y="0"/>
                </a:moveTo>
                <a:lnTo>
                  <a:pt x="0" y="7404"/>
                </a:lnTo>
              </a:path>
            </a:pathLst>
          </a:custGeom>
          <a:noFill/>
          <a:ln w="57240" cap="sq">
            <a:solidFill>
              <a:srgbClr val="FFFF00"/>
            </a:solidFill>
            <a:miter lim="80000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Tree>
  </p:cSld>
  <p:clrMapOvr>
    <a:masterClrMapping/>
  </p:clrMapOvr>
  <p:transition spd="med"/>
  <p:timing>
    <p:tnLst>
      <p:par>
        <p:cTn id="1" dur="indefinite"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additive="repl">
                                        <p:cTn id="6" dur="1" fill="hold">
                                          <p:stCondLst>
                                            <p:cond delay="0"/>
                                          </p:stCondLst>
                                        </p:cTn>
                                        <p:tgtEl>
                                          <p:spTgt spid="41988"/>
                                        </p:tgtEl>
                                        <p:attrNameLst>
                                          <p:attrName>style.visibility</p:attrName>
                                        </p:attrNameLst>
                                      </p:cBhvr>
                                      <p:to>
                                        <p:strVal val="visible"/>
                                      </p:to>
                                    </p:set>
                                    <p:anim calcmode="lin" valueType="num">
                                      <p:cBhvr additive="repl">
                                        <p:cTn id="7" dur="1000" fill="hold"/>
                                        <p:tgtEl>
                                          <p:spTgt spid="41988"/>
                                        </p:tgtEl>
                                        <p:attrNameLst>
                                          <p:attrName>ppt_x</p:attrName>
                                        </p:attrNameLst>
                                      </p:cBhvr>
                                      <p:tavLst>
                                        <p:tav>
                                          <p:val>
                                            <p:strVal val="#ppt_x"/>
                                          </p:val>
                                        </p:tav>
                                        <p:tav>
                                          <p:val>
                                            <p:strVal val="#ppt_x"/>
                                          </p:val>
                                        </p:tav>
                                      </p:tavLst>
                                    </p:anim>
                                    <p:anim calcmode="lin" valueType="num">
                                      <p:cBhvr additive="repl">
                                        <p:cTn id="8" dur="1000" fill="hold"/>
                                        <p:tgtEl>
                                          <p:spTgt spid="41988"/>
                                        </p:tgtEl>
                                        <p:attrNameLst>
                                          <p:attrName>ppt_y</p:attrName>
                                        </p:attrNameLst>
                                      </p:cBhvr>
                                      <p:tavLst>
                                        <p:tav>
                                          <p:val>
                                            <p:strVal val="1+#ppt_h/2"/>
                                          </p:val>
                                        </p:tav>
                                        <p:tav>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fill="hold" nodeType="clickEffect">
                                  <p:stCondLst>
                                    <p:cond delay="0"/>
                                  </p:stCondLst>
                                  <p:childTnLst>
                                    <p:set>
                                      <p:cBhvr additive="repl">
                                        <p:cTn id="12" dur="1" fill="hold">
                                          <p:stCondLst>
                                            <p:cond delay="0"/>
                                          </p:stCondLst>
                                        </p:cTn>
                                        <p:tgtEl>
                                          <p:spTgt spid="41989"/>
                                        </p:tgtEl>
                                        <p:attrNameLst>
                                          <p:attrName>style.visibility</p:attrName>
                                        </p:attrNameLst>
                                      </p:cBhvr>
                                      <p:to>
                                        <p:strVal val="visible"/>
                                      </p:to>
                                    </p:set>
                                    <p:animEffect transition="in" filter="dissolve">
                                      <p:cBhvr additive="repl">
                                        <p:cTn id="13" dur="500"/>
                                        <p:tgtEl>
                                          <p:spTgt spid="4198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7" presetClass="entr" presetSubtype="4" fill="hold" nodeType="clickEffect">
                                  <p:stCondLst>
                                    <p:cond delay="0"/>
                                  </p:stCondLst>
                                  <p:childTnLst>
                                    <p:set>
                                      <p:cBhvr additive="repl">
                                        <p:cTn id="17" dur="1" fill="hold">
                                          <p:stCondLst>
                                            <p:cond delay="0"/>
                                          </p:stCondLst>
                                        </p:cTn>
                                        <p:tgtEl>
                                          <p:spTgt spid="41990"/>
                                        </p:tgtEl>
                                        <p:attrNameLst>
                                          <p:attrName>style.visibility</p:attrName>
                                        </p:attrNameLst>
                                      </p:cBhvr>
                                      <p:to>
                                        <p:strVal val="visible"/>
                                      </p:to>
                                    </p:set>
                                    <p:anim calcmode="lin" valueType="num">
                                      <p:cBhvr additive="repl">
                                        <p:cTn id="18" dur="1000" fill="hold"/>
                                        <p:tgtEl>
                                          <p:spTgt spid="41990"/>
                                        </p:tgtEl>
                                        <p:attrNameLst>
                                          <p:attrName>ppt_x</p:attrName>
                                        </p:attrNameLst>
                                      </p:cBhvr>
                                      <p:tavLst>
                                        <p:tav>
                                          <p:val>
                                            <p:strVal val="#ppt_x"/>
                                          </p:val>
                                        </p:tav>
                                        <p:tav>
                                          <p:val>
                                            <p:strVal val="#ppt_x"/>
                                          </p:val>
                                        </p:tav>
                                      </p:tavLst>
                                    </p:anim>
                                    <p:anim calcmode="lin" valueType="num">
                                      <p:cBhvr additive="repl">
                                        <p:cTn id="19" dur="1000" fill="hold"/>
                                        <p:tgtEl>
                                          <p:spTgt spid="41990"/>
                                        </p:tgtEl>
                                        <p:attrNameLst>
                                          <p:attrName>ppt_y</p:attrName>
                                        </p:attrNameLst>
                                      </p:cBhvr>
                                      <p:tavLst>
                                        <p:tav>
                                          <p:val>
                                            <p:strVal val="1+#ppt_h/2"/>
                                          </p:val>
                                        </p:tav>
                                        <p:tav>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6" presetClass="entr" presetSubtype="16" fill="hold" nodeType="clickEffect">
                                  <p:stCondLst>
                                    <p:cond delay="0"/>
                                  </p:stCondLst>
                                  <p:childTnLst>
                                    <p:set>
                                      <p:cBhvr additive="repl">
                                        <p:cTn id="23" dur="1" fill="hold">
                                          <p:stCondLst>
                                            <p:cond delay="0"/>
                                          </p:stCondLst>
                                        </p:cTn>
                                        <p:tgtEl>
                                          <p:spTgt spid="41992"/>
                                        </p:tgtEl>
                                        <p:attrNameLst>
                                          <p:attrName>style.visibility</p:attrName>
                                        </p:attrNameLst>
                                      </p:cBhvr>
                                      <p:to>
                                        <p:strVal val="visible"/>
                                      </p:to>
                                    </p:set>
                                    <p:animEffect transition="in" filter="circle(in)">
                                      <p:cBhvr additive="repl">
                                        <p:cTn id="24" dur="2000"/>
                                        <p:tgtEl>
                                          <p:spTgt spid="4199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8" presetClass="entr" presetSubtype="16" fill="hold" nodeType="clickEffect">
                                  <p:stCondLst>
                                    <p:cond delay="0"/>
                                  </p:stCondLst>
                                  <p:childTnLst>
                                    <p:set>
                                      <p:cBhvr additive="repl">
                                        <p:cTn id="28" dur="1" fill="hold">
                                          <p:stCondLst>
                                            <p:cond delay="0"/>
                                          </p:stCondLst>
                                        </p:cTn>
                                        <p:tgtEl>
                                          <p:spTgt spid="41995"/>
                                        </p:tgtEl>
                                        <p:attrNameLst>
                                          <p:attrName>style.visibility</p:attrName>
                                        </p:attrNameLst>
                                      </p:cBhvr>
                                      <p:to>
                                        <p:strVal val="visible"/>
                                      </p:to>
                                    </p:set>
                                    <p:animEffect transition="in" filter="diamond(in)">
                                      <p:cBhvr additive="repl">
                                        <p:cTn id="29" dur="2000"/>
                                        <p:tgtEl>
                                          <p:spTgt spid="41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684213" y="260350"/>
            <a:ext cx="7772400" cy="1143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PAROTIDE e RAPPORTI con il NERVO  FACIALE</a:t>
            </a:r>
          </a:p>
        </p:txBody>
      </p:sp>
      <p:pic>
        <p:nvPicPr>
          <p:cNvPr id="6146" name="Picture 2"/>
          <p:cNvPicPr>
            <a:picLocks noChangeAspect="1" noChangeArrowheads="1"/>
          </p:cNvPicPr>
          <p:nvPr/>
        </p:nvPicPr>
        <p:blipFill>
          <a:blip r:embed="rId3">
            <a:lum bright="-12000" contrast="6000"/>
            <a:extLst>
              <a:ext uri="{28A0092B-C50C-407E-A947-70E740481C1C}">
                <a14:useLocalDpi xmlns:a14="http://schemas.microsoft.com/office/drawing/2010/main" val="0"/>
              </a:ext>
            </a:extLst>
          </a:blip>
          <a:srcRect/>
          <a:stretch>
            <a:fillRect/>
          </a:stretch>
        </p:blipFill>
        <p:spPr bwMode="auto">
          <a:xfrm>
            <a:off x="2555875" y="1341438"/>
            <a:ext cx="4838700" cy="5265737"/>
          </a:xfrm>
          <a:prstGeom prst="rect">
            <a:avLst/>
          </a:prstGeom>
          <a:noFill/>
          <a:ln>
            <a:noFill/>
          </a:ln>
          <a:effectLst/>
          <a:extLst>
            <a:ext uri="{909E8E84-426E-40DD-AFC4-6F175D3DCCD1}">
              <a14:hiddenFill xmlns:a14="http://schemas.microsoft.com/office/drawing/2010/main">
                <a:blipFill dpi="0" rotWithShape="0">
                  <a:blip>
                    <a:lum bright="-12000" contrast="600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43009" name="Rectangle 1"/>
          <p:cNvSpPr>
            <a:spLocks noGrp="1" noChangeArrowheads="1"/>
          </p:cNvSpPr>
          <p:nvPr>
            <p:ph type="title"/>
          </p:nvPr>
        </p:nvSpPr>
        <p:spPr>
          <a:xfrm>
            <a:off x="0" y="190500"/>
            <a:ext cx="9144000" cy="1068388"/>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PANCREAS</a:t>
            </a:r>
            <a:br>
              <a:rPr lang="it-IT" altLang="it-IT" sz="3200">
                <a:latin typeface="Arial Black" panose="020B0A04020102020204" pitchFamily="34" charset="0"/>
              </a:rPr>
            </a:br>
            <a:r>
              <a:rPr lang="it-IT" altLang="it-IT" sz="3200">
                <a:latin typeface="Arial Black" panose="020B0A04020102020204" pitchFamily="34" charset="0"/>
              </a:rPr>
              <a:t>- STRUTTURA -</a:t>
            </a:r>
          </a:p>
        </p:txBody>
      </p:sp>
      <p:sp>
        <p:nvSpPr>
          <p:cNvPr id="43010" name="Rectangle 2"/>
          <p:cNvSpPr>
            <a:spLocks noGrp="1" noChangeArrowheads="1"/>
          </p:cNvSpPr>
          <p:nvPr>
            <p:ph type="body" idx="1"/>
          </p:nvPr>
        </p:nvSpPr>
        <p:spPr>
          <a:xfrm>
            <a:off x="0" y="1524000"/>
            <a:ext cx="9144000" cy="5943600"/>
          </a:xfrm>
          <a:ln/>
        </p:spPr>
        <p:txBody>
          <a:bodyPr/>
          <a:lstStyle/>
          <a:p>
            <a:pPr marL="338138" indent="-338138">
              <a:spcBef>
                <a:spcPts val="700"/>
              </a:spcBef>
              <a:buClr>
                <a:srgbClr val="FFFF00"/>
              </a:buClr>
              <a:buFont typeface="Arial Black" panose="020B0A04020102020204" pitchFamily="34" charset="0"/>
              <a:buChar char="•"/>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PANCREAS ESOCRINO: produzione ENZIMI DIGESTIVI del SUCCO PANCREATICO:</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   - PROTEASI (es., TRIPSINA)</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   - AMILASI</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   - LIPASI</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   - NUCLEASI</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endParaRPr lang="it-IT" altLang="it-IT" sz="2800">
              <a:latin typeface="Arial Black" panose="020B0A04020102020204" pitchFamily="34" charset="0"/>
            </a:endParaRPr>
          </a:p>
          <a:p>
            <a:pPr marL="338138" indent="-338138">
              <a:spcBef>
                <a:spcPts val="700"/>
              </a:spcBef>
              <a:buClr>
                <a:srgbClr val="FFFF00"/>
              </a:buClr>
              <a:buFont typeface="Arial Black" panose="020B0A04020102020204" pitchFamily="34" charset="0"/>
              <a:buChar char="•"/>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PANCREAS ENDOCRINO (Isole di Langerhans): prevalentemente INSULINA e GLUCAGONE</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44033" name="Rectangle 1"/>
          <p:cNvSpPr>
            <a:spLocks noGrp="1" noChangeArrowheads="1"/>
          </p:cNvSpPr>
          <p:nvPr>
            <p:ph type="title"/>
          </p:nvPr>
        </p:nvSpPr>
        <p:spPr>
          <a:xfrm>
            <a:off x="304800" y="0"/>
            <a:ext cx="8839200" cy="9144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PANCREAS: SCHEMA STRUTTURALE</a:t>
            </a:r>
          </a:p>
        </p:txBody>
      </p:sp>
      <p:pic>
        <p:nvPicPr>
          <p:cNvPr id="44034" name="Picture 2"/>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a:stretch>
            <a:fillRect/>
          </a:stretch>
        </p:blipFill>
        <p:spPr bwMode="auto">
          <a:xfrm>
            <a:off x="990600" y="925513"/>
            <a:ext cx="6858000" cy="5961062"/>
          </a:xfrm>
          <a:prstGeom prst="rect">
            <a:avLst/>
          </a:prstGeom>
          <a:noFill/>
          <a:ln>
            <a:noFill/>
          </a:ln>
          <a:effectLst/>
          <a:extLst>
            <a:ext uri="{909E8E84-426E-40DD-AFC4-6F175D3DCCD1}">
              <a14:hiddenFill xmlns:a14="http://schemas.microsoft.com/office/drawing/2010/main">
                <a:blipFill dpi="0" rotWithShape="0">
                  <a:blip>
                    <a:lum bright="-6000" contrast="1200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45057" name="Rectangle 1"/>
          <p:cNvSpPr>
            <a:spLocks noGrp="1" noChangeArrowheads="1"/>
          </p:cNvSpPr>
          <p:nvPr>
            <p:ph type="title"/>
          </p:nvPr>
        </p:nvSpPr>
        <p:spPr>
          <a:xfrm>
            <a:off x="0" y="112713"/>
            <a:ext cx="9144000" cy="1068387"/>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PANCREAS  ENDOCRINO</a:t>
            </a:r>
            <a:br>
              <a:rPr lang="it-IT" altLang="it-IT" sz="3200">
                <a:latin typeface="Arial Black" panose="020B0A04020102020204" pitchFamily="34" charset="0"/>
              </a:rPr>
            </a:br>
            <a:r>
              <a:rPr lang="it-IT" altLang="it-IT" sz="3200">
                <a:latin typeface="Arial Black" panose="020B0A04020102020204" pitchFamily="34" charset="0"/>
              </a:rPr>
              <a:t>- STRUTTURA -</a:t>
            </a:r>
          </a:p>
        </p:txBody>
      </p:sp>
      <p:sp>
        <p:nvSpPr>
          <p:cNvPr id="45058" name="Rectangle 2"/>
          <p:cNvSpPr>
            <a:spLocks noGrp="1" noChangeArrowheads="1"/>
          </p:cNvSpPr>
          <p:nvPr>
            <p:ph type="body" idx="1"/>
          </p:nvPr>
        </p:nvSpPr>
        <p:spPr>
          <a:xfrm>
            <a:off x="0" y="1295400"/>
            <a:ext cx="9144000" cy="5943600"/>
          </a:xfrm>
          <a:ln/>
        </p:spPr>
        <p:txBody>
          <a:bodyPr/>
          <a:lstStyle/>
          <a:p>
            <a:pPr marL="338138" indent="-338138">
              <a:spcBef>
                <a:spcPts val="700"/>
              </a:spcBef>
              <a:buClr>
                <a:srgbClr val="FFFF00"/>
              </a:buClr>
              <a:buFont typeface="Arial Black" panose="020B0A04020102020204" pitchFamily="34" charset="0"/>
              <a:buChar char="•"/>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ISOLE DI LANGERHANS</a:t>
            </a:r>
          </a:p>
          <a:p>
            <a:pPr marL="338138" indent="-338138">
              <a:spcBef>
                <a:spcPts val="700"/>
              </a:spcBef>
              <a:buClr>
                <a:srgbClr val="FFFF00"/>
              </a:buClr>
              <a:buFont typeface="Arial Black" panose="020B0A04020102020204" pitchFamily="34" charset="0"/>
              <a:buChar char="•"/>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Diametro sui 0,5 mm</a:t>
            </a:r>
          </a:p>
          <a:p>
            <a:pPr marL="338138" indent="-338138">
              <a:spcBef>
                <a:spcPts val="700"/>
              </a:spcBef>
              <a:buClr>
                <a:srgbClr val="FFFF00"/>
              </a:buClr>
              <a:buFont typeface="Arial Black" panose="020B0A04020102020204" pitchFamily="34" charset="0"/>
              <a:buChar char="•"/>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Constano di:</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   CELLULE </a:t>
            </a:r>
            <a:r>
              <a:rPr lang="it-IT" altLang="it-IT" sz="2800">
                <a:latin typeface="Symbol" panose="05050102010706020507" pitchFamily="18" charset="2"/>
              </a:rPr>
              <a:t></a:t>
            </a:r>
            <a:r>
              <a:rPr lang="it-IT" altLang="it-IT" sz="2800">
                <a:latin typeface="Arial Black" panose="020B0A04020102020204" pitchFamily="34" charset="0"/>
              </a:rPr>
              <a:t>: producono GLUCAGONE</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   CELLULE </a:t>
            </a:r>
            <a:r>
              <a:rPr lang="it-IT" altLang="it-IT" sz="2800">
                <a:latin typeface="Symbol" panose="05050102010706020507" pitchFamily="18" charset="2"/>
              </a:rPr>
              <a:t></a:t>
            </a:r>
            <a:r>
              <a:rPr lang="it-IT" altLang="it-IT" sz="2800">
                <a:latin typeface="Arial Black" panose="020B0A04020102020204" pitchFamily="34" charset="0"/>
              </a:rPr>
              <a:t>: producono INSULINA</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   CELLULE D: producono SOMATOSTATINA, che regolerebbe la secrezione di INSULINA e GLUCAGONE</a:t>
            </a:r>
          </a:p>
          <a:p>
            <a:pPr marL="341313" indent="-338138">
              <a:spcBef>
                <a:spcPts val="700"/>
              </a:spcBef>
              <a:buClrTx/>
              <a:buFontTx/>
              <a:buNone/>
              <a:tabLst>
                <a:tab pos="338138" algn="l"/>
                <a:tab pos="442913" algn="l"/>
                <a:tab pos="892175" algn="l"/>
                <a:tab pos="1341438" algn="l"/>
                <a:tab pos="1790700" algn="l"/>
                <a:tab pos="2239963" algn="l"/>
                <a:tab pos="2689225" algn="l"/>
                <a:tab pos="3138488" algn="l"/>
                <a:tab pos="3587750" algn="l"/>
                <a:tab pos="4037013" algn="l"/>
                <a:tab pos="4486275" algn="l"/>
                <a:tab pos="4935538" algn="l"/>
                <a:tab pos="5384800" algn="l"/>
                <a:tab pos="5834063" algn="l"/>
                <a:tab pos="6283325" algn="l"/>
                <a:tab pos="6732588" algn="l"/>
                <a:tab pos="7181850" algn="l"/>
                <a:tab pos="7631113" algn="l"/>
                <a:tab pos="8080375" algn="l"/>
                <a:tab pos="8529638" algn="l"/>
                <a:tab pos="8978900" algn="l"/>
              </a:tabLst>
            </a:pPr>
            <a:r>
              <a:rPr lang="it-IT" altLang="it-IT" sz="2800">
                <a:latin typeface="Arial Black" panose="020B0A04020102020204" pitchFamily="34" charset="0"/>
              </a:rPr>
              <a:t>Esistono altri tipi cellulari di significato funzionale ancora poco chiaro</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46081" name="Rectangle 1"/>
          <p:cNvSpPr>
            <a:spLocks noGrp="1" noChangeArrowheads="1"/>
          </p:cNvSpPr>
          <p:nvPr>
            <p:ph type="title"/>
          </p:nvPr>
        </p:nvSpPr>
        <p:spPr>
          <a:xfrm>
            <a:off x="0" y="152400"/>
            <a:ext cx="9144000" cy="1143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PANCREAS: ASPETTO ANATOMO-MICROSCOPICO</a:t>
            </a:r>
          </a:p>
        </p:txBody>
      </p:sp>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175" y="3435350"/>
            <a:ext cx="5076825" cy="34226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60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84313"/>
            <a:ext cx="4067175" cy="37798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228600" y="0"/>
            <a:ext cx="8763000" cy="1143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SCHEMA ULTRASTRUTTURALE DI GH. SALIVARE</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327150"/>
            <a:ext cx="7848600" cy="5372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a:xfrm>
            <a:off x="685800" y="228600"/>
            <a:ext cx="7772400" cy="1143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PAROTIDE: ANATOMIA MICROSCOPICA</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484313"/>
            <a:ext cx="4105275" cy="23606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0563" y="2840038"/>
            <a:ext cx="4643437" cy="40179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a:xfrm>
            <a:off x="609600" y="304800"/>
            <a:ext cx="7772400" cy="1143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SOTTOMANDIBOLARE: ANATOMIA MACROSCOPICA</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1989138"/>
            <a:ext cx="8135938" cy="46799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762000" y="152400"/>
            <a:ext cx="7772400" cy="762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3200">
                <a:latin typeface="Arial Black" panose="020B0A04020102020204" pitchFamily="34" charset="0"/>
              </a:rPr>
              <a:t>SOTTOMANDIBOLARE: ANATOMIA MICROSCOPICA</a:t>
            </a:r>
          </a:p>
        </p:txBody>
      </p:sp>
      <p:sp>
        <p:nvSpPr>
          <p:cNvPr id="10242" name="Text Box 2"/>
          <p:cNvSpPr txBox="1">
            <a:spLocks noChangeArrowheads="1"/>
          </p:cNvSpPr>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39725" indent="-339725">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FFFF00"/>
                </a:solidFill>
                <a:latin typeface="Times New Roman" panose="02020603050405020304" pitchFamily="18" charset="0"/>
                <a:ea typeface="Microsoft YaHei" panose="020B0503020204020204" pitchFamily="34" charset="-122"/>
              </a:defRPr>
            </a:lvl1pPr>
            <a:lvl2pP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FFFF00"/>
                </a:solidFill>
                <a:latin typeface="Times New Roman" panose="02020603050405020304" pitchFamily="18" charset="0"/>
                <a:ea typeface="Microsoft YaHei" panose="020B0503020204020204" pitchFamily="34" charset="-122"/>
              </a:defRPr>
            </a:lvl2pPr>
            <a:lvl3pP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FFFF00"/>
                </a:solidFill>
                <a:latin typeface="Times New Roman" panose="02020603050405020304" pitchFamily="18" charset="0"/>
                <a:ea typeface="Microsoft YaHei" panose="020B0503020204020204" pitchFamily="34" charset="-122"/>
              </a:defRPr>
            </a:lvl3pPr>
            <a:lvl4pP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FFFF00"/>
                </a:solidFill>
                <a:latin typeface="Times New Roman" panose="02020603050405020304" pitchFamily="18" charset="0"/>
                <a:ea typeface="Microsoft YaHei" panose="020B0503020204020204" pitchFamily="34" charset="-122"/>
              </a:defRPr>
            </a:lvl4pPr>
            <a:lvl5pP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sz="2400">
                <a:solidFill>
                  <a:srgbClr val="FFFF00"/>
                </a:solidFill>
                <a:latin typeface="Times New Roman" panose="02020603050405020304" pitchFamily="18" charset="0"/>
                <a:ea typeface="Microsoft YaHei" panose="020B0503020204020204" pitchFamily="34" charset="-122"/>
              </a:defRPr>
            </a:lvl9pPr>
          </a:lstStyle>
          <a:p>
            <a:pPr>
              <a:spcBef>
                <a:spcPts val="800"/>
              </a:spcBef>
              <a:buClr>
                <a:srgbClr val="FFFF00"/>
              </a:buClr>
              <a:buFont typeface="Times New Roman" panose="02020603050405020304" pitchFamily="18" charset="0"/>
              <a:buChar char="•"/>
            </a:pPr>
            <a:r>
              <a:rPr lang="it-IT" altLang="it-IT" sz="3200"/>
              <a:t> </a:t>
            </a:r>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25538"/>
            <a:ext cx="4679950" cy="30781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3756025"/>
            <a:ext cx="4500562" cy="31019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3624263"/>
            <a:ext cx="5003800" cy="32337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266" name="Rectangle 2"/>
          <p:cNvSpPr>
            <a:spLocks noChangeArrowheads="1"/>
          </p:cNvSpPr>
          <p:nvPr/>
        </p:nvSpPr>
        <p:spPr bwMode="auto">
          <a:xfrm>
            <a:off x="755650" y="333375"/>
            <a:ext cx="77724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00"/>
                </a:solidFill>
                <a:latin typeface="Times New Roman" panose="02020603050405020304" pitchFamily="18" charset="0"/>
                <a:ea typeface="Microsoft YaHei" panose="020B0503020204020204" pitchFamily="34" charset="-122"/>
              </a:defRPr>
            </a:lvl9pPr>
          </a:lstStyle>
          <a:p>
            <a:pPr algn="ctr">
              <a:buClrTx/>
              <a:buFontTx/>
              <a:buNone/>
            </a:pPr>
            <a:r>
              <a:rPr lang="it-IT" altLang="it-IT" sz="3200">
                <a:latin typeface="Arial Black" panose="020B0A04020102020204" pitchFamily="34" charset="0"/>
              </a:rPr>
              <a:t>SOTTOLINGUALE: ANATOMIA MICROSCOPICA</a:t>
            </a:r>
          </a:p>
        </p:txBody>
      </p:sp>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268413"/>
            <a:ext cx="3924300" cy="32496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i Office">
  <a:themeElements>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i Office">
      <a:majorFont>
        <a:latin typeface="Times New Roman"/>
        <a:ea typeface="Microsoft YaHei"/>
        <a:cs typeface=""/>
      </a:majorFont>
      <a:minorFont>
        <a:latin typeface="Times New Roman"/>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it-IT" sz="2400" b="0" i="0" u="none" strike="noStrike" cap="none" normalizeH="0" baseline="0" smtClean="0">
            <a:ln>
              <a:noFill/>
            </a:ln>
            <a:solidFill>
              <a:schemeClr val="bg1"/>
            </a:solidFill>
            <a:effectLst/>
            <a:latin typeface="Times New Roman" panose="02020603050405020304" pitchFamily="18"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it-IT" sz="2400" b="0" i="0" u="none" strike="noStrike" cap="none" normalizeH="0" baseline="0" smtClean="0">
            <a:ln>
              <a:noFill/>
            </a:ln>
            <a:solidFill>
              <a:schemeClr val="bg1"/>
            </a:solidFill>
            <a:effectLst/>
            <a:latin typeface="Times New Roman" panose="02020603050405020304" pitchFamily="18" charset="0"/>
            <a:ea typeface="Microsoft YaHei" panose="020B0503020204020204" pitchFamily="34" charset="-122"/>
          </a:defRPr>
        </a:defPPr>
      </a:lstStyle>
    </a:lnDef>
  </a:objectDefaults>
  <a:extraClrSchemeLst>
    <a:extraClrScheme>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i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i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i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i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i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i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584</TotalTime>
  <Words>1089</Words>
  <Application>Microsoft Office PowerPoint</Application>
  <PresentationFormat>Presentazione su schermo (4:3)</PresentationFormat>
  <Paragraphs>208</Paragraphs>
  <Slides>43</Slides>
  <Notes>43</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43</vt:i4>
      </vt:variant>
    </vt:vector>
  </HeadingPairs>
  <TitlesOfParts>
    <vt:vector size="49" baseType="lpstr">
      <vt:lpstr>Times New Roman</vt:lpstr>
      <vt:lpstr>Microsoft YaHei</vt:lpstr>
      <vt:lpstr>Arial Black</vt:lpstr>
      <vt:lpstr>Wingdings</vt:lpstr>
      <vt:lpstr>Symbol</vt:lpstr>
      <vt:lpstr>Tema di Office</vt:lpstr>
      <vt:lpstr>GHAINDOLE SALIVARI MAGGIORI</vt:lpstr>
      <vt:lpstr>GHIANDOLE  SALIVARI  MAGGIORI</vt:lpstr>
      <vt:lpstr>Presentazione standard di PowerPoint</vt:lpstr>
      <vt:lpstr>PAROTIDE e RAPPORTI con il NERVO  FACIALE</vt:lpstr>
      <vt:lpstr>SCHEMA ULTRASTRUTTURALE DI GH. SALIVARE</vt:lpstr>
      <vt:lpstr>PAROTIDE: ANATOMIA MICROSCOPICA</vt:lpstr>
      <vt:lpstr>SOTTOMANDIBOLARE: ANATOMIA MACROSCOPICA</vt:lpstr>
      <vt:lpstr>SOTTOMANDIBOLARE: ANATOMIA MICROSCOPICA</vt:lpstr>
      <vt:lpstr>Presentazione standard di PowerPoint</vt:lpstr>
      <vt:lpstr>FEGATO: CARATTERI GENERALI</vt:lpstr>
      <vt:lpstr>FEGATO nella CAVITA’ ADDOMINALE</vt:lpstr>
      <vt:lpstr>FEGATO: LOCALIZZAZIONE ANATOMO-TOPOGRAFICA</vt:lpstr>
      <vt:lpstr>Presentazione standard di PowerPoint</vt:lpstr>
      <vt:lpstr>FEGATO: ASPETTI ANATOMO-TOPOGRAFICI e LEGAMENTO FALCIFORME</vt:lpstr>
      <vt:lpstr>FEGATO: LEGAMENTI PERITONEALI</vt:lpstr>
      <vt:lpstr>FACCIA VISCERALE DEL FEGATO: AREA NUDA e LEG.PERITONEALI</vt:lpstr>
      <vt:lpstr>FEGATO: CARATTERI MORFOLOGICI GENERALI</vt:lpstr>
      <vt:lpstr>FEGATO: CARATTERI MORFOLOGICI</vt:lpstr>
      <vt:lpstr>FACCE  DEL  FEGATO</vt:lpstr>
      <vt:lpstr>FEGATO LOBULI  EPATICI</vt:lpstr>
      <vt:lpstr>CONCEZIONI STRUTTURALI del LOBULO EPATICO</vt:lpstr>
      <vt:lpstr>FEGATO LOBULO  CLASSICO</vt:lpstr>
      <vt:lpstr>FEGATO LOBULO  PORTALE</vt:lpstr>
      <vt:lpstr>FEGATO ACINO  EPATICO (di Rappaport)</vt:lpstr>
      <vt:lpstr>FEGATO LOBULO  CLASSICO</vt:lpstr>
      <vt:lpstr>CIRCOLAZIONE SANGUIFERA NEL LOBULO EPATICO</vt:lpstr>
      <vt:lpstr>LOBULO EPATICO </vt:lpstr>
      <vt:lpstr>EPATOCITA: SCHEMA STRUTTURALE</vt:lpstr>
      <vt:lpstr>EPATOCITA: SCHEMA ULTRASTRUTTURALE</vt:lpstr>
      <vt:lpstr>SINTESI sull’ ANATOMIA MACRO- e MICROSCOPICA delle VIE BILIFERE</vt:lpstr>
      <vt:lpstr>VIE BILIFERE (BILIARI)</vt:lpstr>
      <vt:lpstr>VIE  BILIFERE INTRAEPATICHE</vt:lpstr>
      <vt:lpstr>VIE  BILIFERE EXTRAEPATICHE</vt:lpstr>
      <vt:lpstr>VIE  BILIFERE EXTRAEPATICHE - CISTIFELLEA </vt:lpstr>
      <vt:lpstr>CISTIFELLEA: PROIEZIONE di SUPERFICIE</vt:lpstr>
      <vt:lpstr>PANCREAS: CARATTERI GENERALI</vt:lpstr>
      <vt:lpstr>PANCREAS: RIFERIMENTI ANATOMO-TOPOGRAFICI di SUPERFICIE</vt:lpstr>
      <vt:lpstr>PANCREAS: QUADRO DI INSIEME</vt:lpstr>
      <vt:lpstr>PANCREAS: PORZIONI COSTITUTIVE</vt:lpstr>
      <vt:lpstr>PANCREAS - STRUTTURA -</vt:lpstr>
      <vt:lpstr>PANCREAS: SCHEMA STRUTTURALE</vt:lpstr>
      <vt:lpstr>PANCREAS  ENDOCRINO - STRUTTURA -</vt:lpstr>
      <vt:lpstr>PANCREAS: ASPETTO ANATOMO-MICROSCOPICO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GHIANDOLE  SALIVARI  MAGGIORI</dc:title>
  <dc:creator>Prof. Vittorio Grill</dc:creator>
  <cp:lastModifiedBy>VITTORIO GRILL</cp:lastModifiedBy>
  <cp:revision>59</cp:revision>
  <cp:lastPrinted>1601-01-01T00:00:00Z</cp:lastPrinted>
  <dcterms:created xsi:type="dcterms:W3CDTF">2001-03-20T15:01:10Z</dcterms:created>
  <dcterms:modified xsi:type="dcterms:W3CDTF">2016-09-29T14:56:18Z</dcterms:modified>
</cp:coreProperties>
</file>